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8" r:id="rId4"/>
  </p:sldMasterIdLst>
  <p:notesMasterIdLst>
    <p:notesMasterId r:id="rId32"/>
  </p:notesMasterIdLst>
  <p:handoutMasterIdLst>
    <p:handoutMasterId r:id="rId33"/>
  </p:handoutMasterIdLst>
  <p:sldIdLst>
    <p:sldId id="256" r:id="rId5"/>
    <p:sldId id="257" r:id="rId6"/>
    <p:sldId id="258" r:id="rId7"/>
    <p:sldId id="259" r:id="rId8"/>
    <p:sldId id="260" r:id="rId9"/>
    <p:sldId id="261" r:id="rId10"/>
    <p:sldId id="262" r:id="rId11"/>
    <p:sldId id="264" r:id="rId12"/>
    <p:sldId id="265" r:id="rId13"/>
    <p:sldId id="266" r:id="rId14"/>
    <p:sldId id="267" r:id="rId15"/>
    <p:sldId id="277" r:id="rId16"/>
    <p:sldId id="268" r:id="rId17"/>
    <p:sldId id="269" r:id="rId18"/>
    <p:sldId id="270" r:id="rId19"/>
    <p:sldId id="271" r:id="rId20"/>
    <p:sldId id="272" r:id="rId21"/>
    <p:sldId id="273" r:id="rId22"/>
    <p:sldId id="274" r:id="rId23"/>
    <p:sldId id="275" r:id="rId24"/>
    <p:sldId id="276" r:id="rId25"/>
    <p:sldId id="278" r:id="rId26"/>
    <p:sldId id="279" r:id="rId27"/>
    <p:sldId id="280" r:id="rId28"/>
    <p:sldId id="281" r:id="rId29"/>
    <p:sldId id="283" r:id="rId30"/>
    <p:sldId id="284" r:id="rId31"/>
  </p:sldIdLst>
  <p:sldSz cx="9144000" cy="6858000" type="screen4x3"/>
  <p:notesSz cx="7315200" cy="9601200"/>
  <p:custDataLst>
    <p:tags r:id="rId34"/>
  </p:custDataLst>
  <p:defaultTextStyle>
    <a:defPPr>
      <a:defRPr lang="en-US"/>
    </a:defPPr>
    <a:lvl1pPr algn="ctr" rtl="0" fontAlgn="base">
      <a:spcBef>
        <a:spcPct val="0"/>
      </a:spcBef>
      <a:spcAft>
        <a:spcPct val="40000"/>
      </a:spcAft>
      <a:defRPr sz="2400" kern="1200">
        <a:solidFill>
          <a:srgbClr val="0095D3"/>
        </a:solidFill>
        <a:latin typeface="Arial" charset="0"/>
        <a:ea typeface="ＭＳ Ｐゴシック" pitchFamily="34" charset="-128"/>
        <a:cs typeface="+mn-cs"/>
      </a:defRPr>
    </a:lvl1pPr>
    <a:lvl2pPr marL="457200" algn="ctr" rtl="0" fontAlgn="base">
      <a:spcBef>
        <a:spcPct val="0"/>
      </a:spcBef>
      <a:spcAft>
        <a:spcPct val="40000"/>
      </a:spcAft>
      <a:defRPr sz="2400" kern="1200">
        <a:solidFill>
          <a:srgbClr val="0095D3"/>
        </a:solidFill>
        <a:latin typeface="Arial" charset="0"/>
        <a:ea typeface="ＭＳ Ｐゴシック" pitchFamily="34" charset="-128"/>
        <a:cs typeface="+mn-cs"/>
      </a:defRPr>
    </a:lvl2pPr>
    <a:lvl3pPr marL="914400" algn="ctr" rtl="0" fontAlgn="base">
      <a:spcBef>
        <a:spcPct val="0"/>
      </a:spcBef>
      <a:spcAft>
        <a:spcPct val="40000"/>
      </a:spcAft>
      <a:defRPr sz="2400" kern="1200">
        <a:solidFill>
          <a:srgbClr val="0095D3"/>
        </a:solidFill>
        <a:latin typeface="Arial" charset="0"/>
        <a:ea typeface="ＭＳ Ｐゴシック" pitchFamily="34" charset="-128"/>
        <a:cs typeface="+mn-cs"/>
      </a:defRPr>
    </a:lvl3pPr>
    <a:lvl4pPr marL="1371600" algn="ctr" rtl="0" fontAlgn="base">
      <a:spcBef>
        <a:spcPct val="0"/>
      </a:spcBef>
      <a:spcAft>
        <a:spcPct val="40000"/>
      </a:spcAft>
      <a:defRPr sz="2400" kern="1200">
        <a:solidFill>
          <a:srgbClr val="0095D3"/>
        </a:solidFill>
        <a:latin typeface="Arial" charset="0"/>
        <a:ea typeface="ＭＳ Ｐゴシック" pitchFamily="34" charset="-128"/>
        <a:cs typeface="+mn-cs"/>
      </a:defRPr>
    </a:lvl4pPr>
    <a:lvl5pPr marL="1828800" algn="ctr" rtl="0" fontAlgn="base">
      <a:spcBef>
        <a:spcPct val="0"/>
      </a:spcBef>
      <a:spcAft>
        <a:spcPct val="40000"/>
      </a:spcAft>
      <a:defRPr sz="2400" kern="1200">
        <a:solidFill>
          <a:srgbClr val="0095D3"/>
        </a:solidFill>
        <a:latin typeface="Arial" charset="0"/>
        <a:ea typeface="ＭＳ Ｐゴシック" pitchFamily="34" charset="-128"/>
        <a:cs typeface="+mn-cs"/>
      </a:defRPr>
    </a:lvl5pPr>
    <a:lvl6pPr marL="2286000" algn="l" defTabSz="914400" rtl="0" eaLnBrk="1" latinLnBrk="0" hangingPunct="1">
      <a:defRPr sz="2400" kern="1200">
        <a:solidFill>
          <a:srgbClr val="0095D3"/>
        </a:solidFill>
        <a:latin typeface="Arial" charset="0"/>
        <a:ea typeface="ＭＳ Ｐゴシック" pitchFamily="34" charset="-128"/>
        <a:cs typeface="+mn-cs"/>
      </a:defRPr>
    </a:lvl6pPr>
    <a:lvl7pPr marL="2743200" algn="l" defTabSz="914400" rtl="0" eaLnBrk="1" latinLnBrk="0" hangingPunct="1">
      <a:defRPr sz="2400" kern="1200">
        <a:solidFill>
          <a:srgbClr val="0095D3"/>
        </a:solidFill>
        <a:latin typeface="Arial" charset="0"/>
        <a:ea typeface="ＭＳ Ｐゴシック" pitchFamily="34" charset="-128"/>
        <a:cs typeface="+mn-cs"/>
      </a:defRPr>
    </a:lvl7pPr>
    <a:lvl8pPr marL="3200400" algn="l" defTabSz="914400" rtl="0" eaLnBrk="1" latinLnBrk="0" hangingPunct="1">
      <a:defRPr sz="2400" kern="1200">
        <a:solidFill>
          <a:srgbClr val="0095D3"/>
        </a:solidFill>
        <a:latin typeface="Arial" charset="0"/>
        <a:ea typeface="ＭＳ Ｐゴシック" pitchFamily="34" charset="-128"/>
        <a:cs typeface="+mn-cs"/>
      </a:defRPr>
    </a:lvl8pPr>
    <a:lvl9pPr marL="3657600" algn="l" defTabSz="914400" rtl="0" eaLnBrk="1" latinLnBrk="0" hangingPunct="1">
      <a:defRPr sz="2400" kern="1200">
        <a:solidFill>
          <a:srgbClr val="0095D3"/>
        </a:solidFill>
        <a:latin typeface="Arial"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95D3"/>
    <a:srgbClr val="4D4D4D"/>
    <a:srgbClr val="FFFFFF"/>
    <a:srgbClr val="52AEDC"/>
    <a:srgbClr val="ACE0F2"/>
    <a:srgbClr val="B3E3F3"/>
    <a:srgbClr val="61C0E0"/>
    <a:srgbClr val="59B1DD"/>
    <a:srgbClr val="68B9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5246" autoAdjust="0"/>
    <p:restoredTop sz="65578" autoAdjust="0"/>
  </p:normalViewPr>
  <p:slideViewPr>
    <p:cSldViewPr snapToGrid="0">
      <p:cViewPr>
        <p:scale>
          <a:sx n="98" d="100"/>
          <a:sy n="98" d="100"/>
        </p:scale>
        <p:origin x="-1032" y="-72"/>
      </p:cViewPr>
      <p:guideLst>
        <p:guide orient="horz" pos="4143"/>
        <p:guide orient="horz" pos="3885"/>
        <p:guide orient="horz" pos="512"/>
        <p:guide orient="horz" pos="2174"/>
        <p:guide pos="2880"/>
        <p:guide pos="205"/>
        <p:guide pos="5628"/>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Lst>
  </p:outlineViewPr>
  <p:notesTextViewPr>
    <p:cViewPr>
      <p:scale>
        <a:sx n="100" d="100"/>
        <a:sy n="100" d="100"/>
      </p:scale>
      <p:origin x="0" y="0"/>
    </p:cViewPr>
  </p:notesTextViewPr>
  <p:sorterViewPr>
    <p:cViewPr>
      <p:scale>
        <a:sx n="70" d="100"/>
        <a:sy n="70" d="100"/>
      </p:scale>
      <p:origin x="0" y="0"/>
    </p:cViewPr>
  </p:sorterViewPr>
  <p:notesViewPr>
    <p:cSldViewPr snapToGrid="0">
      <p:cViewPr varScale="1">
        <p:scale>
          <a:sx n="84" d="100"/>
          <a:sy n="84" d="100"/>
        </p:scale>
        <p:origin x="-3786" y="-96"/>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gs" Target="tags/tag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15.xml"/><Relationship Id="rId7" Type="http://schemas.openxmlformats.org/officeDocument/2006/relationships/slide" Target="slides/slide23.xml"/><Relationship Id="rId2" Type="http://schemas.openxmlformats.org/officeDocument/2006/relationships/slide" Target="slides/slide14.xml"/><Relationship Id="rId1" Type="http://schemas.openxmlformats.org/officeDocument/2006/relationships/slide" Target="slides/slide13.xml"/><Relationship Id="rId6" Type="http://schemas.openxmlformats.org/officeDocument/2006/relationships/slide" Target="slides/slide22.xml"/><Relationship Id="rId5" Type="http://schemas.openxmlformats.org/officeDocument/2006/relationships/slide" Target="slides/slide21.xml"/><Relationship Id="rId4" Type="http://schemas.openxmlformats.org/officeDocument/2006/relationships/slide" Target="slides/slide20.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4377FD-AA31-4820-88ED-7BD398AF9364}" type="doc">
      <dgm:prSet loTypeId="urn:microsoft.com/office/officeart/2005/8/layout/lProcess2" loCatId="relationship" qsTypeId="urn:microsoft.com/office/officeart/2005/8/quickstyle/simple5" qsCatId="simple" csTypeId="urn:microsoft.com/office/officeart/2005/8/colors/accent3_2" csCatId="accent3" phldr="1"/>
      <dgm:spPr/>
      <dgm:t>
        <a:bodyPr/>
        <a:lstStyle/>
        <a:p>
          <a:endParaRPr lang="en-US"/>
        </a:p>
      </dgm:t>
    </dgm:pt>
    <dgm:pt modelId="{267D1009-3864-4A15-AC8A-807BDA07319B}">
      <dgm:prSet custT="1"/>
      <dgm:spPr/>
      <dgm:t>
        <a:bodyPr/>
        <a:lstStyle/>
        <a:p>
          <a:pPr rtl="0"/>
          <a:endParaRPr lang="zh-CN" altLang="en-US" sz="1200" baseline="0" noProof="0">
            <a:latin typeface="Arial" pitchFamily="34" charset="0"/>
            <a:ea typeface="DFHeiW5-GB" pitchFamily="49" charset="-122"/>
          </a:endParaRPr>
        </a:p>
      </dgm:t>
    </dgm:pt>
    <dgm:pt modelId="{8FC95F76-7A74-43DE-9124-25A10DC095D5}" type="parTrans" cxnId="{CC37928B-26D5-4520-BCC1-1E863689E1D7}">
      <dgm:prSet/>
      <dgm:spPr/>
      <dgm:t>
        <a:bodyPr/>
        <a:lstStyle/>
        <a:p>
          <a:endParaRPr lang="en-US"/>
        </a:p>
      </dgm:t>
    </dgm:pt>
    <dgm:pt modelId="{5EF57A76-BCBE-4A75-B7D2-516E5CAC8ECE}" type="sibTrans" cxnId="{CC37928B-26D5-4520-BCC1-1E863689E1D7}">
      <dgm:prSet/>
      <dgm:spPr/>
      <dgm:t>
        <a:bodyPr/>
        <a:lstStyle/>
        <a:p>
          <a:endParaRPr lang="en-US"/>
        </a:p>
      </dgm:t>
    </dgm:pt>
    <dgm:pt modelId="{1EB633A4-C5A4-4B8B-A319-F5D6718069B8}">
      <dgm:prSet custT="1"/>
      <dgm:spPr/>
      <dgm:t>
        <a:bodyPr/>
        <a:lstStyle/>
        <a:p>
          <a:pPr rtl="0"/>
          <a:r>
            <a:rPr lang="zh-CN" altLang="en-US" sz="1200" baseline="0" noProof="0" smtClean="0">
              <a:latin typeface="Arial" pitchFamily="34" charset="0"/>
              <a:ea typeface="DFHeiW5-GB" pitchFamily="49" charset="-122"/>
            </a:rPr>
            <a:t>课程简介</a:t>
          </a:r>
          <a:endParaRPr lang="zh-CN" altLang="en-US" sz="1200" baseline="0" noProof="0">
            <a:latin typeface="Arial" pitchFamily="34" charset="0"/>
            <a:ea typeface="DFHeiW5-GB" pitchFamily="49" charset="-122"/>
          </a:endParaRPr>
        </a:p>
      </dgm:t>
    </dgm:pt>
    <dgm:pt modelId="{61D43C2E-8157-45A0-9C58-E7147CFFC996}" type="parTrans" cxnId="{D1DB9BE4-A205-456C-88B9-86DF217CAF9C}">
      <dgm:prSet/>
      <dgm:spPr/>
      <dgm:t>
        <a:bodyPr/>
        <a:lstStyle/>
        <a:p>
          <a:endParaRPr lang="en-US"/>
        </a:p>
      </dgm:t>
    </dgm:pt>
    <dgm:pt modelId="{C2EA4E02-3D0D-476F-9759-9FD7D4D49BA5}" type="sibTrans" cxnId="{D1DB9BE4-A205-456C-88B9-86DF217CAF9C}">
      <dgm:prSet/>
      <dgm:spPr/>
      <dgm:t>
        <a:bodyPr/>
        <a:lstStyle/>
        <a:p>
          <a:endParaRPr lang="en-US"/>
        </a:p>
      </dgm:t>
    </dgm:pt>
    <dgm:pt modelId="{C88BF25D-8C4B-4930-B5A8-0AAB0B6C2F61}">
      <dgm:prSet custT="1"/>
      <dgm:spPr/>
      <dgm:t>
        <a:bodyPr/>
        <a:lstStyle/>
        <a:p>
          <a:pPr rtl="0"/>
          <a:r>
            <a:rPr lang="zh-CN" altLang="en-US" sz="1200" baseline="0" noProof="0" smtClean="0">
              <a:latin typeface="Arial" pitchFamily="34" charset="0"/>
              <a:ea typeface="DFHeiW5-GB" pitchFamily="49" charset="-122"/>
            </a:rPr>
            <a:t>软件定义的数据中心</a:t>
          </a:r>
          <a:endParaRPr lang="zh-CN" altLang="en-US" sz="1200" baseline="0" noProof="0">
            <a:latin typeface="Arial" pitchFamily="34" charset="0"/>
            <a:ea typeface="DFHeiW5-GB" pitchFamily="49" charset="-122"/>
          </a:endParaRPr>
        </a:p>
      </dgm:t>
    </dgm:pt>
    <dgm:pt modelId="{4836FF2C-7A2C-4398-A492-928EF21FAEBC}" type="parTrans" cxnId="{EC9D0F53-B62D-4EE3-9696-E5CC3D0C2C9C}">
      <dgm:prSet/>
      <dgm:spPr/>
      <dgm:t>
        <a:bodyPr/>
        <a:lstStyle/>
        <a:p>
          <a:endParaRPr lang="en-US"/>
        </a:p>
      </dgm:t>
    </dgm:pt>
    <dgm:pt modelId="{96487B1D-E27A-4A7C-BEDA-E6A38A4D826B}" type="sibTrans" cxnId="{EC9D0F53-B62D-4EE3-9696-E5CC3D0C2C9C}">
      <dgm:prSet/>
      <dgm:spPr/>
      <dgm:t>
        <a:bodyPr/>
        <a:lstStyle/>
        <a:p>
          <a:endParaRPr lang="en-US"/>
        </a:p>
      </dgm:t>
    </dgm:pt>
    <dgm:pt modelId="{D40C261D-8AAB-4F8C-B219-C19C43FD613F}">
      <dgm:prSet custT="1"/>
      <dgm:spPr/>
      <dgm:t>
        <a:bodyPr/>
        <a:lstStyle/>
        <a:p>
          <a:pPr rtl="0"/>
          <a:r>
            <a:rPr lang="zh-CN" altLang="en-US" sz="1200" baseline="0" noProof="0" smtClean="0">
              <a:latin typeface="Arial" pitchFamily="34" charset="0"/>
              <a:ea typeface="DFHeiW5-GB" pitchFamily="49" charset="-122"/>
            </a:rPr>
            <a:t>创建虚拟机</a:t>
          </a:r>
          <a:endParaRPr lang="zh-CN" altLang="en-US" sz="1200" baseline="0" noProof="0">
            <a:latin typeface="Arial" pitchFamily="34" charset="0"/>
            <a:ea typeface="DFHeiW5-GB" pitchFamily="49" charset="-122"/>
          </a:endParaRPr>
        </a:p>
      </dgm:t>
    </dgm:pt>
    <dgm:pt modelId="{FE8C48A5-3B9F-4F12-82D7-807588DDC79D}" type="parTrans" cxnId="{96139A76-867B-4CB1-8B5F-259FBDF777AC}">
      <dgm:prSet/>
      <dgm:spPr/>
      <dgm:t>
        <a:bodyPr/>
        <a:lstStyle/>
        <a:p>
          <a:endParaRPr lang="en-US"/>
        </a:p>
      </dgm:t>
    </dgm:pt>
    <dgm:pt modelId="{46A19629-0C75-4518-8829-471B37257221}" type="sibTrans" cxnId="{96139A76-867B-4CB1-8B5F-259FBDF777AC}">
      <dgm:prSet/>
      <dgm:spPr/>
      <dgm:t>
        <a:bodyPr/>
        <a:lstStyle/>
        <a:p>
          <a:endParaRPr lang="en-US"/>
        </a:p>
      </dgm:t>
    </dgm:pt>
    <dgm:pt modelId="{2815E0BB-3C06-4C12-BE87-BD6F5EBA7935}">
      <dgm:prSet custT="1"/>
      <dgm:spPr/>
      <dgm:t>
        <a:bodyPr/>
        <a:lstStyle/>
        <a:p>
          <a:pPr rtl="0"/>
          <a:r>
            <a:rPr lang="en-US" altLang="zh-CN" sz="1200" baseline="0" noProof="0" smtClean="0">
              <a:latin typeface="Arial" pitchFamily="34" charset="0"/>
              <a:ea typeface="DFHeiW5-GB" pitchFamily="49" charset="-122"/>
            </a:rPr>
            <a:t>VMware vCenter Server</a:t>
          </a:r>
          <a:endParaRPr lang="zh-CN" altLang="en-US" sz="1200" baseline="0" noProof="0">
            <a:latin typeface="Arial" pitchFamily="34" charset="0"/>
            <a:ea typeface="DFHeiW5-GB" pitchFamily="49" charset="-122"/>
          </a:endParaRPr>
        </a:p>
      </dgm:t>
    </dgm:pt>
    <dgm:pt modelId="{443B972E-5BF3-4753-A205-3BA0963F6DFF}" type="parTrans" cxnId="{3D6ACBC5-1467-4868-871E-87FA82310752}">
      <dgm:prSet/>
      <dgm:spPr/>
      <dgm:t>
        <a:bodyPr/>
        <a:lstStyle/>
        <a:p>
          <a:endParaRPr lang="en-US"/>
        </a:p>
      </dgm:t>
    </dgm:pt>
    <dgm:pt modelId="{4EE28D93-8375-48E5-B506-A0FC0CD7B246}" type="sibTrans" cxnId="{3D6ACBC5-1467-4868-871E-87FA82310752}">
      <dgm:prSet/>
      <dgm:spPr/>
      <dgm:t>
        <a:bodyPr/>
        <a:lstStyle/>
        <a:p>
          <a:endParaRPr lang="en-US"/>
        </a:p>
      </dgm:t>
    </dgm:pt>
    <dgm:pt modelId="{581BDAF4-300D-4CCA-A2CA-DBC07E4C1C34}">
      <dgm:prSet custT="1"/>
      <dgm:spPr/>
      <dgm:t>
        <a:bodyPr/>
        <a:lstStyle/>
        <a:p>
          <a:pPr rtl="0"/>
          <a:r>
            <a:rPr lang="zh-CN" altLang="en-US" sz="1200" baseline="0" noProof="0" smtClean="0">
              <a:latin typeface="Arial" pitchFamily="34" charset="0"/>
              <a:ea typeface="DFHeiW5-GB" pitchFamily="49" charset="-122"/>
            </a:rPr>
            <a:t>配置和管理虚拟网络</a:t>
          </a:r>
          <a:endParaRPr lang="zh-CN" altLang="en-US" sz="1200" baseline="0" noProof="0">
            <a:latin typeface="Arial" pitchFamily="34" charset="0"/>
            <a:ea typeface="DFHeiW5-GB" pitchFamily="49" charset="-122"/>
          </a:endParaRPr>
        </a:p>
      </dgm:t>
    </dgm:pt>
    <dgm:pt modelId="{28DCDD8F-C5F4-4955-973A-63AC86162F60}" type="parTrans" cxnId="{161DD1CA-C390-416F-841F-1B7080013B36}">
      <dgm:prSet/>
      <dgm:spPr/>
      <dgm:t>
        <a:bodyPr/>
        <a:lstStyle/>
        <a:p>
          <a:endParaRPr lang="en-US"/>
        </a:p>
      </dgm:t>
    </dgm:pt>
    <dgm:pt modelId="{1D7ED3D6-84E2-4DF8-A94E-18BDF9FF1320}" type="sibTrans" cxnId="{161DD1CA-C390-416F-841F-1B7080013B36}">
      <dgm:prSet/>
      <dgm:spPr/>
      <dgm:t>
        <a:bodyPr/>
        <a:lstStyle/>
        <a:p>
          <a:endParaRPr lang="en-US"/>
        </a:p>
      </dgm:t>
    </dgm:pt>
    <dgm:pt modelId="{6D22633C-C8C6-4AD7-B6A6-BCF11BB2723A}">
      <dgm:prSet custT="1"/>
      <dgm:spPr/>
      <dgm:t>
        <a:bodyPr/>
        <a:lstStyle/>
        <a:p>
          <a:pPr rtl="0"/>
          <a:r>
            <a:rPr lang="zh-CN" altLang="en-US" sz="1200" baseline="0" noProof="0" smtClean="0">
              <a:latin typeface="Arial" pitchFamily="34" charset="0"/>
              <a:ea typeface="DFHeiW5-GB" pitchFamily="49" charset="-122"/>
            </a:rPr>
            <a:t>配置和管理虚拟存储</a:t>
          </a:r>
          <a:endParaRPr lang="zh-CN" altLang="en-US" sz="1200" baseline="0" noProof="0">
            <a:latin typeface="Arial" pitchFamily="34" charset="0"/>
            <a:ea typeface="DFHeiW5-GB" pitchFamily="49" charset="-122"/>
          </a:endParaRPr>
        </a:p>
      </dgm:t>
    </dgm:pt>
    <dgm:pt modelId="{79D68A8C-0C1D-4190-850A-4A6A6771E0EF}" type="parTrans" cxnId="{14D4E762-0727-4DA9-8956-401EB3270648}">
      <dgm:prSet/>
      <dgm:spPr/>
      <dgm:t>
        <a:bodyPr/>
        <a:lstStyle/>
        <a:p>
          <a:endParaRPr lang="en-US"/>
        </a:p>
      </dgm:t>
    </dgm:pt>
    <dgm:pt modelId="{8D7B6FED-21D8-4BE0-B653-D3EE874C74FE}" type="sibTrans" cxnId="{14D4E762-0727-4DA9-8956-401EB3270648}">
      <dgm:prSet/>
      <dgm:spPr/>
      <dgm:t>
        <a:bodyPr/>
        <a:lstStyle/>
        <a:p>
          <a:endParaRPr lang="en-US"/>
        </a:p>
      </dgm:t>
    </dgm:pt>
    <dgm:pt modelId="{56EFB488-3D72-4E5A-9EF5-F8A6E4DDE869}">
      <dgm:prSet custT="1"/>
      <dgm:spPr/>
      <dgm:t>
        <a:bodyPr/>
        <a:lstStyle/>
        <a:p>
          <a:pPr rtl="0"/>
          <a:r>
            <a:rPr lang="zh-CN" altLang="en-US" sz="1200" baseline="0" noProof="0" smtClean="0">
              <a:latin typeface="Arial" pitchFamily="34" charset="0"/>
              <a:ea typeface="DFHeiW5-GB" pitchFamily="49" charset="-122"/>
            </a:rPr>
            <a:t>虚拟机管理</a:t>
          </a:r>
          <a:endParaRPr lang="zh-CN" altLang="en-US" sz="1200" baseline="0" noProof="0">
            <a:latin typeface="Arial" pitchFamily="34" charset="0"/>
            <a:ea typeface="DFHeiW5-GB" pitchFamily="49" charset="-122"/>
          </a:endParaRPr>
        </a:p>
      </dgm:t>
    </dgm:pt>
    <dgm:pt modelId="{052DA729-5B40-4492-AD2A-84C8E561D824}" type="parTrans" cxnId="{1462D210-1C97-40F2-8922-7024D3205226}">
      <dgm:prSet/>
      <dgm:spPr/>
      <dgm:t>
        <a:bodyPr/>
        <a:lstStyle/>
        <a:p>
          <a:endParaRPr lang="en-US"/>
        </a:p>
      </dgm:t>
    </dgm:pt>
    <dgm:pt modelId="{18503E69-8776-4469-9F2F-14D0D121A6E9}" type="sibTrans" cxnId="{1462D210-1C97-40F2-8922-7024D3205226}">
      <dgm:prSet/>
      <dgm:spPr/>
      <dgm:t>
        <a:bodyPr/>
        <a:lstStyle/>
        <a:p>
          <a:endParaRPr lang="en-US"/>
        </a:p>
      </dgm:t>
    </dgm:pt>
    <dgm:pt modelId="{05CF4C47-BB13-4829-90A1-EC0727DA2513}">
      <dgm:prSet custT="1"/>
      <dgm:spPr/>
      <dgm:t>
        <a:bodyPr/>
        <a:lstStyle/>
        <a:p>
          <a:pPr rtl="0"/>
          <a:r>
            <a:rPr lang="en-US" altLang="zh-CN" sz="1200" dirty="0" smtClean="0">
              <a:ea typeface="华康黑体W5"/>
            </a:rPr>
            <a:t>vSphere Update Manager </a:t>
          </a:r>
          <a:r>
            <a:rPr lang="zh-CN" altLang="en-US" sz="1200" smtClean="0">
              <a:latin typeface="华康黑体W5" pitchFamily="49" charset="-122"/>
              <a:ea typeface="华康黑体W5" pitchFamily="49" charset="-122"/>
            </a:rPr>
            <a:t>和主机维护</a:t>
          </a:r>
          <a:endParaRPr lang="zh-CN" altLang="en-US" sz="1200" b="0" baseline="0" noProof="0" dirty="0">
            <a:latin typeface="Arial" pitchFamily="34" charset="0"/>
            <a:ea typeface="DFHeiW5-GB" pitchFamily="49" charset="-122"/>
          </a:endParaRPr>
        </a:p>
      </dgm:t>
    </dgm:pt>
    <dgm:pt modelId="{FCD29D57-32B4-4D9B-B9D5-0B0A3FE500C9}" type="sibTrans" cxnId="{4AFB27FA-E8C0-4B3E-8521-03EB6AAF0538}">
      <dgm:prSet/>
      <dgm:spPr/>
      <dgm:t>
        <a:bodyPr/>
        <a:lstStyle/>
        <a:p>
          <a:endParaRPr lang="en-US"/>
        </a:p>
      </dgm:t>
    </dgm:pt>
    <dgm:pt modelId="{4E758880-78E5-4715-9F95-4DE8893D3C1D}" type="parTrans" cxnId="{4AFB27FA-E8C0-4B3E-8521-03EB6AAF0538}">
      <dgm:prSet/>
      <dgm:spPr/>
      <dgm:t>
        <a:bodyPr/>
        <a:lstStyle/>
        <a:p>
          <a:endParaRPr lang="en-US"/>
        </a:p>
      </dgm:t>
    </dgm:pt>
    <dgm:pt modelId="{CA4EF82C-F242-41D4-9236-369B892BE312}">
      <dgm:prSet custT="1"/>
      <dgm:spPr/>
      <dgm:t>
        <a:bodyPr/>
        <a:lstStyle/>
        <a:p>
          <a:pPr rtl="0"/>
          <a:r>
            <a:rPr lang="zh-CN" altLang="en-US" sz="1200" b="0" baseline="0" noProof="0" smtClean="0">
              <a:latin typeface="Arial" pitchFamily="34" charset="0"/>
              <a:ea typeface="DFHeiW5-GB" pitchFamily="49" charset="-122"/>
            </a:rPr>
            <a:t>主机可扩展性</a:t>
          </a:r>
          <a:endParaRPr lang="zh-CN" altLang="en-US" sz="1200" b="0" baseline="0" noProof="0">
            <a:latin typeface="Arial" pitchFamily="34" charset="0"/>
            <a:ea typeface="DFHeiW5-GB" pitchFamily="49" charset="-122"/>
          </a:endParaRPr>
        </a:p>
      </dgm:t>
    </dgm:pt>
    <dgm:pt modelId="{F00CA7C6-4E2F-46CB-B7F0-338B5AC77392}" type="sibTrans" cxnId="{29BFF137-C74F-4426-8B69-BC1196EC87E5}">
      <dgm:prSet/>
      <dgm:spPr/>
      <dgm:t>
        <a:bodyPr/>
        <a:lstStyle/>
        <a:p>
          <a:endParaRPr lang="en-US"/>
        </a:p>
      </dgm:t>
    </dgm:pt>
    <dgm:pt modelId="{EDE6AA22-65E1-4AB0-968B-788C78C4468C}" type="parTrans" cxnId="{29BFF137-C74F-4426-8B69-BC1196EC87E5}">
      <dgm:prSet/>
      <dgm:spPr/>
      <dgm:t>
        <a:bodyPr/>
        <a:lstStyle/>
        <a:p>
          <a:endParaRPr lang="en-US"/>
        </a:p>
      </dgm:t>
    </dgm:pt>
    <dgm:pt modelId="{0F0F5A38-0027-474C-BA26-9EB3C103172C}">
      <dgm:prSet custT="1"/>
      <dgm:spPr/>
      <dgm:t>
        <a:bodyPr/>
        <a:lstStyle/>
        <a:p>
          <a:pPr rtl="0"/>
          <a:r>
            <a:rPr lang="en-US" altLang="zh-CN" sz="1200" baseline="0" noProof="0" smtClean="0">
              <a:latin typeface="Arial" pitchFamily="34" charset="0"/>
              <a:ea typeface="DFHeiW5-GB" pitchFamily="49" charset="-122"/>
            </a:rPr>
            <a:t>High Availability </a:t>
          </a:r>
          <a:r>
            <a:rPr lang="zh-CN" altLang="en-US" sz="1200" baseline="0" noProof="0" smtClean="0">
              <a:latin typeface="Arial" pitchFamily="34" charset="0"/>
              <a:ea typeface="DFHeiW5-GB" pitchFamily="49" charset="-122"/>
            </a:rPr>
            <a:t>和 </a:t>
          </a:r>
          <a:r>
            <a:rPr lang="en-US" altLang="zh-CN" sz="1200" baseline="0" noProof="0" smtClean="0">
              <a:latin typeface="Arial" pitchFamily="34" charset="0"/>
              <a:ea typeface="DFHeiW5-GB" pitchFamily="49" charset="-122"/>
            </a:rPr>
            <a:t>Fault Tolerance</a:t>
          </a:r>
          <a:endParaRPr lang="zh-CN" altLang="en-US" sz="1200" baseline="0" noProof="0">
            <a:latin typeface="Arial" pitchFamily="34" charset="0"/>
            <a:ea typeface="DFHeiW5-GB" pitchFamily="49" charset="-122"/>
          </a:endParaRPr>
        </a:p>
      </dgm:t>
    </dgm:pt>
    <dgm:pt modelId="{66B53BF7-0AC5-4F05-B70A-4B2B0492460B}" type="sibTrans" cxnId="{ECFD5A33-2B6D-4421-A99D-7AD21A5AA665}">
      <dgm:prSet/>
      <dgm:spPr/>
      <dgm:t>
        <a:bodyPr/>
        <a:lstStyle/>
        <a:p>
          <a:endParaRPr lang="en-US"/>
        </a:p>
      </dgm:t>
    </dgm:pt>
    <dgm:pt modelId="{B394E3C5-3784-4528-9C10-4446C1409CCB}" type="parTrans" cxnId="{ECFD5A33-2B6D-4421-A99D-7AD21A5AA665}">
      <dgm:prSet/>
      <dgm:spPr/>
      <dgm:t>
        <a:bodyPr/>
        <a:lstStyle/>
        <a:p>
          <a:endParaRPr lang="en-US"/>
        </a:p>
      </dgm:t>
    </dgm:pt>
    <dgm:pt modelId="{7450D373-7E79-4F82-9A64-4AA38A1DA129}">
      <dgm:prSet custT="1"/>
      <dgm:spPr/>
      <dgm:t>
        <a:bodyPr/>
        <a:lstStyle/>
        <a:p>
          <a:r>
            <a:rPr lang="zh-CN" altLang="en-US" sz="1200" baseline="0" noProof="0" dirty="0" smtClean="0">
              <a:latin typeface="Arial" pitchFamily="34" charset="0"/>
              <a:ea typeface="DFHeiW5-GB" pitchFamily="49" charset="-122"/>
            </a:rPr>
            <a:t>安装 </a:t>
          </a:r>
          <a:r>
            <a:rPr lang="en-US" altLang="zh-CN" sz="1200" baseline="0" noProof="0" dirty="0" smtClean="0">
              <a:latin typeface="Arial" pitchFamily="34" charset="0"/>
              <a:ea typeface="DFHeiW5-GB" pitchFamily="49" charset="-122"/>
            </a:rPr>
            <a:t>vSphere </a:t>
          </a:r>
          <a:r>
            <a:rPr lang="zh-CN" altLang="en-US" sz="1200" baseline="0" noProof="0" dirty="0" smtClean="0">
              <a:latin typeface="Arial" pitchFamily="34" charset="0"/>
              <a:ea typeface="DFHeiW5-GB" pitchFamily="49" charset="-122"/>
            </a:rPr>
            <a:t>组件</a:t>
          </a:r>
          <a:endParaRPr lang="zh-CN" altLang="en-US" sz="1200" baseline="0" noProof="0" dirty="0">
            <a:latin typeface="Arial" pitchFamily="34" charset="0"/>
            <a:ea typeface="DFHeiW5-GB" pitchFamily="49" charset="-122"/>
          </a:endParaRPr>
        </a:p>
      </dgm:t>
    </dgm:pt>
    <dgm:pt modelId="{E65DED6B-77DD-46CF-9BA8-C4AE92754C6A}" type="parTrans" cxnId="{57D1B919-E216-4483-95DD-13674BFF039A}">
      <dgm:prSet/>
      <dgm:spPr/>
      <dgm:t>
        <a:bodyPr/>
        <a:lstStyle/>
        <a:p>
          <a:endParaRPr lang="en-US"/>
        </a:p>
      </dgm:t>
    </dgm:pt>
    <dgm:pt modelId="{3B642A92-6DC2-4A44-B225-4BD8F116E5CF}" type="sibTrans" cxnId="{57D1B919-E216-4483-95DD-13674BFF039A}">
      <dgm:prSet/>
      <dgm:spPr/>
      <dgm:t>
        <a:bodyPr/>
        <a:lstStyle/>
        <a:p>
          <a:endParaRPr lang="en-US"/>
        </a:p>
      </dgm:t>
    </dgm:pt>
    <dgm:pt modelId="{612D5DBA-63CE-4934-94AA-6C2E63A04090}">
      <dgm:prSet custT="1"/>
      <dgm:spPr/>
      <dgm:t>
        <a:bodyPr/>
        <a:lstStyle/>
        <a:p>
          <a:pPr rtl="0"/>
          <a:r>
            <a:rPr lang="zh-CN" altLang="en-US" sz="1200" baseline="0" noProof="0" smtClean="0">
              <a:latin typeface="Arial" pitchFamily="34" charset="0"/>
              <a:ea typeface="DFHeiW5-GB" pitchFamily="49" charset="-122"/>
            </a:rPr>
            <a:t>资源管理和监控</a:t>
          </a:r>
          <a:endParaRPr lang="zh-CN" altLang="en-US" sz="1200" baseline="0" noProof="0">
            <a:latin typeface="Arial" pitchFamily="34" charset="0"/>
            <a:ea typeface="DFHeiW5-GB" pitchFamily="49" charset="-122"/>
          </a:endParaRPr>
        </a:p>
      </dgm:t>
    </dgm:pt>
    <dgm:pt modelId="{E605C3A3-B57A-45DD-AB36-8C34AB4CC25B}" type="sibTrans" cxnId="{0082459C-7DE4-45BD-8CAC-B07FF7560E9E}">
      <dgm:prSet/>
      <dgm:spPr/>
      <dgm:t>
        <a:bodyPr/>
        <a:lstStyle/>
        <a:p>
          <a:endParaRPr lang="en-US"/>
        </a:p>
      </dgm:t>
    </dgm:pt>
    <dgm:pt modelId="{535537E2-37A8-4B96-911C-C91CF5F53485}" type="parTrans" cxnId="{0082459C-7DE4-45BD-8CAC-B07FF7560E9E}">
      <dgm:prSet/>
      <dgm:spPr/>
      <dgm:t>
        <a:bodyPr/>
        <a:lstStyle/>
        <a:p>
          <a:endParaRPr lang="en-US"/>
        </a:p>
      </dgm:t>
    </dgm:pt>
    <dgm:pt modelId="{9AF63CF4-649C-47C9-A933-1310616162EE}">
      <dgm:prSet custT="1"/>
      <dgm:spPr/>
      <dgm:t>
        <a:bodyPr/>
        <a:lstStyle/>
        <a:p>
          <a:pPr rtl="0"/>
          <a:endParaRPr lang="zh-CN" altLang="en-US" sz="1200" baseline="0" noProof="0">
            <a:latin typeface="Arial" pitchFamily="34" charset="0"/>
            <a:ea typeface="DFHeiW5-GB" pitchFamily="49" charset="-122"/>
          </a:endParaRPr>
        </a:p>
      </dgm:t>
    </dgm:pt>
    <dgm:pt modelId="{9224041E-308A-4059-B55A-0C0E1990C314}" type="parTrans" cxnId="{62049D29-1F0C-4FEC-B6A9-5905A7735318}">
      <dgm:prSet/>
      <dgm:spPr/>
      <dgm:t>
        <a:bodyPr/>
        <a:lstStyle/>
        <a:p>
          <a:endParaRPr lang="en-US"/>
        </a:p>
      </dgm:t>
    </dgm:pt>
    <dgm:pt modelId="{947622A7-A7BA-4642-AC57-8EE7F7E6B154}" type="sibTrans" cxnId="{62049D29-1F0C-4FEC-B6A9-5905A7735318}">
      <dgm:prSet/>
      <dgm:spPr/>
      <dgm:t>
        <a:bodyPr/>
        <a:lstStyle/>
        <a:p>
          <a:endParaRPr lang="en-US"/>
        </a:p>
      </dgm:t>
    </dgm:pt>
    <dgm:pt modelId="{01ADE57B-8F50-42A9-81BF-D461CE81188D}" type="pres">
      <dgm:prSet presAssocID="{E24377FD-AA31-4820-88ED-7BD398AF9364}" presName="theList" presStyleCnt="0">
        <dgm:presLayoutVars>
          <dgm:dir/>
          <dgm:animLvl val="lvl"/>
          <dgm:resizeHandles val="exact"/>
        </dgm:presLayoutVars>
      </dgm:prSet>
      <dgm:spPr/>
      <dgm:t>
        <a:bodyPr/>
        <a:lstStyle/>
        <a:p>
          <a:endParaRPr lang="en-US"/>
        </a:p>
      </dgm:t>
    </dgm:pt>
    <dgm:pt modelId="{1C8F20CF-E7D1-4E2E-BD89-23C3962A9A72}" type="pres">
      <dgm:prSet presAssocID="{267D1009-3864-4A15-AC8A-807BDA07319B}" presName="compNode" presStyleCnt="0"/>
      <dgm:spPr/>
      <dgm:t>
        <a:bodyPr/>
        <a:lstStyle/>
        <a:p>
          <a:endParaRPr lang="en-US"/>
        </a:p>
      </dgm:t>
    </dgm:pt>
    <dgm:pt modelId="{9E2EF594-B5D2-4060-A930-BE45138EA429}" type="pres">
      <dgm:prSet presAssocID="{267D1009-3864-4A15-AC8A-807BDA07319B}" presName="aNode" presStyleLbl="bgShp" presStyleIdx="0" presStyleCnt="2" custScaleY="81834" custLinFactNeighborX="1960"/>
      <dgm:spPr/>
      <dgm:t>
        <a:bodyPr/>
        <a:lstStyle/>
        <a:p>
          <a:endParaRPr lang="en-US"/>
        </a:p>
      </dgm:t>
    </dgm:pt>
    <dgm:pt modelId="{13A75760-2E17-424F-BB0F-DF580736D5D7}" type="pres">
      <dgm:prSet presAssocID="{267D1009-3864-4A15-AC8A-807BDA07319B}" presName="textNode" presStyleLbl="bgShp" presStyleIdx="0" presStyleCnt="2"/>
      <dgm:spPr/>
      <dgm:t>
        <a:bodyPr/>
        <a:lstStyle/>
        <a:p>
          <a:endParaRPr lang="en-US"/>
        </a:p>
      </dgm:t>
    </dgm:pt>
    <dgm:pt modelId="{13667B1E-CC56-407C-ABF1-F4F607B23CE1}" type="pres">
      <dgm:prSet presAssocID="{267D1009-3864-4A15-AC8A-807BDA07319B}" presName="compChildNode" presStyleCnt="0"/>
      <dgm:spPr/>
      <dgm:t>
        <a:bodyPr/>
        <a:lstStyle/>
        <a:p>
          <a:endParaRPr lang="en-US"/>
        </a:p>
      </dgm:t>
    </dgm:pt>
    <dgm:pt modelId="{09412093-F13F-40B8-A7DC-F6A0CEB58122}" type="pres">
      <dgm:prSet presAssocID="{267D1009-3864-4A15-AC8A-807BDA07319B}" presName="theInnerList" presStyleCnt="0"/>
      <dgm:spPr/>
      <dgm:t>
        <a:bodyPr/>
        <a:lstStyle/>
        <a:p>
          <a:endParaRPr lang="en-US"/>
        </a:p>
      </dgm:t>
    </dgm:pt>
    <dgm:pt modelId="{74C99D3E-F3FD-432C-8BE9-5BAE6A255D5E}" type="pres">
      <dgm:prSet presAssocID="{1EB633A4-C5A4-4B8B-A319-F5D6718069B8}" presName="childNode" presStyleLbl="node1" presStyleIdx="0" presStyleCnt="12" custLinFactY="-140578" custLinFactNeighborY="-200000">
        <dgm:presLayoutVars>
          <dgm:bulletEnabled val="1"/>
        </dgm:presLayoutVars>
      </dgm:prSet>
      <dgm:spPr/>
      <dgm:t>
        <a:bodyPr/>
        <a:lstStyle/>
        <a:p>
          <a:endParaRPr lang="en-US"/>
        </a:p>
      </dgm:t>
    </dgm:pt>
    <dgm:pt modelId="{B73E4B79-CF7F-4082-8BF2-E9D60D871FD2}" type="pres">
      <dgm:prSet presAssocID="{1EB633A4-C5A4-4B8B-A319-F5D6718069B8}" presName="aSpace2" presStyleCnt="0"/>
      <dgm:spPr/>
      <dgm:t>
        <a:bodyPr/>
        <a:lstStyle/>
        <a:p>
          <a:endParaRPr lang="en-US"/>
        </a:p>
      </dgm:t>
    </dgm:pt>
    <dgm:pt modelId="{71787B42-9A3E-4626-8534-106FFF4AB4EE}" type="pres">
      <dgm:prSet presAssocID="{C88BF25D-8C4B-4930-B5A8-0AAB0B6C2F61}" presName="childNode" presStyleLbl="node1" presStyleIdx="1" presStyleCnt="12" custLinFactY="-140578" custLinFactNeighborY="-200000">
        <dgm:presLayoutVars>
          <dgm:bulletEnabled val="1"/>
        </dgm:presLayoutVars>
      </dgm:prSet>
      <dgm:spPr/>
      <dgm:t>
        <a:bodyPr/>
        <a:lstStyle/>
        <a:p>
          <a:endParaRPr lang="en-US"/>
        </a:p>
      </dgm:t>
    </dgm:pt>
    <dgm:pt modelId="{AD804050-55CA-48DD-8682-47FFA282128B}" type="pres">
      <dgm:prSet presAssocID="{C88BF25D-8C4B-4930-B5A8-0AAB0B6C2F61}" presName="aSpace2" presStyleCnt="0"/>
      <dgm:spPr/>
      <dgm:t>
        <a:bodyPr/>
        <a:lstStyle/>
        <a:p>
          <a:endParaRPr lang="en-US"/>
        </a:p>
      </dgm:t>
    </dgm:pt>
    <dgm:pt modelId="{FB61E668-CF29-4EA7-BF70-43F875583291}" type="pres">
      <dgm:prSet presAssocID="{D40C261D-8AAB-4F8C-B219-C19C43FD613F}" presName="childNode" presStyleLbl="node1" presStyleIdx="2" presStyleCnt="12" custLinFactY="-140578" custLinFactNeighborY="-200000">
        <dgm:presLayoutVars>
          <dgm:bulletEnabled val="1"/>
        </dgm:presLayoutVars>
      </dgm:prSet>
      <dgm:spPr/>
      <dgm:t>
        <a:bodyPr/>
        <a:lstStyle/>
        <a:p>
          <a:endParaRPr lang="en-US"/>
        </a:p>
      </dgm:t>
    </dgm:pt>
    <dgm:pt modelId="{085949B1-DC87-4FF0-B3A2-BEC04CFA0444}" type="pres">
      <dgm:prSet presAssocID="{D40C261D-8AAB-4F8C-B219-C19C43FD613F}" presName="aSpace2" presStyleCnt="0"/>
      <dgm:spPr/>
      <dgm:t>
        <a:bodyPr/>
        <a:lstStyle/>
        <a:p>
          <a:endParaRPr lang="en-US"/>
        </a:p>
      </dgm:t>
    </dgm:pt>
    <dgm:pt modelId="{7EC84BC9-698F-4BD5-948B-667BC6538C84}" type="pres">
      <dgm:prSet presAssocID="{2815E0BB-3C06-4C12-BE87-BD6F5EBA7935}" presName="childNode" presStyleLbl="node1" presStyleIdx="3" presStyleCnt="12" custLinFactY="-140578" custLinFactNeighborY="-200000">
        <dgm:presLayoutVars>
          <dgm:bulletEnabled val="1"/>
        </dgm:presLayoutVars>
      </dgm:prSet>
      <dgm:spPr/>
      <dgm:t>
        <a:bodyPr/>
        <a:lstStyle/>
        <a:p>
          <a:endParaRPr lang="en-US"/>
        </a:p>
      </dgm:t>
    </dgm:pt>
    <dgm:pt modelId="{A3F1C8AF-DC57-461C-A593-B6AD38DF1804}" type="pres">
      <dgm:prSet presAssocID="{2815E0BB-3C06-4C12-BE87-BD6F5EBA7935}" presName="aSpace2" presStyleCnt="0"/>
      <dgm:spPr/>
      <dgm:t>
        <a:bodyPr/>
        <a:lstStyle/>
        <a:p>
          <a:endParaRPr lang="en-US"/>
        </a:p>
      </dgm:t>
    </dgm:pt>
    <dgm:pt modelId="{6E1EFE25-5840-4866-BD93-73F3492C35F8}" type="pres">
      <dgm:prSet presAssocID="{581BDAF4-300D-4CCA-A2CA-DBC07E4C1C34}" presName="childNode" presStyleLbl="node1" presStyleIdx="4" presStyleCnt="12" custLinFactY="-140578" custLinFactNeighborY="-200000">
        <dgm:presLayoutVars>
          <dgm:bulletEnabled val="1"/>
        </dgm:presLayoutVars>
      </dgm:prSet>
      <dgm:spPr/>
      <dgm:t>
        <a:bodyPr/>
        <a:lstStyle/>
        <a:p>
          <a:endParaRPr lang="en-US"/>
        </a:p>
      </dgm:t>
    </dgm:pt>
    <dgm:pt modelId="{5ACFF01A-6881-4AA7-B867-508AE35047EA}" type="pres">
      <dgm:prSet presAssocID="{581BDAF4-300D-4CCA-A2CA-DBC07E4C1C34}" presName="aSpace2" presStyleCnt="0"/>
      <dgm:spPr/>
      <dgm:t>
        <a:bodyPr/>
        <a:lstStyle/>
        <a:p>
          <a:endParaRPr lang="en-US"/>
        </a:p>
      </dgm:t>
    </dgm:pt>
    <dgm:pt modelId="{952BED0A-DD08-420B-A16D-ED7B7AF943E6}" type="pres">
      <dgm:prSet presAssocID="{6D22633C-C8C6-4AD7-B6A6-BCF11BB2723A}" presName="childNode" presStyleLbl="node1" presStyleIdx="5" presStyleCnt="12" custLinFactY="-140578" custLinFactNeighborY="-200000">
        <dgm:presLayoutVars>
          <dgm:bulletEnabled val="1"/>
        </dgm:presLayoutVars>
      </dgm:prSet>
      <dgm:spPr/>
      <dgm:t>
        <a:bodyPr/>
        <a:lstStyle/>
        <a:p>
          <a:endParaRPr lang="en-US"/>
        </a:p>
      </dgm:t>
    </dgm:pt>
    <dgm:pt modelId="{B8E333AC-2246-43A8-9C97-638907451E57}" type="pres">
      <dgm:prSet presAssocID="{6D22633C-C8C6-4AD7-B6A6-BCF11BB2723A}" presName="aSpace2" presStyleCnt="0"/>
      <dgm:spPr/>
      <dgm:t>
        <a:bodyPr/>
        <a:lstStyle/>
        <a:p>
          <a:endParaRPr lang="en-US"/>
        </a:p>
      </dgm:t>
    </dgm:pt>
    <dgm:pt modelId="{A03456B9-5588-41C9-B6CD-9F469F468382}" type="pres">
      <dgm:prSet presAssocID="{56EFB488-3D72-4E5A-9EF5-F8A6E4DDE869}" presName="childNode" presStyleLbl="node1" presStyleIdx="6" presStyleCnt="12" custLinFactY="-140578" custLinFactNeighborY="-200000">
        <dgm:presLayoutVars>
          <dgm:bulletEnabled val="1"/>
        </dgm:presLayoutVars>
      </dgm:prSet>
      <dgm:spPr/>
      <dgm:t>
        <a:bodyPr/>
        <a:lstStyle/>
        <a:p>
          <a:endParaRPr lang="en-US"/>
        </a:p>
      </dgm:t>
    </dgm:pt>
    <dgm:pt modelId="{5FF52E6A-01F7-4126-98AD-C5FFCF33DF57}" type="pres">
      <dgm:prSet presAssocID="{267D1009-3864-4A15-AC8A-807BDA07319B}" presName="aSpace" presStyleCnt="0"/>
      <dgm:spPr/>
      <dgm:t>
        <a:bodyPr/>
        <a:lstStyle/>
        <a:p>
          <a:endParaRPr lang="en-US"/>
        </a:p>
      </dgm:t>
    </dgm:pt>
    <dgm:pt modelId="{211951DE-7AA7-497F-9CAB-DC0AE6CC1AA8}" type="pres">
      <dgm:prSet presAssocID="{9AF63CF4-649C-47C9-A933-1310616162EE}" presName="compNode" presStyleCnt="0"/>
      <dgm:spPr/>
    </dgm:pt>
    <dgm:pt modelId="{7FCB9F24-3952-4CB8-BBAF-CBE50DF1FC91}" type="pres">
      <dgm:prSet presAssocID="{9AF63CF4-649C-47C9-A933-1310616162EE}" presName="aNode" presStyleLbl="bgShp" presStyleIdx="1" presStyleCnt="2" custScaleY="82828" custLinFactNeighborX="1960"/>
      <dgm:spPr/>
      <dgm:t>
        <a:bodyPr/>
        <a:lstStyle/>
        <a:p>
          <a:endParaRPr lang="en-US"/>
        </a:p>
      </dgm:t>
    </dgm:pt>
    <dgm:pt modelId="{6D6FBF55-485D-4305-BC1F-BA2124541E05}" type="pres">
      <dgm:prSet presAssocID="{9AF63CF4-649C-47C9-A933-1310616162EE}" presName="textNode" presStyleLbl="bgShp" presStyleIdx="1" presStyleCnt="2"/>
      <dgm:spPr/>
      <dgm:t>
        <a:bodyPr/>
        <a:lstStyle/>
        <a:p>
          <a:endParaRPr lang="en-US"/>
        </a:p>
      </dgm:t>
    </dgm:pt>
    <dgm:pt modelId="{66041112-4FCA-4278-8AC6-D44547AF749F}" type="pres">
      <dgm:prSet presAssocID="{9AF63CF4-649C-47C9-A933-1310616162EE}" presName="compChildNode" presStyleCnt="0"/>
      <dgm:spPr/>
    </dgm:pt>
    <dgm:pt modelId="{160FE45B-453D-40B4-BB7D-90CD15F92193}" type="pres">
      <dgm:prSet presAssocID="{9AF63CF4-649C-47C9-A933-1310616162EE}" presName="theInnerList" presStyleCnt="0"/>
      <dgm:spPr/>
    </dgm:pt>
    <dgm:pt modelId="{A4B5CC3B-FB6E-4F7E-BF54-71E51A4EC894}" type="pres">
      <dgm:prSet presAssocID="{612D5DBA-63CE-4934-94AA-6C2E63A04090}" presName="childNode" presStyleLbl="node1" presStyleIdx="7" presStyleCnt="12" custScaleY="89043" custLinFactY="-81904" custLinFactNeighborY="-100000">
        <dgm:presLayoutVars>
          <dgm:bulletEnabled val="1"/>
        </dgm:presLayoutVars>
      </dgm:prSet>
      <dgm:spPr/>
      <dgm:t>
        <a:bodyPr/>
        <a:lstStyle/>
        <a:p>
          <a:endParaRPr lang="en-US"/>
        </a:p>
      </dgm:t>
    </dgm:pt>
    <dgm:pt modelId="{252D1E16-BF97-4102-BC88-6CB69C1AF920}" type="pres">
      <dgm:prSet presAssocID="{612D5DBA-63CE-4934-94AA-6C2E63A04090}" presName="aSpace2" presStyleCnt="0"/>
      <dgm:spPr/>
      <dgm:t>
        <a:bodyPr/>
        <a:lstStyle/>
        <a:p>
          <a:endParaRPr lang="en-US"/>
        </a:p>
      </dgm:t>
    </dgm:pt>
    <dgm:pt modelId="{A9037C78-A7AB-49CE-B552-A3325DEB035A}" type="pres">
      <dgm:prSet presAssocID="{0F0F5A38-0027-474C-BA26-9EB3C103172C}" presName="childNode" presStyleLbl="node1" presStyleIdx="8" presStyleCnt="12" custScaleY="89043" custLinFactY="-87010" custLinFactNeighborY="-100000">
        <dgm:presLayoutVars>
          <dgm:bulletEnabled val="1"/>
        </dgm:presLayoutVars>
      </dgm:prSet>
      <dgm:spPr/>
      <dgm:t>
        <a:bodyPr/>
        <a:lstStyle/>
        <a:p>
          <a:endParaRPr lang="en-US"/>
        </a:p>
      </dgm:t>
    </dgm:pt>
    <dgm:pt modelId="{B8B5D7F6-52DD-4355-ACD3-9C9582582D6B}" type="pres">
      <dgm:prSet presAssocID="{0F0F5A38-0027-474C-BA26-9EB3C103172C}" presName="aSpace2" presStyleCnt="0"/>
      <dgm:spPr/>
      <dgm:t>
        <a:bodyPr/>
        <a:lstStyle/>
        <a:p>
          <a:endParaRPr lang="en-US"/>
        </a:p>
      </dgm:t>
    </dgm:pt>
    <dgm:pt modelId="{58203B16-ECD5-45C2-AB84-CB4EF99A3C21}" type="pres">
      <dgm:prSet presAssocID="{CA4EF82C-F242-41D4-9236-369B892BE312}" presName="childNode" presStyleLbl="node1" presStyleIdx="9" presStyleCnt="12" custScaleY="89043" custLinFactY="-87010" custLinFactNeighborY="-100000">
        <dgm:presLayoutVars>
          <dgm:bulletEnabled val="1"/>
        </dgm:presLayoutVars>
      </dgm:prSet>
      <dgm:spPr/>
      <dgm:t>
        <a:bodyPr/>
        <a:lstStyle/>
        <a:p>
          <a:endParaRPr lang="en-US"/>
        </a:p>
      </dgm:t>
    </dgm:pt>
    <dgm:pt modelId="{12FEBE5C-8391-4B48-9F1C-57A9A4C69453}" type="pres">
      <dgm:prSet presAssocID="{CA4EF82C-F242-41D4-9236-369B892BE312}" presName="aSpace2" presStyleCnt="0"/>
      <dgm:spPr/>
      <dgm:t>
        <a:bodyPr/>
        <a:lstStyle/>
        <a:p>
          <a:endParaRPr lang="en-US"/>
        </a:p>
      </dgm:t>
    </dgm:pt>
    <dgm:pt modelId="{95BC134E-0D9F-4B12-8B76-BBD5922793A5}" type="pres">
      <dgm:prSet presAssocID="{05CF4C47-BB13-4829-90A1-EC0727DA2513}" presName="childNode" presStyleLbl="node1" presStyleIdx="10" presStyleCnt="12" custScaleY="89043" custLinFactY="-87010" custLinFactNeighborY="-100000">
        <dgm:presLayoutVars>
          <dgm:bulletEnabled val="1"/>
        </dgm:presLayoutVars>
      </dgm:prSet>
      <dgm:spPr/>
      <dgm:t>
        <a:bodyPr/>
        <a:lstStyle/>
        <a:p>
          <a:endParaRPr lang="en-US"/>
        </a:p>
      </dgm:t>
    </dgm:pt>
    <dgm:pt modelId="{D8B1BE16-AF05-42BD-B3F0-6A7D5BB7A073}" type="pres">
      <dgm:prSet presAssocID="{05CF4C47-BB13-4829-90A1-EC0727DA2513}" presName="aSpace2" presStyleCnt="0"/>
      <dgm:spPr/>
    </dgm:pt>
    <dgm:pt modelId="{79E988E0-FAB2-4261-9ECA-BF8AE5C11F09}" type="pres">
      <dgm:prSet presAssocID="{7450D373-7E79-4F82-9A64-4AA38A1DA129}" presName="childNode" presStyleLbl="node1" presStyleIdx="11" presStyleCnt="12" custScaleY="89043" custLinFactY="-92394" custLinFactNeighborX="538" custLinFactNeighborY="-100000">
        <dgm:presLayoutVars>
          <dgm:bulletEnabled val="1"/>
        </dgm:presLayoutVars>
      </dgm:prSet>
      <dgm:spPr/>
      <dgm:t>
        <a:bodyPr/>
        <a:lstStyle/>
        <a:p>
          <a:endParaRPr lang="en-US"/>
        </a:p>
      </dgm:t>
    </dgm:pt>
  </dgm:ptLst>
  <dgm:cxnLst>
    <dgm:cxn modelId="{14D4E762-0727-4DA9-8956-401EB3270648}" srcId="{267D1009-3864-4A15-AC8A-807BDA07319B}" destId="{6D22633C-C8C6-4AD7-B6A6-BCF11BB2723A}" srcOrd="5" destOrd="0" parTransId="{79D68A8C-0C1D-4190-850A-4A6A6771E0EF}" sibTransId="{8D7B6FED-21D8-4BE0-B653-D3EE874C74FE}"/>
    <dgm:cxn modelId="{DE31431B-AAB2-49D7-9B76-5E281D090E24}" type="presOf" srcId="{612D5DBA-63CE-4934-94AA-6C2E63A04090}" destId="{A4B5CC3B-FB6E-4F7E-BF54-71E51A4EC894}" srcOrd="0" destOrd="0" presId="urn:microsoft.com/office/officeart/2005/8/layout/lProcess2"/>
    <dgm:cxn modelId="{CC37928B-26D5-4520-BCC1-1E863689E1D7}" srcId="{E24377FD-AA31-4820-88ED-7BD398AF9364}" destId="{267D1009-3864-4A15-AC8A-807BDA07319B}" srcOrd="0" destOrd="0" parTransId="{8FC95F76-7A74-43DE-9124-25A10DC095D5}" sibTransId="{5EF57A76-BCBE-4A75-B7D2-516E5CAC8ECE}"/>
    <dgm:cxn modelId="{29BFF137-C74F-4426-8B69-BC1196EC87E5}" srcId="{9AF63CF4-649C-47C9-A933-1310616162EE}" destId="{CA4EF82C-F242-41D4-9236-369B892BE312}" srcOrd="2" destOrd="0" parTransId="{EDE6AA22-65E1-4AB0-968B-788C78C4468C}" sibTransId="{F00CA7C6-4E2F-46CB-B7F0-338B5AC77392}"/>
    <dgm:cxn modelId="{1F58188D-4947-4661-923B-DE636E62A058}" type="presOf" srcId="{05CF4C47-BB13-4829-90A1-EC0727DA2513}" destId="{95BC134E-0D9F-4B12-8B76-BBD5922793A5}" srcOrd="0" destOrd="0" presId="urn:microsoft.com/office/officeart/2005/8/layout/lProcess2"/>
    <dgm:cxn modelId="{62049D29-1F0C-4FEC-B6A9-5905A7735318}" srcId="{E24377FD-AA31-4820-88ED-7BD398AF9364}" destId="{9AF63CF4-649C-47C9-A933-1310616162EE}" srcOrd="1" destOrd="0" parTransId="{9224041E-308A-4059-B55A-0C0E1990C314}" sibTransId="{947622A7-A7BA-4642-AC57-8EE7F7E6B154}"/>
    <dgm:cxn modelId="{57DEC856-C308-4989-A21E-0F984511450F}" type="presOf" srcId="{E24377FD-AA31-4820-88ED-7BD398AF9364}" destId="{01ADE57B-8F50-42A9-81BF-D461CE81188D}" srcOrd="0" destOrd="0" presId="urn:microsoft.com/office/officeart/2005/8/layout/lProcess2"/>
    <dgm:cxn modelId="{1F0E4B38-B104-4695-9674-F1F79582DF19}" type="presOf" srcId="{1EB633A4-C5A4-4B8B-A319-F5D6718069B8}" destId="{74C99D3E-F3FD-432C-8BE9-5BAE6A255D5E}" srcOrd="0" destOrd="0" presId="urn:microsoft.com/office/officeart/2005/8/layout/lProcess2"/>
    <dgm:cxn modelId="{087FB5DE-C712-4E36-8E15-B69A56174D78}" type="presOf" srcId="{6D22633C-C8C6-4AD7-B6A6-BCF11BB2723A}" destId="{952BED0A-DD08-420B-A16D-ED7B7AF943E6}" srcOrd="0" destOrd="0" presId="urn:microsoft.com/office/officeart/2005/8/layout/lProcess2"/>
    <dgm:cxn modelId="{EC9D0F53-B62D-4EE3-9696-E5CC3D0C2C9C}" srcId="{267D1009-3864-4A15-AC8A-807BDA07319B}" destId="{C88BF25D-8C4B-4930-B5A8-0AAB0B6C2F61}" srcOrd="1" destOrd="0" parTransId="{4836FF2C-7A2C-4398-A492-928EF21FAEBC}" sibTransId="{96487B1D-E27A-4A7C-BEDA-E6A38A4D826B}"/>
    <dgm:cxn modelId="{73AF9DAF-B1C4-4F18-BDF9-F22CC22DC900}" type="presOf" srcId="{56EFB488-3D72-4E5A-9EF5-F8A6E4DDE869}" destId="{A03456B9-5588-41C9-B6CD-9F469F468382}" srcOrd="0" destOrd="0" presId="urn:microsoft.com/office/officeart/2005/8/layout/lProcess2"/>
    <dgm:cxn modelId="{42E32F21-D293-4424-808D-2C680F7B861E}" type="presOf" srcId="{D40C261D-8AAB-4F8C-B219-C19C43FD613F}" destId="{FB61E668-CF29-4EA7-BF70-43F875583291}" srcOrd="0" destOrd="0" presId="urn:microsoft.com/office/officeart/2005/8/layout/lProcess2"/>
    <dgm:cxn modelId="{DCA6C1BC-9AE3-4A6E-84DF-C8EA94D3CCF7}" type="presOf" srcId="{CA4EF82C-F242-41D4-9236-369B892BE312}" destId="{58203B16-ECD5-45C2-AB84-CB4EF99A3C21}" srcOrd="0" destOrd="0" presId="urn:microsoft.com/office/officeart/2005/8/layout/lProcess2"/>
    <dgm:cxn modelId="{4AFB27FA-E8C0-4B3E-8521-03EB6AAF0538}" srcId="{9AF63CF4-649C-47C9-A933-1310616162EE}" destId="{05CF4C47-BB13-4829-90A1-EC0727DA2513}" srcOrd="3" destOrd="0" parTransId="{4E758880-78E5-4715-9F95-4DE8893D3C1D}" sibTransId="{FCD29D57-32B4-4D9B-B9D5-0B0A3FE500C9}"/>
    <dgm:cxn modelId="{161DD1CA-C390-416F-841F-1B7080013B36}" srcId="{267D1009-3864-4A15-AC8A-807BDA07319B}" destId="{581BDAF4-300D-4CCA-A2CA-DBC07E4C1C34}" srcOrd="4" destOrd="0" parTransId="{28DCDD8F-C5F4-4955-973A-63AC86162F60}" sibTransId="{1D7ED3D6-84E2-4DF8-A94E-18BDF9FF1320}"/>
    <dgm:cxn modelId="{57D1B919-E216-4483-95DD-13674BFF039A}" srcId="{9AF63CF4-649C-47C9-A933-1310616162EE}" destId="{7450D373-7E79-4F82-9A64-4AA38A1DA129}" srcOrd="4" destOrd="0" parTransId="{E65DED6B-77DD-46CF-9BA8-C4AE92754C6A}" sibTransId="{3B642A92-6DC2-4A44-B225-4BD8F116E5CF}"/>
    <dgm:cxn modelId="{44D4B336-0A41-4767-BD9B-886FAD10F97C}" type="presOf" srcId="{267D1009-3864-4A15-AC8A-807BDA07319B}" destId="{9E2EF594-B5D2-4060-A930-BE45138EA429}" srcOrd="0" destOrd="0" presId="urn:microsoft.com/office/officeart/2005/8/layout/lProcess2"/>
    <dgm:cxn modelId="{E9F69319-2BA3-4920-A607-8F02D1FF27E9}" type="presOf" srcId="{C88BF25D-8C4B-4930-B5A8-0AAB0B6C2F61}" destId="{71787B42-9A3E-4626-8534-106FFF4AB4EE}" srcOrd="0" destOrd="0" presId="urn:microsoft.com/office/officeart/2005/8/layout/lProcess2"/>
    <dgm:cxn modelId="{ECFD5A33-2B6D-4421-A99D-7AD21A5AA665}" srcId="{9AF63CF4-649C-47C9-A933-1310616162EE}" destId="{0F0F5A38-0027-474C-BA26-9EB3C103172C}" srcOrd="1" destOrd="0" parTransId="{B394E3C5-3784-4528-9C10-4446C1409CCB}" sibTransId="{66B53BF7-0AC5-4F05-B70A-4B2B0492460B}"/>
    <dgm:cxn modelId="{390EE7F9-6DD6-4458-AF99-84188A675B5F}" type="presOf" srcId="{9AF63CF4-649C-47C9-A933-1310616162EE}" destId="{7FCB9F24-3952-4CB8-BBAF-CBE50DF1FC91}" srcOrd="0" destOrd="0" presId="urn:microsoft.com/office/officeart/2005/8/layout/lProcess2"/>
    <dgm:cxn modelId="{4062FB8A-4304-4717-9955-A995F2C6B374}" type="presOf" srcId="{9AF63CF4-649C-47C9-A933-1310616162EE}" destId="{6D6FBF55-485D-4305-BC1F-BA2124541E05}" srcOrd="1" destOrd="0" presId="urn:microsoft.com/office/officeart/2005/8/layout/lProcess2"/>
    <dgm:cxn modelId="{0082459C-7DE4-45BD-8CAC-B07FF7560E9E}" srcId="{9AF63CF4-649C-47C9-A933-1310616162EE}" destId="{612D5DBA-63CE-4934-94AA-6C2E63A04090}" srcOrd="0" destOrd="0" parTransId="{535537E2-37A8-4B96-911C-C91CF5F53485}" sibTransId="{E605C3A3-B57A-45DD-AB36-8C34AB4CC25B}"/>
    <dgm:cxn modelId="{D0697216-AAAF-4E52-B50C-E29E3E0EB918}" type="presOf" srcId="{0F0F5A38-0027-474C-BA26-9EB3C103172C}" destId="{A9037C78-A7AB-49CE-B552-A3325DEB035A}" srcOrd="0" destOrd="0" presId="urn:microsoft.com/office/officeart/2005/8/layout/lProcess2"/>
    <dgm:cxn modelId="{DDBD43F4-082E-485D-AA92-2CC5D9E59E01}" type="presOf" srcId="{2815E0BB-3C06-4C12-BE87-BD6F5EBA7935}" destId="{7EC84BC9-698F-4BD5-948B-667BC6538C84}" srcOrd="0" destOrd="0" presId="urn:microsoft.com/office/officeart/2005/8/layout/lProcess2"/>
    <dgm:cxn modelId="{0D2EDA23-23FA-4BB4-9E67-E0F81E0EF579}" type="presOf" srcId="{7450D373-7E79-4F82-9A64-4AA38A1DA129}" destId="{79E988E0-FAB2-4261-9ECA-BF8AE5C11F09}" srcOrd="0" destOrd="0" presId="urn:microsoft.com/office/officeart/2005/8/layout/lProcess2"/>
    <dgm:cxn modelId="{96139A76-867B-4CB1-8B5F-259FBDF777AC}" srcId="{267D1009-3864-4A15-AC8A-807BDA07319B}" destId="{D40C261D-8AAB-4F8C-B219-C19C43FD613F}" srcOrd="2" destOrd="0" parTransId="{FE8C48A5-3B9F-4F12-82D7-807588DDC79D}" sibTransId="{46A19629-0C75-4518-8829-471B37257221}"/>
    <dgm:cxn modelId="{0A69F2CE-E48F-46B1-BD01-B44C376FF9B4}" type="presOf" srcId="{267D1009-3864-4A15-AC8A-807BDA07319B}" destId="{13A75760-2E17-424F-BB0F-DF580736D5D7}" srcOrd="1" destOrd="0" presId="urn:microsoft.com/office/officeart/2005/8/layout/lProcess2"/>
    <dgm:cxn modelId="{D1DB9BE4-A205-456C-88B9-86DF217CAF9C}" srcId="{267D1009-3864-4A15-AC8A-807BDA07319B}" destId="{1EB633A4-C5A4-4B8B-A319-F5D6718069B8}" srcOrd="0" destOrd="0" parTransId="{61D43C2E-8157-45A0-9C58-E7147CFFC996}" sibTransId="{C2EA4E02-3D0D-476F-9759-9FD7D4D49BA5}"/>
    <dgm:cxn modelId="{3D6ACBC5-1467-4868-871E-87FA82310752}" srcId="{267D1009-3864-4A15-AC8A-807BDA07319B}" destId="{2815E0BB-3C06-4C12-BE87-BD6F5EBA7935}" srcOrd="3" destOrd="0" parTransId="{443B972E-5BF3-4753-A205-3BA0963F6DFF}" sibTransId="{4EE28D93-8375-48E5-B506-A0FC0CD7B246}"/>
    <dgm:cxn modelId="{CE50DB13-71AA-420C-A243-57BC1C5FC74B}" type="presOf" srcId="{581BDAF4-300D-4CCA-A2CA-DBC07E4C1C34}" destId="{6E1EFE25-5840-4866-BD93-73F3492C35F8}" srcOrd="0" destOrd="0" presId="urn:microsoft.com/office/officeart/2005/8/layout/lProcess2"/>
    <dgm:cxn modelId="{1462D210-1C97-40F2-8922-7024D3205226}" srcId="{267D1009-3864-4A15-AC8A-807BDA07319B}" destId="{56EFB488-3D72-4E5A-9EF5-F8A6E4DDE869}" srcOrd="6" destOrd="0" parTransId="{052DA729-5B40-4492-AD2A-84C8E561D824}" sibTransId="{18503E69-8776-4469-9F2F-14D0D121A6E9}"/>
    <dgm:cxn modelId="{82276327-E76E-44CE-A966-4379DC05A65F}" type="presParOf" srcId="{01ADE57B-8F50-42A9-81BF-D461CE81188D}" destId="{1C8F20CF-E7D1-4E2E-BD89-23C3962A9A72}" srcOrd="0" destOrd="0" presId="urn:microsoft.com/office/officeart/2005/8/layout/lProcess2"/>
    <dgm:cxn modelId="{081F81C1-6C08-40BF-AF5B-83737692E505}" type="presParOf" srcId="{1C8F20CF-E7D1-4E2E-BD89-23C3962A9A72}" destId="{9E2EF594-B5D2-4060-A930-BE45138EA429}" srcOrd="0" destOrd="0" presId="urn:microsoft.com/office/officeart/2005/8/layout/lProcess2"/>
    <dgm:cxn modelId="{351813AE-05DB-4CD2-836B-E758B387A11B}" type="presParOf" srcId="{1C8F20CF-E7D1-4E2E-BD89-23C3962A9A72}" destId="{13A75760-2E17-424F-BB0F-DF580736D5D7}" srcOrd="1" destOrd="0" presId="urn:microsoft.com/office/officeart/2005/8/layout/lProcess2"/>
    <dgm:cxn modelId="{EAEB6F96-2BC6-4006-BB0D-26649AD6B430}" type="presParOf" srcId="{1C8F20CF-E7D1-4E2E-BD89-23C3962A9A72}" destId="{13667B1E-CC56-407C-ABF1-F4F607B23CE1}" srcOrd="2" destOrd="0" presId="urn:microsoft.com/office/officeart/2005/8/layout/lProcess2"/>
    <dgm:cxn modelId="{17D31B7E-7818-4952-8268-5B0B5CFC4D77}" type="presParOf" srcId="{13667B1E-CC56-407C-ABF1-F4F607B23CE1}" destId="{09412093-F13F-40B8-A7DC-F6A0CEB58122}" srcOrd="0" destOrd="0" presId="urn:microsoft.com/office/officeart/2005/8/layout/lProcess2"/>
    <dgm:cxn modelId="{2A98AAAA-C98C-49B0-8A2C-9C3AB112D2BC}" type="presParOf" srcId="{09412093-F13F-40B8-A7DC-F6A0CEB58122}" destId="{74C99D3E-F3FD-432C-8BE9-5BAE6A255D5E}" srcOrd="0" destOrd="0" presId="urn:microsoft.com/office/officeart/2005/8/layout/lProcess2"/>
    <dgm:cxn modelId="{62C5FF62-F06C-42B6-BC62-96C2D825BDC9}" type="presParOf" srcId="{09412093-F13F-40B8-A7DC-F6A0CEB58122}" destId="{B73E4B79-CF7F-4082-8BF2-E9D60D871FD2}" srcOrd="1" destOrd="0" presId="urn:microsoft.com/office/officeart/2005/8/layout/lProcess2"/>
    <dgm:cxn modelId="{D5923D87-A510-4C66-A303-BD65B5EA0109}" type="presParOf" srcId="{09412093-F13F-40B8-A7DC-F6A0CEB58122}" destId="{71787B42-9A3E-4626-8534-106FFF4AB4EE}" srcOrd="2" destOrd="0" presId="urn:microsoft.com/office/officeart/2005/8/layout/lProcess2"/>
    <dgm:cxn modelId="{A1F22140-692E-4880-ACC3-D5F16867FF42}" type="presParOf" srcId="{09412093-F13F-40B8-A7DC-F6A0CEB58122}" destId="{AD804050-55CA-48DD-8682-47FFA282128B}" srcOrd="3" destOrd="0" presId="urn:microsoft.com/office/officeart/2005/8/layout/lProcess2"/>
    <dgm:cxn modelId="{99022865-26E9-4E5D-9933-48E119A3BF60}" type="presParOf" srcId="{09412093-F13F-40B8-A7DC-F6A0CEB58122}" destId="{FB61E668-CF29-4EA7-BF70-43F875583291}" srcOrd="4" destOrd="0" presId="urn:microsoft.com/office/officeart/2005/8/layout/lProcess2"/>
    <dgm:cxn modelId="{AFD0B2BD-DFED-4F36-8F57-E583A0F5FF93}" type="presParOf" srcId="{09412093-F13F-40B8-A7DC-F6A0CEB58122}" destId="{085949B1-DC87-4FF0-B3A2-BEC04CFA0444}" srcOrd="5" destOrd="0" presId="urn:microsoft.com/office/officeart/2005/8/layout/lProcess2"/>
    <dgm:cxn modelId="{B5BD7576-ECB3-4A8F-B076-E230A1BC6591}" type="presParOf" srcId="{09412093-F13F-40B8-A7DC-F6A0CEB58122}" destId="{7EC84BC9-698F-4BD5-948B-667BC6538C84}" srcOrd="6" destOrd="0" presId="urn:microsoft.com/office/officeart/2005/8/layout/lProcess2"/>
    <dgm:cxn modelId="{42D1308E-63EE-42A6-9B2D-047E7C5E418F}" type="presParOf" srcId="{09412093-F13F-40B8-A7DC-F6A0CEB58122}" destId="{A3F1C8AF-DC57-461C-A593-B6AD38DF1804}" srcOrd="7" destOrd="0" presId="urn:microsoft.com/office/officeart/2005/8/layout/lProcess2"/>
    <dgm:cxn modelId="{609772D5-6D5A-4B79-B826-9618D28D9F5D}" type="presParOf" srcId="{09412093-F13F-40B8-A7DC-F6A0CEB58122}" destId="{6E1EFE25-5840-4866-BD93-73F3492C35F8}" srcOrd="8" destOrd="0" presId="urn:microsoft.com/office/officeart/2005/8/layout/lProcess2"/>
    <dgm:cxn modelId="{C20981BF-819C-488F-ADA5-0D97EB39E701}" type="presParOf" srcId="{09412093-F13F-40B8-A7DC-F6A0CEB58122}" destId="{5ACFF01A-6881-4AA7-B867-508AE35047EA}" srcOrd="9" destOrd="0" presId="urn:microsoft.com/office/officeart/2005/8/layout/lProcess2"/>
    <dgm:cxn modelId="{3D50FFE5-4CEF-4973-B76E-A9CA61210349}" type="presParOf" srcId="{09412093-F13F-40B8-A7DC-F6A0CEB58122}" destId="{952BED0A-DD08-420B-A16D-ED7B7AF943E6}" srcOrd="10" destOrd="0" presId="urn:microsoft.com/office/officeart/2005/8/layout/lProcess2"/>
    <dgm:cxn modelId="{05AEECF6-2AF3-4A76-86A7-E863B31AFB0B}" type="presParOf" srcId="{09412093-F13F-40B8-A7DC-F6A0CEB58122}" destId="{B8E333AC-2246-43A8-9C97-638907451E57}" srcOrd="11" destOrd="0" presId="urn:microsoft.com/office/officeart/2005/8/layout/lProcess2"/>
    <dgm:cxn modelId="{2FA150D0-930B-4504-B450-C9A79ED7188B}" type="presParOf" srcId="{09412093-F13F-40B8-A7DC-F6A0CEB58122}" destId="{A03456B9-5588-41C9-B6CD-9F469F468382}" srcOrd="12" destOrd="0" presId="urn:microsoft.com/office/officeart/2005/8/layout/lProcess2"/>
    <dgm:cxn modelId="{DE23BF2C-A336-4D07-AACC-65E5A92AF4A3}" type="presParOf" srcId="{01ADE57B-8F50-42A9-81BF-D461CE81188D}" destId="{5FF52E6A-01F7-4126-98AD-C5FFCF33DF57}" srcOrd="1" destOrd="0" presId="urn:microsoft.com/office/officeart/2005/8/layout/lProcess2"/>
    <dgm:cxn modelId="{431C5ABF-46A2-4ED9-92A3-E5C200A6F93F}" type="presParOf" srcId="{01ADE57B-8F50-42A9-81BF-D461CE81188D}" destId="{211951DE-7AA7-497F-9CAB-DC0AE6CC1AA8}" srcOrd="2" destOrd="0" presId="urn:microsoft.com/office/officeart/2005/8/layout/lProcess2"/>
    <dgm:cxn modelId="{6B104530-A5B4-493E-9EA9-A251EE99751A}" type="presParOf" srcId="{211951DE-7AA7-497F-9CAB-DC0AE6CC1AA8}" destId="{7FCB9F24-3952-4CB8-BBAF-CBE50DF1FC91}" srcOrd="0" destOrd="0" presId="urn:microsoft.com/office/officeart/2005/8/layout/lProcess2"/>
    <dgm:cxn modelId="{80D12C58-3106-491B-9A33-28EC2A65E466}" type="presParOf" srcId="{211951DE-7AA7-497F-9CAB-DC0AE6CC1AA8}" destId="{6D6FBF55-485D-4305-BC1F-BA2124541E05}" srcOrd="1" destOrd="0" presId="urn:microsoft.com/office/officeart/2005/8/layout/lProcess2"/>
    <dgm:cxn modelId="{8FEA0C21-139A-4399-A20C-04AECBA7D7F1}" type="presParOf" srcId="{211951DE-7AA7-497F-9CAB-DC0AE6CC1AA8}" destId="{66041112-4FCA-4278-8AC6-D44547AF749F}" srcOrd="2" destOrd="0" presId="urn:microsoft.com/office/officeart/2005/8/layout/lProcess2"/>
    <dgm:cxn modelId="{60EDA32A-2952-4C18-B26C-3767886669D4}" type="presParOf" srcId="{66041112-4FCA-4278-8AC6-D44547AF749F}" destId="{160FE45B-453D-40B4-BB7D-90CD15F92193}" srcOrd="0" destOrd="0" presId="urn:microsoft.com/office/officeart/2005/8/layout/lProcess2"/>
    <dgm:cxn modelId="{7481DFB9-6144-4F3B-B8E1-C44C9A73B408}" type="presParOf" srcId="{160FE45B-453D-40B4-BB7D-90CD15F92193}" destId="{A4B5CC3B-FB6E-4F7E-BF54-71E51A4EC894}" srcOrd="0" destOrd="0" presId="urn:microsoft.com/office/officeart/2005/8/layout/lProcess2"/>
    <dgm:cxn modelId="{934F0D28-3F4B-499F-910F-E77CEA66E8D3}" type="presParOf" srcId="{160FE45B-453D-40B4-BB7D-90CD15F92193}" destId="{252D1E16-BF97-4102-BC88-6CB69C1AF920}" srcOrd="1" destOrd="0" presId="urn:microsoft.com/office/officeart/2005/8/layout/lProcess2"/>
    <dgm:cxn modelId="{12FF499C-7E53-426D-BBD1-331E4DBA064C}" type="presParOf" srcId="{160FE45B-453D-40B4-BB7D-90CD15F92193}" destId="{A9037C78-A7AB-49CE-B552-A3325DEB035A}" srcOrd="2" destOrd="0" presId="urn:microsoft.com/office/officeart/2005/8/layout/lProcess2"/>
    <dgm:cxn modelId="{A2000037-B706-431E-B4BA-676B419A37BA}" type="presParOf" srcId="{160FE45B-453D-40B4-BB7D-90CD15F92193}" destId="{B8B5D7F6-52DD-4355-ACD3-9C9582582D6B}" srcOrd="3" destOrd="0" presId="urn:microsoft.com/office/officeart/2005/8/layout/lProcess2"/>
    <dgm:cxn modelId="{FECC7A86-4D55-4EB8-9CBC-1474A7F6BA7C}" type="presParOf" srcId="{160FE45B-453D-40B4-BB7D-90CD15F92193}" destId="{58203B16-ECD5-45C2-AB84-CB4EF99A3C21}" srcOrd="4" destOrd="0" presId="urn:microsoft.com/office/officeart/2005/8/layout/lProcess2"/>
    <dgm:cxn modelId="{94DB9193-9754-41CE-9586-9285E8645EC7}" type="presParOf" srcId="{160FE45B-453D-40B4-BB7D-90CD15F92193}" destId="{12FEBE5C-8391-4B48-9F1C-57A9A4C69453}" srcOrd="5" destOrd="0" presId="urn:microsoft.com/office/officeart/2005/8/layout/lProcess2"/>
    <dgm:cxn modelId="{72EDF00C-A855-40C8-94C1-8755C2ABF84A}" type="presParOf" srcId="{160FE45B-453D-40B4-BB7D-90CD15F92193}" destId="{95BC134E-0D9F-4B12-8B76-BBD5922793A5}" srcOrd="6" destOrd="0" presId="urn:microsoft.com/office/officeart/2005/8/layout/lProcess2"/>
    <dgm:cxn modelId="{BCFDCD3E-9E18-4205-8A9B-13C3E5793CC5}" type="presParOf" srcId="{160FE45B-453D-40B4-BB7D-90CD15F92193}" destId="{D8B1BE16-AF05-42BD-B3F0-6A7D5BB7A073}" srcOrd="7" destOrd="0" presId="urn:microsoft.com/office/officeart/2005/8/layout/lProcess2"/>
    <dgm:cxn modelId="{F2990575-7B07-4B41-B052-F6FF06E890B2}" type="presParOf" srcId="{160FE45B-453D-40B4-BB7D-90CD15F92193}" destId="{79E988E0-FAB2-4261-9ECA-BF8AE5C11F09}" srcOrd="8"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2EF594-B5D2-4060-A930-BE45138EA429}">
      <dsp:nvSpPr>
        <dsp:cNvPr id="0" name=""/>
        <dsp:cNvSpPr/>
      </dsp:nvSpPr>
      <dsp:spPr>
        <a:xfrm>
          <a:off x="83490" y="299584"/>
          <a:ext cx="4045165" cy="3466645"/>
        </a:xfrm>
        <a:prstGeom prst="roundRect">
          <a:avLst>
            <a:gd name="adj" fmla="val 10000"/>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endParaRPr lang="zh-CN" altLang="en-US" sz="1200" kern="1200" baseline="0" noProof="0">
            <a:latin typeface="Arial" pitchFamily="34" charset="0"/>
            <a:ea typeface="DFHeiW5-GB" pitchFamily="49" charset="-122"/>
          </a:endParaRPr>
        </a:p>
      </dsp:txBody>
      <dsp:txXfrm>
        <a:off x="83490" y="299584"/>
        <a:ext cx="4045165" cy="1039993"/>
      </dsp:txXfrm>
    </dsp:sp>
    <dsp:sp modelId="{74C99D3E-F3FD-432C-8BE9-5BAE6A255D5E}">
      <dsp:nvSpPr>
        <dsp:cNvPr id="0" name=""/>
        <dsp:cNvSpPr/>
      </dsp:nvSpPr>
      <dsp:spPr>
        <a:xfrm>
          <a:off x="408721" y="593885"/>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课程简介</a:t>
          </a:r>
          <a:endParaRPr lang="zh-CN" altLang="en-US" sz="1200" kern="1200" baseline="0" noProof="0">
            <a:latin typeface="Arial" pitchFamily="34" charset="0"/>
            <a:ea typeface="DFHeiW5-GB" pitchFamily="49" charset="-122"/>
          </a:endParaRPr>
        </a:p>
      </dsp:txBody>
      <dsp:txXfrm>
        <a:off x="418881" y="604045"/>
        <a:ext cx="3215812" cy="326559"/>
      </dsp:txXfrm>
    </dsp:sp>
    <dsp:sp modelId="{71787B42-9A3E-4626-8534-106FFF4AB4EE}">
      <dsp:nvSpPr>
        <dsp:cNvPr id="0" name=""/>
        <dsp:cNvSpPr/>
      </dsp:nvSpPr>
      <dsp:spPr>
        <a:xfrm>
          <a:off x="408721" y="994131"/>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软件定义的数据中心</a:t>
          </a:r>
          <a:endParaRPr lang="zh-CN" altLang="en-US" sz="1200" kern="1200" baseline="0" noProof="0">
            <a:latin typeface="Arial" pitchFamily="34" charset="0"/>
            <a:ea typeface="DFHeiW5-GB" pitchFamily="49" charset="-122"/>
          </a:endParaRPr>
        </a:p>
      </dsp:txBody>
      <dsp:txXfrm>
        <a:off x="418881" y="1004291"/>
        <a:ext cx="3215812" cy="326559"/>
      </dsp:txXfrm>
    </dsp:sp>
    <dsp:sp modelId="{FB61E668-CF29-4EA7-BF70-43F875583291}">
      <dsp:nvSpPr>
        <dsp:cNvPr id="0" name=""/>
        <dsp:cNvSpPr/>
      </dsp:nvSpPr>
      <dsp:spPr>
        <a:xfrm>
          <a:off x="408721" y="1394376"/>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创建虚拟机</a:t>
          </a:r>
          <a:endParaRPr lang="zh-CN" altLang="en-US" sz="1200" kern="1200" baseline="0" noProof="0">
            <a:latin typeface="Arial" pitchFamily="34" charset="0"/>
            <a:ea typeface="DFHeiW5-GB" pitchFamily="49" charset="-122"/>
          </a:endParaRPr>
        </a:p>
      </dsp:txBody>
      <dsp:txXfrm>
        <a:off x="418881" y="1404536"/>
        <a:ext cx="3215812" cy="326559"/>
      </dsp:txXfrm>
    </dsp:sp>
    <dsp:sp modelId="{7EC84BC9-698F-4BD5-948B-667BC6538C84}">
      <dsp:nvSpPr>
        <dsp:cNvPr id="0" name=""/>
        <dsp:cNvSpPr/>
      </dsp:nvSpPr>
      <dsp:spPr>
        <a:xfrm>
          <a:off x="408721" y="1794622"/>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baseline="0" noProof="0" smtClean="0">
              <a:latin typeface="Arial" pitchFamily="34" charset="0"/>
              <a:ea typeface="DFHeiW5-GB" pitchFamily="49" charset="-122"/>
            </a:rPr>
            <a:t>VMware vCenter Server</a:t>
          </a:r>
          <a:endParaRPr lang="zh-CN" altLang="en-US" sz="1200" kern="1200" baseline="0" noProof="0">
            <a:latin typeface="Arial" pitchFamily="34" charset="0"/>
            <a:ea typeface="DFHeiW5-GB" pitchFamily="49" charset="-122"/>
          </a:endParaRPr>
        </a:p>
      </dsp:txBody>
      <dsp:txXfrm>
        <a:off x="418881" y="1804782"/>
        <a:ext cx="3215812" cy="326559"/>
      </dsp:txXfrm>
    </dsp:sp>
    <dsp:sp modelId="{6E1EFE25-5840-4866-BD93-73F3492C35F8}">
      <dsp:nvSpPr>
        <dsp:cNvPr id="0" name=""/>
        <dsp:cNvSpPr/>
      </dsp:nvSpPr>
      <dsp:spPr>
        <a:xfrm>
          <a:off x="408721" y="2194868"/>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配置和管理虚拟网络</a:t>
          </a:r>
          <a:endParaRPr lang="zh-CN" altLang="en-US" sz="1200" kern="1200" baseline="0" noProof="0">
            <a:latin typeface="Arial" pitchFamily="34" charset="0"/>
            <a:ea typeface="DFHeiW5-GB" pitchFamily="49" charset="-122"/>
          </a:endParaRPr>
        </a:p>
      </dsp:txBody>
      <dsp:txXfrm>
        <a:off x="418881" y="2205028"/>
        <a:ext cx="3215812" cy="326559"/>
      </dsp:txXfrm>
    </dsp:sp>
    <dsp:sp modelId="{952BED0A-DD08-420B-A16D-ED7B7AF943E6}">
      <dsp:nvSpPr>
        <dsp:cNvPr id="0" name=""/>
        <dsp:cNvSpPr/>
      </dsp:nvSpPr>
      <dsp:spPr>
        <a:xfrm>
          <a:off x="408721" y="2595113"/>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配置和管理虚拟存储</a:t>
          </a:r>
          <a:endParaRPr lang="zh-CN" altLang="en-US" sz="1200" kern="1200" baseline="0" noProof="0">
            <a:latin typeface="Arial" pitchFamily="34" charset="0"/>
            <a:ea typeface="DFHeiW5-GB" pitchFamily="49" charset="-122"/>
          </a:endParaRPr>
        </a:p>
      </dsp:txBody>
      <dsp:txXfrm>
        <a:off x="418881" y="2605273"/>
        <a:ext cx="3215812" cy="326559"/>
      </dsp:txXfrm>
    </dsp:sp>
    <dsp:sp modelId="{A03456B9-5588-41C9-B6CD-9F469F468382}">
      <dsp:nvSpPr>
        <dsp:cNvPr id="0" name=""/>
        <dsp:cNvSpPr/>
      </dsp:nvSpPr>
      <dsp:spPr>
        <a:xfrm>
          <a:off x="408721" y="2995359"/>
          <a:ext cx="3236132" cy="346879"/>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虚拟机管理</a:t>
          </a:r>
          <a:endParaRPr lang="zh-CN" altLang="en-US" sz="1200" kern="1200" baseline="0" noProof="0">
            <a:latin typeface="Arial" pitchFamily="34" charset="0"/>
            <a:ea typeface="DFHeiW5-GB" pitchFamily="49" charset="-122"/>
          </a:endParaRPr>
        </a:p>
      </dsp:txBody>
      <dsp:txXfrm>
        <a:off x="418881" y="3005519"/>
        <a:ext cx="3215812" cy="326559"/>
      </dsp:txXfrm>
    </dsp:sp>
    <dsp:sp modelId="{7FCB9F24-3952-4CB8-BBAF-CBE50DF1FC91}">
      <dsp:nvSpPr>
        <dsp:cNvPr id="0" name=""/>
        <dsp:cNvSpPr/>
      </dsp:nvSpPr>
      <dsp:spPr>
        <a:xfrm>
          <a:off x="4356962" y="288005"/>
          <a:ext cx="4045165" cy="3508753"/>
        </a:xfrm>
        <a:prstGeom prst="roundRect">
          <a:avLst>
            <a:gd name="adj" fmla="val 10000"/>
          </a:avLst>
        </a:prstGeom>
        <a:solidFill>
          <a:schemeClr val="accent3">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endParaRPr lang="zh-CN" altLang="en-US" sz="1200" kern="1200" baseline="0" noProof="0">
            <a:latin typeface="Arial" pitchFamily="34" charset="0"/>
            <a:ea typeface="DFHeiW5-GB" pitchFamily="49" charset="-122"/>
          </a:endParaRPr>
        </a:p>
      </dsp:txBody>
      <dsp:txXfrm>
        <a:off x="4356962" y="288005"/>
        <a:ext cx="4045165" cy="1052625"/>
      </dsp:txXfrm>
    </dsp:sp>
    <dsp:sp modelId="{A4B5CC3B-FB6E-4F7E-BF54-71E51A4EC894}">
      <dsp:nvSpPr>
        <dsp:cNvPr id="0" name=""/>
        <dsp:cNvSpPr/>
      </dsp:nvSpPr>
      <dsp:spPr>
        <a:xfrm>
          <a:off x="4757274" y="667176"/>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kern="1200" baseline="0" noProof="0" smtClean="0">
              <a:latin typeface="Arial" pitchFamily="34" charset="0"/>
              <a:ea typeface="DFHeiW5-GB" pitchFamily="49" charset="-122"/>
            </a:rPr>
            <a:t>资源管理和监控</a:t>
          </a:r>
          <a:endParaRPr lang="zh-CN" altLang="en-US" sz="1200" kern="1200" baseline="0" noProof="0">
            <a:latin typeface="Arial" pitchFamily="34" charset="0"/>
            <a:ea typeface="DFHeiW5-GB" pitchFamily="49" charset="-122"/>
          </a:endParaRPr>
        </a:p>
      </dsp:txBody>
      <dsp:txXfrm>
        <a:off x="4771440" y="681342"/>
        <a:ext cx="3207800" cy="455328"/>
      </dsp:txXfrm>
    </dsp:sp>
    <dsp:sp modelId="{A9037C78-A7AB-49CE-B552-A3325DEB035A}">
      <dsp:nvSpPr>
        <dsp:cNvPr id="0" name=""/>
        <dsp:cNvSpPr/>
      </dsp:nvSpPr>
      <dsp:spPr>
        <a:xfrm>
          <a:off x="4757274" y="1206667"/>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baseline="0" noProof="0" smtClean="0">
              <a:latin typeface="Arial" pitchFamily="34" charset="0"/>
              <a:ea typeface="DFHeiW5-GB" pitchFamily="49" charset="-122"/>
            </a:rPr>
            <a:t>High Availability </a:t>
          </a:r>
          <a:r>
            <a:rPr lang="zh-CN" altLang="en-US" sz="1200" kern="1200" baseline="0" noProof="0" smtClean="0">
              <a:latin typeface="Arial" pitchFamily="34" charset="0"/>
              <a:ea typeface="DFHeiW5-GB" pitchFamily="49" charset="-122"/>
            </a:rPr>
            <a:t>和 </a:t>
          </a:r>
          <a:r>
            <a:rPr lang="en-US" altLang="zh-CN" sz="1200" kern="1200" baseline="0" noProof="0" smtClean="0">
              <a:latin typeface="Arial" pitchFamily="34" charset="0"/>
              <a:ea typeface="DFHeiW5-GB" pitchFamily="49" charset="-122"/>
            </a:rPr>
            <a:t>Fault Tolerance</a:t>
          </a:r>
          <a:endParaRPr lang="zh-CN" altLang="en-US" sz="1200" kern="1200" baseline="0" noProof="0">
            <a:latin typeface="Arial" pitchFamily="34" charset="0"/>
            <a:ea typeface="DFHeiW5-GB" pitchFamily="49" charset="-122"/>
          </a:endParaRPr>
        </a:p>
      </dsp:txBody>
      <dsp:txXfrm>
        <a:off x="4771440" y="1220833"/>
        <a:ext cx="3207800" cy="455328"/>
      </dsp:txXfrm>
    </dsp:sp>
    <dsp:sp modelId="{58203B16-ECD5-45C2-AB84-CB4EF99A3C21}">
      <dsp:nvSpPr>
        <dsp:cNvPr id="0" name=""/>
        <dsp:cNvSpPr/>
      </dsp:nvSpPr>
      <dsp:spPr>
        <a:xfrm>
          <a:off x="4757274" y="1773892"/>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zh-CN" altLang="en-US" sz="1200" b="0" kern="1200" baseline="0" noProof="0" smtClean="0">
              <a:latin typeface="Arial" pitchFamily="34" charset="0"/>
              <a:ea typeface="DFHeiW5-GB" pitchFamily="49" charset="-122"/>
            </a:rPr>
            <a:t>主机可扩展性</a:t>
          </a:r>
          <a:endParaRPr lang="zh-CN" altLang="en-US" sz="1200" b="0" kern="1200" baseline="0" noProof="0">
            <a:latin typeface="Arial" pitchFamily="34" charset="0"/>
            <a:ea typeface="DFHeiW5-GB" pitchFamily="49" charset="-122"/>
          </a:endParaRPr>
        </a:p>
      </dsp:txBody>
      <dsp:txXfrm>
        <a:off x="4771440" y="1788058"/>
        <a:ext cx="3207800" cy="455328"/>
      </dsp:txXfrm>
    </dsp:sp>
    <dsp:sp modelId="{95BC134E-0D9F-4B12-8B76-BBD5922793A5}">
      <dsp:nvSpPr>
        <dsp:cNvPr id="0" name=""/>
        <dsp:cNvSpPr/>
      </dsp:nvSpPr>
      <dsp:spPr>
        <a:xfrm>
          <a:off x="4757274" y="2341118"/>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rtl="0">
            <a:lnSpc>
              <a:spcPct val="90000"/>
            </a:lnSpc>
            <a:spcBef>
              <a:spcPct val="0"/>
            </a:spcBef>
            <a:spcAft>
              <a:spcPct val="35000"/>
            </a:spcAft>
          </a:pPr>
          <a:r>
            <a:rPr lang="en-US" altLang="zh-CN" sz="1200" kern="1200" dirty="0" smtClean="0">
              <a:ea typeface="华康黑体W5"/>
            </a:rPr>
            <a:t>vSphere Update Manager </a:t>
          </a:r>
          <a:r>
            <a:rPr lang="zh-CN" altLang="en-US" sz="1200" kern="1200" smtClean="0">
              <a:latin typeface="华康黑体W5" pitchFamily="49" charset="-122"/>
              <a:ea typeface="华康黑体W5" pitchFamily="49" charset="-122"/>
            </a:rPr>
            <a:t>和主机维护</a:t>
          </a:r>
          <a:endParaRPr lang="zh-CN" altLang="en-US" sz="1200" b="0" kern="1200" baseline="0" noProof="0" dirty="0">
            <a:latin typeface="Arial" pitchFamily="34" charset="0"/>
            <a:ea typeface="DFHeiW5-GB" pitchFamily="49" charset="-122"/>
          </a:endParaRPr>
        </a:p>
      </dsp:txBody>
      <dsp:txXfrm>
        <a:off x="4771440" y="2355284"/>
        <a:ext cx="3207800" cy="455328"/>
      </dsp:txXfrm>
    </dsp:sp>
    <dsp:sp modelId="{79E988E0-FAB2-4261-9ECA-BF8AE5C11F09}">
      <dsp:nvSpPr>
        <dsp:cNvPr id="0" name=""/>
        <dsp:cNvSpPr/>
      </dsp:nvSpPr>
      <dsp:spPr>
        <a:xfrm>
          <a:off x="4774684" y="2879099"/>
          <a:ext cx="3236132" cy="483660"/>
        </a:xfrm>
        <a:prstGeom prst="roundRect">
          <a:avLst>
            <a:gd name="adj" fmla="val 10000"/>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22860" rIns="30480" bIns="22860" numCol="1" spcCol="1270" anchor="ctr" anchorCtr="0">
          <a:noAutofit/>
        </a:bodyPr>
        <a:lstStyle/>
        <a:p>
          <a:pPr lvl="0" algn="ctr" defTabSz="533400">
            <a:lnSpc>
              <a:spcPct val="90000"/>
            </a:lnSpc>
            <a:spcBef>
              <a:spcPct val="0"/>
            </a:spcBef>
            <a:spcAft>
              <a:spcPct val="35000"/>
            </a:spcAft>
          </a:pPr>
          <a:r>
            <a:rPr lang="zh-CN" altLang="en-US" sz="1200" kern="1200" baseline="0" noProof="0" dirty="0" smtClean="0">
              <a:latin typeface="Arial" pitchFamily="34" charset="0"/>
              <a:ea typeface="DFHeiW5-GB" pitchFamily="49" charset="-122"/>
            </a:rPr>
            <a:t>安装 </a:t>
          </a:r>
          <a:r>
            <a:rPr lang="en-US" altLang="zh-CN" sz="1200" kern="1200" baseline="0" noProof="0" dirty="0" smtClean="0">
              <a:latin typeface="Arial" pitchFamily="34" charset="0"/>
              <a:ea typeface="DFHeiW5-GB" pitchFamily="49" charset="-122"/>
            </a:rPr>
            <a:t>vSphere </a:t>
          </a:r>
          <a:r>
            <a:rPr lang="zh-CN" altLang="en-US" sz="1200" kern="1200" baseline="0" noProof="0" dirty="0" smtClean="0">
              <a:latin typeface="Arial" pitchFamily="34" charset="0"/>
              <a:ea typeface="DFHeiW5-GB" pitchFamily="49" charset="-122"/>
            </a:rPr>
            <a:t>组件</a:t>
          </a:r>
          <a:endParaRPr lang="zh-CN" altLang="en-US" sz="1200" kern="1200" baseline="0" noProof="0" dirty="0">
            <a:latin typeface="Arial" pitchFamily="34" charset="0"/>
            <a:ea typeface="DFHeiW5-GB" pitchFamily="49" charset="-122"/>
          </a:endParaRPr>
        </a:p>
      </dsp:txBody>
      <dsp:txXfrm>
        <a:off x="4788850" y="2893265"/>
        <a:ext cx="3207800" cy="45532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5"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1" name="Rectangle 3"/>
          <p:cNvSpPr>
            <a:spLocks noGrp="1" noChangeArrowheads="1"/>
          </p:cNvSpPr>
          <p:nvPr>
            <p:ph type="dt" sz="quarter" idx="1"/>
          </p:nvPr>
        </p:nvSpPr>
        <p:spPr bwMode="auto">
          <a:xfrm>
            <a:off x="4145280"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7172" name="Rectangle 4"/>
          <p:cNvSpPr>
            <a:spLocks noGrp="1" noChangeArrowheads="1"/>
          </p:cNvSpPr>
          <p:nvPr>
            <p:ph type="ftr" sz="quarter" idx="2"/>
          </p:nvPr>
        </p:nvSpPr>
        <p:spPr bwMode="auto">
          <a:xfrm>
            <a:off x="5"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7173" name="Rectangle 5"/>
          <p:cNvSpPr>
            <a:spLocks noGrp="1" noChangeArrowheads="1"/>
          </p:cNvSpPr>
          <p:nvPr>
            <p:ph type="sldNum" sz="quarter" idx="3"/>
          </p:nvPr>
        </p:nvSpPr>
        <p:spPr bwMode="auto">
          <a:xfrm>
            <a:off x="4145280"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6273D68B-0CA8-4788-90D5-2D086E039DB9}" type="slidenum">
              <a:rPr lang="en-US"/>
              <a:pPr>
                <a:defRPr/>
              </a:pPr>
              <a:t>‹#›</a:t>
            </a:fld>
            <a:endParaRPr lang="zh-CN" dirty="0"/>
          </a:p>
        </p:txBody>
      </p:sp>
    </p:spTree>
    <p:extLst>
      <p:ext uri="{BB962C8B-B14F-4D97-AF65-F5344CB8AC3E}">
        <p14:creationId xmlns:p14="http://schemas.microsoft.com/office/powerpoint/2010/main" val="8183274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5"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099" name="Rectangle 3"/>
          <p:cNvSpPr>
            <a:spLocks noGrp="1" noChangeArrowheads="1"/>
          </p:cNvSpPr>
          <p:nvPr>
            <p:ph type="dt" idx="1"/>
          </p:nvPr>
        </p:nvSpPr>
        <p:spPr bwMode="auto">
          <a:xfrm>
            <a:off x="4145280" y="5"/>
            <a:ext cx="3169920" cy="48006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lvl1pPr algn="r" eaLnBrk="0" hangingPunct="0">
              <a:spcAft>
                <a:spcPct val="0"/>
              </a:spcAft>
              <a:defRPr sz="1200">
                <a:solidFill>
                  <a:schemeClr val="tx1"/>
                </a:solidFill>
              </a:defRPr>
            </a:lvl1pPr>
          </a:lstStyle>
          <a:p>
            <a:pPr>
              <a:defRPr/>
            </a:pPr>
            <a:endParaRPr lang="en-US" dirty="0"/>
          </a:p>
        </p:txBody>
      </p:sp>
      <p:sp>
        <p:nvSpPr>
          <p:cNvPr id="25604" name="Rectangle 4"/>
          <p:cNvSpPr>
            <a:spLocks noGrp="1" noRot="1" noChangeAspect="1" noChangeArrowheads="1" noTextEdit="1"/>
          </p:cNvSpPr>
          <p:nvPr>
            <p:ph type="sldImg" idx="2"/>
          </p:nvPr>
        </p:nvSpPr>
        <p:spPr bwMode="auto">
          <a:xfrm>
            <a:off x="1257300" y="719138"/>
            <a:ext cx="4800600" cy="36004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75362" y="4560571"/>
            <a:ext cx="5364480" cy="4320540"/>
          </a:xfrm>
          <a:prstGeom prst="rect">
            <a:avLst/>
          </a:prstGeom>
          <a:noFill/>
          <a:ln w="9525">
            <a:noFill/>
            <a:miter lim="800000"/>
            <a:headEnd/>
            <a:tailEnd/>
          </a:ln>
        </p:spPr>
        <p:txBody>
          <a:bodyPr vert="horz" wrap="square" lIns="96616" tIns="48306" rIns="96616" bIns="48306"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5"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l" eaLnBrk="0" hangingPunct="0">
              <a:spcAft>
                <a:spcPct val="0"/>
              </a:spcAft>
              <a:defRPr sz="1200">
                <a:solidFill>
                  <a:schemeClr val="tx1"/>
                </a:solidFill>
              </a:defRPr>
            </a:lvl1pPr>
          </a:lstStyle>
          <a:p>
            <a:pPr>
              <a:defRPr/>
            </a:pPr>
            <a:endParaRPr lang="en-US" dirty="0"/>
          </a:p>
        </p:txBody>
      </p:sp>
      <p:sp>
        <p:nvSpPr>
          <p:cNvPr id="4103" name="Rectangle 7"/>
          <p:cNvSpPr>
            <a:spLocks noGrp="1" noChangeArrowheads="1"/>
          </p:cNvSpPr>
          <p:nvPr>
            <p:ph type="sldNum" sz="quarter" idx="5"/>
          </p:nvPr>
        </p:nvSpPr>
        <p:spPr bwMode="auto">
          <a:xfrm>
            <a:off x="4145280" y="9121145"/>
            <a:ext cx="3169920" cy="480060"/>
          </a:xfrm>
          <a:prstGeom prst="rect">
            <a:avLst/>
          </a:prstGeom>
          <a:noFill/>
          <a:ln w="9525">
            <a:noFill/>
            <a:miter lim="800000"/>
            <a:headEnd/>
            <a:tailEnd/>
          </a:ln>
        </p:spPr>
        <p:txBody>
          <a:bodyPr vert="horz" wrap="square" lIns="96616" tIns="48306" rIns="96616" bIns="48306" numCol="1" anchor="b" anchorCtr="0" compatLnSpc="1">
            <a:prstTxWarp prst="textNoShape">
              <a:avLst/>
            </a:prstTxWarp>
          </a:bodyPr>
          <a:lstStyle>
            <a:lvl1pPr algn="r" eaLnBrk="0" hangingPunct="0">
              <a:spcAft>
                <a:spcPct val="0"/>
              </a:spcAft>
              <a:defRPr sz="1200">
                <a:solidFill>
                  <a:schemeClr val="tx1"/>
                </a:solidFill>
              </a:defRPr>
            </a:lvl1pPr>
          </a:lstStyle>
          <a:p>
            <a:pPr>
              <a:defRPr/>
            </a:pPr>
            <a:fld id="{30ED41AE-736E-48F5-8701-1355F6D9E97A}" type="slidenum">
              <a:rPr lang="en-US"/>
              <a:pPr>
                <a:defRPr/>
              </a:pPr>
              <a:t>‹#›</a:t>
            </a:fld>
            <a:endParaRPr lang="zh-CN" dirty="0"/>
          </a:p>
        </p:txBody>
      </p:sp>
    </p:spTree>
    <p:extLst>
      <p:ext uri="{BB962C8B-B14F-4D97-AF65-F5344CB8AC3E}">
        <p14:creationId xmlns:p14="http://schemas.microsoft.com/office/powerpoint/2010/main" val="20179542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34"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70D446D-95DC-4D91-98CC-C4AD03C78757}" type="slidenum">
              <a:rPr lang="en-US"/>
              <a:pPr/>
              <a:t>1</a:t>
            </a:fld>
            <a:endParaRPr lang="en-US" dirty="0"/>
          </a:p>
        </p:txBody>
      </p:sp>
      <p:sp>
        <p:nvSpPr>
          <p:cNvPr id="35842" name="Rectangle 2"/>
          <p:cNvSpPr>
            <a:spLocks noGrp="1" noRot="1" noChangeAspect="1" noChangeArrowheads="1" noTextEdit="1"/>
          </p:cNvSpPr>
          <p:nvPr>
            <p:ph type="sldImg"/>
          </p:nvPr>
        </p:nvSpPr>
        <p:spPr>
          <a:ln/>
        </p:spPr>
      </p:sp>
      <p:sp>
        <p:nvSpPr>
          <p:cNvPr id="5" name="Rectangle 3"/>
          <p:cNvSpPr>
            <a:spLocks noGrp="1" noChangeArrowheads="1"/>
          </p:cNvSpPr>
          <p:nvPr>
            <p:ph type="body" idx="3"/>
          </p:nvPr>
        </p:nvSpPr>
        <p:spPr>
          <a:xfrm>
            <a:off x="638388" y="4800602"/>
            <a:ext cx="6351693" cy="4320540"/>
          </a:xfrm>
        </p:spPr>
        <p:txBody>
          <a:bodyPr/>
          <a:lstStyle/>
          <a:p>
            <a:pPr marL="241594" indent="-241594"/>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pPr defTabSz="964938"/>
            <a:fld id="{4B1CD6F8-3ED0-4035-A6D6-5771BA8D75A2}" type="slidenum">
              <a:rPr lang="en-US" smtClean="0">
                <a:cs typeface="Arial" charset="0"/>
              </a:rPr>
              <a:pPr defTabSz="964938"/>
              <a:t>10</a:t>
            </a:fld>
            <a:endParaRPr lang="en-US" dirty="0" smtClean="0">
              <a:cs typeface="Arial" charset="0"/>
            </a:endParaRPr>
          </a:p>
        </p:txBody>
      </p:sp>
      <p:sp>
        <p:nvSpPr>
          <p:cNvPr id="104451" name="Rectangle 2"/>
          <p:cNvSpPr>
            <a:spLocks noGrp="1" noRot="1" noChangeAspect="1" noChangeArrowheads="1" noTextEdit="1"/>
          </p:cNvSpPr>
          <p:nvPr>
            <p:ph type="sldImg"/>
          </p:nvPr>
        </p:nvSpPr>
        <p:spPr>
          <a:xfrm>
            <a:off x="1258888" y="719138"/>
            <a:ext cx="4800600" cy="3600450"/>
          </a:xfrm>
          <a:ln/>
        </p:spPr>
      </p:sp>
      <p:sp>
        <p:nvSpPr>
          <p:cNvPr id="104452" name="Rectangle 3"/>
          <p:cNvSpPr>
            <a:spLocks noGrp="1" noChangeArrowheads="1"/>
          </p:cNvSpPr>
          <p:nvPr>
            <p:ph type="body" idx="1"/>
          </p:nvPr>
        </p:nvSpPr>
        <p:spPr>
          <a:xfrm>
            <a:off x="957265" y="4573588"/>
            <a:ext cx="5419725" cy="4335462"/>
          </a:xfrm>
          <a:noFill/>
          <a:ln/>
        </p:spPr>
        <p:txBody>
          <a:bodyPr lIns="95011" tIns="47505" rIns="95011" bIns="47505"/>
          <a:lstStyle/>
          <a:p>
            <a:pPr lvl="2" eaLnBrk="1" hangingPunct="1"/>
            <a:endParaRPr lang="en-US" dirty="0"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p>
            <a:pPr defTabSz="964938"/>
            <a:fld id="{796E04EF-9A08-4437-8873-277F8AE6260C}" type="slidenum">
              <a:rPr lang="en-US" smtClean="0">
                <a:cs typeface="Arial" charset="0"/>
              </a:rPr>
              <a:pPr defTabSz="964938"/>
              <a:t>11</a:t>
            </a:fld>
            <a:endParaRPr lang="en-US" dirty="0" smtClean="0">
              <a:cs typeface="Arial" charset="0"/>
            </a:endParaRPr>
          </a:p>
        </p:txBody>
      </p:sp>
      <p:sp>
        <p:nvSpPr>
          <p:cNvPr id="105475" name="Rectangle 2"/>
          <p:cNvSpPr>
            <a:spLocks noGrp="1" noRot="1" noChangeAspect="1" noChangeArrowheads="1" noTextEdit="1"/>
          </p:cNvSpPr>
          <p:nvPr>
            <p:ph type="sldImg"/>
          </p:nvPr>
        </p:nvSpPr>
        <p:spPr>
          <a:xfrm>
            <a:off x="1258888" y="719138"/>
            <a:ext cx="4800600" cy="3600450"/>
          </a:xfrm>
          <a:ln/>
        </p:spPr>
      </p:sp>
      <p:sp>
        <p:nvSpPr>
          <p:cNvPr id="105476" name="Rectangle 3"/>
          <p:cNvSpPr>
            <a:spLocks noGrp="1" noChangeArrowheads="1"/>
          </p:cNvSpPr>
          <p:nvPr>
            <p:ph type="body" idx="1"/>
          </p:nvPr>
        </p:nvSpPr>
        <p:spPr>
          <a:xfrm>
            <a:off x="957265" y="4573588"/>
            <a:ext cx="5419725" cy="4335462"/>
          </a:xfrm>
          <a:noFill/>
          <a:ln/>
        </p:spPr>
        <p:txBody>
          <a:bodyPr lIns="95011" tIns="47505" rIns="95011" bIns="47505"/>
          <a:lstStyle/>
          <a:p>
            <a:pPr lvl="2" eaLnBrk="1" hangingPunct="1"/>
            <a:endParaRPr lang="en-US" sz="10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p>
            <a:fld id="{4CF079C1-F39B-48B7-992D-A5B9AF8EF262}" type="slidenum">
              <a:rPr lang="en-US" smtClean="0">
                <a:cs typeface="Arial" pitchFamily="34" charset="0"/>
              </a:rPr>
              <a:pPr/>
              <a:t>12</a:t>
            </a:fld>
            <a:endParaRPr lang="en-US" dirty="0" smtClean="0">
              <a:cs typeface="Arial" pitchFamily="34" charset="0"/>
            </a:endParaRPr>
          </a:p>
        </p:txBody>
      </p:sp>
      <p:sp>
        <p:nvSpPr>
          <p:cNvPr id="147459" name="Rectangle 7"/>
          <p:cNvSpPr txBox="1">
            <a:spLocks noGrp="1" noChangeArrowheads="1"/>
          </p:cNvSpPr>
          <p:nvPr/>
        </p:nvSpPr>
        <p:spPr bwMode="auto">
          <a:xfrm>
            <a:off x="4143375" y="9120189"/>
            <a:ext cx="3170238" cy="479425"/>
          </a:xfrm>
          <a:prstGeom prst="rect">
            <a:avLst/>
          </a:prstGeom>
          <a:noFill/>
          <a:ln w="9525">
            <a:noFill/>
            <a:miter lim="800000"/>
            <a:headEnd/>
            <a:tailEnd/>
          </a:ln>
        </p:spPr>
        <p:txBody>
          <a:bodyPr lIns="96627" tIns="48312" rIns="96627" bIns="48312" anchor="b"/>
          <a:lstStyle/>
          <a:p>
            <a:pPr algn="r" defTabSz="966526"/>
            <a:fld id="{D7191CBC-4584-4C99-8BD3-6957A3C73941}" type="slidenum">
              <a:rPr lang="en-US" sz="1300"/>
              <a:pPr algn="r" defTabSz="966526"/>
              <a:t>12</a:t>
            </a:fld>
            <a:endParaRPr lang="en-US" sz="1300" dirty="0"/>
          </a:p>
        </p:txBody>
      </p:sp>
      <p:sp>
        <p:nvSpPr>
          <p:cNvPr id="147460" name="Slide Image Placeholder 1"/>
          <p:cNvSpPr>
            <a:spLocks noGrp="1" noRot="1" noChangeAspect="1" noTextEdit="1"/>
          </p:cNvSpPr>
          <p:nvPr>
            <p:ph type="sldImg"/>
          </p:nvPr>
        </p:nvSpPr>
        <p:spPr>
          <a:xfrm>
            <a:off x="1258888" y="720725"/>
            <a:ext cx="4800600" cy="3600450"/>
          </a:xfrm>
          <a:ln/>
        </p:spPr>
      </p:sp>
      <p:sp>
        <p:nvSpPr>
          <p:cNvPr id="147461" name="Notes Placeholder 2"/>
          <p:cNvSpPr>
            <a:spLocks noGrp="1"/>
          </p:cNvSpPr>
          <p:nvPr>
            <p:ph type="body" idx="1"/>
          </p:nvPr>
        </p:nvSpPr>
        <p:spPr>
          <a:noFill/>
          <a:ln/>
        </p:spPr>
        <p:txBody>
          <a:bodyPr lIns="96616" tIns="48308" rIns="96616" bIns="48308"/>
          <a:lstStyle/>
          <a:p>
            <a:pPr marL="0" lvl="1" eaLnBrk="1" hangingPunct="1"/>
            <a:endParaRPr lang="en-US" dirty="0" smtClean="0"/>
          </a:p>
        </p:txBody>
      </p:sp>
      <p:sp>
        <p:nvSpPr>
          <p:cNvPr id="147462" name="Slide Number Placeholder 3"/>
          <p:cNvSpPr txBox="1">
            <a:spLocks noGrp="1"/>
          </p:cNvSpPr>
          <p:nvPr/>
        </p:nvSpPr>
        <p:spPr bwMode="auto">
          <a:xfrm>
            <a:off x="4143375" y="9120189"/>
            <a:ext cx="3170238" cy="479425"/>
          </a:xfrm>
          <a:prstGeom prst="rect">
            <a:avLst/>
          </a:prstGeom>
          <a:noFill/>
          <a:ln w="9525">
            <a:noFill/>
            <a:miter lim="800000"/>
            <a:headEnd/>
            <a:tailEnd/>
          </a:ln>
        </p:spPr>
        <p:txBody>
          <a:bodyPr lIns="96616" tIns="48308" rIns="96616" bIns="48308" anchor="b"/>
          <a:lstStyle/>
          <a:p>
            <a:pPr algn="r"/>
            <a:fld id="{5E4667C0-C005-4F5C-84CA-C00DE43E7132}" type="slidenum">
              <a:rPr lang="en-US" sz="1300">
                <a:ea typeface="Arial Unicode MS" pitchFamily="34" charset="-128"/>
              </a:rPr>
              <a:pPr algn="r"/>
              <a:t>12</a:t>
            </a:fld>
            <a:endParaRPr lang="en-US" sz="1300" dirty="0">
              <a:ea typeface="Arial Unicode MS" pitchFamily="34" charset="-128"/>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p>
            <a:pPr defTabSz="964938"/>
            <a:fld id="{5E6ECE76-8529-4E72-8815-9A59BBD8E997}" type="slidenum">
              <a:rPr lang="en-US" smtClean="0">
                <a:cs typeface="Arial" charset="0"/>
              </a:rPr>
              <a:pPr defTabSz="964938"/>
              <a:t>13</a:t>
            </a:fld>
            <a:endParaRPr lang="en-US" dirty="0" smtClean="0">
              <a:cs typeface="Arial" charset="0"/>
            </a:endParaRPr>
          </a:p>
        </p:txBody>
      </p:sp>
      <p:sp>
        <p:nvSpPr>
          <p:cNvPr id="106499" name="Rectangle 2"/>
          <p:cNvSpPr>
            <a:spLocks noGrp="1" noRot="1" noChangeAspect="1" noChangeArrowheads="1" noTextEdit="1"/>
          </p:cNvSpPr>
          <p:nvPr>
            <p:ph type="sldImg"/>
          </p:nvPr>
        </p:nvSpPr>
        <p:spPr>
          <a:xfrm>
            <a:off x="1258888" y="719138"/>
            <a:ext cx="4800600" cy="3600450"/>
          </a:xfrm>
          <a:ln/>
        </p:spPr>
      </p:sp>
      <p:sp>
        <p:nvSpPr>
          <p:cNvPr id="106500" name="Rectangle 3"/>
          <p:cNvSpPr>
            <a:spLocks noGrp="1" noChangeArrowheads="1"/>
          </p:cNvSpPr>
          <p:nvPr>
            <p:ph type="body" idx="1"/>
          </p:nvPr>
        </p:nvSpPr>
        <p:spPr>
          <a:xfrm>
            <a:off x="957265" y="4573588"/>
            <a:ext cx="5419725" cy="4335462"/>
          </a:xfrm>
          <a:noFill/>
          <a:ln/>
        </p:spPr>
        <p:txBody>
          <a:bodyPr lIns="95011" tIns="47505" rIns="95011" bIns="47505"/>
          <a:lstStyle/>
          <a:p>
            <a:pPr eaLnBrk="1" hangingPunct="1"/>
            <a:endParaRPr lang="en-US" dirty="0" smtClean="0">
              <a:solidFill>
                <a:srgbClr val="000000"/>
              </a:solidFill>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p>
            <a:pPr defTabSz="964938"/>
            <a:fld id="{72A40C39-509D-4D9B-B2CA-C6FBCCA96A1A}" type="slidenum">
              <a:rPr lang="en-US" smtClean="0">
                <a:cs typeface="Arial" charset="0"/>
              </a:rPr>
              <a:pPr defTabSz="964938"/>
              <a:t>14</a:t>
            </a:fld>
            <a:endParaRPr lang="en-US" dirty="0" smtClean="0">
              <a:cs typeface="Arial" charset="0"/>
            </a:endParaRPr>
          </a:p>
        </p:txBody>
      </p:sp>
      <p:sp>
        <p:nvSpPr>
          <p:cNvPr id="107523" name="Rectangle 2"/>
          <p:cNvSpPr>
            <a:spLocks noGrp="1" noRot="1" noChangeAspect="1" noChangeArrowheads="1" noTextEdit="1"/>
          </p:cNvSpPr>
          <p:nvPr>
            <p:ph type="sldImg"/>
          </p:nvPr>
        </p:nvSpPr>
        <p:spPr>
          <a:xfrm>
            <a:off x="1258888" y="719138"/>
            <a:ext cx="4800600" cy="3600450"/>
          </a:xfrm>
          <a:ln/>
        </p:spPr>
      </p:sp>
      <p:sp>
        <p:nvSpPr>
          <p:cNvPr id="107524" name="Rectangle 3"/>
          <p:cNvSpPr>
            <a:spLocks noGrp="1" noChangeArrowheads="1"/>
          </p:cNvSpPr>
          <p:nvPr>
            <p:ph type="body" idx="1"/>
          </p:nvPr>
        </p:nvSpPr>
        <p:spPr>
          <a:xfrm>
            <a:off x="957265" y="4573588"/>
            <a:ext cx="5419725" cy="4335462"/>
          </a:xfrm>
          <a:noFill/>
          <a:ln/>
        </p:spPr>
        <p:txBody>
          <a:bodyPr lIns="95011" tIns="47505" rIns="95011" bIns="47505"/>
          <a:lstStyle/>
          <a:p>
            <a:pPr eaLnBrk="1" hangingPunct="1"/>
            <a:endParaRPr lang="en-US" dirty="0" smtClean="0">
              <a:solidFill>
                <a:srgbClr val="000000"/>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p>
            <a:pPr defTabSz="964938"/>
            <a:fld id="{EF84B4CE-614C-4D08-B7AF-731540E8D87D}" type="slidenum">
              <a:rPr lang="en-US" smtClean="0">
                <a:cs typeface="Arial" charset="0"/>
              </a:rPr>
              <a:pPr defTabSz="964938"/>
              <a:t>15</a:t>
            </a:fld>
            <a:endParaRPr lang="en-US" dirty="0" smtClean="0">
              <a:cs typeface="Arial" charset="0"/>
            </a:endParaRPr>
          </a:p>
        </p:txBody>
      </p:sp>
      <p:sp>
        <p:nvSpPr>
          <p:cNvPr id="108547" name="Rectangle 2"/>
          <p:cNvSpPr>
            <a:spLocks noGrp="1" noRot="1" noChangeAspect="1" noChangeArrowheads="1" noTextEdit="1"/>
          </p:cNvSpPr>
          <p:nvPr>
            <p:ph type="sldImg"/>
          </p:nvPr>
        </p:nvSpPr>
        <p:spPr>
          <a:xfrm>
            <a:off x="1258888" y="719138"/>
            <a:ext cx="4800600" cy="3600450"/>
          </a:xfrm>
          <a:ln/>
        </p:spPr>
      </p:sp>
      <p:sp>
        <p:nvSpPr>
          <p:cNvPr id="108548"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p:spPr>
        <p:txBody>
          <a:bodyPr/>
          <a:lstStyle/>
          <a:p>
            <a:pPr defTabSz="964938"/>
            <a:fld id="{01A5F195-8CFD-4314-ADFE-B49A7B03D114}" type="slidenum">
              <a:rPr lang="en-US" smtClean="0">
                <a:cs typeface="Arial" charset="0"/>
              </a:rPr>
              <a:pPr defTabSz="964938"/>
              <a:t>16</a:t>
            </a:fld>
            <a:endParaRPr lang="en-US" dirty="0" smtClean="0">
              <a:cs typeface="Arial" charset="0"/>
            </a:endParaRPr>
          </a:p>
        </p:txBody>
      </p:sp>
      <p:sp>
        <p:nvSpPr>
          <p:cNvPr id="111619" name="Rectangle 2"/>
          <p:cNvSpPr>
            <a:spLocks noGrp="1" noRot="1" noChangeAspect="1" noChangeArrowheads="1" noTextEdit="1"/>
          </p:cNvSpPr>
          <p:nvPr>
            <p:ph type="sldImg"/>
          </p:nvPr>
        </p:nvSpPr>
        <p:spPr>
          <a:ln/>
        </p:spPr>
      </p:sp>
      <p:sp>
        <p:nvSpPr>
          <p:cNvPr id="11162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17</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p:spPr>
        <p:txBody>
          <a:bodyPr/>
          <a:lstStyle/>
          <a:p>
            <a:fld id="{642CE7B9-642C-411B-AD12-CF8C668687EE}" type="slidenum">
              <a:rPr lang="en-US" smtClean="0">
                <a:cs typeface="Arial" charset="0"/>
              </a:rPr>
              <a:pPr/>
              <a:t>18</a:t>
            </a:fld>
            <a:endParaRPr lang="en-US" dirty="0" smtClean="0">
              <a:cs typeface="Arial" charset="0"/>
            </a:endParaRPr>
          </a:p>
        </p:txBody>
      </p:sp>
      <p:sp>
        <p:nvSpPr>
          <p:cNvPr id="113667" name="Rectangle 2"/>
          <p:cNvSpPr>
            <a:spLocks noGrp="1" noRot="1" noChangeAspect="1" noChangeArrowheads="1" noTextEdit="1"/>
          </p:cNvSpPr>
          <p:nvPr>
            <p:ph type="sldImg"/>
          </p:nvPr>
        </p:nvSpPr>
        <p:spPr>
          <a:xfrm>
            <a:off x="776288" y="541338"/>
            <a:ext cx="5437187" cy="4078287"/>
          </a:xfrm>
          <a:ln/>
        </p:spPr>
      </p:sp>
      <p:sp>
        <p:nvSpPr>
          <p:cNvPr id="113668" name="Rectangle 3"/>
          <p:cNvSpPr>
            <a:spLocks noGrp="1" noChangeArrowheads="1"/>
          </p:cNvSpPr>
          <p:nvPr>
            <p:ph type="body" idx="1"/>
          </p:nvPr>
        </p:nvSpPr>
        <p:spPr>
          <a:xfrm>
            <a:off x="638176" y="4800601"/>
            <a:ext cx="6351589" cy="4321175"/>
          </a:xfrm>
          <a:noFill/>
          <a:ln/>
        </p:spPr>
        <p:txBody>
          <a:bodyPr/>
          <a:lstStyle/>
          <a:p>
            <a:pPr eaLnBrk="1" hangingPunct="1"/>
            <a:endParaRPr lang="en-GB"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p>
            <a:pPr defTabSz="964938"/>
            <a:fld id="{4868020A-288E-4A2D-9302-025222ACC85A}" type="slidenum">
              <a:rPr lang="en-US" smtClean="0">
                <a:cs typeface="Arial" charset="0"/>
              </a:rPr>
              <a:pPr defTabSz="964938"/>
              <a:t>19</a:t>
            </a:fld>
            <a:endParaRPr lang="en-US" dirty="0" smtClean="0">
              <a:cs typeface="Arial" charset="0"/>
            </a:endParaRPr>
          </a:p>
        </p:txBody>
      </p:sp>
      <p:sp>
        <p:nvSpPr>
          <p:cNvPr id="110595" name="Rectangle 2"/>
          <p:cNvSpPr>
            <a:spLocks noGrp="1" noRot="1" noChangeAspect="1" noChangeArrowheads="1" noTextEdit="1"/>
          </p:cNvSpPr>
          <p:nvPr>
            <p:ph type="sldImg"/>
          </p:nvPr>
        </p:nvSpPr>
        <p:spPr>
          <a:xfrm>
            <a:off x="1258888" y="720725"/>
            <a:ext cx="4799012" cy="3598863"/>
          </a:xfrm>
          <a:solidFill>
            <a:srgbClr val="FFFFFF"/>
          </a:solidFill>
          <a:ln/>
        </p:spPr>
      </p:sp>
      <p:sp>
        <p:nvSpPr>
          <p:cNvPr id="110596" name="Rectangle 3"/>
          <p:cNvSpPr>
            <a:spLocks noGrp="1" noChangeArrowheads="1"/>
          </p:cNvSpPr>
          <p:nvPr>
            <p:ph type="body" idx="1"/>
          </p:nvPr>
        </p:nvSpPr>
        <p:spPr>
          <a:xfrm>
            <a:off x="974725" y="4559300"/>
            <a:ext cx="5364164" cy="4319588"/>
          </a:xfrm>
          <a:noFill/>
          <a:ln/>
        </p:spPr>
        <p:txBody>
          <a:bodyPr wrap="none" anchor="ctr"/>
          <a:lstStyle/>
          <a:p>
            <a:pPr eaLnBrk="1" hangingPunct="1"/>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49944">
              <a:defRPr/>
            </a:pPr>
            <a:endParaRPr lang="en-US" dirty="0" smtClean="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p:spPr>
        <p:txBody>
          <a:bodyPr/>
          <a:lstStyle/>
          <a:p>
            <a:pPr defTabSz="964938"/>
            <a:fld id="{C77C5EBF-4A19-4A99-9F0F-34F6C928B2E4}" type="slidenum">
              <a:rPr lang="en-US" smtClean="0">
                <a:cs typeface="Arial" charset="0"/>
              </a:rPr>
              <a:pPr defTabSz="964938"/>
              <a:t>20</a:t>
            </a:fld>
            <a:endParaRPr lang="en-US" dirty="0" smtClean="0">
              <a:cs typeface="Arial" charset="0"/>
            </a:endParaRPr>
          </a:p>
        </p:txBody>
      </p:sp>
      <p:sp>
        <p:nvSpPr>
          <p:cNvPr id="114691" name="Rectangle 2"/>
          <p:cNvSpPr>
            <a:spLocks noGrp="1" noRot="1" noChangeAspect="1" noChangeArrowheads="1" noTextEdit="1"/>
          </p:cNvSpPr>
          <p:nvPr>
            <p:ph type="sldImg"/>
          </p:nvPr>
        </p:nvSpPr>
        <p:spPr>
          <a:xfrm>
            <a:off x="1258888" y="719138"/>
            <a:ext cx="4800600" cy="3600450"/>
          </a:xfrm>
          <a:ln/>
        </p:spPr>
      </p:sp>
      <p:sp>
        <p:nvSpPr>
          <p:cNvPr id="114692"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p>
            <a:pPr defTabSz="964938"/>
            <a:fld id="{9E18323A-4069-4E02-91B1-3F231CB61519}" type="slidenum">
              <a:rPr lang="en-US" smtClean="0">
                <a:cs typeface="Arial" charset="0"/>
              </a:rPr>
              <a:pPr defTabSz="964938"/>
              <a:t>21</a:t>
            </a:fld>
            <a:endParaRPr lang="en-US" dirty="0" smtClean="0">
              <a:cs typeface="Arial" charset="0"/>
            </a:endParaRPr>
          </a:p>
        </p:txBody>
      </p:sp>
      <p:sp>
        <p:nvSpPr>
          <p:cNvPr id="115715" name="Rectangle 2"/>
          <p:cNvSpPr>
            <a:spLocks noGrp="1" noRot="1" noChangeAspect="1" noChangeArrowheads="1" noTextEdit="1"/>
          </p:cNvSpPr>
          <p:nvPr>
            <p:ph type="sldImg"/>
          </p:nvPr>
        </p:nvSpPr>
        <p:spPr>
          <a:xfrm>
            <a:off x="1258888" y="719138"/>
            <a:ext cx="4800600" cy="3600450"/>
          </a:xfrm>
          <a:ln/>
        </p:spPr>
      </p:sp>
      <p:sp>
        <p:nvSpPr>
          <p:cNvPr id="115716"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pPr defTabSz="964938"/>
            <a:fld id="{31ECC1EA-4DF2-4B38-87A5-F9F70AACCAE0}" type="slidenum">
              <a:rPr lang="en-US" smtClean="0">
                <a:cs typeface="Arial" charset="0"/>
              </a:rPr>
              <a:pPr defTabSz="964938"/>
              <a:t>22</a:t>
            </a:fld>
            <a:endParaRPr lang="en-US" dirty="0" smtClean="0">
              <a:cs typeface="Arial" charset="0"/>
            </a:endParaRPr>
          </a:p>
        </p:txBody>
      </p:sp>
      <p:sp>
        <p:nvSpPr>
          <p:cNvPr id="116739" name="Rectangle 2"/>
          <p:cNvSpPr>
            <a:spLocks noGrp="1" noRot="1" noChangeAspect="1" noChangeArrowheads="1" noTextEdit="1"/>
          </p:cNvSpPr>
          <p:nvPr>
            <p:ph type="sldImg"/>
          </p:nvPr>
        </p:nvSpPr>
        <p:spPr>
          <a:xfrm>
            <a:off x="1258888" y="719138"/>
            <a:ext cx="4800600" cy="3600450"/>
          </a:xfrm>
          <a:ln/>
        </p:spPr>
      </p:sp>
      <p:sp>
        <p:nvSpPr>
          <p:cNvPr id="116740"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p>
            <a:pPr defTabSz="964938"/>
            <a:fld id="{7EC5C417-17FC-448C-A395-3803B7AFE0DF}" type="slidenum">
              <a:rPr lang="en-US" smtClean="0">
                <a:cs typeface="Arial" charset="0"/>
              </a:rPr>
              <a:pPr defTabSz="964938"/>
              <a:t>23</a:t>
            </a:fld>
            <a:endParaRPr lang="en-US" dirty="0" smtClean="0">
              <a:cs typeface="Arial" charset="0"/>
            </a:endParaRPr>
          </a:p>
        </p:txBody>
      </p:sp>
      <p:sp>
        <p:nvSpPr>
          <p:cNvPr id="117763" name="Rectangle 2"/>
          <p:cNvSpPr>
            <a:spLocks noGrp="1" noRot="1" noChangeAspect="1" noChangeArrowheads="1" noTextEdit="1"/>
          </p:cNvSpPr>
          <p:nvPr>
            <p:ph type="sldImg"/>
          </p:nvPr>
        </p:nvSpPr>
        <p:spPr>
          <a:xfrm>
            <a:off x="1258888" y="719138"/>
            <a:ext cx="4800600" cy="3600450"/>
          </a:xfrm>
          <a:ln/>
        </p:spPr>
      </p:sp>
      <p:sp>
        <p:nvSpPr>
          <p:cNvPr id="117764" name="Rectangle 3"/>
          <p:cNvSpPr>
            <a:spLocks noGrp="1" noChangeArrowheads="1"/>
          </p:cNvSpPr>
          <p:nvPr>
            <p:ph type="body" idx="1"/>
          </p:nvPr>
        </p:nvSpPr>
        <p:spPr>
          <a:xfrm>
            <a:off x="974726" y="4559301"/>
            <a:ext cx="5365750" cy="4322763"/>
          </a:xfrm>
          <a:noFill/>
          <a:ln/>
        </p:spPr>
        <p:txBody>
          <a:bodyPr/>
          <a:lstStyle/>
          <a:p>
            <a:pPr eaLnBrk="1" hangingPunct="1"/>
            <a:endParaRPr lang="en-US"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p>
            <a:pPr defTabSz="964938"/>
            <a:fld id="{8A6855D9-F13B-409E-9F05-276995312317}" type="slidenum">
              <a:rPr lang="en-US" smtClean="0">
                <a:cs typeface="Arial" charset="0"/>
              </a:rPr>
              <a:pPr defTabSz="964938"/>
              <a:t>24</a:t>
            </a:fld>
            <a:endParaRPr lang="en-US" dirty="0" smtClean="0">
              <a:cs typeface="Arial" charset="0"/>
            </a:endParaRPr>
          </a:p>
        </p:txBody>
      </p:sp>
      <p:sp>
        <p:nvSpPr>
          <p:cNvPr id="109571" name="Rectangle 2"/>
          <p:cNvSpPr>
            <a:spLocks noGrp="1" noRot="1" noChangeAspect="1" noChangeArrowheads="1" noTextEdit="1"/>
          </p:cNvSpPr>
          <p:nvPr>
            <p:ph type="sldImg"/>
          </p:nvPr>
        </p:nvSpPr>
        <p:spPr>
          <a:xfrm>
            <a:off x="1258888" y="719138"/>
            <a:ext cx="4800600" cy="3600450"/>
          </a:xfrm>
          <a:ln/>
        </p:spPr>
      </p:sp>
      <p:sp>
        <p:nvSpPr>
          <p:cNvPr id="109572" name="Rectangle 3"/>
          <p:cNvSpPr>
            <a:spLocks noGrp="1" noChangeArrowheads="1"/>
          </p:cNvSpPr>
          <p:nvPr>
            <p:ph type="body" idx="1"/>
          </p:nvPr>
        </p:nvSpPr>
        <p:spPr>
          <a:xfrm>
            <a:off x="974726" y="4559301"/>
            <a:ext cx="5365750" cy="4322763"/>
          </a:xfrm>
          <a:noFill/>
          <a:ln/>
        </p:spPr>
        <p:txBody>
          <a:bodyPr/>
          <a:lstStyle/>
          <a:p>
            <a:pPr marL="684029" lvl="1" indent="-226952" eaLnBrk="1" hangingPunct="1">
              <a:lnSpc>
                <a:spcPct val="90000"/>
              </a:lnSpc>
            </a:pPr>
            <a:endParaRPr lang="en-US" sz="1000"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p>
            <a:pPr defTabSz="964938"/>
            <a:fld id="{9BCEB62D-0C25-40A7-AC4F-AAD58F70236E}" type="slidenum">
              <a:rPr lang="en-US" smtClean="0">
                <a:cs typeface="Arial" charset="0"/>
              </a:rPr>
              <a:pPr defTabSz="964938"/>
              <a:t>25</a:t>
            </a:fld>
            <a:endParaRPr lang="en-US" dirty="0" smtClean="0">
              <a:cs typeface="Arial" charset="0"/>
            </a:endParaRPr>
          </a:p>
        </p:txBody>
      </p:sp>
      <p:sp>
        <p:nvSpPr>
          <p:cNvPr id="119811" name="Rectangle 2"/>
          <p:cNvSpPr>
            <a:spLocks noGrp="1" noRot="1" noChangeAspect="1" noChangeArrowheads="1" noTextEdit="1"/>
          </p:cNvSpPr>
          <p:nvPr>
            <p:ph type="sldImg"/>
          </p:nvPr>
        </p:nvSpPr>
        <p:spPr>
          <a:xfrm>
            <a:off x="1258888" y="719138"/>
            <a:ext cx="4800600" cy="3600450"/>
          </a:xfrm>
          <a:ln/>
        </p:spPr>
      </p:sp>
      <p:sp>
        <p:nvSpPr>
          <p:cNvPr id="119812" name="Rectangle 3"/>
          <p:cNvSpPr>
            <a:spLocks noGrp="1" noChangeArrowheads="1"/>
          </p:cNvSpPr>
          <p:nvPr>
            <p:ph type="body" idx="1"/>
          </p:nvPr>
        </p:nvSpPr>
        <p:spPr>
          <a:xfrm>
            <a:off x="974726" y="4559301"/>
            <a:ext cx="5365750" cy="4322763"/>
          </a:xfrm>
          <a:noFill/>
          <a:ln/>
        </p:spPr>
        <p:txBody>
          <a:bodyPr/>
          <a:lstStyle/>
          <a:p>
            <a:pPr eaLnBrk="1" hangingPunct="1">
              <a:lnSpc>
                <a:spcPct val="80000"/>
              </a:lnSpc>
            </a:pPr>
            <a:endParaRPr lang="en-US" sz="900" dirty="0"/>
          </a:p>
          <a:p>
            <a:pPr eaLnBrk="1" hangingPunct="1">
              <a:lnSpc>
                <a:spcPct val="80000"/>
              </a:lnSpc>
            </a:pPr>
            <a:endParaRPr lang="en-US" sz="900"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DC4106-EE4D-402D-B2D6-60D2B8F95C99}" type="slidenum">
              <a:rPr lang="en-US"/>
              <a:pPr/>
              <a:t>27</a:t>
            </a:fld>
            <a:endParaRPr lang="en-US" dirty="0"/>
          </a:p>
        </p:txBody>
      </p:sp>
      <p:sp>
        <p:nvSpPr>
          <p:cNvPr id="41986" name="Rectangle 2"/>
          <p:cNvSpPr>
            <a:spLocks noGrp="1" noRot="1" noChangeAspect="1" noChangeArrowheads="1" noTextEdit="1"/>
          </p:cNvSpPr>
          <p:nvPr>
            <p:ph type="sldImg"/>
          </p:nvPr>
        </p:nvSpPr>
        <p:spPr>
          <a:ln/>
        </p:spPr>
      </p:sp>
      <p:sp>
        <p:nvSpPr>
          <p:cNvPr id="5" name="Rectangle 3"/>
          <p:cNvSpPr>
            <a:spLocks noGrp="1" noChangeArrowheads="1"/>
          </p:cNvSpPr>
          <p:nvPr>
            <p:ph type="body" idx="3"/>
          </p:nvPr>
        </p:nvSpPr>
        <p:spPr>
          <a:xfrm>
            <a:off x="638388" y="4800602"/>
            <a:ext cx="6351693" cy="4320540"/>
          </a:xfrm>
        </p:spPr>
        <p:txBody>
          <a:bodyPr/>
          <a:lstStyle/>
          <a:p>
            <a:pPr marL="241594" indent="-241594"/>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p>
            <a:fld id="{6E4807BE-FF7B-49AB-852B-B51FF516B6E1}" type="slidenum">
              <a:rPr lang="en-US" smtClean="0">
                <a:cs typeface="Arial" charset="0"/>
              </a:rPr>
              <a:pPr/>
              <a:t>3</a:t>
            </a:fld>
            <a:endParaRPr lang="en-US" dirty="0" smtClean="0">
              <a:cs typeface="Arial" charset="0"/>
            </a:endParaRPr>
          </a:p>
        </p:txBody>
      </p:sp>
      <p:sp>
        <p:nvSpPr>
          <p:cNvPr id="95235" name="Rectangle 2"/>
          <p:cNvSpPr>
            <a:spLocks noGrp="1" noRot="1" noChangeAspect="1" noChangeArrowheads="1" noTextEdit="1"/>
          </p:cNvSpPr>
          <p:nvPr>
            <p:ph type="sldImg"/>
          </p:nvPr>
        </p:nvSpPr>
        <p:spPr>
          <a:xfrm>
            <a:off x="776288" y="541338"/>
            <a:ext cx="5437187" cy="4078287"/>
          </a:xfrm>
          <a:ln/>
        </p:spPr>
      </p:sp>
      <p:sp>
        <p:nvSpPr>
          <p:cNvPr id="95236" name="Rectangle 3"/>
          <p:cNvSpPr>
            <a:spLocks noGrp="1" noChangeArrowheads="1"/>
          </p:cNvSpPr>
          <p:nvPr>
            <p:ph type="body" idx="1"/>
          </p:nvPr>
        </p:nvSpPr>
        <p:spPr>
          <a:xfrm>
            <a:off x="638176" y="4800601"/>
            <a:ext cx="6351589" cy="4321175"/>
          </a:xfrm>
          <a:noFill/>
          <a:ln/>
        </p:spPr>
        <p:txBody>
          <a:bodyPr/>
          <a:lstStyle/>
          <a:p>
            <a:pPr marL="228539" indent="-228539" eaLnBrk="1" hangingPunct="1"/>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p>
            <a:pPr defTabSz="964938"/>
            <a:fld id="{B3565691-ADFD-4CCB-8C7A-356237204D2D}" type="slidenum">
              <a:rPr lang="en-US" smtClean="0">
                <a:cs typeface="Arial" charset="0"/>
              </a:rPr>
              <a:pPr defTabSz="964938"/>
              <a:t>4</a:t>
            </a:fld>
            <a:endParaRPr lang="en-US" dirty="0" smtClean="0">
              <a:cs typeface="Arial" charset="0"/>
            </a:endParaRPr>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ln/>
        </p:spPr>
        <p:txBody>
          <a:bodyPr/>
          <a:lstStyle/>
          <a:p>
            <a:pPr eaLnBrk="1" hangingPunct="1"/>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0912C7-8DD9-49FC-9654-F7DB154DDE4A}" type="slidenum">
              <a:rPr lang="en-US"/>
              <a:pPr/>
              <a:t>5</a:t>
            </a:fld>
            <a:endParaRPr lang="en-US" dirty="0"/>
          </a:p>
        </p:txBody>
      </p:sp>
      <p:sp>
        <p:nvSpPr>
          <p:cNvPr id="37890" name="Rectangle 2"/>
          <p:cNvSpPr>
            <a:spLocks noGrp="1" noRot="1" noChangeAspect="1" noChangeArrowheads="1" noTextEdit="1"/>
          </p:cNvSpPr>
          <p:nvPr>
            <p:ph type="sldImg"/>
          </p:nvPr>
        </p:nvSpPr>
        <p:spPr>
          <a:xfrm>
            <a:off x="776288" y="541338"/>
            <a:ext cx="5438775" cy="4078287"/>
          </a:xfrm>
          <a:ln/>
        </p:spPr>
      </p:sp>
      <p:sp>
        <p:nvSpPr>
          <p:cNvPr id="37891" name="Rectangle 3"/>
          <p:cNvSpPr>
            <a:spLocks noGrp="1" noChangeArrowheads="1"/>
          </p:cNvSpPr>
          <p:nvPr>
            <p:ph type="body" idx="1"/>
          </p:nvPr>
        </p:nvSpPr>
        <p:spPr>
          <a:xfrm>
            <a:off x="638388" y="4800601"/>
            <a:ext cx="6351693" cy="4320540"/>
          </a:xfrm>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p>
            <a:fld id="{C6D52036-FF6E-4074-8E31-B56221BC879C}" type="slidenum">
              <a:rPr lang="en-US" smtClean="0">
                <a:cs typeface="Arial" charset="0"/>
              </a:rPr>
              <a:pPr/>
              <a:t>6</a:t>
            </a:fld>
            <a:endParaRPr lang="en-US" dirty="0" smtClean="0">
              <a:cs typeface="Arial" charset="0"/>
            </a:endParaRPr>
          </a:p>
        </p:txBody>
      </p:sp>
      <p:sp>
        <p:nvSpPr>
          <p:cNvPr id="98307" name="Rectangle 2"/>
          <p:cNvSpPr>
            <a:spLocks noGrp="1" noRot="1" noChangeAspect="1" noChangeArrowheads="1" noTextEdit="1"/>
          </p:cNvSpPr>
          <p:nvPr>
            <p:ph type="sldImg"/>
          </p:nvPr>
        </p:nvSpPr>
        <p:spPr>
          <a:xfrm>
            <a:off x="776288" y="541338"/>
            <a:ext cx="5437187" cy="4078287"/>
          </a:xfrm>
          <a:ln/>
        </p:spPr>
      </p:sp>
      <p:sp>
        <p:nvSpPr>
          <p:cNvPr id="98308" name="Rectangle 3"/>
          <p:cNvSpPr>
            <a:spLocks noGrp="1" noChangeArrowheads="1"/>
          </p:cNvSpPr>
          <p:nvPr>
            <p:ph type="body" idx="1"/>
          </p:nvPr>
        </p:nvSpPr>
        <p:spPr>
          <a:xfrm>
            <a:off x="638176" y="4800601"/>
            <a:ext cx="6351589" cy="4321175"/>
          </a:xfrm>
          <a:noFill/>
          <a:ln/>
        </p:spPr>
        <p:txBody>
          <a:bodyPr/>
          <a:lstStyle/>
          <a:p>
            <a:pPr eaLnBrk="1" hangingPunct="1"/>
            <a:endParaRPr lang="en-US"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dirty="0"/>
          </a:p>
        </p:txBody>
      </p:sp>
      <p:sp>
        <p:nvSpPr>
          <p:cNvPr id="4" name="Slide Number Placeholder 3"/>
          <p:cNvSpPr>
            <a:spLocks noGrp="1"/>
          </p:cNvSpPr>
          <p:nvPr>
            <p:ph type="sldNum" sz="quarter" idx="10"/>
          </p:nvPr>
        </p:nvSpPr>
        <p:spPr/>
        <p:txBody>
          <a:bodyPr/>
          <a:lstStyle/>
          <a:p>
            <a:pPr>
              <a:defRPr/>
            </a:pPr>
            <a:fld id="{30ED41AE-736E-48F5-8701-1355F6D9E97A}" type="slidenum">
              <a:rPr lang="en-US" smtClean="0"/>
              <a:pPr>
                <a:defRPr/>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p>
            <a:pPr defTabSz="964938"/>
            <a:fld id="{A8A89100-0C98-497A-8B1F-8D66BB9A78D0}" type="slidenum">
              <a:rPr lang="en-US" smtClean="0">
                <a:cs typeface="Arial" charset="0"/>
              </a:rPr>
              <a:pPr defTabSz="964938"/>
              <a:t>8</a:t>
            </a:fld>
            <a:endParaRPr lang="en-US" dirty="0" smtClean="0">
              <a:cs typeface="Arial" charset="0"/>
            </a:endParaRPr>
          </a:p>
        </p:txBody>
      </p:sp>
      <p:sp>
        <p:nvSpPr>
          <p:cNvPr id="103427" name="Rectangle 2"/>
          <p:cNvSpPr>
            <a:spLocks noGrp="1" noRot="1" noChangeAspect="1" noChangeArrowheads="1" noTextEdit="1"/>
          </p:cNvSpPr>
          <p:nvPr>
            <p:ph type="sldImg"/>
          </p:nvPr>
        </p:nvSpPr>
        <p:spPr>
          <a:xfrm>
            <a:off x="1258888" y="719138"/>
            <a:ext cx="4800600" cy="3600450"/>
          </a:xfrm>
          <a:ln/>
        </p:spPr>
      </p:sp>
      <p:sp>
        <p:nvSpPr>
          <p:cNvPr id="103428" name="Rectangle 3"/>
          <p:cNvSpPr>
            <a:spLocks noGrp="1" noChangeArrowheads="1"/>
          </p:cNvSpPr>
          <p:nvPr>
            <p:ph type="body" idx="1"/>
          </p:nvPr>
        </p:nvSpPr>
        <p:spPr>
          <a:xfrm>
            <a:off x="957265" y="4573588"/>
            <a:ext cx="5419725" cy="4335462"/>
          </a:xfrm>
          <a:noFill/>
          <a:ln/>
        </p:spPr>
        <p:txBody>
          <a:bodyPr/>
          <a:lstStyle/>
          <a:p>
            <a:pPr eaLnBrk="1" hangingPunct="1"/>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p>
            <a:pPr defTabSz="964938"/>
            <a:fld id="{4B1CD6F8-3ED0-4035-A6D6-5771BA8D75A2}" type="slidenum">
              <a:rPr lang="en-US" smtClean="0">
                <a:cs typeface="Arial" charset="0"/>
              </a:rPr>
              <a:pPr defTabSz="964938"/>
              <a:t>9</a:t>
            </a:fld>
            <a:endParaRPr lang="en-US" dirty="0" smtClean="0">
              <a:cs typeface="Arial" charset="0"/>
            </a:endParaRPr>
          </a:p>
        </p:txBody>
      </p:sp>
      <p:sp>
        <p:nvSpPr>
          <p:cNvPr id="104451" name="Rectangle 2"/>
          <p:cNvSpPr>
            <a:spLocks noGrp="1" noRot="1" noChangeAspect="1" noChangeArrowheads="1" noTextEdit="1"/>
          </p:cNvSpPr>
          <p:nvPr>
            <p:ph type="sldImg"/>
          </p:nvPr>
        </p:nvSpPr>
        <p:spPr>
          <a:xfrm>
            <a:off x="1258888" y="719138"/>
            <a:ext cx="4800600" cy="3600450"/>
          </a:xfrm>
          <a:ln/>
        </p:spPr>
      </p:sp>
      <p:sp>
        <p:nvSpPr>
          <p:cNvPr id="104452" name="Rectangle 3"/>
          <p:cNvSpPr>
            <a:spLocks noGrp="1" noChangeArrowheads="1"/>
          </p:cNvSpPr>
          <p:nvPr>
            <p:ph type="body" idx="1"/>
          </p:nvPr>
        </p:nvSpPr>
        <p:spPr>
          <a:xfrm>
            <a:off x="957265" y="4573588"/>
            <a:ext cx="5419725" cy="4335462"/>
          </a:xfrm>
          <a:noFill/>
          <a:ln/>
        </p:spPr>
        <p:txBody>
          <a:bodyPr lIns="95011" tIns="47505" rIns="95011" bIns="47505"/>
          <a:lstStyle/>
          <a:p>
            <a:pPr lvl="2" eaLnBrk="1" hangingPunct="1"/>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Module Title">
    <p:bg bwMode="auto">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71682" name="Rectangle 2"/>
          <p:cNvSpPr>
            <a:spLocks noGrp="1" noChangeArrowheads="1"/>
          </p:cNvSpPr>
          <p:nvPr>
            <p:ph type="ctrTitle"/>
          </p:nvPr>
        </p:nvSpPr>
        <p:spPr>
          <a:xfrm>
            <a:off x="295275" y="330200"/>
            <a:ext cx="8458200" cy="533400"/>
          </a:xfrm>
          <a:prstGeom prst="rect">
            <a:avLst/>
          </a:prstGeom>
        </p:spPr>
        <p:txBody>
          <a:bodyPr anchor="t"/>
          <a:lstStyle>
            <a:lvl1pPr marL="0" indent="0">
              <a:defRPr sz="3000" baseline="0">
                <a:solidFill>
                  <a:srgbClr val="003D79"/>
                </a:solidFill>
                <a:latin typeface="Arial" pitchFamily="34" charset="0"/>
              </a:defRPr>
            </a:lvl1pPr>
          </a:lstStyle>
          <a:p>
            <a:r>
              <a:rPr lang="en-US" altLang="zh-CN" noProof="0" smtClean="0"/>
              <a:t>Click to edit Master title style</a:t>
            </a:r>
            <a:endParaRPr lang="zh-CN" altLang="en-US" noProof="0"/>
          </a:p>
        </p:txBody>
      </p:sp>
      <p:sp>
        <p:nvSpPr>
          <p:cNvPr id="71683" name="Rectangle 3"/>
          <p:cNvSpPr>
            <a:spLocks noGrp="1" noChangeArrowheads="1"/>
          </p:cNvSpPr>
          <p:nvPr>
            <p:ph type="subTitle" idx="1"/>
          </p:nvPr>
        </p:nvSpPr>
        <p:spPr>
          <a:xfrm>
            <a:off x="400050" y="1095375"/>
            <a:ext cx="8382000" cy="476250"/>
          </a:xfrm>
        </p:spPr>
        <p:txBody>
          <a:bodyPr/>
          <a:lstStyle>
            <a:lvl1pPr>
              <a:defRPr sz="1800" b="0" i="1" baseline="0">
                <a:solidFill>
                  <a:srgbClr val="000000"/>
                </a:solidFill>
                <a:latin typeface="Arial" pitchFamily="34" charset="0"/>
              </a:defRPr>
            </a:lvl1pPr>
          </a:lstStyle>
          <a:p>
            <a:r>
              <a:rPr lang="en-US" altLang="zh-CN" noProof="0" smtClean="0"/>
              <a:t>Click to edit Master subtitle style</a:t>
            </a:r>
            <a:endParaRPr lang="zh-CN" altLang="en-US" noProof="0"/>
          </a:p>
        </p:txBody>
      </p:sp>
      <p:sp>
        <p:nvSpPr>
          <p:cNvPr id="5" name="TextBox 4"/>
          <p:cNvSpPr txBox="1"/>
          <p:nvPr userDrawn="1"/>
        </p:nvSpPr>
        <p:spPr bwMode="gray">
          <a:xfrm>
            <a:off x="6729169" y="6696045"/>
            <a:ext cx="2343150" cy="184666"/>
          </a:xfrm>
          <a:prstGeom prst="rect">
            <a:avLst/>
          </a:prstGeom>
          <a:noFill/>
        </p:spPr>
        <p:txBody>
          <a:bodyPr wrap="square" rtlCol="0">
            <a:spAutoFit/>
          </a:bodyPr>
          <a:lstStyle/>
          <a:p>
            <a:pPr algn="r"/>
            <a:r>
              <a:rPr lang="en-US" altLang="zh-CN" sz="600" baseline="0" noProof="0" smtClean="0">
                <a:solidFill>
                  <a:schemeClr val="bg2">
                    <a:lumMod val="75000"/>
                  </a:schemeClr>
                </a:solidFill>
                <a:latin typeface="Arial" pitchFamily="34" charset="0"/>
                <a:ea typeface="DFHeiW5-GB" pitchFamily="49" charset="-122"/>
                <a:cs typeface="SimSun"/>
              </a:rPr>
              <a:t>© 2013 VMware Inc. </a:t>
            </a:r>
            <a:r>
              <a:rPr lang="zh-CN" altLang="en-US" sz="600" baseline="0" noProof="0" smtClean="0">
                <a:solidFill>
                  <a:schemeClr val="bg2">
                    <a:lumMod val="75000"/>
                  </a:schemeClr>
                </a:solidFill>
                <a:latin typeface="Arial" pitchFamily="34" charset="0"/>
                <a:ea typeface="DFHeiW5-GB" pitchFamily="49" charset="-122"/>
                <a:cs typeface="SimSun"/>
              </a:rPr>
              <a:t>保留所有权利</a:t>
            </a:r>
          </a:p>
        </p:txBody>
      </p:sp>
    </p:spTree>
  </p:cSld>
  <p:clrMapOvr>
    <a:overrideClrMapping bg1="lt1" tx1="dk1" bg2="lt2" tx2="dk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a:xfrm>
            <a:off x="314325" y="946149"/>
            <a:ext cx="8404098" cy="5002213"/>
          </a:xfrm>
        </p:spPr>
        <p:txBody>
          <a:bodyPr/>
          <a:lstStyle>
            <a:lvl1pPr marL="0" indent="0">
              <a:buFont typeface="Arial" pitchFamily="34" charset="0"/>
              <a:buNone/>
              <a:defRPr>
                <a:solidFill>
                  <a:srgbClr val="000000"/>
                </a:solidFill>
              </a:defRPr>
            </a:lvl1pPr>
            <a:lvl2pPr>
              <a:defRPr>
                <a:solidFill>
                  <a:srgbClr val="000000"/>
                </a:solidFill>
              </a:defRPr>
            </a:lvl2pPr>
            <a:lvl3pPr marL="685800" indent="-285750">
              <a:defRPr>
                <a:solidFill>
                  <a:srgbClr val="000000"/>
                </a:solidFill>
              </a:defRPr>
            </a:lvl3pPr>
            <a:lvl4pPr marL="1028700" indent="-285750">
              <a:defRPr>
                <a:solidFill>
                  <a:srgbClr val="000000"/>
                </a:solidFill>
              </a:defRPr>
            </a:lvl4pPr>
            <a:lvl5pPr marL="1371600" indent="-285750">
              <a:defRPr>
                <a:solidFill>
                  <a:srgbClr val="000000"/>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6"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esson Title">
    <p:spTree>
      <p:nvGrpSpPr>
        <p:cNvPr id="1" name=""/>
        <p:cNvGrpSpPr/>
        <p:nvPr/>
      </p:nvGrpSpPr>
      <p:grpSpPr>
        <a:xfrm>
          <a:off x="0" y="0"/>
          <a:ext cx="0" cy="0"/>
          <a:chOff x="0" y="0"/>
          <a:chExt cx="0" cy="0"/>
        </a:xfrm>
      </p:grpSpPr>
      <p:sp>
        <p:nvSpPr>
          <p:cNvPr id="2" name="Title 1"/>
          <p:cNvSpPr>
            <a:spLocks noGrp="1"/>
          </p:cNvSpPr>
          <p:nvPr>
            <p:ph type="title"/>
          </p:nvPr>
        </p:nvSpPr>
        <p:spPr>
          <a:xfrm>
            <a:off x="937260" y="2162174"/>
            <a:ext cx="7254240" cy="1241425"/>
          </a:xfrm>
          <a:prstGeom prst="rect">
            <a:avLst/>
          </a:prstGeom>
        </p:spPr>
        <p:txBody>
          <a:bodyPr anchor="b"/>
          <a:lstStyle>
            <a:lvl1pPr algn="ctr">
              <a:defRPr sz="3000">
                <a:solidFill>
                  <a:srgbClr val="003D79"/>
                </a:solidFill>
              </a:defRPr>
            </a:lvl1pPr>
          </a:lstStyle>
          <a:p>
            <a:r>
              <a:rPr lang="en-US" smtClean="0"/>
              <a:t>Click to edit Master title style</a:t>
            </a:r>
            <a:endParaRPr lang="en-US" dirty="0"/>
          </a:p>
        </p:txBody>
      </p:sp>
      <p:pic>
        <p:nvPicPr>
          <p:cNvPr id="6" name="Picture 2"/>
          <p:cNvPicPr>
            <a:picLocks noChangeAspect="1" noChangeArrowheads="1"/>
          </p:cNvPicPr>
          <p:nvPr userDrawn="1"/>
        </p:nvPicPr>
        <p:blipFill>
          <a:blip r:embed="rId2" cstate="print"/>
          <a:srcRect/>
          <a:stretch>
            <a:fillRect/>
          </a:stretch>
        </p:blipFill>
        <p:spPr bwMode="auto">
          <a:xfrm>
            <a:off x="139700" y="312279"/>
            <a:ext cx="8858250" cy="419241"/>
          </a:xfrm>
          <a:prstGeom prst="rect">
            <a:avLst/>
          </a:prstGeom>
          <a:noFill/>
          <a:ln w="9525">
            <a:noFill/>
            <a:miter lim="800000"/>
            <a:headEnd/>
            <a:tailEnd/>
          </a:ln>
          <a:effectLst/>
        </p:spPr>
      </p:pic>
      <p:sp>
        <p:nvSpPr>
          <p:cNvPr id="8" name="Text Placeholder 7"/>
          <p:cNvSpPr>
            <a:spLocks noGrp="1"/>
          </p:cNvSpPr>
          <p:nvPr>
            <p:ph type="body" sz="quarter" idx="12"/>
          </p:nvPr>
        </p:nvSpPr>
        <p:spPr>
          <a:xfrm>
            <a:off x="923925" y="3486150"/>
            <a:ext cx="7267575" cy="628650"/>
          </a:xfrm>
        </p:spPr>
        <p:txBody>
          <a:bodyPr/>
          <a:lstStyle>
            <a:lvl1pPr algn="ctr">
              <a:lnSpc>
                <a:spcPct val="100000"/>
              </a:lnSpc>
              <a:spcBef>
                <a:spcPts val="0"/>
              </a:spcBef>
              <a:defRPr b="0">
                <a:solidFill>
                  <a:srgbClr val="000000"/>
                </a:solidFill>
              </a:defRPr>
            </a:lvl1pPr>
          </a:lstStyle>
          <a:p>
            <a:pPr lvl="0"/>
            <a:r>
              <a:rPr lang="en-US" dirty="0" smtClean="0"/>
              <a:t>Click to edit Master text styles</a:t>
            </a:r>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14325" y="946149"/>
            <a:ext cx="4038600" cy="5002213"/>
          </a:xfrm>
        </p:spPr>
        <p:txBody>
          <a:bodyPr/>
          <a:lstStyle>
            <a:lvl1pPr marL="0" indent="0">
              <a:buFont typeface="Arial" pitchFamily="34" charset="0"/>
              <a:buNone/>
              <a:defRPr sz="2000">
                <a:solidFill>
                  <a:srgbClr val="000000"/>
                </a:solidFill>
              </a:defRPr>
            </a:lvl1pPr>
            <a:lvl2pPr>
              <a:defRPr sz="2000">
                <a:solidFill>
                  <a:srgbClr val="000000"/>
                </a:solidFill>
              </a:defRPr>
            </a:lvl2pPr>
            <a:lvl3pPr>
              <a:defRPr sz="1800">
                <a:solidFill>
                  <a:srgbClr val="000000"/>
                </a:solidFill>
              </a:defRPr>
            </a:lvl3pPr>
            <a:lvl4pPr>
              <a:defRPr sz="17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29150" y="946149"/>
            <a:ext cx="4038600" cy="5002213"/>
          </a:xfrm>
        </p:spPr>
        <p:txBody>
          <a:bodyPr/>
          <a:lstStyle>
            <a:lvl1pPr marL="114300" indent="-114300">
              <a:defRPr sz="2000">
                <a:solidFill>
                  <a:srgbClr val="000000"/>
                </a:solidFill>
              </a:defRPr>
            </a:lvl1pPr>
            <a:lvl2pPr>
              <a:defRPr sz="2000">
                <a:solidFill>
                  <a:srgbClr val="000000"/>
                </a:solidFill>
              </a:defRPr>
            </a:lvl2pPr>
            <a:lvl3pPr>
              <a:defRPr sz="1800">
                <a:solidFill>
                  <a:srgbClr val="000000"/>
                </a:solidFill>
              </a:defRPr>
            </a:lvl3pPr>
            <a:lvl4pPr>
              <a:defRPr sz="1700">
                <a:solidFill>
                  <a:srgbClr val="000000"/>
                </a:solidFill>
              </a:defRPr>
            </a:lvl4pPr>
            <a:lvl5pPr>
              <a:defRPr sz="1600">
                <a:solidFill>
                  <a:srgbClr val="000000"/>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mbered List">
    <p:spTree>
      <p:nvGrpSpPr>
        <p:cNvPr id="1" name=""/>
        <p:cNvGrpSpPr/>
        <p:nvPr/>
      </p:nvGrpSpPr>
      <p:grpSpPr>
        <a:xfrm>
          <a:off x="0" y="0"/>
          <a:ext cx="0" cy="0"/>
          <a:chOff x="0" y="0"/>
          <a:chExt cx="0" cy="0"/>
        </a:xfrm>
      </p:grpSpPr>
      <p:sp>
        <p:nvSpPr>
          <p:cNvPr id="4" name="Content Placeholder 2"/>
          <p:cNvSpPr>
            <a:spLocks noGrp="1"/>
          </p:cNvSpPr>
          <p:nvPr>
            <p:ph idx="1"/>
          </p:nvPr>
        </p:nvSpPr>
        <p:spPr>
          <a:xfrm>
            <a:off x="314325" y="946149"/>
            <a:ext cx="8382000" cy="5002213"/>
          </a:xfrm>
        </p:spPr>
        <p:txBody>
          <a:bodyPr/>
          <a:lstStyle>
            <a:lvl1pPr>
              <a:defRPr>
                <a:solidFill>
                  <a:srgbClr val="000000"/>
                </a:solidFill>
              </a:defRPr>
            </a:lvl1pPr>
            <a:lvl2pPr marL="342900" indent="-342900">
              <a:buSzPct val="95000"/>
              <a:buFont typeface="+mj-lt"/>
              <a:buAutoNum type="arabicPeriod"/>
              <a:defRPr baseline="0">
                <a:solidFill>
                  <a:srgbClr val="000000"/>
                </a:solidFill>
              </a:defRPr>
            </a:lvl2pPr>
            <a:lvl3pPr marL="742950" indent="-342900">
              <a:buSzPct val="100000"/>
              <a:buFont typeface="+mj-lt"/>
              <a:buAutoNum type="alphaLcPeriod"/>
              <a:defRPr>
                <a:solidFill>
                  <a:srgbClr val="000000"/>
                </a:solidFill>
              </a:defRPr>
            </a:lvl3pPr>
            <a:lvl4pPr marL="1025525" indent="-342900">
              <a:buSzPct val="100000"/>
              <a:buFont typeface="+mj-lt"/>
              <a:buAutoNum type="alphaLcParenR"/>
              <a:defRPr/>
            </a:lvl4pPr>
            <a:lvl5pPr marL="914400" indent="-285750">
              <a:buFont typeface="Arial" pitchFamily="34" charset="0"/>
              <a:buChar char="•"/>
              <a:defRPr sz="1800"/>
            </a:lvl5pPr>
            <a:lvl6pPr marL="1085850" indent="-285750">
              <a:spcBef>
                <a:spcPts val="600"/>
              </a:spcBef>
              <a:spcAft>
                <a:spcPts val="0"/>
              </a:spcAft>
              <a:buClr>
                <a:srgbClr val="246978"/>
              </a:buClr>
              <a:buSzPct val="140000"/>
              <a:buFont typeface="Arial" pitchFamily="34" charset="0"/>
              <a:buChar char="•"/>
              <a:defRPr sz="1700">
                <a:solidFill>
                  <a:srgbClr val="000000"/>
                </a:solidFill>
              </a:defRPr>
            </a:lvl6pPr>
            <a:lvl7pPr marL="1428750" indent="-285750">
              <a:spcBef>
                <a:spcPts val="600"/>
              </a:spcBef>
              <a:buClr>
                <a:srgbClr val="246978"/>
              </a:buClr>
              <a:buSzPct val="140000"/>
              <a:tabLst/>
              <a:defRPr>
                <a:solidFill>
                  <a:srgbClr val="000000"/>
                </a:solidFill>
              </a:defRPr>
            </a:lvl7pPr>
          </a:lstStyle>
          <a:p>
            <a:pPr lvl="0"/>
            <a:r>
              <a:rPr lang="en-US" dirty="0" smtClean="0"/>
              <a:t>Click to edit Master text styles</a:t>
            </a:r>
          </a:p>
          <a:p>
            <a:pPr lvl="1"/>
            <a:r>
              <a:rPr lang="en-US" dirty="0" smtClean="0"/>
              <a:t>Numbered List</a:t>
            </a:r>
          </a:p>
          <a:p>
            <a:pPr lvl="1"/>
            <a:r>
              <a:rPr lang="en-US" dirty="0" smtClean="0"/>
              <a:t>Numbered List</a:t>
            </a:r>
          </a:p>
          <a:p>
            <a:pPr lvl="2"/>
            <a:r>
              <a:rPr lang="en-US" dirty="0" smtClean="0"/>
              <a:t>Bullet</a:t>
            </a:r>
          </a:p>
          <a:p>
            <a:pPr lvl="5"/>
            <a:r>
              <a:rPr lang="en-US" dirty="0" smtClean="0"/>
              <a:t>Bullet</a:t>
            </a:r>
          </a:p>
          <a:p>
            <a:pPr lvl="6"/>
            <a:r>
              <a:rPr lang="en-US" dirty="0" smtClean="0"/>
              <a:t>Bullet</a:t>
            </a:r>
          </a:p>
          <a:p>
            <a:pPr lvl="1"/>
            <a:r>
              <a:rPr lang="en-US" dirty="0" smtClean="0"/>
              <a:t>Numbered List</a:t>
            </a:r>
          </a:p>
        </p:txBody>
      </p:sp>
      <p:sp>
        <p:nvSpPr>
          <p:cNvPr id="5"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atin typeface="Arial" pitchFamily="34" charset="0"/>
              </a:defRPr>
            </a:lvl1pPr>
          </a:lstStyle>
          <a:p>
            <a:r>
              <a:rPr lang="en-US" altLang="zh-CN" noProof="0" smtClean="0"/>
              <a:t>DO NOT USE THIS PAGE IN LAYOUTS</a:t>
            </a:r>
            <a:endParaRPr lang="zh-CN" altLang="en-US" noProof="0"/>
          </a:p>
        </p:txBody>
      </p:sp>
      <p:sp>
        <p:nvSpPr>
          <p:cNvPr id="3" name="TextBox 2"/>
          <p:cNvSpPr txBox="1"/>
          <p:nvPr userDrawn="1"/>
        </p:nvSpPr>
        <p:spPr>
          <a:xfrm>
            <a:off x="504824" y="1421398"/>
            <a:ext cx="7781925" cy="2499146"/>
          </a:xfrm>
          <a:prstGeom prst="rect">
            <a:avLst/>
          </a:prstGeom>
          <a:noFill/>
        </p:spPr>
        <p:txBody>
          <a:bodyPr wrap="square" rtlCol="0">
            <a:spAutoFit/>
          </a:bodyPr>
          <a:lstStyle/>
          <a:p>
            <a:pPr algn="l"/>
            <a:r>
              <a:rPr lang="zh-CN" altLang="en-US" sz="1800" b="1" noProof="0" smtClean="0">
                <a:solidFill>
                  <a:srgbClr val="000000"/>
                </a:solidFill>
                <a:latin typeface="Arial" pitchFamily="34" charset="0"/>
                <a:ea typeface="DFHeiW5-GB" pitchFamily="49" charset="-122"/>
                <a:cs typeface="SimSun"/>
              </a:rPr>
              <a:t>修订状态：</a:t>
            </a:r>
          </a:p>
          <a:p>
            <a:pPr algn="l"/>
            <a:r>
              <a:rPr lang="en-US" altLang="zh-CN" sz="1600" noProof="0" smtClean="0">
                <a:solidFill>
                  <a:srgbClr val="000000"/>
                </a:solidFill>
                <a:latin typeface="Arial" pitchFamily="34" charset="0"/>
                <a:ea typeface="DFHeiW5-GB" pitchFamily="49" charset="-122"/>
                <a:cs typeface="SimSun"/>
              </a:rPr>
              <a:t>2013 </a:t>
            </a:r>
            <a:r>
              <a:rPr lang="zh-CN" altLang="en-US" sz="1600" noProof="0" smtClean="0">
                <a:solidFill>
                  <a:srgbClr val="000000"/>
                </a:solidFill>
                <a:latin typeface="Arial" pitchFamily="34" charset="0"/>
                <a:ea typeface="DFHeiW5-GB" pitchFamily="49" charset="-122"/>
                <a:cs typeface="SimSun"/>
              </a:rPr>
              <a:t>年 </a:t>
            </a:r>
            <a:r>
              <a:rPr lang="en-US" altLang="zh-CN" sz="1600" noProof="0" smtClean="0">
                <a:solidFill>
                  <a:srgbClr val="000000"/>
                </a:solidFill>
                <a:latin typeface="Arial" pitchFamily="34" charset="0"/>
                <a:ea typeface="DFHeiW5-GB" pitchFamily="49" charset="-122"/>
                <a:cs typeface="SimSun"/>
              </a:rPr>
              <a:t>1 </a:t>
            </a:r>
            <a:r>
              <a:rPr lang="zh-CN" altLang="en-US" sz="1600" noProof="0" smtClean="0">
                <a:solidFill>
                  <a:srgbClr val="000000"/>
                </a:solidFill>
                <a:latin typeface="Arial" pitchFamily="34" charset="0"/>
                <a:ea typeface="DFHeiW5-GB" pitchFamily="49" charset="-122"/>
                <a:cs typeface="SimSun"/>
              </a:rPr>
              <a:t>月 </a:t>
            </a:r>
            <a:r>
              <a:rPr lang="en-US" altLang="zh-CN" sz="1600" noProof="0" smtClean="0">
                <a:solidFill>
                  <a:srgbClr val="000000"/>
                </a:solidFill>
                <a:latin typeface="Arial" pitchFamily="34" charset="0"/>
                <a:ea typeface="DFHeiW5-GB" pitchFamily="49" charset="-122"/>
                <a:cs typeface="SimSun"/>
              </a:rPr>
              <a:t>28 </a:t>
            </a:r>
            <a:r>
              <a:rPr lang="zh-CN" altLang="en-US" sz="1600" noProof="0" smtClean="0">
                <a:solidFill>
                  <a:srgbClr val="000000"/>
                </a:solidFill>
                <a:latin typeface="Arial" pitchFamily="34" charset="0"/>
                <a:ea typeface="DFHeiW5-GB" pitchFamily="49" charset="-122"/>
                <a:cs typeface="SimSun"/>
              </a:rPr>
              <a:t>日 </a:t>
            </a:r>
            <a:r>
              <a:rPr lang="en-US" altLang="zh-CN" sz="1600" noProof="0" smtClean="0">
                <a:solidFill>
                  <a:srgbClr val="000000"/>
                </a:solidFill>
                <a:latin typeface="Arial" pitchFamily="34" charset="0"/>
                <a:ea typeface="DFHeiW5-GB" pitchFamily="49" charset="-122"/>
                <a:cs typeface="SimSun"/>
              </a:rPr>
              <a:t>– </a:t>
            </a:r>
            <a:r>
              <a:rPr lang="zh-CN" altLang="en-US" sz="1600" noProof="0" smtClean="0">
                <a:solidFill>
                  <a:srgbClr val="000000"/>
                </a:solidFill>
                <a:latin typeface="Arial" pitchFamily="34" charset="0"/>
                <a:ea typeface="DFHeiW5-GB" pitchFamily="49" charset="-122"/>
                <a:cs typeface="SimSun"/>
              </a:rPr>
              <a:t>版权更新至 </a:t>
            </a:r>
            <a:r>
              <a:rPr lang="en-US" altLang="zh-CN" sz="1600" noProof="0" smtClean="0">
                <a:solidFill>
                  <a:srgbClr val="000000"/>
                </a:solidFill>
                <a:latin typeface="Arial" pitchFamily="34" charset="0"/>
                <a:ea typeface="DFHeiW5-GB" pitchFamily="49" charset="-122"/>
                <a:cs typeface="SimSun"/>
              </a:rPr>
              <a:t>2013 </a:t>
            </a:r>
            <a:r>
              <a:rPr lang="zh-CN" altLang="en-US" sz="1600" noProof="0" smtClean="0">
                <a:solidFill>
                  <a:srgbClr val="000000"/>
                </a:solidFill>
                <a:latin typeface="Arial" pitchFamily="34" charset="0"/>
                <a:ea typeface="DFHeiW5-GB" pitchFamily="49" charset="-122"/>
                <a:cs typeface="SimSun"/>
              </a:rPr>
              <a:t>年</a:t>
            </a:r>
          </a:p>
          <a:p>
            <a:pPr lvl="0" algn="l"/>
            <a:r>
              <a:rPr lang="en-US" altLang="zh-CN" sz="1600" baseline="0" noProof="0" smtClean="0">
                <a:solidFill>
                  <a:srgbClr val="000000"/>
                </a:solidFill>
                <a:latin typeface="Arial" pitchFamily="34" charset="0"/>
                <a:ea typeface="DFHeiW5-GB" pitchFamily="49" charset="-122"/>
                <a:cs typeface="SimSun"/>
              </a:rPr>
              <a:t>2013 </a:t>
            </a:r>
            <a:r>
              <a:rPr lang="zh-CN" altLang="en-US" sz="1600" baseline="0" noProof="0" smtClean="0">
                <a:solidFill>
                  <a:srgbClr val="000000"/>
                </a:solidFill>
                <a:latin typeface="Arial" pitchFamily="34" charset="0"/>
                <a:ea typeface="DFHeiW5-GB" pitchFamily="49" charset="-122"/>
                <a:cs typeface="SimSun"/>
              </a:rPr>
              <a:t>年 </a:t>
            </a:r>
            <a:r>
              <a:rPr lang="en-US" altLang="zh-CN" sz="1600" baseline="0" noProof="0" smtClean="0">
                <a:solidFill>
                  <a:srgbClr val="000000"/>
                </a:solidFill>
                <a:latin typeface="Arial" pitchFamily="34" charset="0"/>
                <a:ea typeface="DFHeiW5-GB" pitchFamily="49" charset="-122"/>
                <a:cs typeface="SimSun"/>
              </a:rPr>
              <a:t>4 </a:t>
            </a:r>
            <a:r>
              <a:rPr lang="zh-CN" altLang="en-US" sz="1600" baseline="0" noProof="0" smtClean="0">
                <a:solidFill>
                  <a:srgbClr val="000000"/>
                </a:solidFill>
                <a:latin typeface="Arial" pitchFamily="34" charset="0"/>
                <a:ea typeface="DFHeiW5-GB" pitchFamily="49" charset="-122"/>
                <a:cs typeface="SimSun"/>
              </a:rPr>
              <a:t>月 </a:t>
            </a:r>
            <a:r>
              <a:rPr lang="en-US" altLang="zh-CN" sz="1600" baseline="0" noProof="0" smtClean="0">
                <a:solidFill>
                  <a:srgbClr val="000000"/>
                </a:solidFill>
                <a:latin typeface="Arial" pitchFamily="34" charset="0"/>
                <a:ea typeface="DFHeiW5-GB" pitchFamily="49" charset="-122"/>
                <a:cs typeface="SimSun"/>
              </a:rPr>
              <a:t>16 </a:t>
            </a:r>
            <a:r>
              <a:rPr lang="zh-CN" altLang="en-US" sz="1600" baseline="0" noProof="0" smtClean="0">
                <a:solidFill>
                  <a:srgbClr val="000000"/>
                </a:solidFill>
                <a:latin typeface="Arial" pitchFamily="34" charset="0"/>
                <a:ea typeface="DFHeiW5-GB" pitchFamily="49" charset="-122"/>
                <a:cs typeface="SimSun"/>
              </a:rPr>
              <a:t>日 </a:t>
            </a:r>
            <a:r>
              <a:rPr lang="en-US" altLang="zh-CN" sz="1600" baseline="0" noProof="0" smtClean="0">
                <a:solidFill>
                  <a:srgbClr val="000000"/>
                </a:solidFill>
                <a:latin typeface="Arial" pitchFamily="34" charset="0"/>
                <a:ea typeface="DFHeiW5-GB" pitchFamily="49" charset="-122"/>
                <a:cs typeface="SimSun"/>
              </a:rPr>
              <a:t>– </a:t>
            </a:r>
            <a:r>
              <a:rPr lang="zh-CN" altLang="en-US" sz="1600" kern="1200" noProof="0" smtClean="0">
                <a:solidFill>
                  <a:srgbClr val="000000"/>
                </a:solidFill>
                <a:effectLst/>
                <a:latin typeface="Arial" pitchFamily="34" charset="0"/>
                <a:ea typeface="DFHeiW5-GB" pitchFamily="49" charset="-122"/>
                <a:cs typeface="SimSun"/>
              </a:rPr>
              <a:t>添加了“参考资料”幻灯片。“课程简介”单元中必须包含“参考资料”幻灯片，其他单元中可以灵活选择。与修订后的单元结构文档一样，</a:t>
            </a:r>
            <a:r>
              <a:rPr lang="en-US" altLang="zh-CN" sz="1600" kern="1200" noProof="0" smtClean="0">
                <a:solidFill>
                  <a:srgbClr val="000000"/>
                </a:solidFill>
                <a:effectLst/>
                <a:latin typeface="Arial" pitchFamily="34" charset="0"/>
                <a:ea typeface="DFHeiW5-GB" pitchFamily="49" charset="-122"/>
                <a:cs typeface="SimSun"/>
              </a:rPr>
              <a:t/>
            </a:r>
            <a:br>
              <a:rPr lang="en-US" altLang="zh-CN" sz="1600" kern="1200" noProof="0" smtClean="0">
                <a:solidFill>
                  <a:srgbClr val="000000"/>
                </a:solidFill>
                <a:effectLst/>
                <a:latin typeface="Arial" pitchFamily="34" charset="0"/>
                <a:ea typeface="DFHeiW5-GB" pitchFamily="49" charset="-122"/>
                <a:cs typeface="SimSun"/>
              </a:rPr>
            </a:br>
            <a:r>
              <a:rPr lang="zh-CN" altLang="en-US" sz="1600" kern="1200" noProof="0" smtClean="0">
                <a:solidFill>
                  <a:srgbClr val="000000"/>
                </a:solidFill>
                <a:effectLst/>
                <a:latin typeface="Arial" pitchFamily="34" charset="0"/>
                <a:ea typeface="DFHeiW5-GB" pitchFamily="49" charset="-122"/>
                <a:cs typeface="SimSun"/>
              </a:rPr>
              <a:t>本组说明性幻灯片提供了一系列使用指南。</a:t>
            </a:r>
          </a:p>
          <a:p>
            <a:pPr algn="l"/>
            <a:r>
              <a:rPr lang="zh-CN" altLang="en-US" sz="1600" kern="1200" noProof="0" smtClean="0">
                <a:solidFill>
                  <a:srgbClr val="000000"/>
                </a:solidFill>
                <a:effectLst/>
                <a:latin typeface="Arial" pitchFamily="34" charset="0"/>
                <a:ea typeface="DFHeiW5-GB" pitchFamily="49" charset="-122"/>
                <a:cs typeface="SimSun"/>
              </a:rPr>
              <a:t>在“学员的学习目标”和“回顾学员的学习目标”两张幻灯片中新添了一句引言。</a:t>
            </a:r>
          </a:p>
          <a:p>
            <a:pPr algn="l"/>
            <a:r>
              <a:rPr lang="en-US" altLang="zh-CN" sz="1600" kern="1200" baseline="0" noProof="0" smtClean="0">
                <a:solidFill>
                  <a:srgbClr val="000000"/>
                </a:solidFill>
                <a:effectLst/>
                <a:latin typeface="Arial" pitchFamily="34" charset="0"/>
                <a:ea typeface="DFHeiW5-GB" pitchFamily="49" charset="-122"/>
                <a:cs typeface="SimSun"/>
              </a:rPr>
              <a:t>2013 </a:t>
            </a:r>
            <a:r>
              <a:rPr lang="zh-CN" altLang="en-US" sz="1600" kern="1200" baseline="0" noProof="0" smtClean="0">
                <a:solidFill>
                  <a:srgbClr val="000000"/>
                </a:solidFill>
                <a:effectLst/>
                <a:latin typeface="Arial" pitchFamily="34" charset="0"/>
                <a:ea typeface="DFHeiW5-GB" pitchFamily="49" charset="-122"/>
                <a:cs typeface="SimSun"/>
              </a:rPr>
              <a:t>年 </a:t>
            </a:r>
            <a:r>
              <a:rPr lang="en-US" altLang="zh-CN" sz="1600" kern="1200" baseline="0" noProof="0" smtClean="0">
                <a:solidFill>
                  <a:srgbClr val="000000"/>
                </a:solidFill>
                <a:effectLst/>
                <a:latin typeface="Arial" pitchFamily="34" charset="0"/>
                <a:ea typeface="DFHeiW5-GB" pitchFamily="49" charset="-122"/>
                <a:cs typeface="SimSun"/>
              </a:rPr>
              <a:t>8 </a:t>
            </a:r>
            <a:r>
              <a:rPr lang="zh-CN" altLang="en-US" sz="1600" kern="1200" baseline="0" noProof="0" smtClean="0">
                <a:solidFill>
                  <a:srgbClr val="000000"/>
                </a:solidFill>
                <a:effectLst/>
                <a:latin typeface="Arial" pitchFamily="34" charset="0"/>
                <a:ea typeface="DFHeiW5-GB" pitchFamily="49" charset="-122"/>
                <a:cs typeface="SimSun"/>
              </a:rPr>
              <a:t>月 </a:t>
            </a:r>
            <a:r>
              <a:rPr lang="en-US" altLang="zh-CN" sz="1600" kern="1200" baseline="0" noProof="0" smtClean="0">
                <a:solidFill>
                  <a:srgbClr val="000000"/>
                </a:solidFill>
                <a:effectLst/>
                <a:latin typeface="Arial" pitchFamily="34" charset="0"/>
                <a:ea typeface="DFHeiW5-GB" pitchFamily="49" charset="-122"/>
                <a:cs typeface="SimSun"/>
              </a:rPr>
              <a:t>5 </a:t>
            </a:r>
            <a:r>
              <a:rPr lang="zh-CN" altLang="en-US" sz="1600" kern="1200" baseline="0" noProof="0" smtClean="0">
                <a:solidFill>
                  <a:srgbClr val="000000"/>
                </a:solidFill>
                <a:effectLst/>
                <a:latin typeface="Arial" pitchFamily="34" charset="0"/>
                <a:ea typeface="DFHeiW5-GB" pitchFamily="49" charset="-122"/>
                <a:cs typeface="SimSun"/>
              </a:rPr>
              <a:t>日 </a:t>
            </a:r>
            <a:r>
              <a:rPr lang="en-US" altLang="zh-CN" sz="1600" kern="1200" baseline="0" noProof="0" smtClean="0">
                <a:solidFill>
                  <a:srgbClr val="000000"/>
                </a:solidFill>
                <a:latin typeface="Arial" pitchFamily="34" charset="0"/>
                <a:ea typeface="DFHeiW5-GB" pitchFamily="49" charset="-122"/>
                <a:cs typeface="SimSun"/>
              </a:rPr>
              <a:t>– </a:t>
            </a:r>
            <a:r>
              <a:rPr lang="zh-CN" altLang="en-US" sz="1600" kern="1200" baseline="0" noProof="0" smtClean="0">
                <a:solidFill>
                  <a:srgbClr val="000000"/>
                </a:solidFill>
                <a:latin typeface="Arial" pitchFamily="34" charset="0"/>
                <a:ea typeface="DFHeiW5-GB" pitchFamily="49" charset="-122"/>
                <a:cs typeface="SimSun"/>
              </a:rPr>
              <a:t>根据 </a:t>
            </a:r>
            <a:r>
              <a:rPr lang="en-US" altLang="zh-CN" sz="1600" kern="1200" baseline="0" noProof="0" smtClean="0">
                <a:solidFill>
                  <a:srgbClr val="000000"/>
                </a:solidFill>
                <a:latin typeface="Arial" pitchFamily="34" charset="0"/>
                <a:ea typeface="DFHeiW5-GB" pitchFamily="49" charset="-122"/>
                <a:cs typeface="SimSun"/>
              </a:rPr>
              <a:t>CurrDev Macro </a:t>
            </a:r>
            <a:r>
              <a:rPr lang="zh-CN" altLang="en-US" sz="1600" kern="1200" baseline="0" noProof="0" smtClean="0">
                <a:solidFill>
                  <a:srgbClr val="000000"/>
                </a:solidFill>
                <a:latin typeface="Arial" pitchFamily="34" charset="0"/>
                <a:ea typeface="DFHeiW5-GB" pitchFamily="49" charset="-122"/>
                <a:cs typeface="SimSun"/>
              </a:rPr>
              <a:t>幻灯片导出图像区域修改了指导原则。</a:t>
            </a:r>
            <a:r>
              <a:rPr lang="en-US" altLang="zh-CN" sz="1600" kern="1200" baseline="0" noProof="0" smtClean="0">
                <a:solidFill>
                  <a:srgbClr val="000000"/>
                </a:solidFill>
                <a:latin typeface="Arial" pitchFamily="34" charset="0"/>
                <a:ea typeface="DFHeiW5-GB" pitchFamily="49" charset="-122"/>
                <a:cs typeface="SimSun"/>
              </a:rPr>
              <a:t/>
            </a:r>
            <a:br>
              <a:rPr lang="en-US" altLang="zh-CN" sz="1600" kern="1200" baseline="0" noProof="0" smtClean="0">
                <a:solidFill>
                  <a:srgbClr val="000000"/>
                </a:solidFill>
                <a:latin typeface="Arial" pitchFamily="34" charset="0"/>
                <a:ea typeface="DFHeiW5-GB" pitchFamily="49" charset="-122"/>
                <a:cs typeface="SimSun"/>
              </a:rPr>
            </a:br>
            <a:r>
              <a:rPr lang="zh-CN" altLang="en-US" sz="1600" kern="1200" baseline="0" noProof="0" smtClean="0">
                <a:solidFill>
                  <a:srgbClr val="000000"/>
                </a:solidFill>
                <a:latin typeface="Arial" pitchFamily="34" charset="0"/>
                <a:ea typeface="DFHeiW5-GB" pitchFamily="49" charset="-122"/>
                <a:cs typeface="SimSun"/>
              </a:rPr>
              <a:t>主文本框大小增加了 </a:t>
            </a:r>
            <a:r>
              <a:rPr lang="en-US" altLang="zh-CN" sz="1600" kern="1200" baseline="0" noProof="0" smtClean="0">
                <a:solidFill>
                  <a:srgbClr val="000000"/>
                </a:solidFill>
                <a:latin typeface="Arial" pitchFamily="34" charset="0"/>
                <a:ea typeface="DFHeiW5-GB" pitchFamily="49" charset="-122"/>
                <a:cs typeface="SimSun"/>
              </a:rPr>
              <a:t>0.5 </a:t>
            </a:r>
            <a:r>
              <a:rPr lang="zh-CN" altLang="en-US" sz="1600" kern="1200" baseline="0" noProof="0" smtClean="0">
                <a:solidFill>
                  <a:srgbClr val="000000"/>
                </a:solidFill>
                <a:latin typeface="Arial" pitchFamily="34" charset="0"/>
                <a:ea typeface="DFHeiW5-GB" pitchFamily="49" charset="-122"/>
                <a:cs typeface="SimSun"/>
              </a:rPr>
              <a:t>英寸。为练习页面添加了冒号。</a:t>
            </a:r>
            <a:endParaRPr lang="zh-CN" altLang="en-US" sz="1600" baseline="0" noProof="0" smtClean="0">
              <a:solidFill>
                <a:srgbClr val="000000"/>
              </a:solidFill>
              <a:latin typeface="Arial" pitchFamily="34" charset="0"/>
              <a:ea typeface="DFHeiW5-GB" pitchFamily="49" charset="-122"/>
            </a:endParaRPr>
          </a:p>
        </p:txBody>
      </p:sp>
    </p:spTree>
    <p:extLst>
      <p:ext uri="{BB962C8B-B14F-4D97-AF65-F5344CB8AC3E}">
        <p14:creationId xmlns:p14="http://schemas.microsoft.com/office/powerpoint/2010/main" val="231890754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blipFill dpi="0" rotWithShape="0">
          <a:blip r:embed="rId9"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314324" y="936625"/>
            <a:ext cx="8382000" cy="5002213"/>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70661" name="Line 5"/>
          <p:cNvSpPr>
            <a:spLocks noChangeShapeType="1"/>
          </p:cNvSpPr>
          <p:nvPr/>
        </p:nvSpPr>
        <p:spPr bwMode="auto">
          <a:xfrm>
            <a:off x="184150" y="635000"/>
            <a:ext cx="8775700" cy="0"/>
          </a:xfrm>
          <a:prstGeom prst="line">
            <a:avLst/>
          </a:prstGeom>
          <a:noFill/>
          <a:ln w="52197">
            <a:solidFill>
              <a:schemeClr val="tx2"/>
            </a:solidFill>
            <a:round/>
            <a:headEnd/>
            <a:tailEnd/>
          </a:ln>
        </p:spPr>
        <p:txBody>
          <a:bodyPr wrap="none" anchor="ctr"/>
          <a:lstStyle/>
          <a:p>
            <a:pPr>
              <a:defRPr/>
            </a:pPr>
            <a:endParaRPr lang="en-US" altLang="zh-CN" noProof="0">
              <a:latin typeface="Arial" pitchFamily="34" charset="0"/>
              <a:ea typeface="DFHeiW5-GB" pitchFamily="49" charset="-122"/>
            </a:endParaRPr>
          </a:p>
        </p:txBody>
      </p:sp>
      <p:sp>
        <p:nvSpPr>
          <p:cNvPr id="70662" name="Line 6"/>
          <p:cNvSpPr>
            <a:spLocks noChangeShapeType="1"/>
          </p:cNvSpPr>
          <p:nvPr/>
        </p:nvSpPr>
        <p:spPr bwMode="auto">
          <a:xfrm>
            <a:off x="184150" y="635000"/>
            <a:ext cx="8775700" cy="0"/>
          </a:xfrm>
          <a:prstGeom prst="line">
            <a:avLst/>
          </a:prstGeom>
          <a:noFill/>
          <a:ln w="52197">
            <a:solidFill>
              <a:srgbClr val="003D79"/>
            </a:solidFill>
            <a:round/>
            <a:headEnd/>
            <a:tailEnd/>
          </a:ln>
        </p:spPr>
        <p:txBody>
          <a:bodyPr wrap="none" anchor="ctr"/>
          <a:lstStyle/>
          <a:p>
            <a:pPr>
              <a:defRPr/>
            </a:pPr>
            <a:endParaRPr lang="en-US" altLang="zh-CN" noProof="0">
              <a:latin typeface="Arial" pitchFamily="34" charset="0"/>
              <a:ea typeface="DFHeiW5-GB" pitchFamily="49" charset="-122"/>
            </a:endParaRPr>
          </a:p>
        </p:txBody>
      </p:sp>
      <p:sp>
        <p:nvSpPr>
          <p:cNvPr id="13" name="Date Placeholder 8"/>
          <p:cNvSpPr txBox="1">
            <a:spLocks/>
          </p:cNvSpPr>
          <p:nvPr/>
        </p:nvSpPr>
        <p:spPr bwMode="white">
          <a:xfrm>
            <a:off x="2971800" y="6325268"/>
            <a:ext cx="3200400" cy="365125"/>
          </a:xfrm>
          <a:prstGeom prst="rect">
            <a:avLst/>
          </a:prstGeom>
        </p:spPr>
        <p:txBody>
          <a:bodyPr vert="horz" lIns="91440" tIns="45720" rIns="91440" bIns="45720" rtlCol="0" anchor="ctr"/>
          <a:lstStyle>
            <a:lvl1pPr marL="0" marR="0" indent="0" algn="ctr" defTabSz="914400" rtl="0" eaLnBrk="1" fontAlgn="base" latinLnBrk="0" hangingPunct="1">
              <a:lnSpc>
                <a:spcPct val="100000"/>
              </a:lnSpc>
              <a:spcBef>
                <a:spcPct val="0"/>
              </a:spcBef>
              <a:spcAft>
                <a:spcPct val="0"/>
              </a:spcAft>
              <a:buClrTx/>
              <a:buSzTx/>
              <a:buFontTx/>
              <a:buNone/>
              <a:tabLst/>
              <a:defRPr lang="en-US" sz="1000" kern="1200" smtClean="0">
                <a:solidFill>
                  <a:srgbClr val="FFFFFF"/>
                </a:solidFill>
                <a:latin typeface="+mn-lt"/>
                <a:ea typeface="+mn-ea"/>
                <a:cs typeface="+mn-cs"/>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000" b="0" i="0" u="none" strike="noStrike" kern="1200" cap="none" spc="0" normalizeH="0" baseline="0" noProof="0" smtClean="0">
                <a:ln>
                  <a:noFill/>
                </a:ln>
                <a:solidFill>
                  <a:srgbClr val="FFFFFF"/>
                </a:solidFill>
                <a:effectLst/>
                <a:uLnTx/>
                <a:uFillTx/>
                <a:latin typeface="Arial" pitchFamily="34" charset="0"/>
                <a:ea typeface="DFHeiW5-GB" pitchFamily="49" charset="-122"/>
                <a:cs typeface="SimSun"/>
              </a:rPr>
              <a:t>3-</a:t>
            </a:r>
            <a:fld id="{A0A03F51-2955-4EA9-BE4E-42B6F90C747F}" type="slidenum">
              <a:rPr kumimoji="0" lang="en-US" altLang="zh-CN" sz="1000" b="0" i="0" u="none" strike="noStrike" kern="1200" cap="none" spc="0" normalizeH="0" baseline="0" noProof="0" smtClean="0">
                <a:ln>
                  <a:noFill/>
                </a:ln>
                <a:solidFill>
                  <a:srgbClr val="FFFFFF"/>
                </a:solidFill>
                <a:effectLst/>
                <a:uLnTx/>
                <a:uFillTx/>
                <a:latin typeface="Arial" pitchFamily="34" charset="0"/>
                <a:ea typeface="DFHeiW5-GB" pitchFamily="49" charset="-122"/>
                <a:cs typeface="+mn-cs"/>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altLang="zh-CN" sz="1000" b="0" i="0" u="none" strike="noStrike" kern="1200" cap="none" spc="0" normalizeH="0" baseline="0" noProof="0" smtClean="0">
              <a:ln>
                <a:noFill/>
              </a:ln>
              <a:solidFill>
                <a:srgbClr val="FFFFFF"/>
              </a:solidFill>
              <a:effectLst/>
              <a:uLnTx/>
              <a:uFillTx/>
              <a:latin typeface="Arial" pitchFamily="34" charset="0"/>
              <a:ea typeface="DFHeiW5-GB" pitchFamily="49" charset="-122"/>
              <a:cs typeface="SimSun"/>
            </a:endParaRPr>
          </a:p>
        </p:txBody>
      </p:sp>
      <p:sp>
        <p:nvSpPr>
          <p:cNvPr id="10" name="TextBox 9"/>
          <p:cNvSpPr txBox="1"/>
          <p:nvPr userDrawn="1"/>
        </p:nvSpPr>
        <p:spPr bwMode="gray">
          <a:xfrm>
            <a:off x="6729169" y="6696045"/>
            <a:ext cx="2343150" cy="184666"/>
          </a:xfrm>
          <a:prstGeom prst="rect">
            <a:avLst/>
          </a:prstGeom>
          <a:noFill/>
        </p:spPr>
        <p:txBody>
          <a:bodyPr wrap="square" rtlCol="0">
            <a:spAutoFit/>
          </a:bodyPr>
          <a:lstStyle/>
          <a:p>
            <a:pPr algn="r"/>
            <a:r>
              <a:rPr lang="en-US" altLang="zh-CN" sz="600" noProof="0" smtClean="0">
                <a:solidFill>
                  <a:schemeClr val="bg2">
                    <a:lumMod val="75000"/>
                  </a:schemeClr>
                </a:solidFill>
                <a:latin typeface="Arial" pitchFamily="34" charset="0"/>
                <a:ea typeface="DFHeiW5-GB" pitchFamily="49" charset="-122"/>
                <a:cs typeface="SimSun"/>
              </a:rPr>
              <a:t>© 2013 VMware Inc. </a:t>
            </a:r>
            <a:r>
              <a:rPr lang="zh-CN" altLang="en-US" sz="600" noProof="0" smtClean="0">
                <a:solidFill>
                  <a:schemeClr val="bg2">
                    <a:lumMod val="75000"/>
                  </a:schemeClr>
                </a:solidFill>
                <a:latin typeface="Arial" pitchFamily="34" charset="0"/>
                <a:ea typeface="DFHeiW5-GB" pitchFamily="49" charset="-122"/>
                <a:cs typeface="SimSun"/>
              </a:rPr>
              <a:t>保留所有权利</a:t>
            </a:r>
            <a:endParaRPr lang="en-US" altLang="zh-CN" sz="600" noProof="0" smtClean="0">
              <a:solidFill>
                <a:schemeClr val="bg2">
                  <a:lumMod val="75000"/>
                </a:schemeClr>
              </a:solidFill>
              <a:latin typeface="Arial" pitchFamily="34" charset="0"/>
              <a:ea typeface="DFHeiW5-GB" pitchFamily="49" charset="-122"/>
              <a:cs typeface="SimSun"/>
            </a:endParaRPr>
          </a:p>
        </p:txBody>
      </p:sp>
      <p:sp>
        <p:nvSpPr>
          <p:cNvPr id="9" name="TextBox 8"/>
          <p:cNvSpPr txBox="1"/>
          <p:nvPr userDrawn="1"/>
        </p:nvSpPr>
        <p:spPr>
          <a:xfrm>
            <a:off x="182265" y="6384720"/>
            <a:ext cx="2318263" cy="246221"/>
          </a:xfrm>
          <a:prstGeom prst="rect">
            <a:avLst/>
          </a:prstGeom>
          <a:noFill/>
        </p:spPr>
        <p:txBody>
          <a:bodyPr wrap="none" rtlCol="0">
            <a:spAutoFit/>
          </a:bodyPr>
          <a:lstStyle/>
          <a:p>
            <a:pPr marL="0" marR="0" indent="0" algn="l" defTabSz="914400" rtl="0" eaLnBrk="1" fontAlgn="base" latinLnBrk="0" hangingPunct="1">
              <a:lnSpc>
                <a:spcPct val="100000"/>
              </a:lnSpc>
              <a:spcBef>
                <a:spcPct val="0"/>
              </a:spcBef>
              <a:spcAft>
                <a:spcPct val="40000"/>
              </a:spcAft>
              <a:buClrTx/>
              <a:buSzTx/>
              <a:buFontTx/>
              <a:buNone/>
              <a:tabLst/>
              <a:defRPr/>
            </a:pPr>
            <a:r>
              <a:rPr lang="en-US" altLang="zh-CN" sz="1000" b="0" noProof="0" smtClean="0">
                <a:solidFill>
                  <a:schemeClr val="bg1"/>
                </a:solidFill>
                <a:latin typeface="Arial" pitchFamily="34" charset="0"/>
                <a:ea typeface="DFHeiW5-GB" pitchFamily="49" charset="-122"/>
                <a:cs typeface="SimSun"/>
              </a:rPr>
              <a:t>VMware vSphere</a:t>
            </a:r>
            <a:r>
              <a:rPr lang="zh-CN" altLang="en-US" sz="1000" b="0" noProof="0" smtClean="0">
                <a:solidFill>
                  <a:schemeClr val="bg1"/>
                </a:solidFill>
                <a:latin typeface="Arial" pitchFamily="34" charset="0"/>
                <a:ea typeface="DFHeiW5-GB" pitchFamily="49" charset="-122"/>
                <a:cs typeface="SimSun"/>
              </a:rPr>
              <a:t>：安装、配置和</a:t>
            </a:r>
            <a:r>
              <a:rPr lang="zh-CN" altLang="en-US" sz="1000" b="0" baseline="0" noProof="0" smtClean="0">
                <a:solidFill>
                  <a:schemeClr val="bg1"/>
                </a:solidFill>
                <a:latin typeface="Arial" pitchFamily="34" charset="0"/>
                <a:ea typeface="DFHeiW5-GB" pitchFamily="49" charset="-122"/>
                <a:cs typeface="SimSun"/>
              </a:rPr>
              <a:t>管理</a:t>
            </a:r>
            <a:endParaRPr lang="en-US" altLang="zh-CN" sz="1000" b="0" noProof="0" smtClean="0">
              <a:solidFill>
                <a:schemeClr val="bg1"/>
              </a:solidFill>
              <a:latin typeface="Arial" pitchFamily="34" charset="0"/>
              <a:ea typeface="DFHeiW5-GB" pitchFamily="49" charset="-122"/>
            </a:endParaRPr>
          </a:p>
        </p:txBody>
      </p:sp>
      <p:sp>
        <p:nvSpPr>
          <p:cNvPr id="11" name="Title Placeholder 10"/>
          <p:cNvSpPr>
            <a:spLocks noGrp="1"/>
          </p:cNvSpPr>
          <p:nvPr>
            <p:ph type="title"/>
          </p:nvPr>
        </p:nvSpPr>
        <p:spPr>
          <a:xfrm>
            <a:off x="209549" y="123825"/>
            <a:ext cx="8505826" cy="438150"/>
          </a:xfrm>
          <a:prstGeom prst="rect">
            <a:avLst/>
          </a:prstGeom>
        </p:spPr>
        <p:txBody>
          <a:bodyPr vert="horz" lIns="91440" tIns="45720" rIns="91440" bIns="45720" rtlCol="0" anchor="ctr">
            <a:normAutofit/>
          </a:bodyPr>
          <a:lstStyle/>
          <a:p>
            <a:r>
              <a:rPr lang="en-US" altLang="zh-CN" noProof="0" smtClean="0"/>
              <a:t>Click to edit Master title style</a:t>
            </a:r>
            <a:endParaRPr lang="en-US" altLang="zh-CN" noProof="0"/>
          </a:p>
        </p:txBody>
      </p:sp>
    </p:spTree>
  </p:cSld>
  <p:clrMap bg1="lt1" tx1="dk1" bg2="lt2" tx2="dk2" accent1="accent1" accent2="accent2" accent3="accent3" accent4="accent4" accent5="accent5" accent6="accent6" hlink="hlink" folHlink="folHlink"/>
  <p:sldLayoutIdLst>
    <p:sldLayoutId id="2147483713" r:id="rId1"/>
    <p:sldLayoutId id="2147483728" r:id="rId2"/>
    <p:sldLayoutId id="2147483710" r:id="rId3"/>
    <p:sldLayoutId id="2147483727" r:id="rId4"/>
    <p:sldLayoutId id="2147483712" r:id="rId5"/>
    <p:sldLayoutId id="2147483737" r:id="rId6"/>
    <p:sldLayoutId id="2147483738" r:id="rId7"/>
  </p:sldLayoutIdLst>
  <p:transition>
    <p:fade/>
  </p:transition>
  <p:timing>
    <p:tnLst>
      <p:par>
        <p:cTn id="1" dur="indefinite" restart="never" nodeType="tmRoot"/>
      </p:par>
    </p:tnLst>
  </p:timing>
  <p:hf sldNum="0" hdr="0" dt="0"/>
  <p:txStyles>
    <p:titleStyle>
      <a:lvl1pPr marL="0" indent="0" algn="l" rtl="0" eaLnBrk="1" fontAlgn="base" hangingPunct="1">
        <a:spcBef>
          <a:spcPct val="0"/>
        </a:spcBef>
        <a:spcAft>
          <a:spcPct val="0"/>
        </a:spcAft>
        <a:defRPr sz="2200" b="1">
          <a:solidFill>
            <a:srgbClr val="003D79"/>
          </a:solidFill>
          <a:latin typeface="Arial" pitchFamily="34" charset="0"/>
          <a:ea typeface="+mj-ea"/>
          <a:cs typeface="+mj-cs"/>
        </a:defRPr>
      </a:lvl1pPr>
      <a:lvl2pPr algn="l" rtl="0" eaLnBrk="1" fontAlgn="base" hangingPunct="1">
        <a:spcBef>
          <a:spcPct val="0"/>
        </a:spcBef>
        <a:spcAft>
          <a:spcPct val="0"/>
        </a:spcAft>
        <a:defRPr sz="2200" b="1">
          <a:solidFill>
            <a:srgbClr val="333333"/>
          </a:solidFill>
          <a:latin typeface="Arial" charset="0"/>
          <a:ea typeface="ＭＳ Ｐゴシック" pitchFamily="34" charset="-128"/>
        </a:defRPr>
      </a:lvl2pPr>
      <a:lvl3pPr algn="l" rtl="0" eaLnBrk="1" fontAlgn="base" hangingPunct="1">
        <a:spcBef>
          <a:spcPct val="0"/>
        </a:spcBef>
        <a:spcAft>
          <a:spcPct val="0"/>
        </a:spcAft>
        <a:defRPr sz="2200" b="1">
          <a:solidFill>
            <a:srgbClr val="333333"/>
          </a:solidFill>
          <a:latin typeface="Arial" charset="0"/>
          <a:ea typeface="ＭＳ Ｐゴシック" pitchFamily="34" charset="-128"/>
        </a:defRPr>
      </a:lvl3pPr>
      <a:lvl4pPr algn="l" rtl="0" eaLnBrk="1" fontAlgn="base" hangingPunct="1">
        <a:spcBef>
          <a:spcPct val="0"/>
        </a:spcBef>
        <a:spcAft>
          <a:spcPct val="0"/>
        </a:spcAft>
        <a:defRPr sz="2200" b="1">
          <a:solidFill>
            <a:srgbClr val="333333"/>
          </a:solidFill>
          <a:latin typeface="Arial" charset="0"/>
          <a:ea typeface="ＭＳ Ｐゴシック" pitchFamily="34" charset="-128"/>
        </a:defRPr>
      </a:lvl4pPr>
      <a:lvl5pPr algn="l" rtl="0" eaLnBrk="1" fontAlgn="base" hangingPunct="1">
        <a:spcBef>
          <a:spcPct val="0"/>
        </a:spcBef>
        <a:spcAft>
          <a:spcPct val="0"/>
        </a:spcAft>
        <a:defRPr sz="2200" b="1">
          <a:solidFill>
            <a:srgbClr val="333333"/>
          </a:solidFill>
          <a:latin typeface="Arial" charset="0"/>
          <a:ea typeface="ＭＳ Ｐゴシック" pitchFamily="34" charset="-128"/>
        </a:defRPr>
      </a:lvl5pPr>
      <a:lvl6pPr marL="457200" algn="l" rtl="0" eaLnBrk="1" fontAlgn="base" hangingPunct="1">
        <a:spcBef>
          <a:spcPct val="0"/>
        </a:spcBef>
        <a:spcAft>
          <a:spcPct val="0"/>
        </a:spcAft>
        <a:defRPr sz="2200" b="1">
          <a:solidFill>
            <a:schemeClr val="tx2"/>
          </a:solidFill>
          <a:latin typeface="Arial" charset="0"/>
          <a:ea typeface="ＭＳ Ｐゴシック" pitchFamily="34" charset="-128"/>
        </a:defRPr>
      </a:lvl6pPr>
      <a:lvl7pPr marL="914400" algn="l" rtl="0" eaLnBrk="1" fontAlgn="base" hangingPunct="1">
        <a:spcBef>
          <a:spcPct val="0"/>
        </a:spcBef>
        <a:spcAft>
          <a:spcPct val="0"/>
        </a:spcAft>
        <a:defRPr sz="2200" b="1">
          <a:solidFill>
            <a:schemeClr val="tx2"/>
          </a:solidFill>
          <a:latin typeface="Arial" charset="0"/>
          <a:ea typeface="ＭＳ Ｐゴシック" pitchFamily="34" charset="-128"/>
        </a:defRPr>
      </a:lvl7pPr>
      <a:lvl8pPr marL="1371600" algn="l" rtl="0" eaLnBrk="1" fontAlgn="base" hangingPunct="1">
        <a:spcBef>
          <a:spcPct val="0"/>
        </a:spcBef>
        <a:spcAft>
          <a:spcPct val="0"/>
        </a:spcAft>
        <a:defRPr sz="2200" b="1">
          <a:solidFill>
            <a:schemeClr val="tx2"/>
          </a:solidFill>
          <a:latin typeface="Arial" charset="0"/>
          <a:ea typeface="ＭＳ Ｐゴシック" pitchFamily="34" charset="-128"/>
        </a:defRPr>
      </a:lvl8pPr>
      <a:lvl9pPr marL="1828800" algn="l" rtl="0" eaLnBrk="1" fontAlgn="base" hangingPunct="1">
        <a:spcBef>
          <a:spcPct val="0"/>
        </a:spcBef>
        <a:spcAft>
          <a:spcPct val="0"/>
        </a:spcAft>
        <a:defRPr sz="2200" b="1">
          <a:solidFill>
            <a:schemeClr val="tx2"/>
          </a:solidFill>
          <a:latin typeface="Arial" charset="0"/>
          <a:ea typeface="ＭＳ Ｐゴシック" pitchFamily="34" charset="-128"/>
        </a:defRPr>
      </a:lvl9pPr>
    </p:titleStyle>
    <p:bodyStyle>
      <a:lvl1pPr marL="0" indent="0" algn="l" rtl="0" eaLnBrk="1" fontAlgn="base" hangingPunct="1">
        <a:lnSpc>
          <a:spcPts val="2400"/>
        </a:lnSpc>
        <a:spcBef>
          <a:spcPts val="1000"/>
        </a:spcBef>
        <a:spcAft>
          <a:spcPct val="0"/>
        </a:spcAft>
        <a:buClr>
          <a:srgbClr val="246978"/>
        </a:buClr>
        <a:buFont typeface="Arial" pitchFamily="34" charset="0"/>
        <a:buNone/>
        <a:defRPr sz="2000" b="1">
          <a:solidFill>
            <a:srgbClr val="000000"/>
          </a:solidFill>
          <a:latin typeface="Arial" pitchFamily="34" charset="0"/>
          <a:ea typeface="+mn-ea"/>
          <a:cs typeface="+mn-cs"/>
        </a:defRPr>
      </a:lvl1pPr>
      <a:lvl2pPr marL="342900" indent="-342900" algn="l" rtl="0" eaLnBrk="1" fontAlgn="base" hangingPunct="1">
        <a:lnSpc>
          <a:spcPts val="2200"/>
        </a:lnSpc>
        <a:spcBef>
          <a:spcPts val="800"/>
        </a:spcBef>
        <a:spcAft>
          <a:spcPct val="0"/>
        </a:spcAft>
        <a:buClr>
          <a:srgbClr val="246978"/>
        </a:buClr>
        <a:buSzPct val="140000"/>
        <a:buFont typeface="Wingdings" pitchFamily="2" charset="2"/>
        <a:buChar char="§"/>
        <a:defRPr sz="2000">
          <a:solidFill>
            <a:srgbClr val="000000"/>
          </a:solidFill>
          <a:latin typeface="Arial" pitchFamily="34" charset="0"/>
          <a:ea typeface="+mn-ea"/>
        </a:defRPr>
      </a:lvl2pPr>
      <a:lvl3pPr marL="685800" indent="-285750" algn="l" rtl="0" eaLnBrk="1" fontAlgn="base" hangingPunct="1">
        <a:lnSpc>
          <a:spcPts val="2000"/>
        </a:lnSpc>
        <a:spcBef>
          <a:spcPts val="600"/>
        </a:spcBef>
        <a:spcAft>
          <a:spcPct val="0"/>
        </a:spcAft>
        <a:buClr>
          <a:srgbClr val="246978"/>
        </a:buClr>
        <a:buSzPct val="140000"/>
        <a:buFont typeface="Arial" pitchFamily="34" charset="0"/>
        <a:buChar char="•"/>
        <a:defRPr sz="1800">
          <a:solidFill>
            <a:srgbClr val="000000"/>
          </a:solidFill>
          <a:latin typeface="Arial" pitchFamily="34" charset="0"/>
          <a:ea typeface="+mn-ea"/>
        </a:defRPr>
      </a:lvl3pPr>
      <a:lvl4pPr marL="1028700" indent="-285750" algn="l" rtl="0" eaLnBrk="1" fontAlgn="base" hangingPunct="1">
        <a:lnSpc>
          <a:spcPts val="2000"/>
        </a:lnSpc>
        <a:spcBef>
          <a:spcPts val="600"/>
        </a:spcBef>
        <a:spcAft>
          <a:spcPct val="0"/>
        </a:spcAft>
        <a:buClr>
          <a:srgbClr val="246978"/>
        </a:buClr>
        <a:buSzPct val="140000"/>
        <a:buFont typeface="Arial" charset="0"/>
        <a:buChar char="­"/>
        <a:tabLst/>
        <a:defRPr sz="1700">
          <a:solidFill>
            <a:srgbClr val="000000"/>
          </a:solidFill>
          <a:latin typeface="Arial" pitchFamily="34" charset="0"/>
          <a:ea typeface="+mn-ea"/>
        </a:defRPr>
      </a:lvl4pPr>
      <a:lvl5pPr marL="1371600" indent="-285750" algn="l" rtl="0" eaLnBrk="1" fontAlgn="base" hangingPunct="1">
        <a:lnSpc>
          <a:spcPts val="2000"/>
        </a:lnSpc>
        <a:spcBef>
          <a:spcPts val="600"/>
        </a:spcBef>
        <a:spcAft>
          <a:spcPct val="0"/>
        </a:spcAft>
        <a:buClr>
          <a:srgbClr val="246978"/>
        </a:buClr>
        <a:buSzPct val="140000"/>
        <a:buFont typeface="Arial" charset="0"/>
        <a:buChar char="­"/>
        <a:defRPr sz="1600">
          <a:solidFill>
            <a:srgbClr val="000000"/>
          </a:solidFill>
          <a:latin typeface="Arial" pitchFamily="34" charset="0"/>
          <a:ea typeface="+mn-ea"/>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18" Type="http://schemas.openxmlformats.org/officeDocument/2006/relationships/image" Target="../media/image33.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17" Type="http://schemas.openxmlformats.org/officeDocument/2006/relationships/image" Target="../media/image32.png"/><Relationship Id="rId2" Type="http://schemas.openxmlformats.org/officeDocument/2006/relationships/notesSlide" Target="../notesSlides/notesSlide12.xml"/><Relationship Id="rId16" Type="http://schemas.openxmlformats.org/officeDocument/2006/relationships/image" Target="../media/image31.png"/><Relationship Id="rId1" Type="http://schemas.openxmlformats.org/officeDocument/2006/relationships/slideLayout" Target="../slideLayouts/slideLayout3.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5" Type="http://schemas.openxmlformats.org/officeDocument/2006/relationships/image" Target="../media/image3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 Id="rId1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8.png"/><Relationship Id="rId11" Type="http://schemas.openxmlformats.org/officeDocument/2006/relationships/image" Target="../media/image13.png"/><Relationship Id="rId5" Type="http://schemas.openxmlformats.org/officeDocument/2006/relationships/image" Target="../media/image37.png"/><Relationship Id="rId10" Type="http://schemas.openxmlformats.org/officeDocument/2006/relationships/image" Target="../media/image40.png"/><Relationship Id="rId4" Type="http://schemas.openxmlformats.org/officeDocument/2006/relationships/image" Target="../media/image36.png"/><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12"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3.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34" name="Rectangle 18"/>
          <p:cNvSpPr>
            <a:spLocks noGrp="1" noChangeArrowheads="1"/>
          </p:cNvSpPr>
          <p:nvPr>
            <p:ph type="ctrTitle"/>
          </p:nvPr>
        </p:nvSpPr>
        <p:spPr/>
        <p:txBody>
          <a:bodyPr>
            <a:normAutofit fontScale="90000"/>
          </a:bodyPr>
          <a:lstStyle/>
          <a:p>
            <a:r>
              <a:rPr lang="zh-CN" altLang="en-US" smtClean="0">
                <a:latin typeface="Arial"/>
                <a:ea typeface="DFHeiW5-GB"/>
                <a:cs typeface="SimSun"/>
                <a:sym typeface="Arial"/>
              </a:rPr>
              <a:t>创建虚拟机</a:t>
            </a:r>
            <a:endParaRPr lang="zh-CN" altLang="en-US">
              <a:latin typeface="Arial"/>
              <a:ea typeface="DFHeiW5-GB"/>
              <a:sym typeface="Arial"/>
            </a:endParaRPr>
          </a:p>
        </p:txBody>
      </p:sp>
      <p:sp>
        <p:nvSpPr>
          <p:cNvPr id="34829" name="Rectangle 13"/>
          <p:cNvSpPr>
            <a:spLocks noGrp="1" noChangeArrowheads="1"/>
          </p:cNvSpPr>
          <p:nvPr>
            <p:ph type="subTitle" idx="1"/>
          </p:nvPr>
        </p:nvSpPr>
        <p:spPr/>
        <p:txBody>
          <a:bodyPr/>
          <a:lstStyle/>
          <a:p>
            <a:r>
              <a:rPr lang="zh-CN" altLang="en-US" i="0" smtClean="0">
                <a:latin typeface="Arial"/>
                <a:ea typeface="DFHeiW5-GB"/>
                <a:cs typeface="SimSun"/>
                <a:sym typeface="Arial"/>
              </a:rPr>
              <a:t>第 </a:t>
            </a:r>
            <a:r>
              <a:rPr lang="en-US" altLang="zh-CN" i="0" smtClean="0">
                <a:latin typeface="Arial"/>
                <a:ea typeface="DFHeiW5-GB"/>
                <a:cs typeface="SimSun"/>
                <a:sym typeface="Arial"/>
              </a:rPr>
              <a:t>3 </a:t>
            </a:r>
            <a:r>
              <a:rPr lang="zh-CN" altLang="en-US" i="0" smtClean="0">
                <a:latin typeface="Arial"/>
                <a:ea typeface="DFHeiW5-GB"/>
                <a:cs typeface="SimSun"/>
                <a:sym typeface="Arial"/>
              </a:rPr>
              <a:t>单元</a:t>
            </a:r>
            <a:endParaRPr lang="zh-CN" altLang="en-US" i="0">
              <a:latin typeface="Arial"/>
              <a:ea typeface="DFHeiW5-GB"/>
              <a:sym typeface="Arial"/>
            </a:endParaRPr>
          </a:p>
        </p:txBody>
      </p:sp>
    </p:spTree>
    <p:extLst>
      <p:ext uri="{BB962C8B-B14F-4D97-AF65-F5344CB8AC3E}">
        <p14:creationId xmlns:p14="http://schemas.microsoft.com/office/powerpoint/2010/main" val="921148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10"/>
          <p:cNvSpPr>
            <a:spLocks noGrp="1" noChangeArrowheads="1"/>
          </p:cNvSpPr>
          <p:nvPr>
            <p:ph type="body" sz="quarter" idx="13"/>
          </p:nvPr>
        </p:nvSpPr>
        <p:spPr>
          <a:xfrm>
            <a:off x="314325" y="946149"/>
            <a:ext cx="3914775" cy="5002213"/>
          </a:xfrm>
        </p:spPr>
        <p:txBody>
          <a:bodyPr/>
          <a:lstStyle/>
          <a:p>
            <a:pPr marL="0" indent="0" eaLnBrk="1" hangingPunct="1">
              <a:buNone/>
            </a:pPr>
            <a:r>
              <a:rPr lang="zh-CN" altLang="en-US" dirty="0" smtClean="0">
                <a:latin typeface="Arial"/>
                <a:ea typeface="DFHeiW5-GB"/>
                <a:cs typeface="SimSun"/>
                <a:sym typeface="Arial"/>
              </a:rPr>
              <a:t>最多 </a:t>
            </a:r>
            <a:r>
              <a:rPr lang="en-US" altLang="zh-CN" dirty="0" smtClean="0">
                <a:latin typeface="Arial"/>
                <a:ea typeface="DFHeiW5-GB"/>
                <a:cs typeface="SimSun"/>
                <a:sym typeface="Arial"/>
              </a:rPr>
              <a:t>128</a:t>
            </a:r>
            <a:r>
              <a:rPr lang="zh-CN" altLang="en-US" dirty="0" smtClean="0">
                <a:latin typeface="Arial"/>
                <a:ea typeface="DFHeiW5-GB"/>
                <a:cs typeface="SimSun"/>
                <a:sym typeface="Arial"/>
              </a:rPr>
              <a:t> 个虚拟 </a:t>
            </a:r>
            <a:r>
              <a:rPr lang="en-US" altLang="zh-CN" dirty="0" smtClean="0">
                <a:latin typeface="Arial"/>
                <a:ea typeface="DFHeiW5-GB"/>
                <a:cs typeface="SimSun"/>
                <a:sym typeface="Arial"/>
              </a:rPr>
              <a:t>CPU (</a:t>
            </a:r>
            <a:r>
              <a:rPr lang="en-US" altLang="zh-CN" dirty="0" err="1" smtClean="0">
                <a:latin typeface="Arial"/>
                <a:ea typeface="DFHeiW5-GB"/>
                <a:cs typeface="SimSun"/>
                <a:sym typeface="Arial"/>
              </a:rPr>
              <a:t>vCPU</a:t>
            </a:r>
            <a:r>
              <a:rPr lang="en-US" altLang="zh-CN" dirty="0" smtClean="0">
                <a:latin typeface="Arial"/>
                <a:ea typeface="DFHeiW5-GB"/>
                <a:cs typeface="SimSun"/>
                <a:sym typeface="Arial"/>
              </a:rPr>
              <a:t>)</a:t>
            </a:r>
            <a:r>
              <a:rPr lang="zh-CN" altLang="en-US" dirty="0" smtClean="0">
                <a:latin typeface="Arial"/>
                <a:ea typeface="DFHeiW5-GB"/>
                <a:cs typeface="SimSun"/>
                <a:sym typeface="Arial"/>
              </a:rPr>
              <a:t>：</a:t>
            </a:r>
          </a:p>
          <a:p>
            <a:pPr lvl="1"/>
            <a:r>
              <a:rPr lang="zh-CN" altLang="en-US" dirty="0" smtClean="0">
                <a:latin typeface="Arial"/>
                <a:ea typeface="DFHeiW5-GB"/>
                <a:cs typeface="SimSun"/>
                <a:sym typeface="Arial"/>
              </a:rPr>
              <a:t>具体取决于主机上获得许可的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数量和客户操作系统支持的处理器数量</a:t>
            </a:r>
          </a:p>
          <a:p>
            <a:pPr marL="0" indent="0" eaLnBrk="1" hangingPunct="1">
              <a:buNone/>
            </a:pPr>
            <a:r>
              <a:rPr lang="zh-CN" altLang="en-US" dirty="0" smtClean="0">
                <a:latin typeface="Arial"/>
                <a:ea typeface="DFHeiW5-GB"/>
                <a:cs typeface="SimSun"/>
                <a:sym typeface="Arial"/>
              </a:rPr>
              <a:t>最高 </a:t>
            </a:r>
            <a:r>
              <a:rPr lang="en-US" altLang="zh-CN" dirty="0" smtClean="0">
                <a:latin typeface="Arial"/>
                <a:ea typeface="DFHeiW5-GB"/>
                <a:cs typeface="SimSun"/>
                <a:sym typeface="Arial"/>
              </a:rPr>
              <a:t>4 TB </a:t>
            </a:r>
            <a:r>
              <a:rPr lang="zh-CN" altLang="en-US" dirty="0" smtClean="0">
                <a:latin typeface="Arial"/>
                <a:ea typeface="DFHeiW5-GB"/>
                <a:cs typeface="SimSun"/>
                <a:sym typeface="Arial"/>
              </a:rPr>
              <a:t>内存：</a:t>
            </a:r>
          </a:p>
          <a:p>
            <a:pPr lvl="1" eaLnBrk="1" hangingPunct="1"/>
            <a:r>
              <a:rPr lang="zh-CN" altLang="en-US" dirty="0" smtClean="0">
                <a:latin typeface="Arial"/>
                <a:ea typeface="DFHeiW5-GB"/>
                <a:cs typeface="SimSun"/>
                <a:sym typeface="Arial"/>
              </a:rPr>
              <a:t>具体取决于客户操作系统所</a:t>
            </a:r>
            <a:r>
              <a:rPr lang="en-US" altLang="zh-CN" dirty="0" smtClean="0">
                <a:latin typeface="Arial"/>
                <a:ea typeface="DFHeiW5-GB"/>
                <a:cs typeface="SimSun"/>
                <a:sym typeface="Arial"/>
              </a:rPr>
              <a:t/>
            </a:r>
            <a:br>
              <a:rPr lang="en-US" altLang="zh-CN" dirty="0" smtClean="0">
                <a:latin typeface="Arial"/>
                <a:ea typeface="DFHeiW5-GB"/>
                <a:cs typeface="SimSun"/>
                <a:sym typeface="Arial"/>
              </a:rPr>
            </a:br>
            <a:r>
              <a:rPr lang="zh-CN" altLang="en-US" dirty="0" smtClean="0">
                <a:latin typeface="Arial"/>
                <a:ea typeface="DFHeiW5-GB"/>
                <a:cs typeface="SimSun"/>
                <a:sym typeface="Arial"/>
              </a:rPr>
              <a:t>具有的内存容量</a:t>
            </a:r>
          </a:p>
          <a:p>
            <a:pPr marL="0" indent="0" eaLnBrk="1" hangingPunct="1"/>
            <a:endParaRPr lang="zh-CN" altLang="en-US" dirty="0" smtClean="0">
              <a:latin typeface="Arial"/>
              <a:ea typeface="DFHeiW5-GB"/>
              <a:sym typeface="Arial"/>
            </a:endParaRPr>
          </a:p>
        </p:txBody>
      </p:sp>
      <p:sp>
        <p:nvSpPr>
          <p:cNvPr id="14339" name="Rectangle 9"/>
          <p:cNvSpPr>
            <a:spLocks noGrp="1" noChangeArrowheads="1"/>
          </p:cNvSpPr>
          <p:nvPr>
            <p:ph type="title"/>
          </p:nvPr>
        </p:nvSpPr>
        <p:spPr/>
        <p:txBody>
          <a:bodyPr/>
          <a:lstStyle/>
          <a:p>
            <a:pPr eaLnBrk="1" hangingPunct="1"/>
            <a:r>
              <a:rPr lang="en-US" altLang="zh-CN" smtClean="0">
                <a:latin typeface="Arial"/>
                <a:ea typeface="DFHeiW5-GB"/>
                <a:cs typeface="SimSun"/>
                <a:sym typeface="Arial"/>
              </a:rPr>
              <a:t>CPU </a:t>
            </a:r>
            <a:r>
              <a:rPr lang="zh-CN" altLang="en-US" smtClean="0">
                <a:latin typeface="Arial"/>
                <a:ea typeface="DFHeiW5-GB"/>
                <a:cs typeface="SimSun"/>
                <a:sym typeface="Arial"/>
              </a:rPr>
              <a:t>和内存 </a:t>
            </a:r>
          </a:p>
        </p:txBody>
      </p:sp>
      <p:pic>
        <p:nvPicPr>
          <p:cNvPr id="9" name="Picture 8" descr="Mod7-12_Carla_CPU-Memory.png"/>
          <p:cNvPicPr>
            <a:picLocks noChangeAspect="1"/>
          </p:cNvPicPr>
          <p:nvPr/>
        </p:nvPicPr>
        <p:blipFill>
          <a:blip r:embed="rId3" cstate="print"/>
          <a:stretch>
            <a:fillRect/>
          </a:stretch>
        </p:blipFill>
        <p:spPr>
          <a:xfrm>
            <a:off x="4302414" y="1499611"/>
            <a:ext cx="4423031" cy="3730752"/>
          </a:xfrm>
          <a:prstGeom prst="rect">
            <a:avLst/>
          </a:prstGeom>
        </p:spPr>
      </p:pic>
    </p:spTree>
    <p:extLst>
      <p:ext uri="{BB962C8B-B14F-4D97-AF65-F5344CB8AC3E}">
        <p14:creationId xmlns:p14="http://schemas.microsoft.com/office/powerpoint/2010/main" val="3175149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3"/>
          <p:cNvSpPr>
            <a:spLocks noGrp="1" noChangeArrowheads="1"/>
          </p:cNvSpPr>
          <p:nvPr>
            <p:ph type="title"/>
          </p:nvPr>
        </p:nvSpPr>
        <p:spPr/>
        <p:txBody>
          <a:bodyPr/>
          <a:lstStyle/>
          <a:p>
            <a:pPr eaLnBrk="1" hangingPunct="1"/>
            <a:r>
              <a:rPr lang="zh-CN" altLang="en-US" smtClean="0">
                <a:latin typeface="Arial"/>
                <a:ea typeface="DFHeiW5-GB"/>
                <a:cs typeface="SimSun"/>
                <a:sym typeface="Arial"/>
              </a:rPr>
              <a:t>虚拟磁盘 </a:t>
            </a:r>
          </a:p>
        </p:txBody>
      </p:sp>
      <p:sp>
        <p:nvSpPr>
          <p:cNvPr id="10" name="Rounded Rectangle 9"/>
          <p:cNvSpPr/>
          <p:nvPr/>
        </p:nvSpPr>
        <p:spPr>
          <a:xfrm>
            <a:off x="905879" y="3693527"/>
            <a:ext cx="7329053" cy="2176695"/>
          </a:xfrm>
          <a:prstGeom prst="roundRect">
            <a:avLst>
              <a:gd name="adj" fmla="val 7376"/>
            </a:avLst>
          </a:prstGeom>
          <a:gradFill flip="none" rotWithShape="1">
            <a:gsLst>
              <a:gs pos="0">
                <a:srgbClr val="97C6DF">
                  <a:tint val="66000"/>
                  <a:satMod val="160000"/>
                </a:srgbClr>
              </a:gs>
              <a:gs pos="50000">
                <a:srgbClr val="97C6DF">
                  <a:tint val="44500"/>
                  <a:satMod val="160000"/>
                </a:srgbClr>
              </a:gs>
              <a:gs pos="100000">
                <a:srgbClr val="97C6DF">
                  <a:tint val="23500"/>
                  <a:satMod val="160000"/>
                </a:srgbClr>
              </a:gs>
            </a:gsLst>
            <a:path path="circle">
              <a:fillToRect l="100000" t="100000"/>
            </a:path>
            <a:tileRect r="-100000" b="-100000"/>
          </a:gradFill>
          <a:ln w="12700">
            <a:solidFill>
              <a:srgbClr val="97C6DF"/>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algn="l">
              <a:tabLst>
                <a:tab pos="2155825" algn="l"/>
              </a:tabLst>
              <a:defRPr/>
            </a:pPr>
            <a:r>
              <a:rPr lang="zh-CN" altLang="en-US" sz="1600" b="1" smtClean="0">
                <a:solidFill>
                  <a:srgbClr val="000000"/>
                </a:solidFill>
                <a:latin typeface="Arial"/>
                <a:ea typeface="DFHeiW5-GB"/>
                <a:cs typeface="SimSun"/>
                <a:sym typeface="Arial"/>
              </a:rPr>
              <a:t>虚拟磁盘定义样例：</a:t>
            </a:r>
            <a:r>
              <a:rPr lang="zh-CN" altLang="en-US" smtClean="0">
                <a:latin typeface="Arial"/>
                <a:ea typeface="DFHeiW5-GB"/>
                <a:sym typeface="Arial"/>
              </a:rPr>
              <a:t/>
            </a:r>
            <a:br>
              <a:rPr lang="zh-CN" altLang="en-US" smtClean="0">
                <a:latin typeface="Arial"/>
                <a:ea typeface="DFHeiW5-GB"/>
                <a:sym typeface="Arial"/>
              </a:rPr>
            </a:br>
            <a:r>
              <a:rPr lang="zh-CN" altLang="en-US" sz="1500" smtClean="0">
                <a:solidFill>
                  <a:srgbClr val="000000"/>
                </a:solidFill>
                <a:latin typeface="Arial"/>
                <a:ea typeface="DFHeiW5-GB"/>
                <a:cs typeface="SimSun"/>
                <a:sym typeface="Arial"/>
              </a:rPr>
              <a:t>虚拟磁盘大小</a:t>
            </a:r>
            <a:r>
              <a:rPr lang="en-US" altLang="zh-CN" sz="1500" smtClean="0">
                <a:solidFill>
                  <a:srgbClr val="000000"/>
                </a:solidFill>
                <a:latin typeface="Arial"/>
                <a:ea typeface="DFHeiW5-GB"/>
                <a:cs typeface="SimSun"/>
                <a:sym typeface="Arial"/>
              </a:rPr>
              <a:t>:</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4 GB</a:t>
            </a:r>
            <a:r>
              <a:rPr lang="zh-CN" altLang="en-US" smtClean="0">
                <a:latin typeface="Arial"/>
                <a:ea typeface="DFHeiW5-GB"/>
                <a:sym typeface="Arial"/>
              </a:rPr>
              <a:t/>
            </a:r>
            <a:br>
              <a:rPr lang="zh-CN" altLang="en-US" smtClean="0">
                <a:latin typeface="Arial"/>
                <a:ea typeface="DFHeiW5-GB"/>
                <a:sym typeface="Arial"/>
              </a:rPr>
            </a:br>
            <a:r>
              <a:rPr lang="zh-CN" altLang="en-US" sz="1500" smtClean="0">
                <a:solidFill>
                  <a:srgbClr val="000000"/>
                </a:solidFill>
                <a:latin typeface="Arial"/>
                <a:ea typeface="DFHeiW5-GB"/>
                <a:cs typeface="SimSun"/>
                <a:sym typeface="Arial"/>
              </a:rPr>
              <a:t>数据存储：	</a:t>
            </a:r>
            <a:r>
              <a:rPr lang="en-US" altLang="zh-CN" sz="1500" smtClean="0">
                <a:solidFill>
                  <a:srgbClr val="000000"/>
                </a:solidFill>
                <a:latin typeface="Arial"/>
                <a:ea typeface="DFHeiW5-GB"/>
                <a:cs typeface="SimSun"/>
                <a:sym typeface="Arial"/>
              </a:rPr>
              <a:t>MyVMFS</a:t>
            </a:r>
            <a:r>
              <a:rPr lang="zh-CN" altLang="en-US" smtClean="0">
                <a:latin typeface="Arial"/>
                <a:ea typeface="DFHeiW5-GB"/>
                <a:sym typeface="Arial"/>
              </a:rPr>
              <a:t/>
            </a:r>
            <a:br>
              <a:rPr lang="zh-CN" altLang="en-US" smtClean="0">
                <a:latin typeface="Arial"/>
                <a:ea typeface="DFHeiW5-GB"/>
                <a:sym typeface="Arial"/>
              </a:rPr>
            </a:br>
            <a:r>
              <a:rPr lang="zh-CN" altLang="en-US" sz="1500" smtClean="0">
                <a:solidFill>
                  <a:srgbClr val="000000"/>
                </a:solidFill>
                <a:latin typeface="Arial"/>
                <a:ea typeface="DFHeiW5-GB"/>
                <a:cs typeface="SimSun"/>
                <a:sym typeface="Arial"/>
              </a:rPr>
              <a:t>虚拟磁盘节点：	</a:t>
            </a:r>
            <a:r>
              <a:rPr lang="en-US" altLang="zh-CN" sz="1500" smtClean="0">
                <a:solidFill>
                  <a:srgbClr val="000000"/>
                </a:solidFill>
                <a:latin typeface="Arial"/>
                <a:ea typeface="DFHeiW5-GB"/>
                <a:cs typeface="SimSun"/>
                <a:sym typeface="Arial"/>
              </a:rPr>
              <a:t>0:0</a:t>
            </a:r>
            <a:r>
              <a:rPr lang="zh-CN" altLang="en-US" smtClean="0">
                <a:latin typeface="Arial"/>
                <a:ea typeface="DFHeiW5-GB"/>
                <a:sym typeface="Arial"/>
              </a:rPr>
              <a:t/>
            </a:r>
            <a:br>
              <a:rPr lang="zh-CN" altLang="en-US" smtClean="0">
                <a:latin typeface="Arial"/>
                <a:ea typeface="DFHeiW5-GB"/>
                <a:sym typeface="Arial"/>
              </a:rPr>
            </a:br>
            <a:r>
              <a:rPr lang="zh-CN" altLang="en-US" sz="1500" smtClean="0">
                <a:solidFill>
                  <a:srgbClr val="000000"/>
                </a:solidFill>
                <a:latin typeface="Arial"/>
                <a:ea typeface="DFHeiW5-GB"/>
                <a:cs typeface="SimSun"/>
                <a:sym typeface="Arial"/>
              </a:rPr>
              <a:t>虚拟存储适配器：	</a:t>
            </a:r>
            <a:r>
              <a:rPr lang="en-US" altLang="zh-CN" sz="1500" smtClean="0">
                <a:solidFill>
                  <a:srgbClr val="000000"/>
                </a:solidFill>
                <a:latin typeface="Arial"/>
                <a:ea typeface="DFHeiW5-GB"/>
                <a:cs typeface="SimSun"/>
                <a:sym typeface="Arial"/>
              </a:rPr>
              <a:t>LSI Logic SAS</a:t>
            </a:r>
            <a:r>
              <a:rPr lang="zh-CN" altLang="en-US" smtClean="0">
                <a:latin typeface="Arial"/>
                <a:ea typeface="DFHeiW5-GB"/>
                <a:sym typeface="Arial"/>
              </a:rPr>
              <a:t/>
            </a:r>
            <a:br>
              <a:rPr lang="zh-CN" altLang="en-US" smtClean="0">
                <a:latin typeface="Arial"/>
                <a:ea typeface="DFHeiW5-GB"/>
                <a:sym typeface="Arial"/>
              </a:rPr>
            </a:br>
            <a:r>
              <a:rPr lang="zh-CN" altLang="en-US" sz="1500" smtClean="0">
                <a:solidFill>
                  <a:srgbClr val="000000"/>
                </a:solidFill>
                <a:latin typeface="Arial"/>
                <a:ea typeface="DFHeiW5-GB"/>
                <a:cs typeface="SimSun"/>
                <a:sym typeface="Arial"/>
              </a:rPr>
              <a:t>虚拟磁盘文件：	</a:t>
            </a:r>
            <a:r>
              <a:rPr lang="en-US" altLang="zh-CN" sz="1500" smtClean="0">
                <a:solidFill>
                  <a:srgbClr val="000000"/>
                </a:solidFill>
                <a:latin typeface="Courier New" pitchFamily="49" charset="0"/>
                <a:ea typeface="DFHeiW5-GB"/>
                <a:cs typeface="SimSun"/>
                <a:sym typeface="Arial"/>
              </a:rPr>
              <a:t>Server1.vmdk</a:t>
            </a:r>
            <a:r>
              <a:rPr lang="en-US" altLang="zh-CN" sz="1500" smtClean="0">
                <a:solidFill>
                  <a:srgbClr val="000000"/>
                </a:solidFill>
                <a:latin typeface="Arial"/>
                <a:ea typeface="DFHeiW5-GB"/>
                <a:cs typeface="SimSun"/>
                <a:sym typeface="Arial"/>
              </a:rPr>
              <a:t> </a:t>
            </a:r>
            <a:r>
              <a:rPr lang="zh-CN" altLang="en-US" sz="1500" smtClean="0">
                <a:solidFill>
                  <a:srgbClr val="000000"/>
                </a:solidFill>
                <a:latin typeface="Arial"/>
                <a:ea typeface="DFHeiW5-GB"/>
                <a:cs typeface="SimSun"/>
                <a:sym typeface="Arial"/>
              </a:rPr>
              <a:t>和 </a:t>
            </a:r>
            <a:r>
              <a:rPr lang="en-US" altLang="zh-CN" sz="1500">
                <a:solidFill>
                  <a:srgbClr val="000000"/>
                </a:solidFill>
                <a:latin typeface="Courier New" pitchFamily="49" charset="0"/>
                <a:ea typeface="DFHeiW5-GB"/>
                <a:cs typeface="SimSun"/>
                <a:sym typeface="Arial"/>
              </a:rPr>
              <a:t>Server1-flat.vmdk</a:t>
            </a:r>
            <a:r>
              <a:rPr lang="zh-CN" altLang="en-US" sz="1500" smtClean="0">
                <a:solidFill>
                  <a:srgbClr val="000000"/>
                </a:solidFill>
                <a:latin typeface="Arial"/>
                <a:ea typeface="DFHeiW5-GB"/>
                <a:cs typeface="SimSun"/>
                <a:sym typeface="Arial"/>
              </a:rPr>
              <a:t/>
            </a:r>
            <a:br>
              <a:rPr lang="zh-CN" altLang="en-US" sz="1500" smtClean="0">
                <a:solidFill>
                  <a:srgbClr val="000000"/>
                </a:solidFill>
                <a:latin typeface="Arial"/>
                <a:ea typeface="DFHeiW5-GB"/>
                <a:cs typeface="SimSun"/>
                <a:sym typeface="Arial"/>
              </a:rPr>
            </a:br>
            <a:r>
              <a:rPr lang="zh-CN" altLang="en-US" sz="1500" smtClean="0">
                <a:solidFill>
                  <a:srgbClr val="000000"/>
                </a:solidFill>
                <a:latin typeface="Arial"/>
                <a:ea typeface="DFHeiW5-GB"/>
                <a:cs typeface="SimSun"/>
                <a:sym typeface="Arial"/>
              </a:rPr>
              <a:t>默认磁盘模式：	允许创建快照</a:t>
            </a:r>
            <a:r>
              <a:rPr lang="zh-CN" altLang="en-US" smtClean="0">
                <a:latin typeface="Arial"/>
                <a:ea typeface="DFHeiW5-GB"/>
                <a:sym typeface="Arial"/>
              </a:rPr>
              <a:t/>
            </a:r>
            <a:br>
              <a:rPr lang="zh-CN" altLang="en-US" smtClean="0">
                <a:latin typeface="Arial"/>
                <a:ea typeface="DFHeiW5-GB"/>
                <a:sym typeface="Arial"/>
              </a:rPr>
            </a:br>
            <a:r>
              <a:rPr lang="zh-CN" altLang="en-US" sz="1500" smtClean="0">
                <a:solidFill>
                  <a:srgbClr val="000000"/>
                </a:solidFill>
                <a:latin typeface="Arial"/>
                <a:ea typeface="DFHeiW5-GB"/>
                <a:cs typeface="SimSun"/>
                <a:sym typeface="Arial"/>
              </a:rPr>
              <a:t>可选磁盘模式： 	独立模式 </a:t>
            </a:r>
            <a:r>
              <a:rPr lang="en-US" altLang="zh-CN" sz="1500" smtClean="0">
                <a:solidFill>
                  <a:srgbClr val="000000"/>
                </a:solidFill>
                <a:latin typeface="Arial"/>
                <a:ea typeface="DFHeiW5-GB"/>
                <a:cs typeface="SimSun"/>
                <a:sym typeface="Arial"/>
              </a:rPr>
              <a:t>– </a:t>
            </a:r>
            <a:r>
              <a:rPr lang="zh-CN" altLang="en-US" sz="1500" smtClean="0">
                <a:solidFill>
                  <a:srgbClr val="000000"/>
                </a:solidFill>
                <a:latin typeface="Arial"/>
                <a:ea typeface="DFHeiW5-GB"/>
                <a:cs typeface="SimSun"/>
                <a:sym typeface="Arial"/>
              </a:rPr>
              <a:t>永久或非永久模式</a:t>
            </a:r>
            <a:r>
              <a:rPr lang="en-US" altLang="zh-CN" sz="1500" smtClean="0">
                <a:solidFill>
                  <a:srgbClr val="000000"/>
                </a:solidFill>
                <a:latin typeface="Arial"/>
                <a:ea typeface="DFHeiW5-GB"/>
                <a:cs typeface="SimSun"/>
                <a:sym typeface="Arial"/>
              </a:rPr>
              <a:t/>
            </a:r>
            <a:br>
              <a:rPr lang="en-US" altLang="zh-CN" sz="1500" smtClean="0">
                <a:solidFill>
                  <a:srgbClr val="000000"/>
                </a:solidFill>
                <a:latin typeface="Arial"/>
                <a:ea typeface="DFHeiW5-GB"/>
                <a:cs typeface="SimSun"/>
                <a:sym typeface="Arial"/>
              </a:rPr>
            </a:br>
            <a:r>
              <a:rPr lang="zh-CN" altLang="en-US" sz="1500" smtClean="0">
                <a:solidFill>
                  <a:srgbClr val="000000"/>
                </a:solidFill>
                <a:ea typeface="DFHeiW5-GB"/>
                <a:cs typeface="SimSun"/>
                <a:sym typeface="Arial"/>
              </a:rPr>
              <a:t>磁盘调配策略：	厚配置延迟清零、厚配置立即清零或精简配置</a:t>
            </a:r>
            <a:endParaRPr lang="zh-CN" altLang="en-US" sz="1600">
              <a:solidFill>
                <a:srgbClr val="000000"/>
              </a:solidFill>
              <a:latin typeface="Arial"/>
              <a:ea typeface="DFHeiW5-GB"/>
              <a:sym typeface="Arial"/>
            </a:endParaRPr>
          </a:p>
        </p:txBody>
      </p:sp>
      <p:pic>
        <p:nvPicPr>
          <p:cNvPr id="7" name="Picture 6" descr="Mod7-13_Carla_DGRM_Virtual-Disk_Q210_CUSTOM.png"/>
          <p:cNvPicPr>
            <a:picLocks noChangeAspect="1"/>
          </p:cNvPicPr>
          <p:nvPr/>
        </p:nvPicPr>
        <p:blipFill>
          <a:blip r:embed="rId3" cstate="print"/>
          <a:stretch>
            <a:fillRect/>
          </a:stretch>
        </p:blipFill>
        <p:spPr>
          <a:xfrm>
            <a:off x="1202729" y="884809"/>
            <a:ext cx="6544733" cy="2699826"/>
          </a:xfrm>
          <a:prstGeom prst="rect">
            <a:avLst/>
          </a:prstGeom>
        </p:spPr>
      </p:pic>
    </p:spTree>
    <p:extLst>
      <p:ext uri="{BB962C8B-B14F-4D97-AF65-F5344CB8AC3E}">
        <p14:creationId xmlns:p14="http://schemas.microsoft.com/office/powerpoint/2010/main" val="145550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AutoShape 71"/>
          <p:cNvSpPr>
            <a:spLocks noChangeArrowheads="1"/>
          </p:cNvSpPr>
          <p:nvPr/>
        </p:nvSpPr>
        <p:spPr bwMode="auto">
          <a:xfrm>
            <a:off x="4457700" y="4019568"/>
            <a:ext cx="4239294" cy="1655675"/>
          </a:xfrm>
          <a:prstGeom prst="roundRect">
            <a:avLst>
              <a:gd name="adj" fmla="val 11093"/>
            </a:avLst>
          </a:prstGeom>
          <a:solidFill>
            <a:schemeClr val="bg1">
              <a:alpha val="47058"/>
            </a:schemeClr>
          </a:solidFill>
          <a:ln w="9525" algn="ctr">
            <a:solidFill>
              <a:schemeClr val="bg2"/>
            </a:solidFill>
            <a:round/>
            <a:headEnd/>
            <a:tailEnd/>
          </a:ln>
        </p:spPr>
        <p:txBody>
          <a:bodyPr anchor="ctr"/>
          <a:lstStyle/>
          <a:p>
            <a:pPr marL="742950" lvl="1" indent="-285750">
              <a:spcAft>
                <a:spcPct val="40000"/>
              </a:spcAft>
              <a:buClr>
                <a:schemeClr val="folHlink"/>
              </a:buClr>
              <a:buSzPct val="75000"/>
              <a:buFont typeface="Wingdings 3" pitchFamily="18" charset="2"/>
              <a:buBlip>
                <a:blip r:embed="rId3"/>
              </a:buBlip>
            </a:pPr>
            <a:endParaRPr lang="zh-CN" altLang="en-US" b="1">
              <a:latin typeface="Arial"/>
              <a:ea typeface="DFHeiW5-GB"/>
              <a:sym typeface="Arial"/>
            </a:endParaRPr>
          </a:p>
        </p:txBody>
      </p:sp>
      <p:sp>
        <p:nvSpPr>
          <p:cNvPr id="33847" name="Rectangle 55"/>
          <p:cNvSpPr>
            <a:spLocks noGrp="1" noChangeArrowheads="1"/>
          </p:cNvSpPr>
          <p:nvPr>
            <p:ph type="title"/>
          </p:nvPr>
        </p:nvSpPr>
        <p:spPr/>
        <p:txBody>
          <a:bodyPr/>
          <a:lstStyle/>
          <a:p>
            <a:r>
              <a:rPr lang="zh-CN" altLang="en-US" smtClean="0">
                <a:latin typeface="Arial"/>
                <a:ea typeface="DFHeiW5-GB"/>
                <a:cs typeface="SimSun"/>
                <a:sym typeface="Arial"/>
              </a:rPr>
              <a:t>存储虚拟磁盘精简配置</a:t>
            </a:r>
          </a:p>
        </p:txBody>
      </p:sp>
      <p:sp>
        <p:nvSpPr>
          <p:cNvPr id="8" name="Rectangle 11"/>
          <p:cNvSpPr>
            <a:spLocks noGrp="1" noChangeArrowheads="1"/>
          </p:cNvSpPr>
          <p:nvPr>
            <p:ph type="body" sz="quarter" idx="4294967295"/>
          </p:nvPr>
        </p:nvSpPr>
        <p:spPr>
          <a:xfrm>
            <a:off x="4697413" y="4100513"/>
            <a:ext cx="4446587" cy="1697037"/>
          </a:xfrm>
        </p:spPr>
        <p:txBody>
          <a:bodyPr/>
          <a:lstStyle/>
          <a:p>
            <a:r>
              <a:rPr lang="zh-CN" altLang="en-US" sz="1800" smtClean="0">
                <a:latin typeface="Arial"/>
                <a:ea typeface="DFHeiW5-GB"/>
                <a:cs typeface="SimSun"/>
                <a:sym typeface="Arial"/>
              </a:rPr>
              <a:t>更有效地利用存储：</a:t>
            </a:r>
          </a:p>
          <a:p>
            <a:pPr marL="171450" indent="-285750">
              <a:buFont typeface="Wingdings" pitchFamily="2" charset="2"/>
              <a:buChar char="§"/>
            </a:pPr>
            <a:r>
              <a:rPr lang="zh-CN" altLang="en-US" sz="1800" b="0" smtClean="0">
                <a:latin typeface="Arial"/>
                <a:ea typeface="DFHeiW5-GB"/>
                <a:cs typeface="SimSun"/>
                <a:sym typeface="Arial"/>
              </a:rPr>
              <a:t>虚拟磁盘分配容量 </a:t>
            </a:r>
            <a:r>
              <a:rPr lang="en-US" altLang="zh-CN" sz="1800" b="0" smtClean="0">
                <a:latin typeface="Arial"/>
                <a:ea typeface="DFHeiW5-GB"/>
                <a:cs typeface="SimSun"/>
                <a:sym typeface="Arial"/>
              </a:rPr>
              <a:t>140 GB</a:t>
            </a:r>
            <a:endParaRPr lang="zh-CN" altLang="en-US" sz="1800" b="0" smtClean="0">
              <a:latin typeface="Arial"/>
              <a:ea typeface="DFHeiW5-GB"/>
              <a:cs typeface="SimSun"/>
              <a:sym typeface="Arial"/>
            </a:endParaRPr>
          </a:p>
          <a:p>
            <a:pPr marL="171450" indent="-285750">
              <a:buFont typeface="Wingdings" pitchFamily="2" charset="2"/>
              <a:buChar char="§"/>
            </a:pPr>
            <a:r>
              <a:rPr lang="zh-CN" altLang="en-US" sz="1800" b="0" smtClean="0">
                <a:latin typeface="Arial"/>
                <a:ea typeface="DFHeiW5-GB"/>
                <a:cs typeface="SimSun"/>
                <a:sym typeface="Arial"/>
              </a:rPr>
              <a:t>可用的数据存储容量 </a:t>
            </a:r>
            <a:r>
              <a:rPr lang="en-US" altLang="zh-CN" sz="1800" b="0" smtClean="0">
                <a:latin typeface="Arial"/>
                <a:ea typeface="DFHeiW5-GB"/>
                <a:cs typeface="SimSun"/>
                <a:sym typeface="Arial"/>
              </a:rPr>
              <a:t>100 GB</a:t>
            </a:r>
            <a:endParaRPr lang="zh-CN" altLang="en-US" sz="1800" b="0" smtClean="0">
              <a:latin typeface="Arial"/>
              <a:ea typeface="DFHeiW5-GB"/>
              <a:cs typeface="SimSun"/>
              <a:sym typeface="Arial"/>
            </a:endParaRPr>
          </a:p>
          <a:p>
            <a:pPr marL="171450" indent="-285750">
              <a:buFont typeface="Wingdings" pitchFamily="2" charset="2"/>
              <a:buChar char="§"/>
            </a:pPr>
            <a:r>
              <a:rPr lang="zh-CN" altLang="en-US" sz="1800" b="0" smtClean="0">
                <a:latin typeface="Arial"/>
                <a:ea typeface="DFHeiW5-GB"/>
                <a:cs typeface="SimSun"/>
                <a:sym typeface="Arial"/>
              </a:rPr>
              <a:t>已用的存储容量 </a:t>
            </a:r>
            <a:r>
              <a:rPr lang="en-US" altLang="zh-CN" sz="1800" b="0" smtClean="0">
                <a:latin typeface="Arial"/>
                <a:ea typeface="DFHeiW5-GB"/>
                <a:cs typeface="SimSun"/>
                <a:sym typeface="Arial"/>
              </a:rPr>
              <a:t>80 GB</a:t>
            </a:r>
            <a:endParaRPr lang="zh-CN" altLang="en-US" sz="1800" b="0" smtClean="0">
              <a:latin typeface="Arial"/>
              <a:ea typeface="DFHeiW5-GB"/>
              <a:cs typeface="SimSun"/>
              <a:sym typeface="Arial"/>
            </a:endParaRPr>
          </a:p>
        </p:txBody>
      </p:sp>
      <p:sp>
        <p:nvSpPr>
          <p:cNvPr id="52" name="Rounded Rectangle 51"/>
          <p:cNvSpPr/>
          <p:nvPr/>
        </p:nvSpPr>
        <p:spPr>
          <a:xfrm>
            <a:off x="4598724" y="938152"/>
            <a:ext cx="4121943" cy="2460642"/>
          </a:xfrm>
          <a:prstGeom prst="roundRect">
            <a:avLst/>
          </a:prstGeom>
          <a:gradFill flip="none" rotWithShape="1">
            <a:gsLst>
              <a:gs pos="0">
                <a:srgbClr val="97C6DF">
                  <a:tint val="66000"/>
                  <a:satMod val="160000"/>
                </a:srgbClr>
              </a:gs>
              <a:gs pos="50000">
                <a:srgbClr val="97C6DF">
                  <a:tint val="44500"/>
                  <a:satMod val="160000"/>
                </a:srgbClr>
              </a:gs>
              <a:gs pos="100000">
                <a:srgbClr val="97C6DF">
                  <a:tint val="23500"/>
                  <a:satMod val="160000"/>
                </a:srgbClr>
              </a:gs>
            </a:gsLst>
            <a:path path="circle">
              <a:fillToRect l="100000" t="100000"/>
            </a:path>
            <a:tileRect r="-100000" b="-100000"/>
          </a:gradFill>
          <a:ln w="12700">
            <a:solidFill>
              <a:srgbClr val="97C6DF"/>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marL="169863" indent="-169863" algn="l">
              <a:buFont typeface="Wingdings" pitchFamily="2" charset="2"/>
              <a:buChar char="§"/>
              <a:defRPr/>
            </a:pPr>
            <a:r>
              <a:rPr lang="zh-CN" altLang="en-US" sz="1700" smtClean="0">
                <a:solidFill>
                  <a:srgbClr val="000000"/>
                </a:solidFill>
                <a:latin typeface="Arial"/>
                <a:ea typeface="DFHeiW5-GB"/>
                <a:cs typeface="SimSun"/>
                <a:sym typeface="Arial"/>
              </a:rPr>
              <a:t>虚拟机磁盘仅使用保留当前文件</a:t>
            </a:r>
            <a:r>
              <a:rPr lang="en-US" altLang="zh-CN" sz="1700" smtClean="0">
                <a:solidFill>
                  <a:srgbClr val="000000"/>
                </a:solidFill>
                <a:latin typeface="Arial"/>
                <a:ea typeface="DFHeiW5-GB"/>
                <a:cs typeface="SimSun"/>
                <a:sym typeface="Arial"/>
              </a:rPr>
              <a:t/>
            </a:r>
            <a:br>
              <a:rPr lang="en-US" altLang="zh-CN" sz="1700" smtClean="0">
                <a:solidFill>
                  <a:srgbClr val="000000"/>
                </a:solidFill>
                <a:latin typeface="Arial"/>
                <a:ea typeface="DFHeiW5-GB"/>
                <a:cs typeface="SimSun"/>
                <a:sym typeface="Arial"/>
              </a:rPr>
            </a:br>
            <a:r>
              <a:rPr lang="zh-CN" altLang="en-US" sz="1700" smtClean="0">
                <a:solidFill>
                  <a:srgbClr val="000000"/>
                </a:solidFill>
                <a:latin typeface="Arial"/>
                <a:ea typeface="DFHeiW5-GB"/>
                <a:cs typeface="SimSun"/>
                <a:sym typeface="Arial"/>
              </a:rPr>
              <a:t>所需的容量。</a:t>
            </a:r>
          </a:p>
          <a:p>
            <a:pPr marL="169863" indent="-169863" algn="l">
              <a:buFont typeface="Wingdings" pitchFamily="2" charset="2"/>
              <a:buChar char="§"/>
              <a:defRPr/>
            </a:pPr>
            <a:r>
              <a:rPr lang="zh-CN" altLang="en-US" sz="1700" smtClean="0">
                <a:solidFill>
                  <a:srgbClr val="000000"/>
                </a:solidFill>
                <a:latin typeface="Arial"/>
                <a:ea typeface="DFHeiW5-GB"/>
                <a:cs typeface="SimSun"/>
                <a:sym typeface="Arial"/>
              </a:rPr>
              <a:t>虚拟机始终都能看到所分配的磁盘</a:t>
            </a:r>
            <a:r>
              <a:rPr lang="en-US" altLang="zh-CN" sz="1700" smtClean="0">
                <a:solidFill>
                  <a:srgbClr val="000000"/>
                </a:solidFill>
                <a:latin typeface="Arial"/>
                <a:ea typeface="DFHeiW5-GB"/>
                <a:cs typeface="SimSun"/>
                <a:sym typeface="Arial"/>
              </a:rPr>
              <a:t/>
            </a:r>
            <a:br>
              <a:rPr lang="en-US" altLang="zh-CN" sz="1700" smtClean="0">
                <a:solidFill>
                  <a:srgbClr val="000000"/>
                </a:solidFill>
                <a:latin typeface="Arial"/>
                <a:ea typeface="DFHeiW5-GB"/>
                <a:cs typeface="SimSun"/>
                <a:sym typeface="Arial"/>
              </a:rPr>
            </a:br>
            <a:r>
              <a:rPr lang="zh-CN" altLang="en-US" sz="1700" smtClean="0">
                <a:solidFill>
                  <a:srgbClr val="000000"/>
                </a:solidFill>
                <a:latin typeface="Arial"/>
                <a:ea typeface="DFHeiW5-GB"/>
                <a:cs typeface="SimSun"/>
                <a:sym typeface="Arial"/>
              </a:rPr>
              <a:t>全盘大小。</a:t>
            </a:r>
          </a:p>
          <a:p>
            <a:pPr marL="169863" indent="-169863" algn="l">
              <a:buFont typeface="Wingdings" pitchFamily="2" charset="2"/>
              <a:buChar char="§"/>
              <a:defRPr/>
            </a:pPr>
            <a:r>
              <a:rPr lang="zh-CN" altLang="en-US" sz="1700" smtClean="0">
                <a:solidFill>
                  <a:srgbClr val="000000"/>
                </a:solidFill>
                <a:latin typeface="Arial"/>
                <a:ea typeface="DFHeiW5-GB"/>
                <a:cs typeface="SimSun"/>
                <a:sym typeface="Arial"/>
              </a:rPr>
              <a:t>您可以混合使用厚格式和精简格式。</a:t>
            </a:r>
          </a:p>
          <a:p>
            <a:pPr marL="169863" indent="-169863" algn="l">
              <a:buFont typeface="Wingdings" pitchFamily="2" charset="2"/>
              <a:buChar char="§"/>
              <a:defRPr/>
            </a:pPr>
            <a:r>
              <a:rPr lang="zh-CN" altLang="en-US" sz="1700" smtClean="0">
                <a:solidFill>
                  <a:srgbClr val="000000"/>
                </a:solidFill>
                <a:latin typeface="Arial"/>
                <a:ea typeface="DFHeiW5-GB"/>
                <a:cs typeface="SimSun"/>
                <a:sym typeface="Arial"/>
              </a:rPr>
              <a:t>全面的报告和警示功能有助于管理</a:t>
            </a:r>
            <a:r>
              <a:rPr lang="en-US" altLang="zh-CN" sz="1700" smtClean="0">
                <a:solidFill>
                  <a:srgbClr val="000000"/>
                </a:solidFill>
                <a:latin typeface="Arial"/>
                <a:ea typeface="DFHeiW5-GB"/>
                <a:cs typeface="SimSun"/>
                <a:sym typeface="Arial"/>
              </a:rPr>
              <a:t/>
            </a:r>
            <a:br>
              <a:rPr lang="en-US" altLang="zh-CN" sz="1700" smtClean="0">
                <a:solidFill>
                  <a:srgbClr val="000000"/>
                </a:solidFill>
                <a:latin typeface="Arial"/>
                <a:ea typeface="DFHeiW5-GB"/>
                <a:cs typeface="SimSun"/>
                <a:sym typeface="Arial"/>
              </a:rPr>
            </a:br>
            <a:r>
              <a:rPr lang="zh-CN" altLang="en-US" sz="1700" smtClean="0">
                <a:solidFill>
                  <a:srgbClr val="000000"/>
                </a:solidFill>
                <a:latin typeface="Arial"/>
                <a:ea typeface="DFHeiW5-GB"/>
                <a:cs typeface="SimSun"/>
                <a:sym typeface="Arial"/>
              </a:rPr>
              <a:t>资源分配和容量。</a:t>
            </a:r>
            <a:endParaRPr lang="zh-CN" altLang="en-US" sz="1700">
              <a:solidFill>
                <a:srgbClr val="000000"/>
              </a:solidFill>
              <a:latin typeface="Arial"/>
              <a:ea typeface="DFHeiW5-GB"/>
              <a:sym typeface="Arial"/>
            </a:endParaRPr>
          </a:p>
        </p:txBody>
      </p:sp>
      <p:pic>
        <p:nvPicPr>
          <p:cNvPr id="7" name="Picture 2" descr="C:\Users\Abject-3D\Desktop\VMWare Files\FINAL diagrams\Basic Virtualization\3D PNGs\DGRM_vStorage_ThinProv_R1_B_Q210_17.png"/>
          <p:cNvPicPr>
            <a:picLocks noChangeAspect="1" noChangeArrowheads="1"/>
          </p:cNvPicPr>
          <p:nvPr/>
        </p:nvPicPr>
        <p:blipFill>
          <a:blip r:embed="rId4" cstate="print"/>
          <a:srcRect/>
          <a:stretch>
            <a:fillRect/>
          </a:stretch>
        </p:blipFill>
        <p:spPr bwMode="auto">
          <a:xfrm>
            <a:off x="1014122" y="2992792"/>
            <a:ext cx="3133725" cy="1314450"/>
          </a:xfrm>
          <a:prstGeom prst="rect">
            <a:avLst/>
          </a:prstGeom>
          <a:noFill/>
        </p:spPr>
      </p:pic>
      <p:pic>
        <p:nvPicPr>
          <p:cNvPr id="9" name="Picture 8" descr="C:\Users\Abject-3D\Desktop\VMWare Files\FINAL diagrams\Basic Virtualization\3D PNGs\DGRM_vStorage_ThinProv_R1_B_Q210_13.png"/>
          <p:cNvPicPr>
            <a:picLocks noChangeAspect="1" noChangeArrowheads="1"/>
          </p:cNvPicPr>
          <p:nvPr/>
        </p:nvPicPr>
        <p:blipFill>
          <a:blip r:embed="rId5" cstate="print"/>
          <a:srcRect/>
          <a:stretch>
            <a:fillRect/>
          </a:stretch>
        </p:blipFill>
        <p:spPr bwMode="auto">
          <a:xfrm>
            <a:off x="1162657" y="1985598"/>
            <a:ext cx="2838450" cy="428625"/>
          </a:xfrm>
          <a:prstGeom prst="rect">
            <a:avLst/>
          </a:prstGeom>
          <a:noFill/>
        </p:spPr>
      </p:pic>
      <p:pic>
        <p:nvPicPr>
          <p:cNvPr id="11" name="Picture 3" descr="C:\Users\Abject-3D\Desktop\VMWare Files\FINAL diagrams\Basic Virtualization\3D PNGs\DGRM_vStorage_ThinProv_R1_B_Q210_2.png"/>
          <p:cNvPicPr>
            <a:picLocks noChangeAspect="1" noChangeArrowheads="1"/>
          </p:cNvPicPr>
          <p:nvPr/>
        </p:nvPicPr>
        <p:blipFill>
          <a:blip r:embed="rId6" cstate="print"/>
          <a:srcRect/>
          <a:stretch>
            <a:fillRect/>
          </a:stretch>
        </p:blipFill>
        <p:spPr bwMode="auto">
          <a:xfrm>
            <a:off x="2252042" y="3462392"/>
            <a:ext cx="657225" cy="533400"/>
          </a:xfrm>
          <a:prstGeom prst="rect">
            <a:avLst/>
          </a:prstGeom>
          <a:noFill/>
        </p:spPr>
      </p:pic>
      <p:pic>
        <p:nvPicPr>
          <p:cNvPr id="12" name="Picture 4" descr="C:\Users\Abject-3D\Desktop\VMWare Files\FINAL diagrams\Basic Virtualization\3D PNGs\DGRM_vStorage_ThinProv_R1_B_Q210_3.png"/>
          <p:cNvPicPr>
            <a:picLocks noChangeAspect="1" noChangeArrowheads="1"/>
          </p:cNvPicPr>
          <p:nvPr/>
        </p:nvPicPr>
        <p:blipFill>
          <a:blip r:embed="rId7" cstate="print"/>
          <a:srcRect/>
          <a:stretch>
            <a:fillRect/>
          </a:stretch>
        </p:blipFill>
        <p:spPr bwMode="auto">
          <a:xfrm>
            <a:off x="3304225" y="3535358"/>
            <a:ext cx="638175" cy="628650"/>
          </a:xfrm>
          <a:prstGeom prst="rect">
            <a:avLst/>
          </a:prstGeom>
          <a:noFill/>
        </p:spPr>
      </p:pic>
      <p:pic>
        <p:nvPicPr>
          <p:cNvPr id="13" name="Picture 5" descr="C:\Users\Abject-3D\Desktop\VMWare Files\FINAL diagrams\Basic Virtualization\3D PNGs\DGRM_vStorage_ThinProv_R1_B_Q210_4.png"/>
          <p:cNvPicPr>
            <a:picLocks noChangeAspect="1" noChangeArrowheads="1"/>
          </p:cNvPicPr>
          <p:nvPr/>
        </p:nvPicPr>
        <p:blipFill>
          <a:blip r:embed="rId8" cstate="print"/>
          <a:srcRect/>
          <a:stretch>
            <a:fillRect/>
          </a:stretch>
        </p:blipFill>
        <p:spPr bwMode="auto">
          <a:xfrm>
            <a:off x="1259135" y="3085017"/>
            <a:ext cx="657225" cy="914400"/>
          </a:xfrm>
          <a:prstGeom prst="rect">
            <a:avLst/>
          </a:prstGeom>
          <a:noFill/>
        </p:spPr>
      </p:pic>
      <p:pic>
        <p:nvPicPr>
          <p:cNvPr id="14" name="Picture 6" descr="C:\Users\Abject-3D\Desktop\VMWare Files\FINAL diagrams\Basic Virtualization\3D PNGs\DGRM_vStorage_ThinProv_R1_B_Q210_0.png"/>
          <p:cNvPicPr>
            <a:picLocks noChangeAspect="1" noChangeArrowheads="1"/>
          </p:cNvPicPr>
          <p:nvPr/>
        </p:nvPicPr>
        <p:blipFill>
          <a:blip r:embed="rId9" cstate="print"/>
          <a:srcRect/>
          <a:stretch>
            <a:fillRect/>
          </a:stretch>
        </p:blipFill>
        <p:spPr bwMode="auto">
          <a:xfrm>
            <a:off x="2228289" y="3085017"/>
            <a:ext cx="704850" cy="933450"/>
          </a:xfrm>
          <a:prstGeom prst="rect">
            <a:avLst/>
          </a:prstGeom>
          <a:noFill/>
        </p:spPr>
      </p:pic>
      <p:pic>
        <p:nvPicPr>
          <p:cNvPr id="15" name="Picture 7" descr="C:\Users\Abject-3D\Desktop\VMWare Files\FINAL diagrams\Basic Virtualization\3D PNGs\DGRM_vStorage_ThinProv_R1_B_Q210_1.png"/>
          <p:cNvPicPr>
            <a:picLocks noChangeAspect="1" noChangeArrowheads="1"/>
          </p:cNvPicPr>
          <p:nvPr/>
        </p:nvPicPr>
        <p:blipFill>
          <a:blip r:embed="rId10" cstate="print"/>
          <a:srcRect/>
          <a:stretch>
            <a:fillRect/>
          </a:stretch>
        </p:blipFill>
        <p:spPr bwMode="auto">
          <a:xfrm>
            <a:off x="3285714" y="3085017"/>
            <a:ext cx="676275" cy="1114425"/>
          </a:xfrm>
          <a:prstGeom prst="rect">
            <a:avLst/>
          </a:prstGeom>
          <a:noFill/>
        </p:spPr>
      </p:pic>
      <p:sp>
        <p:nvSpPr>
          <p:cNvPr id="16" name="Rounded Rectangle 15"/>
          <p:cNvSpPr/>
          <p:nvPr/>
        </p:nvSpPr>
        <p:spPr bwMode="auto">
          <a:xfrm>
            <a:off x="1097719" y="1597648"/>
            <a:ext cx="2940170" cy="431322"/>
          </a:xfrm>
          <a:prstGeom prst="roundRect">
            <a:avLst/>
          </a:prstGeom>
          <a:gradFill>
            <a:gsLst>
              <a:gs pos="0">
                <a:srgbClr val="037BB1"/>
              </a:gs>
              <a:gs pos="83000">
                <a:srgbClr val="0383BD">
                  <a:alpha val="64000"/>
                </a:srgbClr>
              </a:gs>
            </a:gsLst>
          </a:gradFill>
          <a:ln w="12700">
            <a:solidFill>
              <a:schemeClr val="accent1">
                <a:lumMod val="75000"/>
              </a:schemeClr>
            </a:solidFill>
            <a:headEnd type="none" w="med" len="med"/>
            <a:tailEnd type="none" w="med" len="med"/>
          </a:ln>
          <a:effectLst/>
          <a:scene3d>
            <a:camera prst="orthographicFront"/>
            <a:lightRig rig="threePt" dir="t"/>
          </a:scene3d>
          <a:sp3d>
            <a:bevelT w="31750" h="6350"/>
          </a:sp3d>
        </p:spPr>
        <p:style>
          <a:lnRef idx="1">
            <a:schemeClr val="accent4"/>
          </a:lnRef>
          <a:fillRef idx="3">
            <a:schemeClr val="accent4"/>
          </a:fillRef>
          <a:effectRef idx="2">
            <a:schemeClr val="accent4"/>
          </a:effectRef>
          <a:fontRef idx="minor">
            <a:schemeClr val="lt1"/>
          </a:fontRef>
        </p:style>
        <p:txBody>
          <a:bodyPr lIns="0" rIns="252000" anchor="ctr"/>
          <a:lstStyle/>
          <a:p>
            <a:pPr algn="ctr">
              <a:defRPr/>
            </a:pPr>
            <a:r>
              <a:rPr lang="zh-CN" altLang="en-US" smtClean="0">
                <a:latin typeface="Arial"/>
                <a:ea typeface="DFHeiW5-GB"/>
                <a:cs typeface="SimSun"/>
                <a:sym typeface="Arial"/>
              </a:rPr>
              <a:t>    </a:t>
            </a:r>
            <a:r>
              <a:rPr lang="zh-CN" altLang="en-US" sz="1600" b="1" smtClean="0">
                <a:solidFill>
                  <a:schemeClr val="bg1"/>
                </a:solidFill>
                <a:latin typeface="Arial"/>
                <a:ea typeface="DFHeiW5-GB"/>
                <a:cs typeface="SimSun"/>
                <a:sym typeface="Arial"/>
              </a:rPr>
              <a:t>主机</a:t>
            </a:r>
          </a:p>
        </p:txBody>
      </p:sp>
      <p:pic>
        <p:nvPicPr>
          <p:cNvPr id="17" name="Picture 9" descr="C:\Users\Abject-3D\Desktop\VMWare Files\FINAL diagrams\Basic Virtualization\3D PNGs\DGRM_vStorage_ThinProv_R1_B_Q210_12.png"/>
          <p:cNvPicPr>
            <a:picLocks noChangeAspect="1" noChangeArrowheads="1"/>
          </p:cNvPicPr>
          <p:nvPr/>
        </p:nvPicPr>
        <p:blipFill>
          <a:blip r:embed="rId11" cstate="print"/>
          <a:srcRect/>
          <a:stretch>
            <a:fillRect/>
          </a:stretch>
        </p:blipFill>
        <p:spPr bwMode="auto">
          <a:xfrm>
            <a:off x="2133069" y="2331943"/>
            <a:ext cx="895350" cy="238125"/>
          </a:xfrm>
          <a:prstGeom prst="rect">
            <a:avLst/>
          </a:prstGeom>
          <a:noFill/>
        </p:spPr>
      </p:pic>
      <p:pic>
        <p:nvPicPr>
          <p:cNvPr id="18" name="Picture 10" descr="C:\Users\Abject-3D\Desktop\VMWare Files\FINAL diagrams\Basic Virtualization\3D PNGs\DGRM_vStorage_ThinProv_R1_B_Q210_5.png"/>
          <p:cNvPicPr>
            <a:picLocks noChangeAspect="1" noChangeArrowheads="1"/>
          </p:cNvPicPr>
          <p:nvPr/>
        </p:nvPicPr>
        <p:blipFill>
          <a:blip r:embed="rId12" cstate="print"/>
          <a:srcRect/>
          <a:stretch>
            <a:fillRect/>
          </a:stretch>
        </p:blipFill>
        <p:spPr bwMode="auto">
          <a:xfrm>
            <a:off x="1444154" y="1483648"/>
            <a:ext cx="161925" cy="1304925"/>
          </a:xfrm>
          <a:prstGeom prst="rect">
            <a:avLst/>
          </a:prstGeom>
          <a:noFill/>
        </p:spPr>
      </p:pic>
      <p:pic>
        <p:nvPicPr>
          <p:cNvPr id="19" name="Picture 11" descr="C:\Users\Abject-3D\Desktop\VMWare Files\FINAL diagrams\Basic Virtualization\3D PNGs\DGRM_vStorage_ThinProv_R1_B_Q210_6.png"/>
          <p:cNvPicPr>
            <a:picLocks noChangeAspect="1" noChangeArrowheads="1"/>
          </p:cNvPicPr>
          <p:nvPr/>
        </p:nvPicPr>
        <p:blipFill>
          <a:blip r:embed="rId13" cstate="print"/>
          <a:srcRect/>
          <a:stretch>
            <a:fillRect/>
          </a:stretch>
        </p:blipFill>
        <p:spPr bwMode="auto">
          <a:xfrm>
            <a:off x="2499811" y="1489310"/>
            <a:ext cx="161925" cy="1304925"/>
          </a:xfrm>
          <a:prstGeom prst="rect">
            <a:avLst/>
          </a:prstGeom>
          <a:noFill/>
        </p:spPr>
      </p:pic>
      <p:pic>
        <p:nvPicPr>
          <p:cNvPr id="20" name="Picture 12" descr="C:\Users\Abject-3D\Desktop\VMWare Files\FINAL diagrams\Basic Virtualization\3D PNGs\DGRM_vStorage_ThinProv_R1_B_Q210_7.png"/>
          <p:cNvPicPr>
            <a:picLocks noChangeAspect="1" noChangeArrowheads="1"/>
          </p:cNvPicPr>
          <p:nvPr/>
        </p:nvPicPr>
        <p:blipFill>
          <a:blip r:embed="rId14" cstate="print"/>
          <a:srcRect/>
          <a:stretch>
            <a:fillRect/>
          </a:stretch>
        </p:blipFill>
        <p:spPr bwMode="auto">
          <a:xfrm>
            <a:off x="3568409" y="1479905"/>
            <a:ext cx="161925" cy="1304925"/>
          </a:xfrm>
          <a:prstGeom prst="rect">
            <a:avLst/>
          </a:prstGeom>
          <a:noFill/>
        </p:spPr>
      </p:pic>
      <p:pic>
        <p:nvPicPr>
          <p:cNvPr id="21" name="Picture 13" descr="C:\Users\Abject-3D\Desktop\VMWare Files\FINAL diagrams\Basic Virtualization\3D PNGs\DGRM_vStorage_ThinProv_R1_B_Q210_8.png"/>
          <p:cNvPicPr>
            <a:picLocks noChangeAspect="1" noChangeArrowheads="1"/>
          </p:cNvPicPr>
          <p:nvPr/>
        </p:nvPicPr>
        <p:blipFill>
          <a:blip r:embed="rId15" cstate="print"/>
          <a:srcRect/>
          <a:stretch>
            <a:fillRect/>
          </a:stretch>
        </p:blipFill>
        <p:spPr bwMode="auto">
          <a:xfrm>
            <a:off x="1206479" y="917271"/>
            <a:ext cx="590550" cy="600075"/>
          </a:xfrm>
          <a:prstGeom prst="rect">
            <a:avLst/>
          </a:prstGeom>
          <a:noFill/>
        </p:spPr>
      </p:pic>
      <p:pic>
        <p:nvPicPr>
          <p:cNvPr id="22" name="Picture 13" descr="C:\Users\Abject-3D\Desktop\VMWare Files\FINAL diagrams\Basic Virtualization\3D PNGs\DGRM_vStorage_ThinProv_R1_B_Q210_8.png"/>
          <p:cNvPicPr>
            <a:picLocks noChangeAspect="1" noChangeArrowheads="1"/>
          </p:cNvPicPr>
          <p:nvPr/>
        </p:nvPicPr>
        <p:blipFill>
          <a:blip r:embed="rId15" cstate="print"/>
          <a:srcRect/>
          <a:stretch>
            <a:fillRect/>
          </a:stretch>
        </p:blipFill>
        <p:spPr bwMode="auto">
          <a:xfrm>
            <a:off x="2272349" y="921913"/>
            <a:ext cx="590550" cy="600075"/>
          </a:xfrm>
          <a:prstGeom prst="rect">
            <a:avLst/>
          </a:prstGeom>
          <a:noFill/>
        </p:spPr>
      </p:pic>
      <p:pic>
        <p:nvPicPr>
          <p:cNvPr id="23" name="Picture 13" descr="C:\Users\Abject-3D\Desktop\VMWare Files\FINAL diagrams\Basic Virtualization\3D PNGs\DGRM_vStorage_ThinProv_R1_B_Q210_8.png"/>
          <p:cNvPicPr>
            <a:picLocks noChangeAspect="1" noChangeArrowheads="1"/>
          </p:cNvPicPr>
          <p:nvPr/>
        </p:nvPicPr>
        <p:blipFill>
          <a:blip r:embed="rId15" cstate="print"/>
          <a:srcRect/>
          <a:stretch>
            <a:fillRect/>
          </a:stretch>
        </p:blipFill>
        <p:spPr bwMode="auto">
          <a:xfrm>
            <a:off x="3323335" y="910411"/>
            <a:ext cx="590550" cy="600075"/>
          </a:xfrm>
          <a:prstGeom prst="rect">
            <a:avLst/>
          </a:prstGeom>
          <a:noFill/>
        </p:spPr>
      </p:pic>
      <p:pic>
        <p:nvPicPr>
          <p:cNvPr id="24" name="Picture 14" descr="C:\Users\Abject-3D\Desktop\VMWare Files\FINAL diagrams\Basic Virtualization\3D PNGs\DGRM_vStorage_ThinProv_R1_B_Q210_16.png"/>
          <p:cNvPicPr>
            <a:picLocks noChangeAspect="1" noChangeArrowheads="1"/>
          </p:cNvPicPr>
          <p:nvPr/>
        </p:nvPicPr>
        <p:blipFill>
          <a:blip r:embed="rId16" cstate="print"/>
          <a:srcRect/>
          <a:stretch>
            <a:fillRect/>
          </a:stretch>
        </p:blipFill>
        <p:spPr bwMode="auto">
          <a:xfrm>
            <a:off x="2025059" y="4569449"/>
            <a:ext cx="1076325" cy="1295400"/>
          </a:xfrm>
          <a:prstGeom prst="rect">
            <a:avLst/>
          </a:prstGeom>
          <a:noFill/>
        </p:spPr>
      </p:pic>
      <p:pic>
        <p:nvPicPr>
          <p:cNvPr id="25" name="Picture 15" descr="C:\Users\Abject-3D\Desktop\VMWare Files\FINAL diagrams\Basic Virtualization\3D PNGs\DGRM_vStorage_ThinProv_R1_B_Q210_15.png"/>
          <p:cNvPicPr>
            <a:picLocks noChangeAspect="1" noChangeArrowheads="1"/>
          </p:cNvPicPr>
          <p:nvPr/>
        </p:nvPicPr>
        <p:blipFill>
          <a:blip r:embed="rId17" cstate="print"/>
          <a:srcRect/>
          <a:stretch>
            <a:fillRect/>
          </a:stretch>
        </p:blipFill>
        <p:spPr bwMode="auto">
          <a:xfrm>
            <a:off x="2047524" y="5047526"/>
            <a:ext cx="1047750" cy="657225"/>
          </a:xfrm>
          <a:prstGeom prst="rect">
            <a:avLst/>
          </a:prstGeom>
          <a:noFill/>
        </p:spPr>
      </p:pic>
      <p:pic>
        <p:nvPicPr>
          <p:cNvPr id="26" name="Picture 16" descr="C:\Users\Abject-3D\Desktop\VMWare Files\FINAL diagrams\Basic Virtualization\3D PNGs\DGRM_vStorage_ThinProv_R1_B_Q210_14.png"/>
          <p:cNvPicPr>
            <a:picLocks noChangeAspect="1" noChangeArrowheads="1"/>
          </p:cNvPicPr>
          <p:nvPr/>
        </p:nvPicPr>
        <p:blipFill>
          <a:blip r:embed="rId18" cstate="print"/>
          <a:srcRect/>
          <a:stretch>
            <a:fillRect/>
          </a:stretch>
        </p:blipFill>
        <p:spPr bwMode="auto">
          <a:xfrm>
            <a:off x="2061811" y="5496369"/>
            <a:ext cx="1019175" cy="361950"/>
          </a:xfrm>
          <a:prstGeom prst="rect">
            <a:avLst/>
          </a:prstGeom>
          <a:noFill/>
        </p:spPr>
      </p:pic>
      <p:sp>
        <p:nvSpPr>
          <p:cNvPr id="27" name="TextBox 26"/>
          <p:cNvSpPr txBox="1"/>
          <p:nvPr/>
        </p:nvSpPr>
        <p:spPr>
          <a:xfrm>
            <a:off x="1348632" y="2750713"/>
            <a:ext cx="325730" cy="261610"/>
          </a:xfrm>
          <a:prstGeom prst="rect">
            <a:avLst/>
          </a:prstGeom>
          <a:noFill/>
        </p:spPr>
        <p:txBody>
          <a:bodyPr wrap="none" rtlCol="0">
            <a:spAutoFit/>
          </a:bodyPr>
          <a:lstStyle/>
          <a:p>
            <a:pPr algn="l"/>
            <a:r>
              <a:rPr lang="zh-CN" altLang="en-US" sz="1100" b="1" smtClean="0">
                <a:solidFill>
                  <a:schemeClr val="accent1">
                    <a:lumMod val="50000"/>
                  </a:schemeClr>
                </a:solidFill>
                <a:latin typeface="Arial"/>
                <a:ea typeface="DFHeiW5-GB"/>
                <a:cs typeface="SimSun"/>
                <a:sym typeface="Arial"/>
              </a:rPr>
              <a:t>厚</a:t>
            </a:r>
          </a:p>
        </p:txBody>
      </p:sp>
      <p:sp>
        <p:nvSpPr>
          <p:cNvPr id="28" name="TextBox 27"/>
          <p:cNvSpPr txBox="1"/>
          <p:nvPr/>
        </p:nvSpPr>
        <p:spPr>
          <a:xfrm>
            <a:off x="2356103" y="2750713"/>
            <a:ext cx="466794" cy="261610"/>
          </a:xfrm>
          <a:prstGeom prst="rect">
            <a:avLst/>
          </a:prstGeom>
          <a:noFill/>
        </p:spPr>
        <p:txBody>
          <a:bodyPr wrap="none" rtlCol="0">
            <a:spAutoFit/>
          </a:bodyPr>
          <a:lstStyle/>
          <a:p>
            <a:pPr algn="ctr"/>
            <a:r>
              <a:rPr lang="zh-CN" altLang="en-US" sz="1100" smtClean="0">
                <a:solidFill>
                  <a:schemeClr val="accent1">
                    <a:lumMod val="50000"/>
                  </a:schemeClr>
                </a:solidFill>
                <a:latin typeface="Arial"/>
                <a:ea typeface="DFHeiW5-GB"/>
                <a:cs typeface="SimSun"/>
                <a:sym typeface="Arial"/>
              </a:rPr>
              <a:t>精简</a:t>
            </a:r>
          </a:p>
        </p:txBody>
      </p:sp>
      <p:sp>
        <p:nvSpPr>
          <p:cNvPr id="29" name="TextBox 28"/>
          <p:cNvSpPr txBox="1"/>
          <p:nvPr/>
        </p:nvSpPr>
        <p:spPr>
          <a:xfrm>
            <a:off x="3430555" y="2750713"/>
            <a:ext cx="466794" cy="261610"/>
          </a:xfrm>
          <a:prstGeom prst="rect">
            <a:avLst/>
          </a:prstGeom>
          <a:noFill/>
        </p:spPr>
        <p:txBody>
          <a:bodyPr wrap="none" rtlCol="0">
            <a:spAutoFit/>
          </a:bodyPr>
          <a:lstStyle/>
          <a:p>
            <a:pPr algn="ctr"/>
            <a:r>
              <a:rPr lang="zh-CN" altLang="en-US" sz="1100" smtClean="0">
                <a:solidFill>
                  <a:schemeClr val="accent1">
                    <a:lumMod val="50000"/>
                  </a:schemeClr>
                </a:solidFill>
                <a:latin typeface="Arial"/>
                <a:ea typeface="DFHeiW5-GB"/>
                <a:cs typeface="SimSun"/>
                <a:sym typeface="Arial"/>
              </a:rPr>
              <a:t>精简</a:t>
            </a:r>
          </a:p>
        </p:txBody>
      </p:sp>
      <p:sp>
        <p:nvSpPr>
          <p:cNvPr id="30" name="TextBox 29"/>
          <p:cNvSpPr txBox="1"/>
          <p:nvPr/>
        </p:nvSpPr>
        <p:spPr>
          <a:xfrm>
            <a:off x="483980" y="3478846"/>
            <a:ext cx="492443" cy="535531"/>
          </a:xfrm>
          <a:prstGeom prst="rect">
            <a:avLst/>
          </a:prstGeom>
          <a:noFill/>
        </p:spPr>
        <p:txBody>
          <a:bodyPr wrap="none" rtlCol="0">
            <a:spAutoFit/>
          </a:bodyPr>
          <a:lstStyle/>
          <a:p>
            <a:pPr algn="ctr"/>
            <a:r>
              <a:rPr lang="zh-CN" altLang="en-US" sz="1200" b="1" smtClean="0">
                <a:solidFill>
                  <a:schemeClr val="tx1">
                    <a:lumMod val="50000"/>
                  </a:schemeClr>
                </a:solidFill>
                <a:latin typeface="Arial"/>
                <a:ea typeface="DFHeiW5-GB"/>
                <a:cs typeface="SimSun"/>
                <a:sym typeface="Arial"/>
              </a:rPr>
              <a:t>虚拟</a:t>
            </a:r>
          </a:p>
          <a:p>
            <a:pPr algn="ctr"/>
            <a:r>
              <a:rPr lang="zh-CN" altLang="en-US" sz="1200" b="1" smtClean="0">
                <a:solidFill>
                  <a:schemeClr val="tx1">
                    <a:lumMod val="50000"/>
                  </a:schemeClr>
                </a:solidFill>
                <a:latin typeface="Arial"/>
                <a:ea typeface="DFHeiW5-GB"/>
                <a:cs typeface="SimSun"/>
                <a:sym typeface="Arial"/>
              </a:rPr>
              <a:t>磁盘</a:t>
            </a:r>
          </a:p>
        </p:txBody>
      </p:sp>
      <p:sp>
        <p:nvSpPr>
          <p:cNvPr id="31" name="TextBox 30"/>
          <p:cNvSpPr txBox="1"/>
          <p:nvPr/>
        </p:nvSpPr>
        <p:spPr>
          <a:xfrm>
            <a:off x="1131997" y="5189113"/>
            <a:ext cx="800219" cy="276999"/>
          </a:xfrm>
          <a:prstGeom prst="rect">
            <a:avLst/>
          </a:prstGeom>
          <a:noFill/>
        </p:spPr>
        <p:txBody>
          <a:bodyPr wrap="none" rtlCol="0">
            <a:spAutoFit/>
          </a:bodyPr>
          <a:lstStyle/>
          <a:p>
            <a:pPr algn="ctr"/>
            <a:r>
              <a:rPr lang="zh-CN" altLang="en-US" sz="1200" b="1" smtClean="0">
                <a:solidFill>
                  <a:schemeClr val="tx1">
                    <a:lumMod val="50000"/>
                  </a:schemeClr>
                </a:solidFill>
                <a:latin typeface="Arial"/>
                <a:ea typeface="DFHeiW5-GB"/>
                <a:cs typeface="SimSun"/>
                <a:sym typeface="Arial"/>
              </a:rPr>
              <a:t>数据存储</a:t>
            </a:r>
            <a:endParaRPr lang="zh-CN" altLang="en-US" sz="1200" b="1" smtClean="0">
              <a:solidFill>
                <a:schemeClr val="tx1">
                  <a:lumMod val="50000"/>
                </a:schemeClr>
              </a:solidFill>
              <a:latin typeface="Arial"/>
              <a:ea typeface="DFHeiW5-GB"/>
              <a:sym typeface="Arial"/>
            </a:endParaRPr>
          </a:p>
        </p:txBody>
      </p:sp>
    </p:spTree>
    <p:extLst>
      <p:ext uri="{BB962C8B-B14F-4D97-AF65-F5344CB8AC3E}">
        <p14:creationId xmlns:p14="http://schemas.microsoft.com/office/powerpoint/2010/main" val="377953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19"/>
          <p:cNvSpPr>
            <a:spLocks noGrp="1" noChangeArrowheads="1"/>
          </p:cNvSpPr>
          <p:nvPr>
            <p:ph type="body" sz="quarter" idx="13"/>
          </p:nvPr>
        </p:nvSpPr>
        <p:spPr>
          <a:xfrm>
            <a:off x="314326" y="812801"/>
            <a:ext cx="4719402" cy="5354637"/>
          </a:xfrm>
        </p:spPr>
        <p:txBody>
          <a:bodyPr>
            <a:normAutofit/>
          </a:bodyPr>
          <a:lstStyle/>
          <a:p>
            <a:r>
              <a:rPr lang="zh-CN" altLang="en-US" sz="1800" dirty="0" smtClean="0">
                <a:latin typeface="Arial"/>
                <a:ea typeface="DFHeiW5-GB"/>
                <a:cs typeface="SimSun"/>
                <a:sym typeface="Arial"/>
              </a:rPr>
              <a:t>虚拟机可使用以下网络适配器：</a:t>
            </a:r>
          </a:p>
          <a:p>
            <a:pPr lvl="1"/>
            <a:r>
              <a:rPr lang="en-US" altLang="zh-CN" sz="1800" dirty="0" smtClean="0">
                <a:latin typeface="Arial"/>
                <a:ea typeface="DFHeiW5-GB"/>
                <a:cs typeface="SimSun"/>
                <a:sym typeface="Arial"/>
              </a:rPr>
              <a:t>Flexible</a:t>
            </a:r>
            <a:r>
              <a:rPr lang="zh-CN" altLang="en-US" sz="1800" dirty="0" smtClean="0">
                <a:latin typeface="Arial"/>
                <a:ea typeface="DFHeiW5-GB"/>
                <a:cs typeface="SimSun"/>
                <a:sym typeface="Arial"/>
              </a:rPr>
              <a:t>：可以当作 </a:t>
            </a:r>
            <a:r>
              <a:rPr lang="en-US" altLang="zh-CN" sz="1800" dirty="0" err="1" smtClean="0">
                <a:latin typeface="Arial"/>
                <a:ea typeface="DFHeiW5-GB"/>
                <a:cs typeface="SimSun"/>
                <a:sym typeface="Arial"/>
              </a:rPr>
              <a:t>vlance</a:t>
            </a:r>
            <a:r>
              <a:rPr lang="en-US" altLang="zh-CN" sz="1800" dirty="0" smtClean="0">
                <a:latin typeface="Arial"/>
                <a:ea typeface="DFHeiW5-GB"/>
                <a:cs typeface="SimSun"/>
                <a:sym typeface="Arial"/>
              </a:rPr>
              <a:t> </a:t>
            </a:r>
            <a:r>
              <a:rPr lang="zh-CN" altLang="en-US" sz="1800" dirty="0" smtClean="0">
                <a:latin typeface="Arial"/>
                <a:ea typeface="DFHeiW5-GB"/>
                <a:sym typeface="Arial"/>
              </a:rPr>
              <a:t/>
            </a:r>
            <a:br>
              <a:rPr lang="zh-CN" altLang="en-US" sz="1800" dirty="0" smtClean="0">
                <a:latin typeface="Arial"/>
                <a:ea typeface="DFHeiW5-GB"/>
                <a:sym typeface="Arial"/>
              </a:rPr>
            </a:br>
            <a:r>
              <a:rPr lang="zh-CN" altLang="en-US" sz="1800" dirty="0" smtClean="0">
                <a:latin typeface="Arial"/>
                <a:ea typeface="DFHeiW5-GB"/>
                <a:cs typeface="SimSun"/>
                <a:sym typeface="Arial"/>
              </a:rPr>
              <a:t>或 </a:t>
            </a:r>
            <a:r>
              <a:rPr lang="en-US" altLang="zh-CN" sz="1800" dirty="0" err="1" smtClean="0">
                <a:latin typeface="Arial"/>
                <a:ea typeface="DFHeiW5-GB"/>
                <a:cs typeface="SimSun"/>
                <a:sym typeface="Arial"/>
              </a:rPr>
              <a:t>vmxnet</a:t>
            </a:r>
            <a:r>
              <a:rPr lang="en-US" altLang="zh-CN" sz="1800" dirty="0" smtClean="0">
                <a:latin typeface="Arial"/>
                <a:ea typeface="DFHeiW5-GB"/>
                <a:cs typeface="SimSun"/>
                <a:sym typeface="Arial"/>
              </a:rPr>
              <a:t> </a:t>
            </a:r>
            <a:r>
              <a:rPr lang="zh-CN" altLang="en-US" sz="1800" dirty="0" smtClean="0">
                <a:latin typeface="Arial"/>
                <a:ea typeface="DFHeiW5-GB"/>
                <a:cs typeface="SimSun"/>
                <a:sym typeface="Arial"/>
              </a:rPr>
              <a:t>适配器使用</a:t>
            </a:r>
          </a:p>
          <a:p>
            <a:pPr lvl="1"/>
            <a:r>
              <a:rPr lang="en-US" altLang="zh-CN" sz="1800" dirty="0" smtClean="0">
                <a:latin typeface="Arial"/>
                <a:ea typeface="DFHeiW5-GB"/>
                <a:cs typeface="SimSun"/>
                <a:sym typeface="Arial"/>
              </a:rPr>
              <a:t>e1000 – e1000e</a:t>
            </a:r>
            <a:r>
              <a:rPr lang="zh-CN" altLang="en-US" sz="1800" dirty="0" smtClean="0">
                <a:latin typeface="Arial"/>
                <a:ea typeface="DFHeiW5-GB"/>
                <a:cs typeface="SimSun"/>
                <a:sym typeface="Arial"/>
              </a:rPr>
              <a:t>：</a:t>
            </a:r>
          </a:p>
          <a:p>
            <a:pPr lvl="2"/>
            <a:r>
              <a:rPr lang="zh-CN" altLang="en-US" sz="1600" dirty="0" smtClean="0">
                <a:latin typeface="Arial"/>
                <a:ea typeface="DFHeiW5-GB"/>
                <a:cs typeface="SimSun"/>
                <a:sym typeface="Arial"/>
              </a:rPr>
              <a:t>高性能适配器，仅适用于部分客户</a:t>
            </a:r>
            <a:r>
              <a:rPr lang="en-US" altLang="zh-CN" sz="1600" dirty="0" smtClean="0">
                <a:latin typeface="Arial"/>
                <a:ea typeface="DFHeiW5-GB"/>
                <a:cs typeface="SimSun"/>
                <a:sym typeface="Arial"/>
              </a:rPr>
              <a:t/>
            </a:r>
            <a:br>
              <a:rPr lang="en-US" altLang="zh-CN" sz="1600" dirty="0" smtClean="0">
                <a:latin typeface="Arial"/>
                <a:ea typeface="DFHeiW5-GB"/>
                <a:cs typeface="SimSun"/>
                <a:sym typeface="Arial"/>
              </a:rPr>
            </a:br>
            <a:r>
              <a:rPr lang="zh-CN" altLang="en-US" sz="1600" dirty="0" smtClean="0">
                <a:latin typeface="Arial"/>
                <a:ea typeface="DFHeiW5-GB"/>
                <a:cs typeface="SimSun"/>
                <a:sym typeface="Arial"/>
              </a:rPr>
              <a:t>操作系统</a:t>
            </a:r>
          </a:p>
          <a:p>
            <a:pPr lvl="1"/>
            <a:r>
              <a:rPr lang="en-US" altLang="zh-CN" sz="1800" dirty="0" err="1" smtClean="0">
                <a:latin typeface="Arial"/>
                <a:ea typeface="DFHeiW5-GB"/>
                <a:cs typeface="SimSun"/>
                <a:sym typeface="Arial"/>
              </a:rPr>
              <a:t>vmxnet</a:t>
            </a:r>
            <a:r>
              <a:rPr lang="zh-CN" altLang="en-US" sz="1800" dirty="0" smtClean="0">
                <a:latin typeface="Arial"/>
                <a:ea typeface="DFHeiW5-GB"/>
                <a:cs typeface="SimSun"/>
                <a:sym typeface="Arial"/>
              </a:rPr>
              <a:t>、</a:t>
            </a:r>
            <a:r>
              <a:rPr lang="en-US" altLang="zh-CN" sz="1800" dirty="0" smtClean="0">
                <a:latin typeface="Arial"/>
                <a:ea typeface="DFHeiW5-GB"/>
                <a:cs typeface="SimSun"/>
                <a:sym typeface="Arial"/>
              </a:rPr>
              <a:t>vmxnet2 </a:t>
            </a:r>
            <a:r>
              <a:rPr lang="zh-CN" altLang="en-US" sz="1800" dirty="0" smtClean="0">
                <a:latin typeface="Arial"/>
                <a:ea typeface="DFHeiW5-GB"/>
                <a:cs typeface="SimSun"/>
                <a:sym typeface="Arial"/>
              </a:rPr>
              <a:t>和 </a:t>
            </a:r>
            <a:r>
              <a:rPr lang="en-US" altLang="zh-CN" sz="1800" dirty="0" smtClean="0">
                <a:latin typeface="Arial"/>
                <a:ea typeface="DFHeiW5-GB"/>
                <a:cs typeface="SimSun"/>
                <a:sym typeface="Arial"/>
              </a:rPr>
              <a:t>vmxnet3 </a:t>
            </a:r>
            <a:r>
              <a:rPr lang="zh-CN" altLang="en-US" sz="1800" dirty="0" smtClean="0">
                <a:latin typeface="Arial"/>
                <a:ea typeface="DFHeiW5-GB"/>
                <a:cs typeface="SimSun"/>
                <a:sym typeface="Arial"/>
              </a:rPr>
              <a:t>是 </a:t>
            </a:r>
            <a:r>
              <a:rPr lang="en-US" altLang="zh-CN" sz="1800" dirty="0" smtClean="0">
                <a:latin typeface="Arial"/>
                <a:ea typeface="DFHeiW5-GB"/>
                <a:cs typeface="SimSun"/>
                <a:sym typeface="Arial"/>
              </a:rPr>
              <a:t>VMware® </a:t>
            </a:r>
            <a:r>
              <a:rPr lang="zh-CN" altLang="en-US" sz="1800" dirty="0" smtClean="0">
                <a:latin typeface="Arial"/>
                <a:ea typeface="DFHeiW5-GB"/>
                <a:cs typeface="SimSun"/>
                <a:sym typeface="Arial"/>
              </a:rPr>
              <a:t>驱动程序，仅随 </a:t>
            </a:r>
            <a:r>
              <a:rPr lang="en-US" altLang="zh-CN" sz="1800" dirty="0" smtClean="0">
                <a:latin typeface="Arial"/>
                <a:ea typeface="DFHeiW5-GB"/>
                <a:cs typeface="SimSun"/>
                <a:sym typeface="Arial"/>
              </a:rPr>
              <a:t>VMware® Tools™ </a:t>
            </a:r>
            <a:r>
              <a:rPr lang="zh-CN" altLang="en-US" sz="1800" dirty="0" smtClean="0">
                <a:latin typeface="Arial"/>
                <a:ea typeface="DFHeiW5-GB"/>
                <a:cs typeface="SimSun"/>
                <a:sym typeface="Arial"/>
              </a:rPr>
              <a:t>提供</a:t>
            </a:r>
            <a:endParaRPr lang="en-US" altLang="zh-CN" sz="1800" dirty="0" smtClean="0">
              <a:latin typeface="Arial"/>
              <a:ea typeface="DFHeiW5-GB"/>
              <a:cs typeface="SimSun"/>
              <a:sym typeface="Arial"/>
            </a:endParaRPr>
          </a:p>
          <a:p>
            <a:pPr lvl="1"/>
            <a:r>
              <a:rPr lang="zh-CN" altLang="en-US" sz="1800" dirty="0" smtClean="0">
                <a:latin typeface="Arial"/>
                <a:ea typeface="DFHeiW5-GB"/>
                <a:cs typeface="SimSun"/>
                <a:sym typeface="Arial"/>
              </a:rPr>
              <a:t>支持 </a:t>
            </a:r>
            <a:r>
              <a:rPr lang="en-US" altLang="zh-CN" sz="1800" dirty="0" smtClean="0">
                <a:latin typeface="Arial"/>
                <a:ea typeface="DFHeiW5-GB"/>
                <a:cs typeface="SimSun"/>
                <a:sym typeface="Arial"/>
              </a:rPr>
              <a:t>SR-IOV</a:t>
            </a:r>
            <a:endParaRPr lang="zh-CN" altLang="en-US" dirty="0" smtClean="0">
              <a:latin typeface="Arial"/>
              <a:ea typeface="DFHeiW5-GB"/>
              <a:cs typeface="SimSun"/>
              <a:sym typeface="Arial"/>
            </a:endParaRPr>
          </a:p>
        </p:txBody>
      </p:sp>
      <p:sp>
        <p:nvSpPr>
          <p:cNvPr id="16388" name="Rectangle 17"/>
          <p:cNvSpPr>
            <a:spLocks noGrp="1" noChangeArrowheads="1"/>
          </p:cNvSpPr>
          <p:nvPr>
            <p:ph type="title"/>
          </p:nvPr>
        </p:nvSpPr>
        <p:spPr/>
        <p:txBody>
          <a:bodyPr/>
          <a:lstStyle/>
          <a:p>
            <a:r>
              <a:rPr lang="zh-CN" altLang="en-US" smtClean="0">
                <a:latin typeface="Arial"/>
                <a:ea typeface="DFHeiW5-GB"/>
                <a:cs typeface="SimSun"/>
                <a:sym typeface="Arial"/>
              </a:rPr>
              <a:t>虚拟网卡</a:t>
            </a:r>
          </a:p>
        </p:txBody>
      </p:sp>
      <p:sp>
        <p:nvSpPr>
          <p:cNvPr id="7" name="Rounded Rectangle 6"/>
          <p:cNvSpPr/>
          <p:nvPr/>
        </p:nvSpPr>
        <p:spPr>
          <a:xfrm>
            <a:off x="3317130" y="3786262"/>
            <a:ext cx="1750708" cy="1129553"/>
          </a:xfrm>
          <a:prstGeom prst="roundRect">
            <a:avLst/>
          </a:prstGeom>
          <a:gradFill flip="none" rotWithShape="1">
            <a:gsLst>
              <a:gs pos="0">
                <a:srgbClr val="97C6DF">
                  <a:tint val="66000"/>
                  <a:satMod val="160000"/>
                </a:srgbClr>
              </a:gs>
              <a:gs pos="50000">
                <a:srgbClr val="97C6DF">
                  <a:tint val="44500"/>
                  <a:satMod val="160000"/>
                </a:srgbClr>
              </a:gs>
              <a:gs pos="100000">
                <a:srgbClr val="97C6DF">
                  <a:tint val="23500"/>
                  <a:satMod val="160000"/>
                </a:srgbClr>
              </a:gs>
            </a:gsLst>
            <a:path path="circle">
              <a:fillToRect l="100000" t="100000"/>
            </a:path>
            <a:tileRect r="-100000" b="-100000"/>
          </a:gradFill>
          <a:ln w="12700">
            <a:solidFill>
              <a:srgbClr val="97C6DF"/>
            </a:solidFill>
          </a:ln>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anchor="ctr"/>
          <a:lstStyle/>
          <a:p>
            <a:pPr algn="l">
              <a:defRPr/>
            </a:pPr>
            <a:r>
              <a:rPr lang="zh-CN" altLang="en-US" sz="1700" smtClean="0">
                <a:solidFill>
                  <a:srgbClr val="000000"/>
                </a:solidFill>
                <a:latin typeface="Arial"/>
                <a:ea typeface="DFHeiW5-GB"/>
                <a:cs typeface="SimSun"/>
                <a:sym typeface="Arial"/>
              </a:rPr>
              <a:t>请尽可能选用 </a:t>
            </a:r>
            <a:r>
              <a:rPr lang="en-US" altLang="zh-CN" sz="1700" smtClean="0">
                <a:solidFill>
                  <a:srgbClr val="000000"/>
                </a:solidFill>
                <a:latin typeface="Arial"/>
                <a:ea typeface="DFHeiW5-GB"/>
                <a:cs typeface="SimSun"/>
                <a:sym typeface="Arial"/>
              </a:rPr>
              <a:t>vmxnet3</a:t>
            </a:r>
            <a:r>
              <a:rPr lang="zh-CN" altLang="en-US" sz="1700" smtClean="0">
                <a:solidFill>
                  <a:srgbClr val="000000"/>
                </a:solidFill>
                <a:latin typeface="Arial"/>
                <a:ea typeface="DFHeiW5-GB"/>
                <a:cs typeface="SimSun"/>
                <a:sym typeface="Arial"/>
              </a:rPr>
              <a:t>。</a:t>
            </a:r>
            <a:endParaRPr lang="zh-CN" altLang="en-US" sz="1700">
              <a:solidFill>
                <a:schemeClr val="tx1"/>
              </a:solidFill>
              <a:latin typeface="Arial"/>
              <a:ea typeface="DFHeiW5-GB"/>
              <a:sym typeface="Arial"/>
            </a:endParaRPr>
          </a:p>
        </p:txBody>
      </p:sp>
      <p:pic>
        <p:nvPicPr>
          <p:cNvPr id="10" name="Picture 9" descr="Mod7-14_Carla_Virtual-NIC.png"/>
          <p:cNvPicPr>
            <a:picLocks noChangeAspect="1"/>
          </p:cNvPicPr>
          <p:nvPr/>
        </p:nvPicPr>
        <p:blipFill>
          <a:blip r:embed="rId3" cstate="print"/>
          <a:stretch>
            <a:fillRect/>
          </a:stretch>
        </p:blipFill>
        <p:spPr>
          <a:xfrm>
            <a:off x="4690409" y="1173095"/>
            <a:ext cx="4048391" cy="2404872"/>
          </a:xfrm>
          <a:prstGeom prst="rect">
            <a:avLst/>
          </a:prstGeom>
        </p:spPr>
      </p:pic>
    </p:spTree>
    <p:extLst>
      <p:ext uri="{BB962C8B-B14F-4D97-AF65-F5344CB8AC3E}">
        <p14:creationId xmlns:p14="http://schemas.microsoft.com/office/powerpoint/2010/main" val="3480553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9"/>
          <p:cNvSpPr>
            <a:spLocks noGrp="1" noChangeArrowheads="1"/>
          </p:cNvSpPr>
          <p:nvPr>
            <p:ph type="body" sz="quarter" idx="13"/>
          </p:nvPr>
        </p:nvSpPr>
        <p:spPr>
          <a:xfrm>
            <a:off x="314325" y="946149"/>
            <a:ext cx="3340858" cy="5002213"/>
          </a:xfrm>
        </p:spPr>
        <p:txBody>
          <a:bodyPr>
            <a:normAutofit/>
          </a:bodyPr>
          <a:lstStyle/>
          <a:p>
            <a:r>
              <a:rPr lang="en-US" altLang="zh-CN" smtClean="0">
                <a:latin typeface="Arial"/>
                <a:ea typeface="DFHeiW5-GB"/>
                <a:cs typeface="SimSun"/>
                <a:sym typeface="Arial"/>
              </a:rPr>
              <a:t>CD/DVD </a:t>
            </a:r>
            <a:r>
              <a:rPr lang="zh-CN" altLang="en-US" smtClean="0">
                <a:latin typeface="Arial"/>
                <a:ea typeface="DFHeiW5-GB"/>
                <a:cs typeface="SimSun"/>
                <a:sym typeface="Arial"/>
              </a:rPr>
              <a:t>驱动器：</a:t>
            </a:r>
          </a:p>
          <a:p>
            <a:pPr lvl="1"/>
            <a:r>
              <a:rPr lang="zh-CN" altLang="en-US" smtClean="0">
                <a:latin typeface="Arial"/>
                <a:ea typeface="DFHeiW5-GB"/>
                <a:cs typeface="SimSun"/>
                <a:sym typeface="Arial"/>
              </a:rPr>
              <a:t>连接 </a:t>
            </a:r>
            <a:r>
              <a:rPr lang="en-US" altLang="zh-CN" smtClean="0">
                <a:latin typeface="Arial"/>
                <a:ea typeface="DFHeiW5-GB"/>
                <a:cs typeface="SimSun"/>
                <a:sym typeface="Arial"/>
              </a:rPr>
              <a:t>CD-ROM</a:t>
            </a:r>
            <a:r>
              <a:rPr lang="zh-CN" altLang="en-US" smtClean="0">
                <a:latin typeface="Arial"/>
                <a:ea typeface="DFHeiW5-GB"/>
                <a:cs typeface="SimSun"/>
                <a:sym typeface="Arial"/>
              </a:rPr>
              <a:t>、</a:t>
            </a:r>
            <a:r>
              <a:rPr lang="en-US" altLang="zh-CN" smtClean="0">
                <a:latin typeface="Arial"/>
                <a:ea typeface="DFHeiW5-GB"/>
                <a:cs typeface="SimSun"/>
                <a:sym typeface="Arial"/>
              </a:rPr>
              <a:t>DVD </a:t>
            </a:r>
            <a:r>
              <a:rPr lang="zh-CN" altLang="en-US" smtClean="0">
                <a:latin typeface="Arial"/>
                <a:ea typeface="DFHeiW5-GB"/>
                <a:cs typeface="SimSun"/>
                <a:sym typeface="Arial"/>
              </a:rPr>
              <a:t>或 </a:t>
            </a:r>
            <a:r>
              <a:rPr lang="en-US" altLang="zh-CN" smtClean="0">
                <a:latin typeface="Arial"/>
                <a:ea typeface="DFHeiW5-GB"/>
                <a:cs typeface="SimSun"/>
                <a:sym typeface="Arial"/>
              </a:rPr>
              <a:t>ISO </a:t>
            </a:r>
            <a:r>
              <a:rPr lang="zh-CN" altLang="en-US" smtClean="0">
                <a:latin typeface="Arial"/>
                <a:ea typeface="DFHeiW5-GB"/>
                <a:cs typeface="SimSun"/>
                <a:sym typeface="Arial"/>
              </a:rPr>
              <a:t>映像。</a:t>
            </a:r>
          </a:p>
          <a:p>
            <a:r>
              <a:rPr lang="en-US" altLang="zh-CN" smtClean="0">
                <a:latin typeface="Arial"/>
                <a:ea typeface="DFHeiW5-GB"/>
                <a:cs typeface="SimSun"/>
                <a:sym typeface="Arial"/>
              </a:rPr>
              <a:t>USB 3.0</a:t>
            </a:r>
            <a:r>
              <a:rPr lang="zh-CN" altLang="en-US" smtClean="0">
                <a:latin typeface="Arial"/>
                <a:ea typeface="DFHeiW5-GB"/>
                <a:cs typeface="SimSun"/>
                <a:sym typeface="Arial"/>
              </a:rPr>
              <a:t>：</a:t>
            </a:r>
          </a:p>
          <a:p>
            <a:pPr lvl="1"/>
            <a:r>
              <a:rPr lang="zh-CN" altLang="en-US" smtClean="0">
                <a:latin typeface="Arial"/>
                <a:ea typeface="DFHeiW5-GB"/>
                <a:cs typeface="SimSun"/>
                <a:sym typeface="Arial"/>
              </a:rPr>
              <a:t>智能卡读卡器</a:t>
            </a:r>
          </a:p>
          <a:p>
            <a:r>
              <a:rPr lang="zh-CN" altLang="en-US" smtClean="0">
                <a:latin typeface="Arial"/>
                <a:ea typeface="DFHeiW5-GB"/>
                <a:cs typeface="SimSun"/>
                <a:sym typeface="Arial"/>
              </a:rPr>
              <a:t>软盘驱动器：</a:t>
            </a:r>
          </a:p>
          <a:p>
            <a:pPr lvl="1"/>
            <a:r>
              <a:rPr lang="zh-CN" altLang="en-US" smtClean="0">
                <a:latin typeface="Arial"/>
                <a:ea typeface="DFHeiW5-GB"/>
                <a:cs typeface="SimSun"/>
                <a:sym typeface="Arial"/>
              </a:rPr>
              <a:t>连接软盘或软盘映像。</a:t>
            </a:r>
          </a:p>
          <a:p>
            <a:r>
              <a:rPr lang="zh-CN" altLang="en-US" smtClean="0">
                <a:latin typeface="Arial"/>
                <a:ea typeface="DFHeiW5-GB"/>
                <a:cs typeface="SimSun"/>
                <a:sym typeface="Arial"/>
              </a:rPr>
              <a:t>通用 </a:t>
            </a:r>
            <a:r>
              <a:rPr lang="en-US" altLang="zh-CN" smtClean="0">
                <a:latin typeface="Arial"/>
                <a:ea typeface="DFHeiW5-GB"/>
                <a:cs typeface="SimSun"/>
                <a:sym typeface="Arial"/>
              </a:rPr>
              <a:t>SCSI </a:t>
            </a:r>
            <a:r>
              <a:rPr lang="zh-CN" altLang="en-US" smtClean="0">
                <a:latin typeface="Arial"/>
                <a:ea typeface="DFHeiW5-GB"/>
                <a:cs typeface="SimSun"/>
                <a:sym typeface="Arial"/>
              </a:rPr>
              <a:t>设备：</a:t>
            </a:r>
          </a:p>
          <a:p>
            <a:pPr lvl="1"/>
            <a:r>
              <a:rPr lang="zh-CN" altLang="en-US" smtClean="0">
                <a:latin typeface="Arial"/>
                <a:ea typeface="DFHeiW5-GB"/>
                <a:cs typeface="SimSun"/>
                <a:sym typeface="Arial"/>
              </a:rPr>
              <a:t>可与附加的 </a:t>
            </a:r>
            <a:r>
              <a:rPr lang="en-US" altLang="zh-CN" smtClean="0">
                <a:latin typeface="Arial"/>
                <a:ea typeface="DFHeiW5-GB"/>
                <a:cs typeface="SimSun"/>
                <a:sym typeface="Arial"/>
              </a:rPr>
              <a:t>SCSI </a:t>
            </a:r>
            <a:r>
              <a:rPr lang="zh-CN" altLang="en-US" smtClean="0">
                <a:latin typeface="Arial"/>
                <a:ea typeface="DFHeiW5-GB"/>
                <a:cs typeface="SimSun"/>
                <a:sym typeface="Arial"/>
              </a:rPr>
              <a:t>适配器相连</a:t>
            </a:r>
          </a:p>
          <a:p>
            <a:r>
              <a:rPr lang="en-US" altLang="zh-CN" smtClean="0">
                <a:latin typeface="Arial"/>
                <a:ea typeface="DFHeiW5-GB"/>
                <a:cs typeface="SimSun"/>
                <a:sym typeface="Arial"/>
              </a:rPr>
              <a:t>NVIDIA</a:t>
            </a:r>
            <a:r>
              <a:rPr lang="zh-CN" altLang="en-US" smtClean="0">
                <a:latin typeface="Arial"/>
                <a:ea typeface="DFHeiW5-GB"/>
                <a:cs typeface="SimSun"/>
                <a:sym typeface="Arial"/>
              </a:rPr>
              <a:t>、</a:t>
            </a:r>
            <a:r>
              <a:rPr lang="en-US" altLang="zh-CN" smtClean="0">
                <a:latin typeface="Arial"/>
                <a:ea typeface="DFHeiW5-GB"/>
                <a:cs typeface="SimSun"/>
                <a:sym typeface="Arial"/>
              </a:rPr>
              <a:t>AMD </a:t>
            </a:r>
            <a:r>
              <a:rPr lang="zh-CN" altLang="en-US" smtClean="0">
                <a:latin typeface="Arial"/>
                <a:ea typeface="DFHeiW5-GB"/>
                <a:cs typeface="SimSun"/>
                <a:sym typeface="Arial"/>
              </a:rPr>
              <a:t>和 </a:t>
            </a:r>
            <a:r>
              <a:rPr lang="en-US" altLang="zh-CN" smtClean="0">
                <a:latin typeface="Arial"/>
                <a:ea typeface="DFHeiW5-GB"/>
                <a:cs typeface="SimSun"/>
                <a:sym typeface="Arial"/>
              </a:rPr>
              <a:t>Intel GPU</a:t>
            </a:r>
            <a:endParaRPr lang="zh-CN" altLang="en-US" smtClean="0">
              <a:latin typeface="Arial"/>
              <a:ea typeface="DFHeiW5-GB"/>
              <a:cs typeface="SimSun"/>
              <a:sym typeface="Arial"/>
            </a:endParaRPr>
          </a:p>
        </p:txBody>
      </p:sp>
      <p:sp>
        <p:nvSpPr>
          <p:cNvPr id="17411" name="Rectangle 8"/>
          <p:cNvSpPr>
            <a:spLocks noGrp="1" noChangeArrowheads="1"/>
          </p:cNvSpPr>
          <p:nvPr>
            <p:ph type="title"/>
          </p:nvPr>
        </p:nvSpPr>
        <p:spPr/>
        <p:txBody>
          <a:bodyPr/>
          <a:lstStyle/>
          <a:p>
            <a:r>
              <a:rPr lang="zh-CN" altLang="en-US" smtClean="0">
                <a:latin typeface="Arial"/>
                <a:ea typeface="DFHeiW5-GB"/>
                <a:cs typeface="SimSun"/>
                <a:sym typeface="Arial"/>
              </a:rPr>
              <a:t>其他设备 </a:t>
            </a:r>
          </a:p>
        </p:txBody>
      </p:sp>
      <p:sp>
        <p:nvSpPr>
          <p:cNvPr id="2" name="Rounded Rectangle 1"/>
          <p:cNvSpPr/>
          <p:nvPr/>
        </p:nvSpPr>
        <p:spPr bwMode="auto">
          <a:xfrm>
            <a:off x="3670559" y="3180729"/>
            <a:ext cx="4838700" cy="2733675"/>
          </a:xfrm>
          <a:prstGeom prst="roundRect">
            <a:avLst>
              <a:gd name="adj" fmla="val 2907"/>
            </a:avLst>
          </a:prstGeom>
          <a:gradFill flip="none" rotWithShape="1">
            <a:gsLst>
              <a:gs pos="0">
                <a:schemeClr val="bg1">
                  <a:lumMod val="50000"/>
                </a:schemeClr>
              </a:gs>
              <a:gs pos="50000">
                <a:schemeClr val="bg1">
                  <a:lumMod val="75000"/>
                </a:schemeClr>
              </a:gs>
              <a:gs pos="100000">
                <a:schemeClr val="tx1">
                  <a:lumMod val="20000"/>
                  <a:lumOff val="80000"/>
                </a:schemeClr>
              </a:gs>
            </a:gsLst>
            <a:lin ang="16200000" scaled="1"/>
            <a:tileRect/>
          </a:gradFill>
          <a:ln w="28575">
            <a:solidFill>
              <a:schemeClr val="bg1">
                <a:lumMod val="50000"/>
                <a:alpha val="69000"/>
              </a:schemeClr>
            </a:solidFill>
            <a:round/>
            <a:headEnd/>
            <a:tailEnd/>
          </a:ln>
          <a:effectLst>
            <a:outerShdw blurRad="50800" dist="38100" dir="2700000" algn="tl" rotWithShape="0">
              <a:prstClr val="black">
                <a:alpha val="40000"/>
              </a:prstClr>
            </a:outerShdw>
          </a:effectLst>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3" name="Rectangle 2"/>
          <p:cNvSpPr/>
          <p:nvPr/>
        </p:nvSpPr>
        <p:spPr bwMode="auto">
          <a:xfrm>
            <a:off x="3842009" y="3363871"/>
            <a:ext cx="4495800" cy="619125"/>
          </a:xfrm>
          <a:prstGeom prst="rect">
            <a:avLst/>
          </a:prstGeom>
          <a:solidFill>
            <a:schemeClr val="accent6">
              <a:lumMod val="60000"/>
              <a:lumOff val="40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7" name="Rectangle 6"/>
          <p:cNvSpPr/>
          <p:nvPr/>
        </p:nvSpPr>
        <p:spPr bwMode="auto">
          <a:xfrm>
            <a:off x="3842009" y="3982996"/>
            <a:ext cx="4495800" cy="619125"/>
          </a:xfrm>
          <a:prstGeom prst="rect">
            <a:avLst/>
          </a:prstGeom>
          <a:solidFill>
            <a:srgbClr val="0095D3"/>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4" name="Isosceles Triangle 3"/>
          <p:cNvSpPr/>
          <p:nvPr/>
        </p:nvSpPr>
        <p:spPr bwMode="auto">
          <a:xfrm rot="10800000">
            <a:off x="2610568" y="3108864"/>
            <a:ext cx="6105524" cy="1885950"/>
          </a:xfrm>
          <a:prstGeom prst="triangle">
            <a:avLst>
              <a:gd name="adj" fmla="val 0"/>
            </a:avLst>
          </a:prstGeom>
          <a:solidFill>
            <a:schemeClr val="bg1">
              <a:alpha val="2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9" name="Rectangle 8"/>
          <p:cNvSpPr/>
          <p:nvPr/>
        </p:nvSpPr>
        <p:spPr bwMode="auto">
          <a:xfrm>
            <a:off x="3842009" y="4602121"/>
            <a:ext cx="4495800" cy="1217033"/>
          </a:xfrm>
          <a:prstGeom prst="rect">
            <a:avLst/>
          </a:prstGeom>
          <a:solidFill>
            <a:schemeClr val="bg1"/>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pic>
        <p:nvPicPr>
          <p:cNvPr id="2050" name="Picture 2" descr="J:\00 - VM Work\00 vSphere 5.1 Update\Graphics\CPU.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45658" y="5207082"/>
            <a:ext cx="314555" cy="583406"/>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J:\00 - VM Work\00 vSphere 5.1 Update\Graphics\RAM - Singl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4263" y="5230497"/>
            <a:ext cx="560388" cy="53657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J:\00 - VM Work\00 vSphere 5.1 Update\Graphics\NIC - Single.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763" t="12481" r="8843" b="7911"/>
          <a:stretch/>
        </p:blipFill>
        <p:spPr bwMode="auto">
          <a:xfrm>
            <a:off x="5291837" y="5277169"/>
            <a:ext cx="533400" cy="528638"/>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J:\00 - VM Work\00 vSphere 5.1 Update\Graphics\HDD - Single.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678997" y="5269232"/>
            <a:ext cx="658812" cy="53657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J:\00 - VM Work\00 vSphere 5.1 Update\Graphics\C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042133" y="4651293"/>
            <a:ext cx="698401" cy="599540"/>
          </a:xfrm>
          <a:prstGeom prst="rect">
            <a:avLst/>
          </a:prstGeom>
          <a:noFill/>
          <a:extLst>
            <a:ext uri="{909E8E84-426E-40DD-AFC4-6F175D3DCCD1}">
              <a14:hiddenFill xmlns:a14="http://schemas.microsoft.com/office/drawing/2010/main">
                <a:solidFill>
                  <a:srgbClr val="FFFFFF"/>
                </a:solidFill>
              </a14:hiddenFill>
            </a:ext>
          </a:extLst>
        </p:spPr>
      </p:pic>
      <p:pic>
        <p:nvPicPr>
          <p:cNvPr id="2055" name="Picture 7" descr="J:\00 - VM Work\00 vSphere 5.1 Update\Graphics\USB.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980687" y="4607736"/>
            <a:ext cx="622300" cy="56673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J:\00 - VM Work\00 vSphere 5.1 Update\Graphics\Floppy.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72232" y="4712938"/>
            <a:ext cx="435353" cy="476250"/>
          </a:xfrm>
          <a:prstGeom prst="rect">
            <a:avLst/>
          </a:prstGeom>
          <a:noFill/>
          <a:extLst>
            <a:ext uri="{909E8E84-426E-40DD-AFC4-6F175D3DCCD1}">
              <a14:hiddenFill xmlns:a14="http://schemas.microsoft.com/office/drawing/2010/main">
                <a:solidFill>
                  <a:srgbClr val="FFFFFF"/>
                </a:solidFill>
              </a14:hiddenFill>
            </a:ext>
          </a:extLst>
        </p:spPr>
      </p:pic>
      <p:pic>
        <p:nvPicPr>
          <p:cNvPr id="2057" name="Picture 9" descr="J:\00 - VM Work\00 vSphere 5.1 Update\Graphics\SCSI - Singl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99996" y="4640771"/>
            <a:ext cx="481967" cy="566311"/>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J:\00 - VM Work\00 vSphere 5.1 Update\Graphics\Video Card.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725028" y="4640771"/>
            <a:ext cx="566750" cy="66421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6" descr="J:\00 - VM Work\00 vSphere 5.1 Update\Graphics\C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143608" y="2202321"/>
            <a:ext cx="1023150" cy="87832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7" descr="J:\00 - VM Work\00 vSphere 5.1 Update\Graphics\USB.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109119" y="1147851"/>
            <a:ext cx="933450" cy="85010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8" descr="J:\00 - VM Work\00 vSphere 5.1 Update\Graphics\Floppy.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519933" y="939525"/>
            <a:ext cx="704598" cy="770788"/>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J:\00 - VM Work\00 vSphere 5.1 Update\Graphics\SCSI - Single.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776137" y="1234835"/>
            <a:ext cx="817028" cy="80883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J:\00 - VM Work\00 vSphere 5.1 Update\Graphics\Video Card.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867121" y="2096735"/>
            <a:ext cx="849313" cy="995363"/>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Arrow Connector 12"/>
          <p:cNvCxnSpPr>
            <a:stCxn id="2054" idx="0"/>
            <a:endCxn id="20" idx="2"/>
          </p:cNvCxnSpPr>
          <p:nvPr/>
        </p:nvCxnSpPr>
        <p:spPr bwMode="auto">
          <a:xfrm flipH="1" flipV="1">
            <a:off x="3655183" y="3080641"/>
            <a:ext cx="736151" cy="1570652"/>
          </a:xfrm>
          <a:prstGeom prst="straightConnector1">
            <a:avLst/>
          </a:prstGeom>
          <a:solidFill>
            <a:srgbClr val="0095D3"/>
          </a:solidFill>
          <a:ln w="38100" cap="flat" cmpd="sng" algn="ctr">
            <a:solidFill>
              <a:schemeClr val="accent6"/>
            </a:solidFill>
            <a:prstDash val="solid"/>
            <a:round/>
            <a:headEnd type="none" w="med" len="med"/>
            <a:tailEnd type="triangle" w="lg" len="lg"/>
          </a:ln>
          <a:effectLst/>
        </p:spPr>
      </p:cxnSp>
      <p:cxnSp>
        <p:nvCxnSpPr>
          <p:cNvPr id="35" name="Straight Arrow Connector 34"/>
          <p:cNvCxnSpPr>
            <a:stCxn id="2055" idx="0"/>
            <a:endCxn id="23" idx="2"/>
          </p:cNvCxnSpPr>
          <p:nvPr/>
        </p:nvCxnSpPr>
        <p:spPr bwMode="auto">
          <a:xfrm flipH="1" flipV="1">
            <a:off x="4575844" y="1997958"/>
            <a:ext cx="715993" cy="2609778"/>
          </a:xfrm>
          <a:prstGeom prst="straightConnector1">
            <a:avLst/>
          </a:prstGeom>
          <a:solidFill>
            <a:srgbClr val="0095D3"/>
          </a:solidFill>
          <a:ln w="38100" cap="flat" cmpd="sng" algn="ctr">
            <a:solidFill>
              <a:schemeClr val="accent6"/>
            </a:solidFill>
            <a:prstDash val="solid"/>
            <a:round/>
            <a:headEnd type="none" w="med" len="med"/>
            <a:tailEnd type="triangle" w="lg" len="lg"/>
          </a:ln>
          <a:effectLst/>
        </p:spPr>
      </p:cxnSp>
      <p:cxnSp>
        <p:nvCxnSpPr>
          <p:cNvPr id="36" name="Straight Arrow Connector 35"/>
          <p:cNvCxnSpPr>
            <a:stCxn id="9" idx="0"/>
            <a:endCxn id="24" idx="2"/>
          </p:cNvCxnSpPr>
          <p:nvPr/>
        </p:nvCxnSpPr>
        <p:spPr bwMode="auto">
          <a:xfrm flipH="1" flipV="1">
            <a:off x="5872232" y="1710313"/>
            <a:ext cx="217677" cy="2891808"/>
          </a:xfrm>
          <a:prstGeom prst="straightConnector1">
            <a:avLst/>
          </a:prstGeom>
          <a:solidFill>
            <a:srgbClr val="0095D3"/>
          </a:solidFill>
          <a:ln w="38100" cap="flat" cmpd="sng" algn="ctr">
            <a:solidFill>
              <a:schemeClr val="accent6"/>
            </a:solidFill>
            <a:prstDash val="solid"/>
            <a:round/>
            <a:headEnd type="none" w="med" len="med"/>
            <a:tailEnd type="triangle" w="lg" len="lg"/>
          </a:ln>
          <a:effectLst/>
        </p:spPr>
      </p:cxnSp>
      <p:cxnSp>
        <p:nvCxnSpPr>
          <p:cNvPr id="37" name="Straight Arrow Connector 36"/>
          <p:cNvCxnSpPr>
            <a:stCxn id="2057" idx="0"/>
            <a:endCxn id="2059" idx="2"/>
          </p:cNvCxnSpPr>
          <p:nvPr/>
        </p:nvCxnSpPr>
        <p:spPr bwMode="auto">
          <a:xfrm flipV="1">
            <a:off x="7040980" y="2043674"/>
            <a:ext cx="143671" cy="2597097"/>
          </a:xfrm>
          <a:prstGeom prst="straightConnector1">
            <a:avLst/>
          </a:prstGeom>
          <a:solidFill>
            <a:srgbClr val="0095D3"/>
          </a:solidFill>
          <a:ln w="38100" cap="flat" cmpd="sng" algn="ctr">
            <a:solidFill>
              <a:schemeClr val="accent6"/>
            </a:solidFill>
            <a:prstDash val="solid"/>
            <a:round/>
            <a:headEnd type="none" w="med" len="med"/>
            <a:tailEnd type="triangle" w="lg" len="lg"/>
          </a:ln>
          <a:effectLst/>
        </p:spPr>
      </p:cxnSp>
      <p:cxnSp>
        <p:nvCxnSpPr>
          <p:cNvPr id="38" name="Straight Arrow Connector 37"/>
          <p:cNvCxnSpPr>
            <a:stCxn id="2058" idx="0"/>
            <a:endCxn id="2060" idx="2"/>
          </p:cNvCxnSpPr>
          <p:nvPr/>
        </p:nvCxnSpPr>
        <p:spPr bwMode="auto">
          <a:xfrm flipV="1">
            <a:off x="8008403" y="3092098"/>
            <a:ext cx="283375" cy="1548673"/>
          </a:xfrm>
          <a:prstGeom prst="straightConnector1">
            <a:avLst/>
          </a:prstGeom>
          <a:solidFill>
            <a:srgbClr val="0095D3"/>
          </a:solidFill>
          <a:ln w="38100" cap="flat" cmpd="sng" algn="ctr">
            <a:solidFill>
              <a:schemeClr val="accent6"/>
            </a:solidFill>
            <a:prstDash val="solid"/>
            <a:round/>
            <a:headEnd type="none" w="med" len="med"/>
            <a:tailEnd type="triangle" w="lg" len="lg"/>
          </a:ln>
          <a:effectLst/>
        </p:spPr>
      </p:cxnSp>
    </p:spTree>
    <p:extLst>
      <p:ext uri="{BB962C8B-B14F-4D97-AF65-F5344CB8AC3E}">
        <p14:creationId xmlns:p14="http://schemas.microsoft.com/office/powerpoint/2010/main" val="2606296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2831"/>
          <a:stretch/>
        </p:blipFill>
        <p:spPr bwMode="auto">
          <a:xfrm>
            <a:off x="4350774" y="3200400"/>
            <a:ext cx="4526280" cy="2888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59654" y="827712"/>
            <a:ext cx="5295900"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6" name="Rectangle 9"/>
          <p:cNvSpPr>
            <a:spLocks noGrp="1" noChangeArrowheads="1"/>
          </p:cNvSpPr>
          <p:nvPr>
            <p:ph type="body" sz="quarter" idx="13"/>
          </p:nvPr>
        </p:nvSpPr>
        <p:spPr>
          <a:xfrm>
            <a:off x="314325" y="946149"/>
            <a:ext cx="2609850" cy="5002213"/>
          </a:xfrm>
        </p:spPr>
        <p:txBody>
          <a:bodyPr/>
          <a:lstStyle/>
          <a:p>
            <a:pPr marL="0" indent="0" eaLnBrk="1" hangingPunct="1">
              <a:lnSpc>
                <a:spcPct val="100000"/>
              </a:lnSpc>
              <a:buNone/>
            </a:pPr>
            <a:r>
              <a:rPr lang="zh-CN" altLang="en-US" sz="2000" smtClean="0">
                <a:latin typeface="Arial"/>
                <a:ea typeface="DFHeiW5-GB"/>
                <a:cs typeface="SimSun"/>
                <a:sym typeface="Arial"/>
              </a:rPr>
              <a:t>向虚拟机发送开机</a:t>
            </a:r>
            <a:r>
              <a:rPr lang="en-US" altLang="zh-CN" sz="2000" smtClean="0">
                <a:latin typeface="Arial"/>
                <a:ea typeface="DFHeiW5-GB"/>
                <a:cs typeface="SimSun"/>
                <a:sym typeface="Arial"/>
              </a:rPr>
              <a:t>/</a:t>
            </a:r>
            <a:r>
              <a:rPr lang="zh-CN" altLang="en-US" sz="2000" smtClean="0">
                <a:latin typeface="Arial"/>
                <a:ea typeface="DFHeiW5-GB"/>
                <a:cs typeface="SimSun"/>
                <a:sym typeface="Arial"/>
              </a:rPr>
              <a:t>关机信号。</a:t>
            </a:r>
          </a:p>
          <a:p>
            <a:pPr marL="0" indent="0" eaLnBrk="1" hangingPunct="1">
              <a:lnSpc>
                <a:spcPct val="100000"/>
              </a:lnSpc>
              <a:buNone/>
            </a:pPr>
            <a:r>
              <a:rPr lang="zh-CN" altLang="en-US" sz="2000" smtClean="0">
                <a:latin typeface="Arial"/>
                <a:ea typeface="DFHeiW5-GB"/>
                <a:cs typeface="SimSun"/>
                <a:sym typeface="Arial"/>
              </a:rPr>
              <a:t>访问虚拟机的客户操作系统。</a:t>
            </a:r>
          </a:p>
          <a:p>
            <a:pPr marL="0" indent="0" eaLnBrk="1" hangingPunct="1">
              <a:lnSpc>
                <a:spcPct val="100000"/>
              </a:lnSpc>
              <a:buNone/>
            </a:pPr>
            <a:r>
              <a:rPr lang="zh-CN" altLang="en-US" smtClean="0">
                <a:latin typeface="Arial"/>
                <a:ea typeface="DFHeiW5-GB"/>
                <a:cs typeface="SimSun"/>
                <a:sym typeface="Arial"/>
              </a:rPr>
              <a:t>向客户操作系统</a:t>
            </a:r>
            <a:r>
              <a:rPr lang="zh-CN" altLang="en-US" sz="2000" smtClean="0">
                <a:latin typeface="Arial"/>
                <a:ea typeface="DFHeiW5-GB"/>
                <a:cs typeface="SimSun"/>
                <a:sym typeface="Arial"/>
              </a:rPr>
              <a:t>发送 </a:t>
            </a:r>
            <a:r>
              <a:rPr lang="en-US" altLang="zh-CN" sz="2000" smtClean="0">
                <a:latin typeface="Arial"/>
                <a:ea typeface="DFHeiW5-GB"/>
                <a:cs typeface="SimSun"/>
                <a:sym typeface="Arial"/>
              </a:rPr>
              <a:t>Ctrl+Alt+Del</a:t>
            </a:r>
            <a:r>
              <a:rPr lang="zh-CN" altLang="en-US" smtClean="0">
                <a:latin typeface="Arial"/>
                <a:ea typeface="DFHeiW5-GB"/>
                <a:cs typeface="SimSun"/>
                <a:sym typeface="Arial"/>
              </a:rPr>
              <a:t>。</a:t>
            </a:r>
          </a:p>
        </p:txBody>
      </p:sp>
      <p:sp>
        <p:nvSpPr>
          <p:cNvPr id="18435" name="Rectangle 8"/>
          <p:cNvSpPr>
            <a:spLocks noGrp="1" noChangeArrowheads="1"/>
          </p:cNvSpPr>
          <p:nvPr>
            <p:ph type="title"/>
          </p:nvPr>
        </p:nvSpPr>
        <p:spPr/>
        <p:txBody>
          <a:bodyPr/>
          <a:lstStyle/>
          <a:p>
            <a:pPr eaLnBrk="1" hangingPunct="1"/>
            <a:r>
              <a:rPr lang="zh-CN" altLang="en-US" smtClean="0">
                <a:latin typeface="Arial"/>
                <a:ea typeface="DFHeiW5-GB"/>
                <a:cs typeface="SimSun"/>
                <a:sym typeface="Arial"/>
              </a:rPr>
              <a:t>虚拟机控制台</a:t>
            </a:r>
          </a:p>
        </p:txBody>
      </p:sp>
      <p:sp>
        <p:nvSpPr>
          <p:cNvPr id="14" name="Oval 13"/>
          <p:cNvSpPr/>
          <p:nvPr/>
        </p:nvSpPr>
        <p:spPr bwMode="auto">
          <a:xfrm>
            <a:off x="3096209" y="2571699"/>
            <a:ext cx="1254565" cy="433136"/>
          </a:xfrm>
          <a:prstGeom prst="ellipse">
            <a:avLst/>
          </a:prstGeom>
          <a:noFill/>
          <a:ln w="38100">
            <a:solidFill>
              <a:srgbClr val="0000FF"/>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9" name="Oval 8"/>
          <p:cNvSpPr/>
          <p:nvPr/>
        </p:nvSpPr>
        <p:spPr bwMode="auto">
          <a:xfrm>
            <a:off x="6376668" y="3844372"/>
            <a:ext cx="606344" cy="327859"/>
          </a:xfrm>
          <a:prstGeom prst="ellipse">
            <a:avLst/>
          </a:prstGeom>
          <a:noFill/>
          <a:ln w="38100">
            <a:solidFill>
              <a:srgbClr val="0000FF"/>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
        <p:nvSpPr>
          <p:cNvPr id="4" name="TextBox 3"/>
          <p:cNvSpPr txBox="1"/>
          <p:nvPr/>
        </p:nvSpPr>
        <p:spPr>
          <a:xfrm>
            <a:off x="315438" y="3761081"/>
            <a:ext cx="3654260" cy="1261884"/>
          </a:xfrm>
          <a:prstGeom prst="rect">
            <a:avLst/>
          </a:prstGeom>
          <a:noFill/>
        </p:spPr>
        <p:txBody>
          <a:bodyPr wrap="square" rtlCol="0">
            <a:spAutoFit/>
          </a:bodyPr>
          <a:lstStyle/>
          <a:p>
            <a:pPr algn="l"/>
            <a:r>
              <a:rPr lang="en-US" altLang="zh-CN" sz="2000" smtClean="0">
                <a:solidFill>
                  <a:srgbClr val="0070C0"/>
                </a:solidFill>
                <a:latin typeface="Arial"/>
                <a:ea typeface="DFHeiW5-GB"/>
                <a:cs typeface="SimSun"/>
                <a:sym typeface="Arial"/>
              </a:rPr>
              <a:t>vSphere Web Client</a:t>
            </a:r>
          </a:p>
          <a:p>
            <a:pPr algn="l"/>
            <a:endParaRPr lang="zh-CN" altLang="en-US" sz="2000">
              <a:solidFill>
                <a:srgbClr val="0070C0"/>
              </a:solidFill>
              <a:latin typeface="Arial"/>
              <a:ea typeface="DFHeiW5-GB"/>
              <a:sym typeface="Arial"/>
            </a:endParaRPr>
          </a:p>
          <a:p>
            <a:pPr algn="l"/>
            <a:r>
              <a:rPr lang="en-US" altLang="zh-CN" sz="2000" smtClean="0">
                <a:solidFill>
                  <a:srgbClr val="0070C0"/>
                </a:solidFill>
                <a:latin typeface="Arial"/>
                <a:ea typeface="DFHeiW5-GB"/>
                <a:cs typeface="SimSun"/>
                <a:sym typeface="Arial"/>
              </a:rPr>
              <a:t>VMware vSphere® Client™</a:t>
            </a:r>
            <a:endParaRPr lang="zh-CN" altLang="en-US" sz="2000" smtClean="0">
              <a:solidFill>
                <a:srgbClr val="0070C0"/>
              </a:solidFill>
              <a:latin typeface="Arial"/>
              <a:ea typeface="DFHeiW5-GB"/>
              <a:sym typeface="Arial"/>
            </a:endParaRPr>
          </a:p>
        </p:txBody>
      </p:sp>
      <p:cxnSp>
        <p:nvCxnSpPr>
          <p:cNvPr id="6" name="Straight Arrow Connector 5"/>
          <p:cNvCxnSpPr/>
          <p:nvPr/>
        </p:nvCxnSpPr>
        <p:spPr bwMode="auto">
          <a:xfrm>
            <a:off x="2786063" y="3743325"/>
            <a:ext cx="1064418" cy="914400"/>
          </a:xfrm>
          <a:prstGeom prst="straightConnector1">
            <a:avLst/>
          </a:prstGeom>
          <a:solidFill>
            <a:srgbClr val="0095D3"/>
          </a:solidFill>
          <a:ln w="9525" cap="flat" cmpd="sng" algn="ctr">
            <a:noFill/>
            <a:prstDash val="solid"/>
            <a:round/>
            <a:headEnd type="none" w="med" len="med"/>
            <a:tailEnd type="arrow"/>
          </a:ln>
          <a:effectLst/>
        </p:spPr>
      </p:cxnSp>
      <p:cxnSp>
        <p:nvCxnSpPr>
          <p:cNvPr id="11" name="Straight Arrow Connector 10"/>
          <p:cNvCxnSpPr>
            <a:stCxn id="4" idx="0"/>
          </p:cNvCxnSpPr>
          <p:nvPr/>
        </p:nvCxnSpPr>
        <p:spPr bwMode="auto">
          <a:xfrm flipV="1">
            <a:off x="2142568" y="3022591"/>
            <a:ext cx="1069892" cy="738490"/>
          </a:xfrm>
          <a:prstGeom prst="straightConnector1">
            <a:avLst/>
          </a:prstGeom>
          <a:solidFill>
            <a:srgbClr val="0095D3"/>
          </a:solidFill>
          <a:ln w="25400" cap="flat" cmpd="sng" algn="ctr">
            <a:solidFill>
              <a:schemeClr val="accent3"/>
            </a:solidFill>
            <a:prstDash val="solid"/>
            <a:round/>
            <a:headEnd type="none" w="med" len="med"/>
            <a:tailEnd type="arrow"/>
          </a:ln>
          <a:effectLst/>
        </p:spPr>
      </p:cxnSp>
      <p:cxnSp>
        <p:nvCxnSpPr>
          <p:cNvPr id="16" name="Straight Arrow Connector 15"/>
          <p:cNvCxnSpPr>
            <a:endCxn id="3" idx="1"/>
          </p:cNvCxnSpPr>
          <p:nvPr/>
        </p:nvCxnSpPr>
        <p:spPr bwMode="auto">
          <a:xfrm flipV="1">
            <a:off x="3586579" y="4644681"/>
            <a:ext cx="764195" cy="124610"/>
          </a:xfrm>
          <a:prstGeom prst="straightConnector1">
            <a:avLst/>
          </a:prstGeom>
          <a:solidFill>
            <a:srgbClr val="0095D3"/>
          </a:solidFill>
          <a:ln w="25400" cap="flat" cmpd="sng" algn="ctr">
            <a:solidFill>
              <a:schemeClr val="accent3"/>
            </a:solidFill>
            <a:prstDash val="solid"/>
            <a:round/>
            <a:headEnd type="none" w="med" len="med"/>
            <a:tailEnd type="arrow"/>
          </a:ln>
          <a:effectLst/>
        </p:spPr>
      </p:cxnSp>
    </p:spTree>
    <p:extLst>
      <p:ext uri="{BB962C8B-B14F-4D97-AF65-F5344CB8AC3E}">
        <p14:creationId xmlns:p14="http://schemas.microsoft.com/office/powerpoint/2010/main" val="1258919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8" name="Rectangle 7"/>
          <p:cNvSpPr>
            <a:spLocks noGrp="1" noChangeArrowheads="1"/>
          </p:cNvSpPr>
          <p:nvPr>
            <p:ph type="body" sz="quarter" idx="13"/>
          </p:nvPr>
        </p:nvSpPr>
        <p:spPr/>
        <p:txBody>
          <a:bodyPr/>
          <a:lstStyle/>
          <a:p>
            <a:r>
              <a:rPr lang="zh-CN" altLang="en-US" dirty="0" smtClean="0">
                <a:latin typeface="Arial"/>
                <a:ea typeface="DFHeiW5-GB"/>
                <a:cs typeface="SimSun"/>
                <a:sym typeface="Arial"/>
              </a:rPr>
              <a:t>您应能够做到以下几点：</a:t>
            </a:r>
          </a:p>
          <a:p>
            <a:pPr lvl="1"/>
            <a:r>
              <a:rPr lang="zh-CN" altLang="en-US" dirty="0" smtClean="0">
                <a:latin typeface="Arial"/>
                <a:ea typeface="DFHeiW5-GB"/>
                <a:cs typeface="SimSun"/>
                <a:sym typeface="Arial"/>
              </a:rPr>
              <a:t>指出虚拟机由哪些文件组成</a:t>
            </a:r>
          </a:p>
          <a:p>
            <a:pPr lvl="1"/>
            <a:r>
              <a:rPr lang="zh-CN" altLang="en-US" dirty="0" smtClean="0">
                <a:latin typeface="Arial"/>
                <a:ea typeface="DFHeiW5-GB"/>
                <a:cs typeface="SimSun"/>
                <a:sym typeface="Arial"/>
              </a:rPr>
              <a:t>比较虚拟机硬件版本 </a:t>
            </a:r>
            <a:r>
              <a:rPr lang="en-US" altLang="zh-CN" dirty="0" smtClean="0">
                <a:latin typeface="Arial"/>
                <a:ea typeface="DFHeiW5-GB"/>
                <a:cs typeface="SimSun"/>
                <a:sym typeface="Arial"/>
              </a:rPr>
              <a:t>11 </a:t>
            </a:r>
            <a:r>
              <a:rPr lang="zh-CN" altLang="en-US" dirty="0" smtClean="0">
                <a:latin typeface="Arial"/>
                <a:ea typeface="DFHeiW5-GB"/>
                <a:cs typeface="SimSun"/>
                <a:sym typeface="Arial"/>
              </a:rPr>
              <a:t>和其他版本</a:t>
            </a:r>
          </a:p>
          <a:p>
            <a:pPr lvl="1"/>
            <a:r>
              <a:rPr lang="zh-CN" altLang="en-US" dirty="0" smtClean="0">
                <a:latin typeface="Arial"/>
                <a:ea typeface="DFHeiW5-GB"/>
                <a:cs typeface="SimSun"/>
                <a:sym typeface="Arial"/>
              </a:rPr>
              <a:t>描述虚拟机的不同元素</a:t>
            </a:r>
          </a:p>
          <a:p>
            <a:pPr lvl="1"/>
            <a:r>
              <a:rPr lang="zh-CN" altLang="en-US" dirty="0" smtClean="0">
                <a:latin typeface="Arial"/>
                <a:ea typeface="DFHeiW5-GB"/>
                <a:cs typeface="SimSun"/>
                <a:sym typeface="Arial"/>
              </a:rPr>
              <a:t>查看虚拟机的控制台</a:t>
            </a:r>
            <a:endParaRPr lang="zh-CN" altLang="en-US" dirty="0">
              <a:latin typeface="Arial"/>
              <a:ea typeface="DFHeiW5-GB"/>
              <a:sym typeface="Arial"/>
            </a:endParaRPr>
          </a:p>
        </p:txBody>
      </p:sp>
      <p:sp>
        <p:nvSpPr>
          <p:cNvPr id="21507" name="Rectangle 6"/>
          <p:cNvSpPr>
            <a:spLocks noGrp="1" noChangeArrowheads="1"/>
          </p:cNvSpPr>
          <p:nvPr>
            <p:ph type="title"/>
          </p:nvPr>
        </p:nvSpPr>
        <p:spPr/>
        <p:txBody>
          <a:bodyPr/>
          <a:lstStyle/>
          <a:p>
            <a:r>
              <a:rPr lang="zh-CN" altLang="en-US" smtClean="0">
                <a:latin typeface="Arial"/>
                <a:ea typeface="DFHeiW5-GB"/>
                <a:cs typeface="SimSun"/>
                <a:sym typeface="Arial"/>
              </a:rPr>
              <a:t>回顾学员的学习目标</a:t>
            </a:r>
          </a:p>
        </p:txBody>
      </p:sp>
    </p:spTree>
    <p:extLst>
      <p:ext uri="{BB962C8B-B14F-4D97-AF65-F5344CB8AC3E}">
        <p14:creationId xmlns:p14="http://schemas.microsoft.com/office/powerpoint/2010/main" val="1799035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smtClean="0">
                <a:latin typeface="Arial"/>
                <a:ea typeface="DFHeiW5-GB"/>
                <a:cs typeface="SimSun"/>
                <a:sym typeface="Arial"/>
              </a:rPr>
              <a:t>第 </a:t>
            </a:r>
            <a:r>
              <a:rPr lang="en-US" altLang="zh-CN" smtClean="0">
                <a:latin typeface="Arial"/>
                <a:ea typeface="DFHeiW5-GB"/>
                <a:cs typeface="SimSun"/>
                <a:sym typeface="Arial"/>
              </a:rPr>
              <a:t>2 </a:t>
            </a:r>
            <a:r>
              <a:rPr lang="zh-CN" altLang="en-US" smtClean="0">
                <a:latin typeface="Arial"/>
                <a:ea typeface="DFHeiW5-GB"/>
                <a:cs typeface="SimSun"/>
                <a:sym typeface="Arial"/>
              </a:rPr>
              <a:t>课：</a:t>
            </a:r>
            <a:r>
              <a:rPr lang="zh-CN" altLang="en-US" smtClean="0">
                <a:latin typeface="Arial"/>
                <a:ea typeface="DFHeiW5-GB"/>
                <a:sym typeface="Arial"/>
              </a:rPr>
              <a:t/>
            </a:r>
            <a:br>
              <a:rPr lang="zh-CN" altLang="en-US" smtClean="0">
                <a:latin typeface="Arial"/>
                <a:ea typeface="DFHeiW5-GB"/>
                <a:sym typeface="Arial"/>
              </a:rPr>
            </a:br>
            <a:r>
              <a:rPr lang="zh-CN" altLang="en-US" smtClean="0">
                <a:latin typeface="Arial"/>
                <a:ea typeface="DFHeiW5-GB"/>
                <a:cs typeface="SimSun"/>
                <a:sym typeface="Arial"/>
              </a:rPr>
              <a:t>创建虚拟机</a:t>
            </a:r>
            <a:endParaRPr lang="zh-CN" altLang="en-US">
              <a:latin typeface="Arial"/>
              <a:ea typeface="DFHeiW5-GB"/>
              <a:sym typeface="Arial"/>
            </a:endParaRPr>
          </a:p>
        </p:txBody>
      </p:sp>
    </p:spTree>
    <p:extLst>
      <p:ext uri="{BB962C8B-B14F-4D97-AF65-F5344CB8AC3E}">
        <p14:creationId xmlns:p14="http://schemas.microsoft.com/office/powerpoint/2010/main" val="22949371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6" name="Rectangle 7"/>
          <p:cNvSpPr>
            <a:spLocks noGrp="1" noChangeArrowheads="1"/>
          </p:cNvSpPr>
          <p:nvPr>
            <p:ph type="body" sz="quarter" idx="13"/>
          </p:nvPr>
        </p:nvSpPr>
        <p:spPr/>
        <p:txBody>
          <a:bodyPr/>
          <a:lstStyle/>
          <a:p>
            <a:r>
              <a:rPr lang="zh-CN" altLang="en-US" smtClean="0">
                <a:latin typeface="Arial"/>
                <a:ea typeface="DFHeiW5-GB"/>
                <a:cs typeface="SimSun"/>
                <a:sym typeface="Arial"/>
              </a:rPr>
              <a:t>本课时结束后，您应能够做到以下几点：</a:t>
            </a:r>
          </a:p>
          <a:p>
            <a:pPr lvl="1"/>
            <a:r>
              <a:rPr lang="zh-CN" altLang="en-US" smtClean="0">
                <a:latin typeface="Arial"/>
                <a:ea typeface="DFHeiW5-GB"/>
                <a:cs typeface="SimSun"/>
                <a:sym typeface="Arial"/>
              </a:rPr>
              <a:t>创建和调配虚拟机</a:t>
            </a:r>
          </a:p>
          <a:p>
            <a:pPr lvl="1"/>
            <a:r>
              <a:rPr lang="zh-CN" altLang="en-US" smtClean="0">
                <a:latin typeface="Arial"/>
                <a:ea typeface="DFHeiW5-GB"/>
                <a:cs typeface="SimSun"/>
                <a:sym typeface="Arial"/>
              </a:rPr>
              <a:t>比较和对比虚拟磁盘调配的不同类型</a:t>
            </a:r>
          </a:p>
          <a:p>
            <a:pPr lvl="1"/>
            <a:r>
              <a:rPr lang="zh-CN" altLang="en-US" smtClean="0">
                <a:latin typeface="Arial"/>
                <a:ea typeface="DFHeiW5-GB"/>
                <a:cs typeface="SimSun"/>
                <a:sym typeface="Arial"/>
              </a:rPr>
              <a:t>阐述 </a:t>
            </a:r>
            <a:r>
              <a:rPr lang="en-US" altLang="zh-CN" smtClean="0">
                <a:latin typeface="Arial"/>
                <a:ea typeface="DFHeiW5-GB"/>
                <a:cs typeface="SimSun"/>
                <a:sym typeface="Arial"/>
              </a:rPr>
              <a:t>VMware Tools </a:t>
            </a:r>
            <a:r>
              <a:rPr lang="zh-CN" altLang="en-US" smtClean="0">
                <a:latin typeface="Arial"/>
                <a:ea typeface="DFHeiW5-GB"/>
                <a:cs typeface="SimSun"/>
                <a:sym typeface="Arial"/>
              </a:rPr>
              <a:t>的重要性</a:t>
            </a:r>
          </a:p>
          <a:p>
            <a:pPr lvl="1"/>
            <a:r>
              <a:rPr lang="zh-CN" altLang="en-US" smtClean="0">
                <a:latin typeface="Arial"/>
                <a:ea typeface="DFHeiW5-GB"/>
                <a:cs typeface="SimSun"/>
                <a:sym typeface="Arial"/>
              </a:rPr>
              <a:t>介绍如何导入虚拟设备 </a:t>
            </a:r>
            <a:r>
              <a:rPr lang="en-US" altLang="zh-CN" smtClean="0">
                <a:latin typeface="Arial"/>
                <a:ea typeface="DFHeiW5-GB"/>
                <a:cs typeface="SimSun"/>
                <a:sym typeface="Arial"/>
              </a:rPr>
              <a:t>OVF </a:t>
            </a:r>
            <a:r>
              <a:rPr lang="zh-CN" altLang="en-US" smtClean="0">
                <a:latin typeface="Arial"/>
                <a:ea typeface="DFHeiW5-GB"/>
                <a:cs typeface="SimSun"/>
                <a:sym typeface="Arial"/>
              </a:rPr>
              <a:t>模板</a:t>
            </a:r>
          </a:p>
        </p:txBody>
      </p:sp>
      <p:sp>
        <p:nvSpPr>
          <p:cNvPr id="23555" name="Rectangle 6"/>
          <p:cNvSpPr>
            <a:spLocks noGrp="1" noChangeArrowheads="1"/>
          </p:cNvSpPr>
          <p:nvPr>
            <p:ph type="title"/>
          </p:nvPr>
        </p:nvSpPr>
        <p:spPr/>
        <p:txBody>
          <a:bodyPr/>
          <a:lstStyle/>
          <a:p>
            <a:r>
              <a:rPr lang="zh-CN" altLang="en-US" smtClean="0">
                <a:latin typeface="Arial"/>
                <a:ea typeface="DFHeiW5-GB"/>
                <a:cs typeface="SimSun"/>
                <a:sym typeface="Arial"/>
              </a:rPr>
              <a:t>学员的学习目标</a:t>
            </a:r>
          </a:p>
        </p:txBody>
      </p:sp>
    </p:spTree>
    <p:extLst>
      <p:ext uri="{BB962C8B-B14F-4D97-AF65-F5344CB8AC3E}">
        <p14:creationId xmlns:p14="http://schemas.microsoft.com/office/powerpoint/2010/main" val="21935596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8"/>
          <p:cNvSpPr>
            <a:spLocks noGrp="1" noChangeArrowheads="1"/>
          </p:cNvSpPr>
          <p:nvPr>
            <p:ph type="body" sz="quarter" idx="13"/>
          </p:nvPr>
        </p:nvSpPr>
        <p:spPr/>
        <p:txBody>
          <a:bodyPr/>
          <a:lstStyle/>
          <a:p>
            <a:r>
              <a:rPr lang="zh-CN" altLang="en-US" smtClean="0">
                <a:latin typeface="Arial"/>
                <a:ea typeface="DFHeiW5-GB"/>
                <a:cs typeface="SimSun"/>
                <a:sym typeface="Arial"/>
              </a:rPr>
              <a:t>创建虚拟机的方法：</a:t>
            </a:r>
          </a:p>
          <a:p>
            <a:pPr lvl="1"/>
            <a:r>
              <a:rPr lang="zh-CN" altLang="en-US" smtClean="0">
                <a:latin typeface="Arial"/>
                <a:ea typeface="DFHeiW5-GB"/>
                <a:cs typeface="SimSun"/>
                <a:sym typeface="Arial"/>
              </a:rPr>
              <a:t>使用“</a:t>
            </a:r>
            <a:r>
              <a:rPr lang="en-US" altLang="zh-CN" smtClean="0">
                <a:latin typeface="Arial"/>
                <a:ea typeface="DFHeiW5-GB"/>
                <a:cs typeface="SimSun"/>
                <a:sym typeface="Arial"/>
              </a:rPr>
              <a:t>Create New Virtual Machine</a:t>
            </a:r>
            <a:r>
              <a:rPr lang="zh-CN" altLang="en-US" smtClean="0">
                <a:latin typeface="Arial"/>
                <a:ea typeface="DFHeiW5-GB"/>
                <a:cs typeface="SimSun"/>
                <a:sym typeface="Arial"/>
              </a:rPr>
              <a:t>”（创建新的虚拟机）向导</a:t>
            </a:r>
          </a:p>
          <a:p>
            <a:pPr lvl="1"/>
            <a:r>
              <a:rPr lang="zh-CN" altLang="en-US" smtClean="0">
                <a:latin typeface="Arial"/>
                <a:ea typeface="DFHeiW5-GB"/>
                <a:cs typeface="SimSun"/>
                <a:sym typeface="Arial"/>
              </a:rPr>
              <a:t>导入虚拟设备</a:t>
            </a:r>
          </a:p>
          <a:p>
            <a:pPr lvl="1"/>
            <a:endParaRPr lang="zh-CN" altLang="en-US" smtClean="0">
              <a:latin typeface="Arial"/>
              <a:ea typeface="DFHeiW5-GB"/>
              <a:sym typeface="Arial"/>
            </a:endParaRPr>
          </a:p>
        </p:txBody>
      </p:sp>
      <p:sp>
        <p:nvSpPr>
          <p:cNvPr id="20483" name="Rectangle 7"/>
          <p:cNvSpPr>
            <a:spLocks noGrp="1" noChangeArrowheads="1"/>
          </p:cNvSpPr>
          <p:nvPr>
            <p:ph type="title"/>
          </p:nvPr>
        </p:nvSpPr>
        <p:spPr/>
        <p:txBody>
          <a:bodyPr/>
          <a:lstStyle/>
          <a:p>
            <a:r>
              <a:rPr lang="zh-CN" altLang="en-US" smtClean="0">
                <a:latin typeface="Arial"/>
                <a:ea typeface="DFHeiW5-GB"/>
                <a:cs typeface="SimSun"/>
                <a:sym typeface="Arial"/>
              </a:rPr>
              <a:t>调配虚拟机</a:t>
            </a:r>
          </a:p>
        </p:txBody>
      </p:sp>
    </p:spTree>
    <p:extLst>
      <p:ext uri="{BB962C8B-B14F-4D97-AF65-F5344CB8AC3E}">
        <p14:creationId xmlns:p14="http://schemas.microsoft.com/office/powerpoint/2010/main" val="1566601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agram 6"/>
          <p:cNvGraphicFramePr/>
          <p:nvPr>
            <p:extLst>
              <p:ext uri="{D42A27DB-BD31-4B8C-83A1-F6EECF244321}">
                <p14:modId xmlns:p14="http://schemas.microsoft.com/office/powerpoint/2010/main" val="300721973"/>
              </p:ext>
            </p:extLst>
          </p:nvPr>
        </p:nvGraphicFramePr>
        <p:xfrm>
          <a:off x="362310" y="1396131"/>
          <a:ext cx="8402128" cy="42361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zh-CN" altLang="en-US" smtClean="0">
                <a:latin typeface="Arial"/>
                <a:ea typeface="DFHeiW5-GB"/>
                <a:cs typeface="SimSun"/>
                <a:sym typeface="Arial"/>
              </a:rPr>
              <a:t>您的进度</a:t>
            </a:r>
            <a:endParaRPr lang="zh-CN" altLang="en-US">
              <a:latin typeface="Arial"/>
              <a:ea typeface="DFHeiW5-GB"/>
              <a:sym typeface="Arial"/>
            </a:endParaRPr>
          </a:p>
        </p:txBody>
      </p:sp>
      <p:sp>
        <p:nvSpPr>
          <p:cNvPr id="6" name="Isosceles Triangle 5"/>
          <p:cNvSpPr/>
          <p:nvPr/>
        </p:nvSpPr>
        <p:spPr bwMode="auto">
          <a:xfrm rot="5400000">
            <a:off x="468952" y="2784013"/>
            <a:ext cx="537028" cy="449943"/>
          </a:xfrm>
          <a:prstGeom prst="triangle">
            <a:avLst/>
          </a:prstGeom>
          <a:solidFill>
            <a:schemeClr val="accent5"/>
          </a:solidFill>
          <a:ln w="12700">
            <a:solidFill>
              <a:schemeClr val="accent3"/>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Tree>
    <p:extLst>
      <p:ext uri="{BB962C8B-B14F-4D97-AF65-F5344CB8AC3E}">
        <p14:creationId xmlns:p14="http://schemas.microsoft.com/office/powerpoint/2010/main" val="15857597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2" name="Rectangle 13"/>
          <p:cNvSpPr>
            <a:spLocks noGrp="1" noChangeArrowheads="1"/>
          </p:cNvSpPr>
          <p:nvPr>
            <p:ph idx="1"/>
          </p:nvPr>
        </p:nvSpPr>
        <p:spPr/>
        <p:txBody>
          <a:bodyPr/>
          <a:lstStyle/>
          <a:p>
            <a:r>
              <a:rPr lang="zh-CN" altLang="en-US" smtClean="0">
                <a:latin typeface="Arial"/>
                <a:ea typeface="DFHeiW5-GB"/>
                <a:cs typeface="SimSun"/>
                <a:sym typeface="Arial"/>
              </a:rPr>
              <a:t>右键单击 </a:t>
            </a:r>
            <a:r>
              <a:rPr lang="en-US" altLang="zh-CN" smtClean="0">
                <a:latin typeface="Arial"/>
                <a:ea typeface="DFHeiW5-GB"/>
                <a:cs typeface="SimSun"/>
                <a:sym typeface="Arial"/>
              </a:rPr>
              <a:t>ESXi </a:t>
            </a:r>
            <a:r>
              <a:rPr lang="zh-CN" altLang="en-US" smtClean="0">
                <a:latin typeface="Arial"/>
                <a:ea typeface="DFHeiW5-GB"/>
                <a:cs typeface="SimSun"/>
                <a:sym typeface="Arial"/>
              </a:rPr>
              <a:t>主机。从菜单中选择“</a:t>
            </a:r>
            <a:r>
              <a:rPr lang="en-US" altLang="zh-CN" smtClean="0">
                <a:latin typeface="Arial"/>
                <a:ea typeface="DFHeiW5-GB"/>
                <a:cs typeface="SimSun"/>
                <a:sym typeface="Arial"/>
              </a:rPr>
              <a:t>New Virtual Machine”</a:t>
            </a:r>
            <a:r>
              <a:rPr lang="zh-CN" altLang="en-US" smtClean="0">
                <a:latin typeface="Arial"/>
                <a:ea typeface="DFHeiW5-GB"/>
                <a:cs typeface="SimSun"/>
                <a:sym typeface="Arial"/>
              </a:rPr>
              <a:t>（新建虚拟机）以运行向导。</a:t>
            </a:r>
          </a:p>
        </p:txBody>
      </p:sp>
      <p:sp>
        <p:nvSpPr>
          <p:cNvPr id="24579" name="Rectangle 11"/>
          <p:cNvSpPr>
            <a:spLocks noGrp="1" noChangeArrowheads="1"/>
          </p:cNvSpPr>
          <p:nvPr>
            <p:ph type="title"/>
          </p:nvPr>
        </p:nvSpPr>
        <p:spPr/>
        <p:txBody>
          <a:bodyPr/>
          <a:lstStyle/>
          <a:p>
            <a:r>
              <a:rPr lang="zh-CN" altLang="en-US" smtClean="0">
                <a:latin typeface="Arial"/>
                <a:ea typeface="DFHeiW5-GB"/>
                <a:cs typeface="SimSun"/>
                <a:sym typeface="Arial"/>
              </a:rPr>
              <a:t>创建虚拟机</a:t>
            </a:r>
          </a:p>
        </p:txBody>
      </p:sp>
      <p:pic>
        <p:nvPicPr>
          <p:cNvPr id="3074"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40493" y="2767395"/>
            <a:ext cx="1895475" cy="1914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19212" y="2567371"/>
            <a:ext cx="2381250" cy="2314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543046" y="2044055"/>
            <a:ext cx="2028824" cy="400110"/>
          </a:xfrm>
          <a:prstGeom prst="rect">
            <a:avLst/>
          </a:prstGeom>
          <a:noFill/>
        </p:spPr>
        <p:txBody>
          <a:bodyPr wrap="square" rtlCol="0">
            <a:spAutoFit/>
          </a:bodyPr>
          <a:lstStyle/>
          <a:p>
            <a:pPr algn="l"/>
            <a:r>
              <a:rPr lang="en-US" altLang="zh-CN" sz="2000" smtClean="0">
                <a:solidFill>
                  <a:srgbClr val="000000"/>
                </a:solidFill>
                <a:latin typeface="Arial"/>
                <a:ea typeface="DFHeiW5-GB"/>
                <a:cs typeface="SimSun"/>
                <a:sym typeface="Arial"/>
              </a:rPr>
              <a:t>vSphere Client</a:t>
            </a:r>
          </a:p>
        </p:txBody>
      </p:sp>
      <p:sp>
        <p:nvSpPr>
          <p:cNvPr id="10" name="TextBox 9"/>
          <p:cNvSpPr txBox="1"/>
          <p:nvPr/>
        </p:nvSpPr>
        <p:spPr>
          <a:xfrm>
            <a:off x="5464248" y="2163441"/>
            <a:ext cx="2636756" cy="400110"/>
          </a:xfrm>
          <a:prstGeom prst="rect">
            <a:avLst/>
          </a:prstGeom>
          <a:noFill/>
        </p:spPr>
        <p:txBody>
          <a:bodyPr wrap="square" rtlCol="0">
            <a:spAutoFit/>
          </a:bodyPr>
          <a:lstStyle/>
          <a:p>
            <a:pPr algn="l"/>
            <a:r>
              <a:rPr lang="en-US" altLang="zh-CN" sz="2000" smtClean="0">
                <a:solidFill>
                  <a:srgbClr val="000000"/>
                </a:solidFill>
                <a:latin typeface="Arial"/>
                <a:ea typeface="DFHeiW5-GB"/>
                <a:cs typeface="SimSun"/>
                <a:sym typeface="Arial"/>
              </a:rPr>
              <a:t>vSphere Web Client</a:t>
            </a:r>
          </a:p>
        </p:txBody>
      </p:sp>
    </p:spTree>
    <p:extLst>
      <p:ext uri="{BB962C8B-B14F-4D97-AF65-F5344CB8AC3E}">
        <p14:creationId xmlns:p14="http://schemas.microsoft.com/office/powerpoint/2010/main" val="1375813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5"/>
          <p:cNvSpPr>
            <a:spLocks noGrp="1" noChangeArrowheads="1"/>
          </p:cNvSpPr>
          <p:nvPr>
            <p:ph type="body" sz="quarter" idx="13"/>
          </p:nvPr>
        </p:nvSpPr>
        <p:spPr/>
        <p:txBody>
          <a:bodyPr/>
          <a:lstStyle/>
          <a:p>
            <a:r>
              <a:rPr lang="zh-CN" altLang="en-US" smtClean="0">
                <a:latin typeface="Arial"/>
                <a:ea typeface="DFHeiW5-GB"/>
                <a:cs typeface="SimSun"/>
                <a:sym typeface="Arial"/>
              </a:rPr>
              <a:t>典型配置所需的信息：</a:t>
            </a:r>
          </a:p>
          <a:p>
            <a:pPr lvl="1"/>
            <a:r>
              <a:rPr lang="zh-CN" altLang="en-US" smtClean="0">
                <a:latin typeface="Arial"/>
                <a:ea typeface="DFHeiW5-GB"/>
                <a:cs typeface="SimSun"/>
                <a:sym typeface="Arial"/>
              </a:rPr>
              <a:t>虚拟机名称和清单位置</a:t>
            </a:r>
          </a:p>
          <a:p>
            <a:pPr lvl="1"/>
            <a:r>
              <a:rPr lang="zh-CN" altLang="en-US" smtClean="0">
                <a:latin typeface="Arial"/>
                <a:ea typeface="DFHeiW5-GB"/>
                <a:cs typeface="SimSun"/>
                <a:sym typeface="Arial"/>
              </a:rPr>
              <a:t>用于存储虚拟机文件的数据存储</a:t>
            </a:r>
          </a:p>
          <a:p>
            <a:pPr lvl="1"/>
            <a:r>
              <a:rPr lang="zh-CN" altLang="en-US" smtClean="0">
                <a:latin typeface="Arial"/>
                <a:ea typeface="DFHeiW5-GB"/>
                <a:cs typeface="SimSun"/>
                <a:sym typeface="Arial"/>
              </a:rPr>
              <a:t>客户操作系统及版本</a:t>
            </a:r>
          </a:p>
          <a:p>
            <a:pPr lvl="1"/>
            <a:r>
              <a:rPr lang="zh-CN" altLang="en-US" smtClean="0">
                <a:latin typeface="Arial"/>
                <a:ea typeface="DFHeiW5-GB"/>
                <a:cs typeface="SimSun"/>
                <a:sym typeface="Arial"/>
              </a:rPr>
              <a:t>创建新虚拟磁盘所需的磁盘参数：</a:t>
            </a:r>
          </a:p>
          <a:p>
            <a:pPr lvl="2"/>
            <a:r>
              <a:rPr lang="zh-CN" altLang="en-US" smtClean="0">
                <a:latin typeface="Arial"/>
                <a:ea typeface="DFHeiW5-GB"/>
                <a:cs typeface="SimSun"/>
                <a:sym typeface="Arial"/>
              </a:rPr>
              <a:t>磁盘大小</a:t>
            </a:r>
          </a:p>
          <a:p>
            <a:pPr lvl="2"/>
            <a:r>
              <a:rPr lang="zh-CN" altLang="en-US" smtClean="0">
                <a:latin typeface="Arial"/>
                <a:ea typeface="DFHeiW5-GB"/>
                <a:cs typeface="SimSun"/>
                <a:sym typeface="Arial"/>
              </a:rPr>
              <a:t>磁盘调配方式：</a:t>
            </a:r>
          </a:p>
          <a:p>
            <a:pPr lvl="3"/>
            <a:r>
              <a:rPr lang="zh-CN" altLang="en-US" smtClean="0">
                <a:latin typeface="Arial"/>
                <a:ea typeface="DFHeiW5-GB"/>
                <a:cs typeface="SimSun"/>
                <a:sym typeface="Arial"/>
              </a:rPr>
              <a:t>厚配置延迟清零</a:t>
            </a:r>
          </a:p>
          <a:p>
            <a:pPr lvl="3"/>
            <a:r>
              <a:rPr lang="zh-CN" altLang="en-US" smtClean="0">
                <a:latin typeface="Arial"/>
                <a:ea typeface="DFHeiW5-GB"/>
                <a:cs typeface="SimSun"/>
                <a:sym typeface="Arial"/>
              </a:rPr>
              <a:t>厚配置立即清零</a:t>
            </a:r>
          </a:p>
          <a:p>
            <a:pPr lvl="3"/>
            <a:r>
              <a:rPr lang="zh-CN" altLang="en-US" smtClean="0">
                <a:latin typeface="Arial"/>
                <a:ea typeface="DFHeiW5-GB"/>
                <a:cs typeface="SimSun"/>
                <a:sym typeface="Arial"/>
              </a:rPr>
              <a:t>精简配置</a:t>
            </a:r>
          </a:p>
          <a:p>
            <a:pPr lvl="1"/>
            <a:r>
              <a:rPr lang="zh-CN" altLang="en-US" smtClean="0">
                <a:latin typeface="Arial"/>
                <a:ea typeface="DFHeiW5-GB"/>
                <a:cs typeface="SimSun"/>
                <a:sym typeface="Arial"/>
              </a:rPr>
              <a:t>网卡数量、所连接的网络和网络适配器类型</a:t>
            </a:r>
            <a:endParaRPr lang="zh-CN" altLang="en-US" smtClean="0">
              <a:latin typeface="Arial"/>
              <a:ea typeface="DFHeiW5-GB"/>
              <a:sym typeface="Arial"/>
            </a:endParaRPr>
          </a:p>
        </p:txBody>
      </p:sp>
      <p:sp>
        <p:nvSpPr>
          <p:cNvPr id="25603" name="Rectangle 4"/>
          <p:cNvSpPr>
            <a:spLocks noGrp="1" noChangeArrowheads="1"/>
          </p:cNvSpPr>
          <p:nvPr>
            <p:ph type="title"/>
          </p:nvPr>
        </p:nvSpPr>
        <p:spPr/>
        <p:txBody>
          <a:bodyPr/>
          <a:lstStyle/>
          <a:p>
            <a:r>
              <a:rPr lang="zh-CN" altLang="en-US" smtClean="0">
                <a:latin typeface="Arial"/>
                <a:ea typeface="DFHeiW5-GB"/>
                <a:cs typeface="SimSun"/>
                <a:sym typeface="Arial"/>
              </a:rPr>
              <a:t>选择典型配置</a:t>
            </a:r>
          </a:p>
        </p:txBody>
      </p:sp>
    </p:spTree>
    <p:extLst>
      <p:ext uri="{BB962C8B-B14F-4D97-AF65-F5344CB8AC3E}">
        <p14:creationId xmlns:p14="http://schemas.microsoft.com/office/powerpoint/2010/main" val="2283393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5"/>
          <p:cNvSpPr>
            <a:spLocks noGrp="1" noChangeArrowheads="1"/>
          </p:cNvSpPr>
          <p:nvPr>
            <p:ph type="body" sz="quarter" idx="13"/>
          </p:nvPr>
        </p:nvSpPr>
        <p:spPr/>
        <p:txBody>
          <a:bodyPr>
            <a:normAutofit/>
          </a:bodyPr>
          <a:lstStyle/>
          <a:p>
            <a:pPr marL="0" indent="0" eaLnBrk="1" hangingPunct="1">
              <a:lnSpc>
                <a:spcPct val="90000"/>
              </a:lnSpc>
              <a:buNone/>
            </a:pPr>
            <a:r>
              <a:rPr lang="zh-CN" altLang="en-US" dirty="0" smtClean="0">
                <a:latin typeface="Arial"/>
                <a:ea typeface="DFHeiW5-GB"/>
                <a:cs typeface="SimSun"/>
                <a:sym typeface="Arial"/>
              </a:rPr>
              <a:t>自定义配置所需的其他信息：</a:t>
            </a:r>
          </a:p>
          <a:p>
            <a:pPr lvl="1" eaLnBrk="1" hangingPunct="1">
              <a:lnSpc>
                <a:spcPct val="90000"/>
              </a:lnSpc>
            </a:pPr>
            <a:r>
              <a:rPr lang="zh-CN" altLang="en-US" dirty="0" smtClean="0">
                <a:latin typeface="Arial"/>
                <a:ea typeface="DFHeiW5-GB"/>
                <a:cs typeface="SimSun"/>
                <a:sym typeface="Arial"/>
              </a:rPr>
              <a:t>虚拟机版本（版本 </a:t>
            </a:r>
            <a:r>
              <a:rPr lang="en-US" altLang="zh-CN" dirty="0" smtClean="0">
                <a:latin typeface="Arial"/>
                <a:ea typeface="DFHeiW5-GB"/>
                <a:cs typeface="SimSun"/>
                <a:sym typeface="Arial"/>
              </a:rPr>
              <a:t>11 </a:t>
            </a:r>
            <a:r>
              <a:rPr lang="zh-CN" altLang="en-US" dirty="0" smtClean="0">
                <a:latin typeface="Arial"/>
                <a:ea typeface="DFHeiW5-GB"/>
                <a:cs typeface="SimSun"/>
                <a:sym typeface="Arial"/>
              </a:rPr>
              <a:t>为最新版本）</a:t>
            </a:r>
          </a:p>
          <a:p>
            <a:pPr lvl="1" eaLnBrk="1" hangingPunct="1">
              <a:lnSpc>
                <a:spcPct val="90000"/>
              </a:lnSpc>
            </a:pP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数量、每个 </a:t>
            </a:r>
            <a:r>
              <a:rPr lang="en-US" altLang="zh-CN" dirty="0" smtClean="0">
                <a:latin typeface="Arial"/>
                <a:ea typeface="DFHeiW5-GB"/>
                <a:cs typeface="SimSun"/>
                <a:sym typeface="Arial"/>
              </a:rPr>
              <a:t>CPU </a:t>
            </a:r>
            <a:r>
              <a:rPr lang="zh-CN" altLang="en-US" dirty="0" smtClean="0">
                <a:latin typeface="Arial"/>
                <a:ea typeface="DFHeiW5-GB"/>
                <a:cs typeface="SimSun"/>
                <a:sym typeface="Arial"/>
              </a:rPr>
              <a:t>的内核数量和内存大小</a:t>
            </a:r>
          </a:p>
          <a:p>
            <a:pPr lvl="1" eaLnBrk="1" hangingPunct="1">
              <a:lnSpc>
                <a:spcPct val="90000"/>
              </a:lnSpc>
            </a:pPr>
            <a:r>
              <a:rPr lang="zh-CN" altLang="en-US" dirty="0" smtClean="0">
                <a:latin typeface="Arial"/>
                <a:ea typeface="DFHeiW5-GB"/>
                <a:cs typeface="SimSun"/>
                <a:sym typeface="Arial"/>
              </a:rPr>
              <a:t>网卡数量、所连接的网络和网络适配器类型</a:t>
            </a:r>
          </a:p>
          <a:p>
            <a:pPr lvl="1" eaLnBrk="1" hangingPunct="1">
              <a:lnSpc>
                <a:spcPct val="90000"/>
              </a:lnSpc>
            </a:pPr>
            <a:r>
              <a:rPr lang="en-US" altLang="zh-CN" dirty="0" smtClean="0">
                <a:latin typeface="Arial"/>
                <a:ea typeface="DFHeiW5-GB"/>
                <a:cs typeface="SimSun"/>
                <a:sym typeface="Arial"/>
              </a:rPr>
              <a:t>SCSI </a:t>
            </a:r>
            <a:r>
              <a:rPr lang="zh-CN" altLang="en-US" dirty="0" smtClean="0">
                <a:latin typeface="Arial"/>
                <a:ea typeface="DFHeiW5-GB"/>
                <a:cs typeface="SimSun"/>
                <a:sym typeface="Arial"/>
              </a:rPr>
              <a:t>控制器类型</a:t>
            </a:r>
          </a:p>
          <a:p>
            <a:pPr lvl="1" eaLnBrk="1" hangingPunct="1">
              <a:lnSpc>
                <a:spcPct val="90000"/>
              </a:lnSpc>
            </a:pPr>
            <a:r>
              <a:rPr lang="zh-CN" altLang="en-US" dirty="0" smtClean="0">
                <a:latin typeface="Arial"/>
                <a:ea typeface="DFHeiW5-GB"/>
                <a:cs typeface="SimSun"/>
                <a:sym typeface="Arial"/>
              </a:rPr>
              <a:t>选择创建磁盘、使用现有磁盘、使用原始设备映射 </a:t>
            </a:r>
            <a:r>
              <a:rPr lang="en-US" altLang="zh-CN" dirty="0" smtClean="0">
                <a:latin typeface="Arial"/>
                <a:ea typeface="DFHeiW5-GB"/>
                <a:cs typeface="SimSun"/>
                <a:sym typeface="Arial"/>
              </a:rPr>
              <a:t>(RDM) </a:t>
            </a:r>
            <a:r>
              <a:rPr lang="zh-CN" altLang="en-US" dirty="0" smtClean="0">
                <a:latin typeface="Arial"/>
                <a:ea typeface="DFHeiW5-GB"/>
                <a:cs typeface="SimSun"/>
                <a:sym typeface="Arial"/>
              </a:rPr>
              <a:t>或不使用磁盘</a:t>
            </a:r>
          </a:p>
          <a:p>
            <a:pPr lvl="1" eaLnBrk="1" hangingPunct="1">
              <a:lnSpc>
                <a:spcPct val="90000"/>
              </a:lnSpc>
            </a:pPr>
            <a:r>
              <a:rPr lang="zh-CN" altLang="en-US" dirty="0" smtClean="0">
                <a:latin typeface="Arial"/>
                <a:ea typeface="DFHeiW5-GB"/>
                <a:cs typeface="SimSun"/>
                <a:sym typeface="Arial"/>
              </a:rPr>
              <a:t>其他磁盘调配设置：</a:t>
            </a:r>
          </a:p>
          <a:p>
            <a:pPr lvl="2" eaLnBrk="1" hangingPunct="1">
              <a:lnSpc>
                <a:spcPct val="90000"/>
              </a:lnSpc>
            </a:pPr>
            <a:r>
              <a:rPr lang="zh-CN" altLang="en-US" dirty="0" smtClean="0">
                <a:latin typeface="Arial"/>
                <a:ea typeface="DFHeiW5-GB"/>
                <a:cs typeface="SimSun"/>
                <a:sym typeface="Arial"/>
              </a:rPr>
              <a:t>可选择将虚拟磁盘与虚拟机存储在相同位置，或存储在不同的数据存储中</a:t>
            </a:r>
          </a:p>
          <a:p>
            <a:pPr lvl="2" eaLnBrk="1" hangingPunct="1">
              <a:lnSpc>
                <a:spcPct val="90000"/>
              </a:lnSpc>
            </a:pPr>
            <a:r>
              <a:rPr lang="zh-CN" altLang="en-US" dirty="0" smtClean="0">
                <a:latin typeface="Arial"/>
                <a:ea typeface="DFHeiW5-GB"/>
                <a:cs typeface="SimSun"/>
                <a:sym typeface="Arial"/>
              </a:rPr>
              <a:t>虚拟设备节点（例如 </a:t>
            </a:r>
            <a:r>
              <a:rPr lang="en-US" altLang="zh-CN" dirty="0" smtClean="0">
                <a:latin typeface="Arial"/>
                <a:ea typeface="DFHeiW5-GB"/>
                <a:cs typeface="SimSun"/>
                <a:sym typeface="Arial"/>
              </a:rPr>
              <a:t>SCSI(0:0)</a:t>
            </a:r>
            <a:r>
              <a:rPr lang="zh-CN" altLang="en-US" dirty="0" smtClean="0">
                <a:latin typeface="Arial"/>
                <a:ea typeface="DFHeiW5-GB"/>
                <a:cs typeface="SimSun"/>
                <a:sym typeface="Arial"/>
              </a:rPr>
              <a:t>）</a:t>
            </a:r>
          </a:p>
          <a:p>
            <a:pPr lvl="2" eaLnBrk="1" hangingPunct="1">
              <a:lnSpc>
                <a:spcPct val="90000"/>
              </a:lnSpc>
            </a:pPr>
            <a:r>
              <a:rPr lang="zh-CN" altLang="en-US" dirty="0" smtClean="0">
                <a:latin typeface="Arial"/>
                <a:ea typeface="DFHeiW5-GB"/>
                <a:cs typeface="SimSun"/>
                <a:sym typeface="Arial"/>
              </a:rPr>
              <a:t>模式 </a:t>
            </a:r>
            <a:r>
              <a:rPr lang="en-US" altLang="zh-CN" dirty="0" smtClean="0">
                <a:latin typeface="Arial"/>
                <a:ea typeface="DFHeiW5-GB"/>
                <a:cs typeface="SimSun"/>
                <a:sym typeface="Arial"/>
              </a:rPr>
              <a:t>- </a:t>
            </a:r>
            <a:r>
              <a:rPr lang="zh-CN" altLang="en-US" dirty="0" smtClean="0">
                <a:latin typeface="Arial"/>
                <a:ea typeface="DFHeiW5-GB"/>
                <a:cs typeface="SimSun"/>
                <a:sym typeface="Arial"/>
              </a:rPr>
              <a:t>独立（永久和非永久）</a:t>
            </a:r>
          </a:p>
          <a:p>
            <a:pPr marL="0" indent="0" eaLnBrk="1" hangingPunct="1">
              <a:lnSpc>
                <a:spcPct val="90000"/>
              </a:lnSpc>
              <a:buNone/>
            </a:pPr>
            <a:r>
              <a:rPr lang="zh-CN" altLang="en-US" dirty="0" smtClean="0">
                <a:latin typeface="Arial"/>
                <a:ea typeface="DFHeiW5-GB"/>
                <a:cs typeface="SimSun"/>
                <a:sym typeface="Arial"/>
              </a:rPr>
              <a:t>对于典型配置和自定义配置：</a:t>
            </a:r>
          </a:p>
          <a:p>
            <a:pPr lvl="1" eaLnBrk="1" hangingPunct="1">
              <a:lnSpc>
                <a:spcPct val="90000"/>
              </a:lnSpc>
            </a:pPr>
            <a:r>
              <a:rPr lang="zh-CN" altLang="en-US" dirty="0" smtClean="0">
                <a:latin typeface="Arial"/>
                <a:ea typeface="DFHeiW5-GB"/>
                <a:cs typeface="SimSun"/>
                <a:sym typeface="Arial"/>
              </a:rPr>
              <a:t>均可在任务完成之前编辑虚拟机设置。</a:t>
            </a:r>
          </a:p>
          <a:p>
            <a:pPr lvl="2">
              <a:lnSpc>
                <a:spcPct val="90000"/>
              </a:lnSpc>
            </a:pPr>
            <a:r>
              <a:rPr lang="zh-CN" altLang="en-US" dirty="0" smtClean="0">
                <a:latin typeface="Arial"/>
                <a:ea typeface="DFHeiW5-GB"/>
                <a:cs typeface="SimSun"/>
                <a:sym typeface="Arial"/>
              </a:rPr>
              <a:t>例如，将 </a:t>
            </a:r>
            <a:r>
              <a:rPr lang="en-US" altLang="zh-CN" dirty="0" smtClean="0">
                <a:latin typeface="Arial"/>
                <a:ea typeface="DFHeiW5-GB"/>
                <a:cs typeface="SimSun"/>
                <a:sym typeface="Arial"/>
              </a:rPr>
              <a:t>ISO </a:t>
            </a:r>
            <a:r>
              <a:rPr lang="zh-CN" altLang="en-US" dirty="0" smtClean="0">
                <a:latin typeface="Arial"/>
                <a:ea typeface="DFHeiW5-GB"/>
                <a:cs typeface="SimSun"/>
                <a:sym typeface="Arial"/>
              </a:rPr>
              <a:t>映像挂接到虚拟 </a:t>
            </a:r>
            <a:r>
              <a:rPr lang="en-US" altLang="zh-CN" dirty="0" smtClean="0">
                <a:latin typeface="Arial"/>
                <a:ea typeface="DFHeiW5-GB"/>
                <a:cs typeface="SimSun"/>
                <a:sym typeface="Arial"/>
              </a:rPr>
              <a:t>CD/DVD </a:t>
            </a:r>
            <a:r>
              <a:rPr lang="zh-CN" altLang="en-US" dirty="0" smtClean="0">
                <a:latin typeface="Arial"/>
                <a:ea typeface="DFHeiW5-GB"/>
                <a:cs typeface="SimSun"/>
                <a:sym typeface="Arial"/>
              </a:rPr>
              <a:t>驱动器上。</a:t>
            </a:r>
          </a:p>
        </p:txBody>
      </p:sp>
      <p:sp>
        <p:nvSpPr>
          <p:cNvPr id="26627" name="Rectangle 4"/>
          <p:cNvSpPr>
            <a:spLocks noGrp="1" noChangeArrowheads="1"/>
          </p:cNvSpPr>
          <p:nvPr>
            <p:ph type="title"/>
          </p:nvPr>
        </p:nvSpPr>
        <p:spPr/>
        <p:txBody>
          <a:bodyPr/>
          <a:lstStyle/>
          <a:p>
            <a:pPr eaLnBrk="1" hangingPunct="1"/>
            <a:r>
              <a:rPr lang="zh-CN" altLang="en-US" smtClean="0">
                <a:latin typeface="Arial"/>
                <a:ea typeface="DFHeiW5-GB"/>
                <a:cs typeface="SimSun"/>
                <a:sym typeface="Arial"/>
              </a:rPr>
              <a:t>选择自定义配置</a:t>
            </a:r>
          </a:p>
        </p:txBody>
      </p:sp>
    </p:spTree>
    <p:extLst>
      <p:ext uri="{BB962C8B-B14F-4D97-AF65-F5344CB8AC3E}">
        <p14:creationId xmlns:p14="http://schemas.microsoft.com/office/powerpoint/2010/main" val="2750035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8"/>
          <p:cNvSpPr>
            <a:spLocks noGrp="1" noChangeArrowheads="1"/>
          </p:cNvSpPr>
          <p:nvPr>
            <p:ph type="body" sz="quarter" idx="13"/>
          </p:nvPr>
        </p:nvSpPr>
        <p:spPr>
          <a:xfrm>
            <a:off x="314325" y="990600"/>
            <a:ext cx="8404098" cy="4806696"/>
          </a:xfrm>
        </p:spPr>
        <p:txBody>
          <a:bodyPr/>
          <a:lstStyle/>
          <a:p>
            <a:pPr marL="0" indent="0" eaLnBrk="1" hangingPunct="1"/>
            <a:r>
              <a:rPr lang="zh-CN" altLang="en-US" smtClean="0">
                <a:latin typeface="Arial"/>
                <a:ea typeface="DFHeiW5-GB"/>
                <a:cs typeface="SimSun"/>
                <a:sym typeface="Arial"/>
              </a:rPr>
              <a:t>在虚拟机中安装客户操作系统。</a:t>
            </a:r>
          </a:p>
        </p:txBody>
      </p:sp>
      <p:sp>
        <p:nvSpPr>
          <p:cNvPr id="27651" name="Rectangle 7"/>
          <p:cNvSpPr>
            <a:spLocks noGrp="1" noChangeArrowheads="1"/>
          </p:cNvSpPr>
          <p:nvPr>
            <p:ph type="title"/>
          </p:nvPr>
        </p:nvSpPr>
        <p:spPr/>
        <p:txBody>
          <a:bodyPr/>
          <a:lstStyle/>
          <a:p>
            <a:pPr eaLnBrk="1" hangingPunct="1"/>
            <a:r>
              <a:rPr lang="zh-CN" altLang="en-US" smtClean="0">
                <a:latin typeface="Arial"/>
                <a:ea typeface="DFHeiW5-GB"/>
                <a:cs typeface="SimSun"/>
                <a:sym typeface="Arial"/>
              </a:rPr>
              <a:t>安装客户操作系统</a:t>
            </a:r>
          </a:p>
        </p:txBody>
      </p:sp>
      <p:pic>
        <p:nvPicPr>
          <p:cNvPr id="4098" name="Picture 2"/>
          <p:cNvPicPr>
            <a:picLocks noChangeAspect="1" noChangeArrowheads="1"/>
          </p:cNvPicPr>
          <p:nvPr/>
        </p:nvPicPr>
        <p:blipFill>
          <a:blip r:embed="rId3" cstate="print"/>
          <a:srcRect/>
          <a:stretch>
            <a:fillRect/>
          </a:stretch>
        </p:blipFill>
        <p:spPr bwMode="auto">
          <a:xfrm>
            <a:off x="891540" y="1340168"/>
            <a:ext cx="6932613" cy="4695825"/>
          </a:xfrm>
          <a:prstGeom prst="rect">
            <a:avLst/>
          </a:prstGeom>
          <a:noFill/>
          <a:ln w="9525">
            <a:noFill/>
            <a:miter lim="800000"/>
            <a:headEnd/>
            <a:tailEnd/>
          </a:ln>
          <a:effectLst/>
        </p:spPr>
      </p:pic>
    </p:spTree>
    <p:extLst>
      <p:ext uri="{BB962C8B-B14F-4D97-AF65-F5344CB8AC3E}">
        <p14:creationId xmlns:p14="http://schemas.microsoft.com/office/powerpoint/2010/main" val="19425848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cstate="print"/>
          <a:srcRect/>
          <a:stretch>
            <a:fillRect/>
          </a:stretch>
        </p:blipFill>
        <p:spPr bwMode="auto">
          <a:xfrm>
            <a:off x="2831557" y="858416"/>
            <a:ext cx="6012180" cy="5195711"/>
          </a:xfrm>
          <a:prstGeom prst="rect">
            <a:avLst/>
          </a:prstGeom>
          <a:noFill/>
          <a:ln w="9525">
            <a:solidFill>
              <a:schemeClr val="tx1"/>
            </a:solidFill>
            <a:miter lim="800000"/>
            <a:headEnd/>
            <a:tailEnd/>
          </a:ln>
          <a:effectLst/>
        </p:spPr>
      </p:pic>
      <p:sp>
        <p:nvSpPr>
          <p:cNvPr id="19462" name="Rectangle 21"/>
          <p:cNvSpPr>
            <a:spLocks noGrp="1" noChangeArrowheads="1"/>
          </p:cNvSpPr>
          <p:nvPr>
            <p:ph type="body" sz="quarter" idx="13"/>
          </p:nvPr>
        </p:nvSpPr>
        <p:spPr>
          <a:xfrm>
            <a:off x="314325" y="946149"/>
            <a:ext cx="2447925" cy="5107978"/>
          </a:xfrm>
        </p:spPr>
        <p:txBody>
          <a:bodyPr>
            <a:normAutofit/>
          </a:bodyPr>
          <a:lstStyle/>
          <a:p>
            <a:pPr marL="0" indent="0" eaLnBrk="1" hangingPunct="1">
              <a:lnSpc>
                <a:spcPct val="90000"/>
              </a:lnSpc>
              <a:buNone/>
            </a:pPr>
            <a:r>
              <a:rPr lang="en-US" altLang="zh-CN" sz="1800" smtClean="0">
                <a:latin typeface="Arial"/>
                <a:ea typeface="DFHeiW5-GB"/>
                <a:cs typeface="SimSun"/>
                <a:sym typeface="Arial"/>
              </a:rPr>
              <a:t>VMware Tools </a:t>
            </a:r>
            <a:r>
              <a:rPr lang="zh-CN" altLang="en-US" sz="1800" smtClean="0">
                <a:latin typeface="Arial"/>
                <a:ea typeface="DFHeiW5-GB"/>
                <a:cs typeface="SimSun"/>
                <a:sym typeface="Arial"/>
              </a:rPr>
              <a:t>的功能包括：</a:t>
            </a:r>
          </a:p>
          <a:p>
            <a:pPr lvl="1" eaLnBrk="1" hangingPunct="1">
              <a:lnSpc>
                <a:spcPct val="90000"/>
              </a:lnSpc>
            </a:pPr>
            <a:r>
              <a:rPr lang="zh-CN" altLang="en-US" sz="1800" smtClean="0">
                <a:latin typeface="Arial"/>
                <a:ea typeface="DFHeiW5-GB"/>
                <a:cs typeface="SimSun"/>
                <a:sym typeface="Arial"/>
              </a:rPr>
              <a:t>设备驱动程序：</a:t>
            </a:r>
          </a:p>
          <a:p>
            <a:pPr lvl="2">
              <a:lnSpc>
                <a:spcPct val="90000"/>
              </a:lnSpc>
            </a:pPr>
            <a:r>
              <a:rPr lang="en-US" altLang="zh-CN" sz="1600" smtClean="0">
                <a:latin typeface="Arial"/>
                <a:ea typeface="DFHeiW5-GB"/>
                <a:cs typeface="SimSun"/>
                <a:sym typeface="Arial"/>
              </a:rPr>
              <a:t>SVGA </a:t>
            </a:r>
            <a:r>
              <a:rPr lang="zh-CN" altLang="en-US" sz="1600" smtClean="0">
                <a:latin typeface="Arial"/>
                <a:ea typeface="DFHeiW5-GB"/>
                <a:cs typeface="SimSun"/>
                <a:sym typeface="Arial"/>
              </a:rPr>
              <a:t>显示器</a:t>
            </a:r>
          </a:p>
          <a:p>
            <a:pPr lvl="2">
              <a:lnSpc>
                <a:spcPct val="90000"/>
              </a:lnSpc>
            </a:pPr>
            <a:r>
              <a:rPr lang="en-US" altLang="zh-CN" sz="1600" smtClean="0">
                <a:latin typeface="Arial"/>
                <a:ea typeface="DFHeiW5-GB"/>
                <a:cs typeface="SimSun"/>
                <a:sym typeface="Arial"/>
              </a:rPr>
              <a:t>vmxnet/vmxnet3</a:t>
            </a:r>
            <a:endParaRPr lang="zh-CN" altLang="en-US" sz="1600" smtClean="0">
              <a:latin typeface="Arial"/>
              <a:ea typeface="DFHeiW5-GB"/>
              <a:cs typeface="SimSun"/>
              <a:sym typeface="Arial"/>
            </a:endParaRPr>
          </a:p>
          <a:p>
            <a:pPr lvl="2">
              <a:lnSpc>
                <a:spcPct val="90000"/>
              </a:lnSpc>
            </a:pPr>
            <a:r>
              <a:rPr lang="zh-CN" altLang="en-US" sz="1600" smtClean="0">
                <a:latin typeface="Arial"/>
                <a:ea typeface="DFHeiW5-GB"/>
                <a:cs typeface="SimSun"/>
                <a:sym typeface="Arial"/>
              </a:rPr>
              <a:t>用于管理内存的内存释放驱动程序</a:t>
            </a:r>
          </a:p>
          <a:p>
            <a:pPr lvl="2">
              <a:lnSpc>
                <a:spcPct val="90000"/>
              </a:lnSpc>
            </a:pPr>
            <a:r>
              <a:rPr lang="zh-CN" altLang="en-US" sz="1600" smtClean="0">
                <a:latin typeface="Arial"/>
                <a:ea typeface="DFHeiW5-GB"/>
                <a:cs typeface="SimSun"/>
                <a:sym typeface="Arial"/>
              </a:rPr>
              <a:t>用于将 </a:t>
            </a:r>
            <a:r>
              <a:rPr lang="en-US" altLang="zh-CN" sz="1600" smtClean="0">
                <a:latin typeface="Arial"/>
                <a:ea typeface="DFHeiW5-GB"/>
                <a:cs typeface="SimSun"/>
                <a:sym typeface="Arial"/>
              </a:rPr>
              <a:t>I/O </a:t>
            </a:r>
            <a:r>
              <a:rPr lang="zh-CN" altLang="en-US" sz="1600" smtClean="0">
                <a:latin typeface="Arial"/>
                <a:ea typeface="DFHeiW5-GB"/>
                <a:cs typeface="SimSun"/>
                <a:sym typeface="Arial"/>
              </a:rPr>
              <a:t>置于静默状态的同步驱动程序</a:t>
            </a:r>
          </a:p>
          <a:p>
            <a:pPr lvl="2">
              <a:lnSpc>
                <a:spcPct val="90000"/>
              </a:lnSpc>
            </a:pPr>
            <a:r>
              <a:rPr lang="zh-CN" altLang="en-US" sz="1600" smtClean="0">
                <a:latin typeface="Arial"/>
                <a:ea typeface="DFHeiW5-GB"/>
                <a:cs typeface="SimSun"/>
                <a:sym typeface="Arial"/>
              </a:rPr>
              <a:t>提高鼠标性能</a:t>
            </a:r>
          </a:p>
          <a:p>
            <a:pPr lvl="1" eaLnBrk="1" hangingPunct="1">
              <a:lnSpc>
                <a:spcPct val="90000"/>
              </a:lnSpc>
            </a:pPr>
            <a:r>
              <a:rPr lang="zh-CN" altLang="en-US" sz="1800" smtClean="0">
                <a:latin typeface="Arial"/>
                <a:ea typeface="DFHeiW5-GB"/>
                <a:cs typeface="SimSun"/>
                <a:sym typeface="Arial"/>
              </a:rPr>
              <a:t>虚拟机检测信号</a:t>
            </a:r>
          </a:p>
          <a:p>
            <a:pPr lvl="1" eaLnBrk="1" hangingPunct="1">
              <a:lnSpc>
                <a:spcPct val="90000"/>
              </a:lnSpc>
            </a:pPr>
            <a:r>
              <a:rPr lang="zh-CN" altLang="en-US" sz="1800" smtClean="0">
                <a:latin typeface="Arial"/>
                <a:ea typeface="DFHeiW5-GB"/>
                <a:cs typeface="SimSun"/>
                <a:sym typeface="Arial"/>
              </a:rPr>
              <a:t>时间同步</a:t>
            </a:r>
          </a:p>
          <a:p>
            <a:pPr lvl="1" eaLnBrk="1" hangingPunct="1">
              <a:lnSpc>
                <a:spcPct val="90000"/>
              </a:lnSpc>
            </a:pPr>
            <a:r>
              <a:rPr lang="zh-CN" altLang="en-US" sz="1800" smtClean="0">
                <a:latin typeface="Arial"/>
                <a:ea typeface="DFHeiW5-GB"/>
                <a:cs typeface="SimSun"/>
                <a:sym typeface="Arial"/>
              </a:rPr>
              <a:t>虚拟机关机能力</a:t>
            </a:r>
          </a:p>
          <a:p>
            <a:pPr lvl="1">
              <a:lnSpc>
                <a:spcPct val="90000"/>
              </a:lnSpc>
            </a:pPr>
            <a:r>
              <a:rPr lang="zh-CN" altLang="en-US" sz="1800" smtClean="0">
                <a:latin typeface="Arial"/>
                <a:ea typeface="DFHeiW5-GB"/>
                <a:cs typeface="SimSun"/>
                <a:sym typeface="Arial"/>
              </a:rPr>
              <a:t>增加其他针对 </a:t>
            </a:r>
            <a:r>
              <a:rPr lang="en-US" altLang="zh-CN" sz="1800" smtClean="0">
                <a:latin typeface="Arial"/>
                <a:ea typeface="DFHeiW5-GB"/>
                <a:cs typeface="SimSun"/>
                <a:sym typeface="Arial"/>
              </a:rPr>
              <a:t>Perfmon DLL </a:t>
            </a:r>
            <a:r>
              <a:rPr lang="zh-CN" altLang="en-US" sz="1800" smtClean="0">
                <a:latin typeface="Arial"/>
                <a:ea typeface="DFHeiW5-GB"/>
                <a:cs typeface="SimSun"/>
                <a:sym typeface="Arial"/>
              </a:rPr>
              <a:t>的</a:t>
            </a:r>
            <a:r>
              <a:rPr lang="en-US" altLang="zh-CN" sz="1800" smtClean="0">
                <a:latin typeface="Arial"/>
                <a:ea typeface="DFHeiW5-GB"/>
                <a:cs typeface="SimSun"/>
                <a:sym typeface="Arial"/>
              </a:rPr>
              <a:t/>
            </a:r>
            <a:br>
              <a:rPr lang="en-US" altLang="zh-CN" sz="1800" smtClean="0">
                <a:latin typeface="Arial"/>
                <a:ea typeface="DFHeiW5-GB"/>
                <a:cs typeface="SimSun"/>
                <a:sym typeface="Arial"/>
              </a:rPr>
            </a:br>
            <a:r>
              <a:rPr lang="zh-CN" altLang="en-US" sz="1800" smtClean="0">
                <a:latin typeface="Arial"/>
                <a:ea typeface="DFHeiW5-GB"/>
                <a:cs typeface="SimSun"/>
                <a:sym typeface="Arial"/>
              </a:rPr>
              <a:t>选项。</a:t>
            </a:r>
          </a:p>
          <a:p>
            <a:pPr lvl="1" eaLnBrk="1" hangingPunct="1">
              <a:lnSpc>
                <a:spcPct val="90000"/>
              </a:lnSpc>
            </a:pPr>
            <a:endParaRPr lang="zh-CN" altLang="en-US" sz="1800" smtClean="0">
              <a:latin typeface="Arial"/>
              <a:ea typeface="DFHeiW5-GB"/>
              <a:sym typeface="Arial"/>
            </a:endParaRPr>
          </a:p>
          <a:p>
            <a:pPr marL="0" indent="0" eaLnBrk="1" hangingPunct="1">
              <a:lnSpc>
                <a:spcPct val="90000"/>
              </a:lnSpc>
            </a:pPr>
            <a:endParaRPr lang="zh-CN" altLang="en-US" smtClean="0">
              <a:latin typeface="Arial"/>
              <a:ea typeface="DFHeiW5-GB"/>
              <a:sym typeface="Arial"/>
            </a:endParaRPr>
          </a:p>
        </p:txBody>
      </p:sp>
      <p:sp>
        <p:nvSpPr>
          <p:cNvPr id="19461" name="Rectangle 20"/>
          <p:cNvSpPr>
            <a:spLocks noGrp="1" noChangeArrowheads="1"/>
          </p:cNvSpPr>
          <p:nvPr>
            <p:ph type="title"/>
          </p:nvPr>
        </p:nvSpPr>
        <p:spPr/>
        <p:txBody>
          <a:bodyPr/>
          <a:lstStyle/>
          <a:p>
            <a:pPr eaLnBrk="1" hangingPunct="1"/>
            <a:r>
              <a:rPr lang="en-US" altLang="zh-CN" smtClean="0">
                <a:latin typeface="Arial"/>
                <a:ea typeface="DFHeiW5-GB"/>
                <a:cs typeface="SimSun"/>
                <a:sym typeface="Arial"/>
              </a:rPr>
              <a:t>VMware Tools</a:t>
            </a:r>
          </a:p>
        </p:txBody>
      </p:sp>
      <p:sp>
        <p:nvSpPr>
          <p:cNvPr id="9" name="Rounded Rectangular Callout 8"/>
          <p:cNvSpPr/>
          <p:nvPr/>
        </p:nvSpPr>
        <p:spPr>
          <a:xfrm>
            <a:off x="7708433" y="4174941"/>
            <a:ext cx="1085089" cy="863201"/>
          </a:xfrm>
          <a:prstGeom prst="wedgeRoundRectCallout">
            <a:avLst>
              <a:gd name="adj1" fmla="val -26680"/>
              <a:gd name="adj2" fmla="val 140509"/>
              <a:gd name="adj3" fmla="val 16667"/>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27993" tIns="63996" rIns="127993" bIns="63996" anchor="ctr"/>
          <a:lstStyle/>
          <a:p>
            <a:pPr algn="ctr">
              <a:defRPr/>
            </a:pPr>
            <a:r>
              <a:rPr lang="en-US" altLang="zh-CN" sz="1600" smtClean="0">
                <a:solidFill>
                  <a:schemeClr val="bg1"/>
                </a:solidFill>
                <a:latin typeface="Arial"/>
                <a:ea typeface="DFHeiW5-GB"/>
                <a:cs typeface="SimSun"/>
                <a:sym typeface="Arial"/>
              </a:rPr>
              <a:t>VMware Tools </a:t>
            </a:r>
            <a:br>
              <a:rPr lang="en-US" altLang="zh-CN" sz="1600" smtClean="0">
                <a:solidFill>
                  <a:schemeClr val="bg1"/>
                </a:solidFill>
                <a:latin typeface="Arial"/>
                <a:ea typeface="DFHeiW5-GB"/>
                <a:cs typeface="SimSun"/>
                <a:sym typeface="Arial"/>
              </a:rPr>
            </a:br>
            <a:r>
              <a:rPr lang="zh-CN" altLang="en-US" sz="1600" smtClean="0">
                <a:solidFill>
                  <a:schemeClr val="bg1"/>
                </a:solidFill>
                <a:latin typeface="Arial"/>
                <a:ea typeface="DFHeiW5-GB"/>
                <a:cs typeface="SimSun"/>
                <a:sym typeface="Arial"/>
              </a:rPr>
              <a:t>图标</a:t>
            </a:r>
            <a:endParaRPr lang="zh-CN" altLang="en-US" sz="1600">
              <a:solidFill>
                <a:schemeClr val="bg1"/>
              </a:solidFill>
              <a:latin typeface="Arial"/>
              <a:ea typeface="DFHeiW5-GB"/>
              <a:sym typeface="Arial"/>
            </a:endParaRPr>
          </a:p>
        </p:txBody>
      </p:sp>
      <p:sp>
        <p:nvSpPr>
          <p:cNvPr id="10" name="Rounded Rectangle 9"/>
          <p:cNvSpPr/>
          <p:nvPr/>
        </p:nvSpPr>
        <p:spPr>
          <a:xfrm>
            <a:off x="4040420" y="1101127"/>
            <a:ext cx="4100399" cy="582507"/>
          </a:xfrm>
          <a:prstGeom prst="roundRect">
            <a:avLst/>
          </a:prstGeom>
          <a:solidFill>
            <a:schemeClr val="tx1"/>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108000" tIns="46800" rIns="0" bIns="45708" anchor="ctr"/>
          <a:lstStyle/>
          <a:p>
            <a:pPr>
              <a:defRPr/>
            </a:pPr>
            <a:r>
              <a:rPr lang="zh-CN" altLang="en-US" sz="1700" smtClean="0">
                <a:solidFill>
                  <a:schemeClr val="bg1"/>
                </a:solidFill>
                <a:latin typeface="Arial"/>
                <a:ea typeface="DFHeiW5-GB"/>
                <a:cs typeface="SimSun"/>
                <a:sym typeface="Arial"/>
              </a:rPr>
              <a:t>将 </a:t>
            </a:r>
            <a:r>
              <a:rPr lang="en-US" altLang="zh-CN" sz="1700" smtClean="0">
                <a:solidFill>
                  <a:schemeClr val="bg1"/>
                </a:solidFill>
                <a:latin typeface="Arial"/>
                <a:ea typeface="DFHeiW5-GB"/>
                <a:cs typeface="SimSun"/>
                <a:sym typeface="Arial"/>
              </a:rPr>
              <a:t>VMware Tools </a:t>
            </a:r>
            <a:r>
              <a:rPr lang="zh-CN" altLang="en-US" sz="1700" smtClean="0">
                <a:solidFill>
                  <a:schemeClr val="bg1"/>
                </a:solidFill>
                <a:latin typeface="Arial"/>
                <a:ea typeface="DFHeiW5-GB"/>
                <a:cs typeface="SimSun"/>
                <a:sym typeface="Arial"/>
              </a:rPr>
              <a:t>安装到客户操作系统中。</a:t>
            </a:r>
            <a:endParaRPr lang="zh-CN" altLang="en-US" sz="1700">
              <a:solidFill>
                <a:schemeClr val="bg1"/>
              </a:solidFill>
              <a:latin typeface="Arial"/>
              <a:ea typeface="DFHeiW5-GB"/>
              <a:sym typeface="Arial"/>
            </a:endParaRPr>
          </a:p>
        </p:txBody>
      </p:sp>
    </p:spTree>
    <p:extLst>
      <p:ext uri="{BB962C8B-B14F-4D97-AF65-F5344CB8AC3E}">
        <p14:creationId xmlns:p14="http://schemas.microsoft.com/office/powerpoint/2010/main" val="249386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10"/>
          <p:cNvSpPr>
            <a:spLocks noGrp="1" noChangeArrowheads="1"/>
          </p:cNvSpPr>
          <p:nvPr>
            <p:ph type="body" sz="quarter" idx="13"/>
          </p:nvPr>
        </p:nvSpPr>
        <p:spPr>
          <a:xfrm>
            <a:off x="314325" y="746117"/>
            <a:ext cx="8404098" cy="5002213"/>
          </a:xfrm>
        </p:spPr>
        <p:txBody>
          <a:bodyPr>
            <a:normAutofit/>
          </a:bodyPr>
          <a:lstStyle/>
          <a:p>
            <a:r>
              <a:rPr lang="zh-CN" altLang="en-US" smtClean="0">
                <a:latin typeface="Arial"/>
                <a:ea typeface="DFHeiW5-GB"/>
                <a:cs typeface="SimSun"/>
                <a:sym typeface="Arial"/>
              </a:rPr>
              <a:t>可以部署以 </a:t>
            </a:r>
            <a:r>
              <a:rPr lang="en-US" altLang="zh-CN" smtClean="0">
                <a:latin typeface="Arial"/>
                <a:ea typeface="DFHeiW5-GB"/>
                <a:cs typeface="SimSun"/>
                <a:sym typeface="Arial"/>
              </a:rPr>
              <a:t>OVF </a:t>
            </a:r>
            <a:r>
              <a:rPr lang="zh-CN" altLang="en-US" smtClean="0">
                <a:latin typeface="Arial"/>
                <a:ea typeface="DFHeiW5-GB"/>
                <a:cs typeface="SimSun"/>
                <a:sym typeface="Arial"/>
              </a:rPr>
              <a:t>格式存储的任何虚拟机或虚拟设备。</a:t>
            </a:r>
            <a:endParaRPr lang="zh-CN" altLang="en-US">
              <a:latin typeface="Arial"/>
              <a:ea typeface="DFHeiW5-GB"/>
              <a:sym typeface="Arial"/>
            </a:endParaRPr>
          </a:p>
          <a:p>
            <a:r>
              <a:rPr lang="zh-CN" altLang="en-US" smtClean="0">
                <a:latin typeface="Arial"/>
                <a:ea typeface="DFHeiW5-GB"/>
                <a:cs typeface="SimSun"/>
                <a:sym typeface="Arial"/>
              </a:rPr>
              <a:t>虚拟设备是经过预先配置的虚拟机： </a:t>
            </a:r>
          </a:p>
          <a:p>
            <a:pPr lvl="1"/>
            <a:r>
              <a:rPr lang="zh-CN" altLang="en-US" smtClean="0">
                <a:latin typeface="Arial"/>
                <a:ea typeface="DFHeiW5-GB"/>
                <a:cs typeface="SimSun"/>
                <a:sym typeface="Arial"/>
              </a:rPr>
              <a:t>通常针对单一目的设计（例如，安全的浏览器或防火墙）</a:t>
            </a:r>
          </a:p>
          <a:p>
            <a:pPr lvl="1"/>
            <a:r>
              <a:rPr lang="zh-CN" altLang="en-US" smtClean="0">
                <a:latin typeface="Arial"/>
                <a:ea typeface="DFHeiW5-GB"/>
                <a:cs typeface="SimSun"/>
                <a:sym typeface="Arial"/>
              </a:rPr>
              <a:t>可从 </a:t>
            </a:r>
            <a:r>
              <a:rPr lang="en-US" altLang="zh-CN" smtClean="0">
                <a:latin typeface="Arial"/>
                <a:ea typeface="DFHeiW5-GB"/>
                <a:cs typeface="SimSun"/>
                <a:sym typeface="Arial"/>
              </a:rPr>
              <a:t>VMware® Virtual Appliance Marketplace </a:t>
            </a:r>
            <a:r>
              <a:rPr lang="zh-CN" altLang="en-US" smtClean="0">
                <a:latin typeface="Arial"/>
                <a:ea typeface="DFHeiW5-GB"/>
                <a:cs typeface="SimSun"/>
                <a:sym typeface="Arial"/>
              </a:rPr>
              <a:t>获取</a:t>
            </a:r>
            <a:endParaRPr lang="zh-CN" altLang="en-US" smtClean="0">
              <a:latin typeface="Arial"/>
              <a:ea typeface="DFHeiW5-GB"/>
              <a:sym typeface="Arial"/>
            </a:endParaRPr>
          </a:p>
        </p:txBody>
      </p:sp>
      <p:sp>
        <p:nvSpPr>
          <p:cNvPr id="29699" name="Rectangle 9"/>
          <p:cNvSpPr>
            <a:spLocks noGrp="1" noChangeArrowheads="1"/>
          </p:cNvSpPr>
          <p:nvPr>
            <p:ph type="title"/>
          </p:nvPr>
        </p:nvSpPr>
        <p:spPr/>
        <p:txBody>
          <a:bodyPr/>
          <a:lstStyle/>
          <a:p>
            <a:r>
              <a:rPr lang="zh-CN" altLang="en-US" smtClean="0">
                <a:latin typeface="Arial"/>
                <a:ea typeface="DFHeiW5-GB"/>
                <a:cs typeface="SimSun"/>
                <a:sym typeface="Arial"/>
              </a:rPr>
              <a:t>部署 </a:t>
            </a:r>
            <a:r>
              <a:rPr lang="en-US" altLang="zh-CN" smtClean="0">
                <a:latin typeface="Arial"/>
                <a:ea typeface="DFHeiW5-GB"/>
                <a:cs typeface="SimSun"/>
                <a:sym typeface="Arial"/>
              </a:rPr>
              <a:t>OVF </a:t>
            </a:r>
            <a:r>
              <a:rPr lang="zh-CN" altLang="en-US" smtClean="0">
                <a:latin typeface="Arial"/>
                <a:ea typeface="DFHeiW5-GB"/>
                <a:cs typeface="SimSun"/>
                <a:sym typeface="Arial"/>
              </a:rPr>
              <a:t>模板</a:t>
            </a:r>
          </a:p>
        </p:txBody>
      </p:sp>
      <p:grpSp>
        <p:nvGrpSpPr>
          <p:cNvPr id="2" name="Group 1"/>
          <p:cNvGrpSpPr/>
          <p:nvPr/>
        </p:nvGrpSpPr>
        <p:grpSpPr>
          <a:xfrm>
            <a:off x="341602" y="3140844"/>
            <a:ext cx="2865120" cy="2473404"/>
            <a:chOff x="316336" y="3715590"/>
            <a:chExt cx="2865120" cy="2473404"/>
          </a:xfrm>
        </p:grpSpPr>
        <p:pic>
          <p:nvPicPr>
            <p:cNvPr id="6" name="Picture 2"/>
            <p:cNvPicPr>
              <a:picLocks noChangeAspect="1" noChangeArrowheads="1"/>
            </p:cNvPicPr>
            <p:nvPr/>
          </p:nvPicPr>
          <p:blipFill>
            <a:blip r:embed="rId3" cstate="print"/>
            <a:srcRect/>
            <a:stretch>
              <a:fillRect/>
            </a:stretch>
          </p:blipFill>
          <p:spPr bwMode="auto">
            <a:xfrm>
              <a:off x="316336" y="3715590"/>
              <a:ext cx="2865120" cy="2473404"/>
            </a:xfrm>
            <a:prstGeom prst="rect">
              <a:avLst/>
            </a:prstGeom>
            <a:noFill/>
            <a:ln w="9525">
              <a:noFill/>
              <a:miter lim="800000"/>
              <a:headEnd/>
              <a:tailEnd/>
            </a:ln>
            <a:effectLst/>
          </p:spPr>
        </p:pic>
        <p:sp>
          <p:nvSpPr>
            <p:cNvPr id="7" name="Oval 16"/>
            <p:cNvSpPr>
              <a:spLocks noChangeArrowheads="1"/>
            </p:cNvSpPr>
            <p:nvPr/>
          </p:nvSpPr>
          <p:spPr bwMode="auto">
            <a:xfrm>
              <a:off x="434129" y="4334536"/>
              <a:ext cx="2355850" cy="476250"/>
            </a:xfrm>
            <a:prstGeom prst="ellipse">
              <a:avLst/>
            </a:prstGeom>
            <a:noFill/>
            <a:ln w="38100">
              <a:solidFill>
                <a:srgbClr val="0000FF"/>
              </a:solidFill>
              <a:round/>
              <a:headEnd/>
              <a:tailEnd/>
            </a:ln>
          </p:spPr>
          <p:txBody>
            <a:bodyPr wrap="none" anchor="ctr"/>
            <a:lstStyle/>
            <a:p>
              <a:endParaRPr lang="zh-CN" altLang="en-US">
                <a:latin typeface="Arial"/>
                <a:ea typeface="DFHeiW5-GB"/>
                <a:sym typeface="Arial"/>
              </a:endParaRPr>
            </a:p>
          </p:txBody>
        </p:sp>
      </p:gr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39630" y="2920944"/>
            <a:ext cx="5400675" cy="2752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810339" y="2593238"/>
            <a:ext cx="2028824" cy="400110"/>
          </a:xfrm>
          <a:prstGeom prst="rect">
            <a:avLst/>
          </a:prstGeom>
          <a:noFill/>
        </p:spPr>
        <p:txBody>
          <a:bodyPr wrap="square" rtlCol="0">
            <a:spAutoFit/>
          </a:bodyPr>
          <a:lstStyle/>
          <a:p>
            <a:pPr algn="l"/>
            <a:r>
              <a:rPr lang="en-US" altLang="zh-CN" sz="2000" smtClean="0">
                <a:solidFill>
                  <a:schemeClr val="accent1"/>
                </a:solidFill>
                <a:latin typeface="Arial"/>
                <a:ea typeface="DFHeiW5-GB"/>
                <a:cs typeface="SimSun"/>
                <a:sym typeface="Arial"/>
              </a:rPr>
              <a:t>vSphere Client</a:t>
            </a:r>
          </a:p>
        </p:txBody>
      </p:sp>
      <p:sp>
        <p:nvSpPr>
          <p:cNvPr id="10" name="TextBox 9"/>
          <p:cNvSpPr txBox="1"/>
          <p:nvPr/>
        </p:nvSpPr>
        <p:spPr>
          <a:xfrm>
            <a:off x="4754066" y="2506546"/>
            <a:ext cx="2733557" cy="400110"/>
          </a:xfrm>
          <a:prstGeom prst="rect">
            <a:avLst/>
          </a:prstGeom>
          <a:noFill/>
        </p:spPr>
        <p:txBody>
          <a:bodyPr wrap="square" rtlCol="0">
            <a:spAutoFit/>
          </a:bodyPr>
          <a:lstStyle/>
          <a:p>
            <a:pPr algn="l"/>
            <a:r>
              <a:rPr lang="en-US" altLang="zh-CN" sz="2000" smtClean="0">
                <a:solidFill>
                  <a:schemeClr val="accent1"/>
                </a:solidFill>
                <a:latin typeface="Arial"/>
                <a:ea typeface="DFHeiW5-GB"/>
                <a:cs typeface="SimSun"/>
                <a:sym typeface="Arial"/>
              </a:rPr>
              <a:t>vSphere Web Client</a:t>
            </a:r>
          </a:p>
        </p:txBody>
      </p:sp>
    </p:spTree>
    <p:extLst>
      <p:ext uri="{BB962C8B-B14F-4D97-AF65-F5344CB8AC3E}">
        <p14:creationId xmlns:p14="http://schemas.microsoft.com/office/powerpoint/2010/main" val="1560725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sz="quarter" idx="13"/>
          </p:nvPr>
        </p:nvSpPr>
        <p:spPr/>
        <p:txBody>
          <a:bodyPr/>
          <a:lstStyle/>
          <a:p>
            <a:r>
              <a:rPr lang="zh-CN" altLang="en-US" smtClean="0">
                <a:latin typeface="Arial"/>
                <a:ea typeface="DFHeiW5-GB"/>
                <a:cs typeface="SimSun"/>
                <a:sym typeface="Arial"/>
              </a:rPr>
              <a:t>您应能够做到以下几点：</a:t>
            </a:r>
          </a:p>
          <a:p>
            <a:pPr lvl="1"/>
            <a:r>
              <a:rPr lang="zh-CN" altLang="en-US" smtClean="0">
                <a:latin typeface="Arial"/>
                <a:ea typeface="DFHeiW5-GB"/>
                <a:cs typeface="SimSun"/>
                <a:sym typeface="Arial"/>
              </a:rPr>
              <a:t>创建和调配新的虚拟机</a:t>
            </a:r>
          </a:p>
          <a:p>
            <a:pPr lvl="1"/>
            <a:r>
              <a:rPr lang="zh-CN" altLang="en-US" smtClean="0">
                <a:latin typeface="Arial"/>
                <a:ea typeface="DFHeiW5-GB"/>
                <a:cs typeface="SimSun"/>
                <a:sym typeface="Arial"/>
              </a:rPr>
              <a:t>比较和对比虚拟磁盘调配的不同类型</a:t>
            </a:r>
          </a:p>
          <a:p>
            <a:pPr lvl="1"/>
            <a:r>
              <a:rPr lang="zh-CN" altLang="en-US" smtClean="0">
                <a:latin typeface="Arial"/>
                <a:ea typeface="DFHeiW5-GB"/>
                <a:cs typeface="SimSun"/>
                <a:sym typeface="Arial"/>
              </a:rPr>
              <a:t>阐述 </a:t>
            </a:r>
            <a:r>
              <a:rPr lang="en-US" altLang="zh-CN" smtClean="0">
                <a:latin typeface="Arial"/>
                <a:ea typeface="DFHeiW5-GB"/>
                <a:cs typeface="SimSun"/>
                <a:sym typeface="Arial"/>
              </a:rPr>
              <a:t>VMware Tools </a:t>
            </a:r>
            <a:r>
              <a:rPr lang="zh-CN" altLang="en-US" smtClean="0">
                <a:latin typeface="Arial"/>
                <a:ea typeface="DFHeiW5-GB"/>
                <a:cs typeface="SimSun"/>
                <a:sym typeface="Arial"/>
              </a:rPr>
              <a:t>的重要性</a:t>
            </a:r>
          </a:p>
          <a:p>
            <a:pPr lvl="1"/>
            <a:r>
              <a:rPr lang="zh-CN" altLang="en-US" smtClean="0">
                <a:latin typeface="Arial"/>
                <a:ea typeface="DFHeiW5-GB"/>
                <a:cs typeface="SimSun"/>
                <a:sym typeface="Arial"/>
              </a:rPr>
              <a:t>介绍如何导入虚拟设备 </a:t>
            </a:r>
            <a:r>
              <a:rPr lang="en-US" altLang="zh-CN" smtClean="0">
                <a:latin typeface="Arial"/>
                <a:ea typeface="DFHeiW5-GB"/>
                <a:cs typeface="SimSun"/>
                <a:sym typeface="Arial"/>
              </a:rPr>
              <a:t>OVF </a:t>
            </a:r>
            <a:r>
              <a:rPr lang="zh-CN" altLang="en-US" smtClean="0">
                <a:latin typeface="Arial"/>
                <a:ea typeface="DFHeiW5-GB"/>
                <a:cs typeface="SimSun"/>
                <a:sym typeface="Arial"/>
              </a:rPr>
              <a:t>模板</a:t>
            </a:r>
            <a:endParaRPr lang="zh-CN" altLang="en-US">
              <a:latin typeface="Arial"/>
              <a:ea typeface="DFHeiW5-GB"/>
              <a:sym typeface="Arial"/>
            </a:endParaRPr>
          </a:p>
        </p:txBody>
      </p:sp>
      <p:sp>
        <p:nvSpPr>
          <p:cNvPr id="6" name="Title 5"/>
          <p:cNvSpPr>
            <a:spLocks noGrp="1"/>
          </p:cNvSpPr>
          <p:nvPr>
            <p:ph type="title"/>
          </p:nvPr>
        </p:nvSpPr>
        <p:spPr/>
        <p:txBody>
          <a:bodyPr/>
          <a:lstStyle/>
          <a:p>
            <a:r>
              <a:rPr lang="zh-CN" altLang="en-US" smtClean="0">
                <a:latin typeface="Arial"/>
                <a:ea typeface="DFHeiW5-GB"/>
                <a:cs typeface="SimSun"/>
                <a:sym typeface="Arial"/>
              </a:rPr>
              <a:t>回顾学员的学习目标</a:t>
            </a:r>
            <a:endParaRPr lang="zh-CN" altLang="en-US">
              <a:latin typeface="Arial"/>
              <a:ea typeface="DFHeiW5-GB"/>
              <a:sym typeface="Arial"/>
            </a:endParaRPr>
          </a:p>
        </p:txBody>
      </p:sp>
    </p:spTree>
    <p:extLst>
      <p:ext uri="{BB962C8B-B14F-4D97-AF65-F5344CB8AC3E}">
        <p14:creationId xmlns:p14="http://schemas.microsoft.com/office/powerpoint/2010/main" val="1520437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9" name="Rectangle 9"/>
          <p:cNvSpPr>
            <a:spLocks noGrp="1" noChangeArrowheads="1"/>
          </p:cNvSpPr>
          <p:nvPr>
            <p:ph type="body" sz="quarter" idx="13"/>
          </p:nvPr>
        </p:nvSpPr>
        <p:spPr/>
        <p:txBody>
          <a:bodyPr/>
          <a:lstStyle/>
          <a:p>
            <a:pPr lvl="1"/>
            <a:r>
              <a:rPr lang="zh-CN" altLang="en-US" smtClean="0">
                <a:latin typeface="Arial"/>
                <a:ea typeface="DFHeiW5-GB"/>
                <a:cs typeface="SimSun"/>
                <a:sym typeface="Arial"/>
              </a:rPr>
              <a:t>可以采用不同方法调配虚拟机。 </a:t>
            </a:r>
          </a:p>
          <a:p>
            <a:pPr lvl="1"/>
            <a:r>
              <a:rPr lang="zh-CN" altLang="en-US" smtClean="0">
                <a:latin typeface="Arial"/>
                <a:ea typeface="DFHeiW5-GB"/>
                <a:cs typeface="SimSun"/>
                <a:sym typeface="Arial"/>
              </a:rPr>
              <a:t>可以在 </a:t>
            </a:r>
            <a:r>
              <a:rPr lang="en-US" altLang="zh-CN" smtClean="0">
                <a:latin typeface="Arial"/>
                <a:ea typeface="DFHeiW5-GB"/>
                <a:cs typeface="SimSun"/>
                <a:sym typeface="Arial"/>
              </a:rPr>
              <a:t>vSphere Client </a:t>
            </a:r>
            <a:r>
              <a:rPr lang="zh-CN" altLang="en-US" smtClean="0">
                <a:latin typeface="Arial"/>
                <a:ea typeface="DFHeiW5-GB"/>
                <a:cs typeface="SimSun"/>
                <a:sym typeface="Arial"/>
              </a:rPr>
              <a:t>或 </a:t>
            </a:r>
            <a:r>
              <a:rPr lang="en-US" altLang="zh-CN" smtClean="0">
                <a:latin typeface="Arial"/>
                <a:ea typeface="DFHeiW5-GB"/>
                <a:cs typeface="SimSun"/>
                <a:sym typeface="Arial"/>
              </a:rPr>
              <a:t>vSphere Web Client </a:t>
            </a:r>
            <a:r>
              <a:rPr lang="zh-CN" altLang="en-US" smtClean="0">
                <a:latin typeface="Arial"/>
                <a:ea typeface="DFHeiW5-GB"/>
                <a:cs typeface="SimSun"/>
                <a:sym typeface="Arial"/>
              </a:rPr>
              <a:t>中通过“</a:t>
            </a:r>
            <a:r>
              <a:rPr lang="en-US" altLang="zh-CN" smtClean="0">
                <a:latin typeface="Arial"/>
                <a:ea typeface="DFHeiW5-GB"/>
                <a:cs typeface="SimSun"/>
                <a:sym typeface="Arial"/>
              </a:rPr>
              <a:t>Add Virtual Machine</a:t>
            </a:r>
            <a:r>
              <a:rPr lang="zh-CN" altLang="en-US" smtClean="0">
                <a:latin typeface="Arial"/>
                <a:ea typeface="DFHeiW5-GB"/>
                <a:cs typeface="SimSun"/>
                <a:sym typeface="Arial"/>
              </a:rPr>
              <a:t>”（添加虚拟机）向导或部署 </a:t>
            </a:r>
            <a:r>
              <a:rPr lang="en-US" altLang="zh-CN" smtClean="0">
                <a:latin typeface="Arial"/>
                <a:ea typeface="DFHeiW5-GB"/>
                <a:cs typeface="SimSun"/>
                <a:sym typeface="Arial"/>
              </a:rPr>
              <a:t>OVF </a:t>
            </a:r>
            <a:r>
              <a:rPr lang="zh-CN" altLang="en-US" smtClean="0">
                <a:latin typeface="Arial"/>
                <a:ea typeface="DFHeiW5-GB"/>
                <a:cs typeface="SimSun"/>
                <a:sym typeface="Arial"/>
              </a:rPr>
              <a:t>模板创建虚拟机。 </a:t>
            </a:r>
          </a:p>
          <a:p>
            <a:r>
              <a:rPr lang="zh-CN" altLang="en-US" smtClean="0">
                <a:latin typeface="Arial"/>
                <a:ea typeface="DFHeiW5-GB"/>
                <a:cs typeface="SimSun"/>
                <a:sym typeface="Arial"/>
              </a:rPr>
              <a:t>欢迎提问！</a:t>
            </a:r>
          </a:p>
        </p:txBody>
      </p:sp>
      <p:sp>
        <p:nvSpPr>
          <p:cNvPr id="40968" name="Rectangle 8"/>
          <p:cNvSpPr>
            <a:spLocks noGrp="1" noChangeArrowheads="1"/>
          </p:cNvSpPr>
          <p:nvPr>
            <p:ph type="title"/>
          </p:nvPr>
        </p:nvSpPr>
        <p:spPr/>
        <p:txBody>
          <a:bodyPr/>
          <a:lstStyle/>
          <a:p>
            <a:r>
              <a:rPr lang="zh-CN" altLang="en-US" smtClean="0">
                <a:latin typeface="Arial"/>
                <a:ea typeface="DFHeiW5-GB"/>
                <a:cs typeface="SimSun"/>
                <a:sym typeface="Arial"/>
              </a:rPr>
              <a:t>要点</a:t>
            </a:r>
            <a:endParaRPr lang="zh-CN" altLang="en-US">
              <a:latin typeface="Arial"/>
              <a:ea typeface="DFHeiW5-GB"/>
              <a:sym typeface="Arial"/>
            </a:endParaRPr>
          </a:p>
        </p:txBody>
      </p:sp>
    </p:spTree>
    <p:extLst>
      <p:ext uri="{BB962C8B-B14F-4D97-AF65-F5344CB8AC3E}">
        <p14:creationId xmlns:p14="http://schemas.microsoft.com/office/powerpoint/2010/main" val="1512740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0"/>
          <p:cNvSpPr>
            <a:spLocks noGrp="1" noChangeArrowheads="1"/>
          </p:cNvSpPr>
          <p:nvPr>
            <p:ph type="body" sz="quarter" idx="13"/>
          </p:nvPr>
        </p:nvSpPr>
        <p:spPr/>
        <p:txBody>
          <a:bodyPr/>
          <a:lstStyle/>
          <a:p>
            <a:r>
              <a:rPr lang="zh-CN" altLang="en-US" smtClean="0">
                <a:latin typeface="Arial"/>
                <a:ea typeface="DFHeiW5-GB"/>
                <a:cs typeface="SimSun"/>
                <a:sym typeface="Arial"/>
              </a:rPr>
              <a:t>虚拟机是一个可在其上运行受支持的客户操作系统和应用的虚拟硬件集。</a:t>
            </a:r>
          </a:p>
          <a:p>
            <a:r>
              <a:rPr lang="zh-CN" altLang="en-US" smtClean="0">
                <a:latin typeface="Arial"/>
                <a:ea typeface="DFHeiW5-GB"/>
                <a:cs typeface="SimSun"/>
                <a:sym typeface="Arial"/>
              </a:rPr>
              <a:t>创建虚拟机的方法有很多种。选择正确的方法可以帮您节省时间，并能</a:t>
            </a:r>
            <a:r>
              <a:rPr lang="en-US" altLang="zh-CN" smtClean="0">
                <a:latin typeface="Arial"/>
                <a:ea typeface="DFHeiW5-GB"/>
                <a:cs typeface="SimSun"/>
                <a:sym typeface="Arial"/>
              </a:rPr>
              <a:t/>
            </a:r>
            <a:br>
              <a:rPr lang="en-US" altLang="zh-CN" smtClean="0">
                <a:latin typeface="Arial"/>
                <a:ea typeface="DFHeiW5-GB"/>
                <a:cs typeface="SimSun"/>
                <a:sym typeface="Arial"/>
              </a:rPr>
            </a:br>
            <a:r>
              <a:rPr lang="zh-CN" altLang="en-US" smtClean="0">
                <a:latin typeface="Arial"/>
                <a:ea typeface="DFHeiW5-GB"/>
                <a:cs typeface="SimSun"/>
                <a:sym typeface="Arial"/>
              </a:rPr>
              <a:t>使部署过程变得可管理和可扩展。</a:t>
            </a:r>
          </a:p>
        </p:txBody>
      </p:sp>
      <p:sp>
        <p:nvSpPr>
          <p:cNvPr id="5123" name="Rectangle 19"/>
          <p:cNvSpPr>
            <a:spLocks noGrp="1" noChangeArrowheads="1"/>
          </p:cNvSpPr>
          <p:nvPr>
            <p:ph type="title"/>
          </p:nvPr>
        </p:nvSpPr>
        <p:spPr/>
        <p:txBody>
          <a:bodyPr/>
          <a:lstStyle/>
          <a:p>
            <a:r>
              <a:rPr lang="zh-CN" altLang="en-US" smtClean="0">
                <a:latin typeface="Arial"/>
                <a:ea typeface="DFHeiW5-GB"/>
                <a:cs typeface="SimSun"/>
                <a:sym typeface="Arial"/>
              </a:rPr>
              <a:t>重要信息</a:t>
            </a:r>
          </a:p>
        </p:txBody>
      </p:sp>
    </p:spTree>
    <p:extLst>
      <p:ext uri="{BB962C8B-B14F-4D97-AF65-F5344CB8AC3E}">
        <p14:creationId xmlns:p14="http://schemas.microsoft.com/office/powerpoint/2010/main" val="1698659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19"/>
          <p:cNvSpPr>
            <a:spLocks noGrp="1" noChangeArrowheads="1"/>
          </p:cNvSpPr>
          <p:nvPr>
            <p:ph type="body" sz="quarter" idx="13"/>
          </p:nvPr>
        </p:nvSpPr>
        <p:spPr/>
        <p:txBody>
          <a:bodyPr/>
          <a:lstStyle/>
          <a:p>
            <a:pPr marL="0" indent="0" eaLnBrk="1" hangingPunct="1">
              <a:tabLst>
                <a:tab pos="1700213" algn="l"/>
              </a:tabLst>
            </a:pPr>
            <a:r>
              <a:rPr lang="zh-CN" altLang="en-US" smtClean="0">
                <a:latin typeface="Arial"/>
                <a:ea typeface="DFHeiW5-GB"/>
                <a:cs typeface="SimSun"/>
                <a:sym typeface="Arial"/>
              </a:rPr>
              <a:t>第 </a:t>
            </a:r>
            <a:r>
              <a:rPr lang="en-US" altLang="zh-CN" smtClean="0">
                <a:latin typeface="Arial"/>
                <a:ea typeface="DFHeiW5-GB"/>
                <a:cs typeface="SimSun"/>
                <a:sym typeface="Arial"/>
              </a:rPr>
              <a:t>1 </a:t>
            </a:r>
            <a:r>
              <a:rPr lang="zh-CN" altLang="en-US" smtClean="0">
                <a:latin typeface="Arial"/>
                <a:ea typeface="DFHeiW5-GB"/>
                <a:cs typeface="SimSun"/>
                <a:sym typeface="Arial"/>
              </a:rPr>
              <a:t>课：	虚拟机的概念</a:t>
            </a:r>
          </a:p>
          <a:p>
            <a:pPr marL="0" indent="0" eaLnBrk="1" hangingPunct="1">
              <a:tabLst>
                <a:tab pos="1700213" algn="l"/>
              </a:tabLst>
            </a:pPr>
            <a:r>
              <a:rPr lang="zh-CN" altLang="en-US" smtClean="0">
                <a:latin typeface="Arial"/>
                <a:ea typeface="DFHeiW5-GB"/>
                <a:cs typeface="SimSun"/>
                <a:sym typeface="Arial"/>
              </a:rPr>
              <a:t>第 </a:t>
            </a:r>
            <a:r>
              <a:rPr lang="en-US" altLang="zh-CN" smtClean="0">
                <a:latin typeface="Arial"/>
                <a:ea typeface="DFHeiW5-GB"/>
                <a:cs typeface="SimSun"/>
                <a:sym typeface="Arial"/>
              </a:rPr>
              <a:t>2 </a:t>
            </a:r>
            <a:r>
              <a:rPr lang="zh-CN" altLang="en-US" smtClean="0">
                <a:latin typeface="Arial"/>
                <a:ea typeface="DFHeiW5-GB"/>
                <a:cs typeface="SimSun"/>
                <a:sym typeface="Arial"/>
              </a:rPr>
              <a:t>课：	创建虚拟机</a:t>
            </a:r>
          </a:p>
          <a:p>
            <a:pPr marL="0" indent="0" eaLnBrk="1" hangingPunct="1"/>
            <a:endParaRPr lang="zh-CN" altLang="en-US" smtClean="0">
              <a:latin typeface="Arial"/>
              <a:ea typeface="DFHeiW5-GB"/>
              <a:sym typeface="Arial"/>
            </a:endParaRPr>
          </a:p>
        </p:txBody>
      </p:sp>
      <p:sp>
        <p:nvSpPr>
          <p:cNvPr id="6147" name="Rectangle 18"/>
          <p:cNvSpPr>
            <a:spLocks noGrp="1" noChangeArrowheads="1"/>
          </p:cNvSpPr>
          <p:nvPr>
            <p:ph type="title"/>
          </p:nvPr>
        </p:nvSpPr>
        <p:spPr/>
        <p:txBody>
          <a:bodyPr/>
          <a:lstStyle/>
          <a:p>
            <a:pPr eaLnBrk="1" hangingPunct="1"/>
            <a:r>
              <a:rPr lang="zh-CN" altLang="en-US" smtClean="0">
                <a:latin typeface="Arial"/>
                <a:ea typeface="DFHeiW5-GB"/>
                <a:cs typeface="SimSun"/>
                <a:sym typeface="Arial"/>
              </a:rPr>
              <a:t>本单元课时</a:t>
            </a:r>
          </a:p>
        </p:txBody>
      </p:sp>
      <p:sp>
        <p:nvSpPr>
          <p:cNvPr id="6149" name="Rectangle 4"/>
          <p:cNvSpPr>
            <a:spLocks noChangeArrowheads="1"/>
          </p:cNvSpPr>
          <p:nvPr/>
        </p:nvSpPr>
        <p:spPr bwMode="auto">
          <a:xfrm>
            <a:off x="1811338" y="0"/>
            <a:ext cx="6964362" cy="714375"/>
          </a:xfrm>
          <a:prstGeom prst="rect">
            <a:avLst/>
          </a:prstGeom>
          <a:noFill/>
          <a:ln w="9525">
            <a:noFill/>
            <a:miter lim="800000"/>
            <a:headEnd/>
            <a:tailEnd/>
          </a:ln>
        </p:spPr>
        <p:txBody>
          <a:bodyPr anchor="ctr"/>
          <a:lstStyle/>
          <a:p>
            <a:pPr>
              <a:lnSpc>
                <a:spcPct val="85000"/>
              </a:lnSpc>
            </a:pPr>
            <a:endParaRPr lang="zh-CN" altLang="en-US" sz="2400" b="1">
              <a:solidFill>
                <a:schemeClr val="accent1"/>
              </a:solidFill>
              <a:latin typeface="Arial"/>
              <a:ea typeface="DFHeiW5-GB"/>
              <a:sym typeface="Arial"/>
            </a:endParaRPr>
          </a:p>
        </p:txBody>
      </p:sp>
    </p:spTree>
    <p:extLst>
      <p:ext uri="{BB962C8B-B14F-4D97-AF65-F5344CB8AC3E}">
        <p14:creationId xmlns:p14="http://schemas.microsoft.com/office/powerpoint/2010/main" val="3406911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71" name="Rectangle 7"/>
          <p:cNvSpPr>
            <a:spLocks noGrp="1" noChangeArrowheads="1"/>
          </p:cNvSpPr>
          <p:nvPr>
            <p:ph type="title"/>
          </p:nvPr>
        </p:nvSpPr>
        <p:spPr/>
        <p:txBody>
          <a:bodyPr/>
          <a:lstStyle/>
          <a:p>
            <a:r>
              <a:rPr lang="zh-CN" altLang="en-US" smtClean="0">
                <a:latin typeface="Arial"/>
                <a:ea typeface="DFHeiW5-GB"/>
                <a:cs typeface="SimSun"/>
                <a:sym typeface="Arial"/>
              </a:rPr>
              <a:t>第 </a:t>
            </a:r>
            <a:r>
              <a:rPr lang="en-US" altLang="zh-CN" smtClean="0">
                <a:latin typeface="Arial"/>
                <a:ea typeface="DFHeiW5-GB"/>
                <a:cs typeface="SimSun"/>
                <a:sym typeface="Arial"/>
              </a:rPr>
              <a:t>1 </a:t>
            </a:r>
            <a:r>
              <a:rPr lang="zh-CN" altLang="en-US" smtClean="0">
                <a:latin typeface="Arial"/>
                <a:ea typeface="DFHeiW5-GB"/>
                <a:cs typeface="SimSun"/>
                <a:sym typeface="Arial"/>
              </a:rPr>
              <a:t>课：</a:t>
            </a:r>
            <a:r>
              <a:rPr lang="zh-CN" altLang="en-US" smtClean="0">
                <a:latin typeface="Arial"/>
                <a:ea typeface="DFHeiW5-GB"/>
                <a:sym typeface="Arial"/>
              </a:rPr>
              <a:t/>
            </a:r>
            <a:br>
              <a:rPr lang="zh-CN" altLang="en-US" smtClean="0">
                <a:latin typeface="Arial"/>
                <a:ea typeface="DFHeiW5-GB"/>
                <a:sym typeface="Arial"/>
              </a:rPr>
            </a:br>
            <a:r>
              <a:rPr lang="zh-CN" altLang="en-US" smtClean="0">
                <a:latin typeface="Arial"/>
                <a:ea typeface="DFHeiW5-GB"/>
                <a:cs typeface="SimSun"/>
                <a:sym typeface="Arial"/>
              </a:rPr>
              <a:t>虚拟机的概念</a:t>
            </a:r>
            <a:endParaRPr lang="zh-CN" altLang="en-US">
              <a:latin typeface="Arial"/>
              <a:ea typeface="DFHeiW5-GB"/>
              <a:sym typeface="Arial"/>
            </a:endParaRPr>
          </a:p>
        </p:txBody>
      </p:sp>
    </p:spTree>
    <p:extLst>
      <p:ext uri="{BB962C8B-B14F-4D97-AF65-F5344CB8AC3E}">
        <p14:creationId xmlns:p14="http://schemas.microsoft.com/office/powerpoint/2010/main" val="103600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19"/>
          <p:cNvSpPr>
            <a:spLocks noGrp="1" noChangeArrowheads="1"/>
          </p:cNvSpPr>
          <p:nvPr>
            <p:ph type="body" sz="quarter" idx="13"/>
          </p:nvPr>
        </p:nvSpPr>
        <p:spPr/>
        <p:txBody>
          <a:bodyPr/>
          <a:lstStyle/>
          <a:p>
            <a:r>
              <a:rPr lang="zh-CN" altLang="en-US" dirty="0" smtClean="0">
                <a:latin typeface="Arial"/>
                <a:ea typeface="DFHeiW5-GB"/>
                <a:cs typeface="SimSun"/>
                <a:sym typeface="Arial"/>
              </a:rPr>
              <a:t>本课时结束后，您应能够做到以下几点：</a:t>
            </a:r>
          </a:p>
          <a:p>
            <a:pPr lvl="1"/>
            <a:r>
              <a:rPr lang="zh-CN" altLang="en-US" dirty="0" smtClean="0">
                <a:latin typeface="Arial"/>
                <a:ea typeface="DFHeiW5-GB"/>
                <a:cs typeface="SimSun"/>
                <a:sym typeface="Arial"/>
              </a:rPr>
              <a:t>指出虚拟机由哪些文件组成</a:t>
            </a:r>
          </a:p>
          <a:p>
            <a:pPr lvl="1"/>
            <a:r>
              <a:rPr lang="zh-CN" altLang="en-US" dirty="0" smtClean="0">
                <a:latin typeface="Arial"/>
                <a:ea typeface="DFHeiW5-GB"/>
                <a:cs typeface="SimSun"/>
                <a:sym typeface="Arial"/>
              </a:rPr>
              <a:t>比较虚拟机硬件版本 </a:t>
            </a:r>
            <a:r>
              <a:rPr lang="en-US" altLang="zh-CN" dirty="0" smtClean="0">
                <a:latin typeface="Arial"/>
                <a:ea typeface="DFHeiW5-GB"/>
                <a:cs typeface="SimSun"/>
                <a:sym typeface="Arial"/>
              </a:rPr>
              <a:t>11 </a:t>
            </a:r>
            <a:r>
              <a:rPr lang="zh-CN" altLang="en-US" dirty="0" smtClean="0">
                <a:latin typeface="Arial"/>
                <a:ea typeface="DFHeiW5-GB"/>
                <a:cs typeface="SimSun"/>
                <a:sym typeface="Arial"/>
              </a:rPr>
              <a:t>和其他版本</a:t>
            </a:r>
          </a:p>
          <a:p>
            <a:pPr lvl="1"/>
            <a:r>
              <a:rPr lang="zh-CN" altLang="en-US" dirty="0" smtClean="0">
                <a:latin typeface="Arial"/>
                <a:ea typeface="DFHeiW5-GB"/>
                <a:cs typeface="SimSun"/>
                <a:sym typeface="Arial"/>
              </a:rPr>
              <a:t>描述虚拟机的不同元素</a:t>
            </a:r>
          </a:p>
          <a:p>
            <a:pPr lvl="1"/>
            <a:r>
              <a:rPr lang="zh-CN" altLang="en-US" dirty="0" smtClean="0">
                <a:latin typeface="Arial"/>
                <a:ea typeface="DFHeiW5-GB"/>
                <a:cs typeface="SimSun"/>
                <a:sym typeface="Arial"/>
              </a:rPr>
              <a:t>查看虚拟机的控制台</a:t>
            </a:r>
            <a:endParaRPr lang="zh-CN" altLang="en-US" dirty="0">
              <a:latin typeface="Arial"/>
              <a:ea typeface="DFHeiW5-GB"/>
              <a:sym typeface="Arial"/>
            </a:endParaRPr>
          </a:p>
        </p:txBody>
      </p:sp>
      <p:sp>
        <p:nvSpPr>
          <p:cNvPr id="8195" name="Rectangle 18"/>
          <p:cNvSpPr>
            <a:spLocks noGrp="1" noChangeArrowheads="1"/>
          </p:cNvSpPr>
          <p:nvPr>
            <p:ph type="title"/>
          </p:nvPr>
        </p:nvSpPr>
        <p:spPr/>
        <p:txBody>
          <a:bodyPr/>
          <a:lstStyle/>
          <a:p>
            <a:r>
              <a:rPr lang="zh-CN" altLang="en-US" smtClean="0">
                <a:latin typeface="Arial"/>
                <a:ea typeface="DFHeiW5-GB"/>
                <a:cs typeface="SimSun"/>
                <a:sym typeface="Arial"/>
              </a:rPr>
              <a:t>学员的学习目标</a:t>
            </a:r>
          </a:p>
        </p:txBody>
      </p:sp>
    </p:spTree>
    <p:extLst>
      <p:ext uri="{BB962C8B-B14F-4D97-AF65-F5344CB8AC3E}">
        <p14:creationId xmlns:p14="http://schemas.microsoft.com/office/powerpoint/2010/main" val="2613879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latin typeface="Arial"/>
                <a:ea typeface="DFHeiW5-GB"/>
                <a:cs typeface="SimSun"/>
                <a:sym typeface="Arial"/>
              </a:rPr>
              <a:t>组成虚拟机的文件</a:t>
            </a:r>
            <a:endParaRPr lang="zh-CN" altLang="en-US">
              <a:latin typeface="Arial"/>
              <a:ea typeface="DFHeiW5-GB"/>
              <a:sym typeface="Arial"/>
            </a:endParaRPr>
          </a:p>
        </p:txBody>
      </p:sp>
      <p:grpSp>
        <p:nvGrpSpPr>
          <p:cNvPr id="9" name="Group 8"/>
          <p:cNvGrpSpPr/>
          <p:nvPr/>
        </p:nvGrpSpPr>
        <p:grpSpPr>
          <a:xfrm>
            <a:off x="1739901" y="2082800"/>
            <a:ext cx="1435100" cy="1739900"/>
            <a:chOff x="1732546" y="3595895"/>
            <a:chExt cx="1732547" cy="1909397"/>
          </a:xfrm>
        </p:grpSpPr>
        <p:pic>
          <p:nvPicPr>
            <p:cNvPr id="10" name="Picture 9" descr="ICON_FileFolder_yellow_Q308"/>
            <p:cNvPicPr>
              <a:picLocks noChangeAspect="1" noChangeArrowheads="1"/>
            </p:cNvPicPr>
            <p:nvPr/>
          </p:nvPicPr>
          <p:blipFill>
            <a:blip r:embed="rId3" cstate="print"/>
            <a:srcRect/>
            <a:stretch>
              <a:fillRect/>
            </a:stretch>
          </p:blipFill>
          <p:spPr bwMode="auto">
            <a:xfrm>
              <a:off x="1732546" y="3595895"/>
              <a:ext cx="1732547" cy="1909397"/>
            </a:xfrm>
            <a:prstGeom prst="rect">
              <a:avLst/>
            </a:prstGeom>
            <a:noFill/>
            <a:ln w="9525">
              <a:noFill/>
              <a:miter lim="800000"/>
              <a:headEnd/>
              <a:tailEnd/>
            </a:ln>
          </p:spPr>
        </p:pic>
        <p:sp>
          <p:nvSpPr>
            <p:cNvPr id="11" name="TextBox 10"/>
            <p:cNvSpPr txBox="1"/>
            <p:nvPr/>
          </p:nvSpPr>
          <p:spPr>
            <a:xfrm>
              <a:off x="2255952" y="4141878"/>
              <a:ext cx="971884" cy="641742"/>
            </a:xfrm>
            <a:prstGeom prst="rect">
              <a:avLst/>
            </a:prstGeom>
            <a:noFill/>
          </p:spPr>
          <p:txBody>
            <a:bodyPr wrap="none" rtlCol="0">
              <a:spAutoFit/>
            </a:bodyPr>
            <a:lstStyle/>
            <a:p>
              <a:r>
                <a:rPr lang="zh-CN" altLang="en-US" sz="1600" b="1" smtClean="0">
                  <a:solidFill>
                    <a:srgbClr val="000000"/>
                  </a:solidFill>
                  <a:latin typeface="Arial"/>
                  <a:ea typeface="DFHeiW5-GB"/>
                  <a:cs typeface="SimSun"/>
                  <a:sym typeface="Arial"/>
                </a:rPr>
                <a:t>虚拟机</a:t>
              </a:r>
              <a:r>
                <a:rPr lang="zh-CN" altLang="en-US" smtClean="0">
                  <a:latin typeface="Arial"/>
                  <a:ea typeface="DFHeiW5-GB"/>
                  <a:sym typeface="Arial"/>
                </a:rPr>
                <a:t/>
              </a:r>
              <a:br>
                <a:rPr lang="zh-CN" altLang="en-US" smtClean="0">
                  <a:latin typeface="Arial"/>
                  <a:ea typeface="DFHeiW5-GB"/>
                  <a:sym typeface="Arial"/>
                </a:rPr>
              </a:br>
              <a:r>
                <a:rPr lang="zh-CN" altLang="en-US" sz="1600" b="1" smtClean="0">
                  <a:solidFill>
                    <a:srgbClr val="000000"/>
                  </a:solidFill>
                  <a:latin typeface="Arial"/>
                  <a:ea typeface="DFHeiW5-GB"/>
                  <a:cs typeface="SimSun"/>
                  <a:sym typeface="Arial"/>
                </a:rPr>
                <a:t>文件夹</a:t>
              </a:r>
            </a:p>
          </p:txBody>
        </p:sp>
      </p:grpSp>
      <p:sp>
        <p:nvSpPr>
          <p:cNvPr id="12" name="Right Brace 11"/>
          <p:cNvSpPr/>
          <p:nvPr/>
        </p:nvSpPr>
        <p:spPr bwMode="auto">
          <a:xfrm flipH="1">
            <a:off x="1466754" y="2188410"/>
            <a:ext cx="542519" cy="1660496"/>
          </a:xfrm>
          <a:prstGeom prst="rightBrace">
            <a:avLst>
              <a:gd name="adj1" fmla="val 8333"/>
              <a:gd name="adj2" fmla="val 49606"/>
            </a:avLst>
          </a:prstGeom>
          <a:noFill/>
          <a:ln w="25400" cap="flat" cmpd="sng" algn="ctr">
            <a:solidFill>
              <a:schemeClr val="tx1">
                <a:lumMod val="50000"/>
              </a:schemeClr>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40000"/>
              </a:spcAft>
              <a:buClrTx/>
              <a:buSzTx/>
              <a:buFontTx/>
              <a:buNone/>
              <a:tabLst/>
            </a:pPr>
            <a:endParaRPr kumimoji="0" lang="zh-CN" altLang="en-US" sz="2400" b="1" i="0" u="none" strike="noStrike" cap="none" normalizeH="0" baseline="0" smtClean="0">
              <a:ln>
                <a:noFill/>
              </a:ln>
              <a:solidFill>
                <a:srgbClr val="0095D3"/>
              </a:solidFill>
              <a:effectLst/>
              <a:latin typeface="Arial"/>
              <a:ea typeface="DFHeiW5-GB"/>
              <a:sym typeface="Arial"/>
            </a:endParaRPr>
          </a:p>
        </p:txBody>
      </p:sp>
      <p:sp>
        <p:nvSpPr>
          <p:cNvPr id="13" name="TextBox 12"/>
          <p:cNvSpPr txBox="1"/>
          <p:nvPr/>
        </p:nvSpPr>
        <p:spPr>
          <a:xfrm>
            <a:off x="3866240" y="1466172"/>
            <a:ext cx="4838702" cy="4108817"/>
          </a:xfrm>
          <a:prstGeom prst="rect">
            <a:avLst/>
          </a:prstGeom>
          <a:solidFill>
            <a:schemeClr val="accent2">
              <a:lumMod val="60000"/>
              <a:lumOff val="40000"/>
            </a:schemeClr>
          </a:solidFill>
          <a:ln>
            <a:solidFill>
              <a:schemeClr val="accent3"/>
            </a:solidFill>
          </a:ln>
        </p:spPr>
        <p:txBody>
          <a:bodyPr wrap="square" rtlCol="0">
            <a:spAutoFit/>
          </a:bodyPr>
          <a:lstStyle/>
          <a:p>
            <a:pPr marL="2151063" indent="-2151063" algn="l"/>
            <a:r>
              <a:rPr lang="zh-CN" altLang="en-US" sz="1500" b="1" smtClean="0">
                <a:solidFill>
                  <a:srgbClr val="000000"/>
                </a:solidFill>
                <a:latin typeface="Arial"/>
                <a:ea typeface="DFHeiW5-GB"/>
                <a:cs typeface="SimSun"/>
                <a:sym typeface="Arial"/>
              </a:rPr>
              <a:t>配置文件 	 </a:t>
            </a:r>
            <a:r>
              <a:rPr lang="en-US" altLang="zh-CN" sz="1500" smtClean="0">
                <a:solidFill>
                  <a:srgbClr val="000000"/>
                </a:solidFill>
                <a:latin typeface="Arial"/>
                <a:ea typeface="DFHeiW5-GB"/>
                <a:cs typeface="SimSun"/>
                <a:sym typeface="Arial"/>
              </a:rPr>
              <a:t>(&lt;VM_name&gt;.vmx)</a:t>
            </a:r>
          </a:p>
          <a:p>
            <a:pPr marL="2170800" indent="-2170800" algn="l">
              <a:tabLst>
                <a:tab pos="2246313" algn="l"/>
              </a:tabLst>
            </a:pPr>
            <a:r>
              <a:rPr lang="zh-CN" altLang="en-US" sz="1500" b="1" smtClean="0">
                <a:solidFill>
                  <a:srgbClr val="000000"/>
                </a:solidFill>
                <a:latin typeface="Arial"/>
                <a:ea typeface="DFHeiW5-GB"/>
                <a:cs typeface="SimSun"/>
                <a:sym typeface="Arial"/>
              </a:rPr>
              <a:t>交换文件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(&lt;VM_name&gt;.vswp)</a:t>
            </a:r>
            <a:r>
              <a:rPr lang="zh-CN" altLang="en-US" sz="1500" smtClean="0">
                <a:solidFill>
                  <a:srgbClr val="000000"/>
                </a:solidFill>
                <a:latin typeface="Arial"/>
                <a:ea typeface="DFHeiW5-GB"/>
                <a:cs typeface="SimSun"/>
                <a:sym typeface="Arial"/>
              </a:rPr>
              <a:t/>
            </a:r>
            <a:br>
              <a:rPr lang="zh-CN" altLang="en-US" sz="1500" smtClean="0">
                <a:solidFill>
                  <a:srgbClr val="000000"/>
                </a:solidFill>
                <a:latin typeface="Arial"/>
                <a:ea typeface="DFHeiW5-GB"/>
                <a:cs typeface="SimSun"/>
                <a:sym typeface="Arial"/>
              </a:rPr>
            </a:br>
            <a:r>
              <a:rPr lang="zh-CN" altLang="en-US" sz="1500" b="1"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(vmx-&lt;VM_name&gt;.vswp)</a:t>
            </a:r>
            <a:endParaRPr lang="zh-CN" altLang="en-US" sz="1500" smtClean="0">
              <a:solidFill>
                <a:srgbClr val="000000"/>
              </a:solidFill>
              <a:latin typeface="Arial"/>
              <a:ea typeface="DFHeiW5-GB"/>
              <a:cs typeface="SimSun"/>
              <a:sym typeface="Arial"/>
            </a:endParaRPr>
          </a:p>
          <a:p>
            <a:pPr marL="2171700" indent="-2171700" algn="l"/>
            <a:r>
              <a:rPr lang="en-US" altLang="zh-CN" sz="1500" b="1" smtClean="0">
                <a:solidFill>
                  <a:srgbClr val="000000"/>
                </a:solidFill>
                <a:latin typeface="Arial"/>
                <a:ea typeface="DFHeiW5-GB"/>
                <a:cs typeface="SimSun"/>
                <a:sym typeface="Arial"/>
              </a:rPr>
              <a:t>BIOS </a:t>
            </a:r>
            <a:r>
              <a:rPr lang="zh-CN" altLang="en-US" sz="1500" b="1" smtClean="0">
                <a:solidFill>
                  <a:srgbClr val="000000"/>
                </a:solidFill>
                <a:latin typeface="Arial"/>
                <a:ea typeface="DFHeiW5-GB"/>
                <a:cs typeface="SimSun"/>
                <a:sym typeface="Arial"/>
              </a:rPr>
              <a:t>文件 	</a:t>
            </a:r>
            <a:r>
              <a:rPr lang="zh-CN" altLang="en-US" sz="1500" smtClean="0">
                <a:solidFill>
                  <a:srgbClr val="000000"/>
                </a:solidFill>
                <a:latin typeface="Arial"/>
                <a:ea typeface="DFHeiW5-GB"/>
                <a:cs typeface="SimSun"/>
                <a:sym typeface="Arial"/>
              </a:rPr>
              <a:t> </a:t>
            </a:r>
            <a:r>
              <a:rPr lang="en-US" altLang="zh-CN" sz="1500">
                <a:solidFill>
                  <a:srgbClr val="000000"/>
                </a:solidFill>
                <a:latin typeface="Arial"/>
                <a:ea typeface="DFHeiW5-GB"/>
                <a:cs typeface="SimSun"/>
                <a:sym typeface="Arial"/>
              </a:rPr>
              <a:t>(&lt;</a:t>
            </a:r>
            <a:r>
              <a:rPr lang="en-US" altLang="zh-CN" sz="1500" smtClean="0">
                <a:solidFill>
                  <a:srgbClr val="000000"/>
                </a:solidFill>
                <a:latin typeface="Arial"/>
                <a:ea typeface="DFHeiW5-GB"/>
                <a:cs typeface="SimSun"/>
                <a:sym typeface="Arial"/>
              </a:rPr>
              <a:t>VM_name&gt;.nvram)</a:t>
            </a:r>
            <a:endParaRPr lang="zh-CN" altLang="en-US" sz="1500" smtClean="0">
              <a:solidFill>
                <a:srgbClr val="000000"/>
              </a:solidFill>
              <a:latin typeface="Arial"/>
              <a:ea typeface="DFHeiW5-GB"/>
              <a:cs typeface="SimSun"/>
              <a:sym typeface="Arial"/>
            </a:endParaRPr>
          </a:p>
          <a:p>
            <a:pPr marL="2171700" indent="-2171700" algn="l"/>
            <a:r>
              <a:rPr lang="zh-CN" altLang="en-US" sz="1500" b="1" smtClean="0">
                <a:solidFill>
                  <a:srgbClr val="000000"/>
                </a:solidFill>
                <a:latin typeface="Arial"/>
                <a:ea typeface="DFHeiW5-GB"/>
                <a:cs typeface="SimSun"/>
                <a:sym typeface="Arial"/>
              </a:rPr>
              <a:t>日志文件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(vmware.log)</a:t>
            </a:r>
          </a:p>
          <a:p>
            <a:pPr marL="2171700" indent="-2171700" algn="l"/>
            <a:r>
              <a:rPr lang="zh-CN" altLang="en-US" sz="1500" b="1" smtClean="0">
                <a:solidFill>
                  <a:srgbClr val="000000"/>
                </a:solidFill>
                <a:latin typeface="Arial"/>
                <a:ea typeface="DFHeiW5-GB"/>
                <a:cs typeface="SimSun"/>
                <a:sym typeface="Arial"/>
              </a:rPr>
              <a:t>模板文件 </a:t>
            </a:r>
            <a:r>
              <a:rPr lang="en-US" altLang="zh-CN" sz="1500" b="1" smtClean="0">
                <a:solidFill>
                  <a:srgbClr val="000000"/>
                </a:solidFill>
                <a:latin typeface="Arial"/>
                <a:ea typeface="DFHeiW5-GB"/>
                <a:cs typeface="SimSun"/>
                <a:sym typeface="Arial"/>
              </a:rPr>
              <a:t>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(&lt;VM_name&gt;.vmtx)</a:t>
            </a:r>
            <a:endParaRPr lang="zh-CN" altLang="en-US" sz="1500" smtClean="0">
              <a:solidFill>
                <a:srgbClr val="000000"/>
              </a:solidFill>
              <a:latin typeface="Arial"/>
              <a:ea typeface="DFHeiW5-GB"/>
              <a:cs typeface="SimSun"/>
              <a:sym typeface="Arial"/>
            </a:endParaRPr>
          </a:p>
          <a:p>
            <a:pPr marL="2171700" indent="-2171700" algn="l"/>
            <a:r>
              <a:rPr lang="zh-CN" altLang="en-US" sz="1500" b="1" smtClean="0">
                <a:solidFill>
                  <a:srgbClr val="000000"/>
                </a:solidFill>
                <a:latin typeface="Arial"/>
                <a:ea typeface="DFHeiW5-GB"/>
                <a:cs typeface="SimSun"/>
                <a:sym typeface="Arial"/>
              </a:rPr>
              <a:t>原始设备映射文件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(&lt;VM_name&gt;-rdm.vmdk)</a:t>
            </a:r>
          </a:p>
          <a:p>
            <a:pPr marL="2171700" indent="-2171700" algn="l"/>
            <a:r>
              <a:rPr lang="zh-CN" altLang="en-US" sz="1500" b="1" smtClean="0">
                <a:solidFill>
                  <a:srgbClr val="000000"/>
                </a:solidFill>
                <a:latin typeface="Arial"/>
                <a:ea typeface="DFHeiW5-GB"/>
                <a:cs typeface="SimSun"/>
                <a:sym typeface="Arial"/>
              </a:rPr>
              <a:t>磁盘描述符文件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(&lt;VM_name&gt;.vmdk)</a:t>
            </a:r>
            <a:endParaRPr lang="zh-CN" altLang="en-US" sz="1500" smtClean="0">
              <a:solidFill>
                <a:srgbClr val="000000"/>
              </a:solidFill>
              <a:latin typeface="Arial"/>
              <a:ea typeface="DFHeiW5-GB"/>
              <a:cs typeface="SimSun"/>
              <a:sym typeface="Arial"/>
            </a:endParaRPr>
          </a:p>
          <a:p>
            <a:pPr marL="2171700" indent="-2171700" algn="l"/>
            <a:r>
              <a:rPr lang="zh-CN" altLang="en-US" sz="1500" b="1" smtClean="0">
                <a:solidFill>
                  <a:srgbClr val="000000"/>
                </a:solidFill>
                <a:latin typeface="Arial"/>
                <a:ea typeface="DFHeiW5-GB"/>
                <a:cs typeface="SimSun"/>
                <a:sym typeface="Arial"/>
              </a:rPr>
              <a:t>磁盘数据文件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(&lt;VM_name&gt;-flat.vmdk)</a:t>
            </a:r>
            <a:endParaRPr lang="zh-CN" altLang="en-US" sz="1500" smtClean="0">
              <a:solidFill>
                <a:srgbClr val="000000"/>
              </a:solidFill>
              <a:latin typeface="Arial"/>
              <a:ea typeface="DFHeiW5-GB"/>
              <a:cs typeface="SimSun"/>
              <a:sym typeface="Arial"/>
            </a:endParaRPr>
          </a:p>
          <a:p>
            <a:pPr marL="2171700" indent="-2171700" algn="l"/>
            <a:r>
              <a:rPr lang="zh-CN" altLang="en-US" sz="1500" b="1" smtClean="0">
                <a:solidFill>
                  <a:srgbClr val="000000"/>
                </a:solidFill>
                <a:latin typeface="Arial"/>
                <a:ea typeface="DFHeiW5-GB"/>
                <a:cs typeface="SimSun"/>
                <a:sym typeface="Arial"/>
              </a:rPr>
              <a:t>挂起状态文件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(&lt;VM_name&gt;.vmss)</a:t>
            </a:r>
          </a:p>
          <a:p>
            <a:pPr marL="2171700" indent="-2171700" algn="l"/>
            <a:r>
              <a:rPr lang="zh-CN" altLang="en-US" sz="1500" b="1" smtClean="0">
                <a:solidFill>
                  <a:srgbClr val="000000"/>
                </a:solidFill>
                <a:latin typeface="Arial"/>
                <a:ea typeface="DFHeiW5-GB"/>
                <a:cs typeface="SimSun"/>
                <a:sym typeface="Arial"/>
              </a:rPr>
              <a:t>快照数据文件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(&lt;VM_name&gt;.vmsd)</a:t>
            </a:r>
          </a:p>
          <a:p>
            <a:pPr marL="2171700" indent="-2171700" algn="l"/>
            <a:r>
              <a:rPr lang="zh-CN" altLang="en-US" sz="1500" b="1" smtClean="0">
                <a:solidFill>
                  <a:srgbClr val="000000"/>
                </a:solidFill>
                <a:latin typeface="Arial"/>
                <a:ea typeface="DFHeiW5-GB"/>
                <a:cs typeface="SimSun"/>
                <a:sym typeface="Arial"/>
              </a:rPr>
              <a:t>快照状态文件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(&lt;VM_name&gt;.vmsn)</a:t>
            </a:r>
          </a:p>
          <a:p>
            <a:pPr marL="2171700" indent="-2171700" algn="l"/>
            <a:r>
              <a:rPr lang="zh-CN" altLang="en-US" sz="1500" b="1" smtClean="0">
                <a:solidFill>
                  <a:srgbClr val="000000"/>
                </a:solidFill>
                <a:latin typeface="Arial"/>
                <a:ea typeface="DFHeiW5-GB"/>
                <a:cs typeface="SimSun"/>
                <a:sym typeface="Arial"/>
              </a:rPr>
              <a:t>快照磁盘文件 	</a:t>
            </a:r>
            <a:r>
              <a:rPr lang="zh-CN" altLang="en-US" sz="1500" smtClean="0">
                <a:solidFill>
                  <a:srgbClr val="000000"/>
                </a:solidFill>
                <a:latin typeface="Arial"/>
                <a:ea typeface="DFHeiW5-GB"/>
                <a:cs typeface="SimSun"/>
                <a:sym typeface="Arial"/>
              </a:rPr>
              <a:t> </a:t>
            </a:r>
            <a:r>
              <a:rPr lang="en-US" altLang="zh-CN" sz="1500" smtClean="0">
                <a:solidFill>
                  <a:srgbClr val="000000"/>
                </a:solidFill>
                <a:latin typeface="Arial"/>
                <a:ea typeface="DFHeiW5-GB"/>
                <a:cs typeface="SimSun"/>
                <a:sym typeface="Arial"/>
              </a:rPr>
              <a:t>(&lt;VM_name&gt;-delta.vmdk)</a:t>
            </a:r>
            <a:endParaRPr lang="zh-CN" altLang="en-US" sz="1500">
              <a:solidFill>
                <a:srgbClr val="000000"/>
              </a:solidFill>
              <a:latin typeface="Arial"/>
              <a:ea typeface="DFHeiW5-GB"/>
              <a:cs typeface="SimSun"/>
              <a:sym typeface="Arial"/>
            </a:endParaRPr>
          </a:p>
        </p:txBody>
      </p:sp>
      <p:pic>
        <p:nvPicPr>
          <p:cNvPr id="14" name="Picture 17" descr="ICON_VM_basic_flat_R2_Q408.png"/>
          <p:cNvPicPr>
            <a:picLocks noChangeAspect="1"/>
          </p:cNvPicPr>
          <p:nvPr/>
        </p:nvPicPr>
        <p:blipFill>
          <a:blip r:embed="rId4" cstate="print"/>
          <a:srcRect/>
          <a:stretch>
            <a:fillRect/>
          </a:stretch>
        </p:blipFill>
        <p:spPr bwMode="auto">
          <a:xfrm>
            <a:off x="407476" y="2540000"/>
            <a:ext cx="994960" cy="977248"/>
          </a:xfrm>
          <a:prstGeom prst="rect">
            <a:avLst/>
          </a:prstGeom>
          <a:noFill/>
          <a:ln w="9525">
            <a:noFill/>
            <a:miter lim="800000"/>
            <a:headEnd/>
            <a:tailEnd/>
          </a:ln>
        </p:spPr>
      </p:pic>
      <p:sp>
        <p:nvSpPr>
          <p:cNvPr id="3" name="Right Arrow 2"/>
          <p:cNvSpPr/>
          <p:nvPr/>
        </p:nvSpPr>
        <p:spPr bwMode="auto">
          <a:xfrm>
            <a:off x="3289300" y="2578100"/>
            <a:ext cx="444500" cy="381000"/>
          </a:xfrm>
          <a:prstGeom prst="rightArrow">
            <a:avLst/>
          </a:prstGeom>
          <a:solidFill>
            <a:schemeClr val="accent3"/>
          </a:solidFill>
          <a:ln w="12700">
            <a:solidFill>
              <a:schemeClr val="accent3"/>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800" smtClean="0">
              <a:solidFill>
                <a:srgbClr val="FFFFFF"/>
              </a:solidFill>
              <a:latin typeface="Arial"/>
              <a:ea typeface="DFHeiW5-GB"/>
              <a:sym typeface="Arial"/>
            </a:endParaRPr>
          </a:p>
        </p:txBody>
      </p:sp>
    </p:spTree>
    <p:extLst>
      <p:ext uri="{BB962C8B-B14F-4D97-AF65-F5344CB8AC3E}">
        <p14:creationId xmlns:p14="http://schemas.microsoft.com/office/powerpoint/2010/main" val="4280551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500152" y="1306973"/>
            <a:ext cx="4098229" cy="3582165"/>
            <a:chOff x="2650218" y="1469118"/>
            <a:chExt cx="3500664" cy="3220708"/>
          </a:xfrm>
        </p:grpSpPr>
        <p:sp>
          <p:nvSpPr>
            <p:cNvPr id="2" name="Rounded Rectangle 1"/>
            <p:cNvSpPr/>
            <p:nvPr/>
          </p:nvSpPr>
          <p:spPr bwMode="auto">
            <a:xfrm>
              <a:off x="2743200" y="1562100"/>
              <a:ext cx="3314700" cy="3022599"/>
            </a:xfrm>
            <a:prstGeom prst="roundRect">
              <a:avLst>
                <a:gd name="adj" fmla="val 7423"/>
              </a:avLst>
            </a:prstGeom>
            <a:gradFill flip="none" rotWithShape="1">
              <a:gsLst>
                <a:gs pos="0">
                  <a:schemeClr val="bg1">
                    <a:shade val="30000"/>
                    <a:satMod val="115000"/>
                  </a:schemeClr>
                </a:gs>
                <a:gs pos="50000">
                  <a:schemeClr val="bg1">
                    <a:shade val="67500"/>
                    <a:satMod val="115000"/>
                  </a:schemeClr>
                </a:gs>
                <a:gs pos="100000">
                  <a:schemeClr val="bg1">
                    <a:shade val="100000"/>
                    <a:satMod val="115000"/>
                  </a:schemeClr>
                </a:gs>
              </a:gsLst>
              <a:lin ang="18900000" scaled="1"/>
              <a:tileRect/>
            </a:gradFill>
            <a:ln w="12700">
              <a:solidFill>
                <a:schemeClr val="bg1">
                  <a:lumMod val="65000"/>
                </a:schemeClr>
              </a:solid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r>
                <a:rPr lang="zh-CN" altLang="en-US" b="1" smtClean="0">
                  <a:solidFill>
                    <a:srgbClr val="000000"/>
                  </a:solidFill>
                  <a:latin typeface="Arial"/>
                  <a:ea typeface="DFHeiW5-GB"/>
                  <a:cs typeface="SimSun"/>
                  <a:sym typeface="Arial"/>
                </a:rPr>
                <a:t>虚拟机</a:t>
              </a:r>
            </a:p>
          </p:txBody>
        </p:sp>
        <p:sp>
          <p:nvSpPr>
            <p:cNvPr id="3" name="Rectangle 2"/>
            <p:cNvSpPr/>
            <p:nvPr/>
          </p:nvSpPr>
          <p:spPr bwMode="auto">
            <a:xfrm>
              <a:off x="3123874" y="14691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17" name="Rectangle 16"/>
            <p:cNvSpPr/>
            <p:nvPr/>
          </p:nvSpPr>
          <p:spPr bwMode="auto">
            <a:xfrm>
              <a:off x="4273550" y="14691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21" name="Rectangle 20"/>
            <p:cNvSpPr/>
            <p:nvPr/>
          </p:nvSpPr>
          <p:spPr bwMode="auto">
            <a:xfrm>
              <a:off x="5441950" y="14691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25" name="Rectangle 24"/>
            <p:cNvSpPr/>
            <p:nvPr/>
          </p:nvSpPr>
          <p:spPr bwMode="auto">
            <a:xfrm rot="5400000" flipV="1">
              <a:off x="2616200" y="19771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26" name="Rectangle 25"/>
            <p:cNvSpPr/>
            <p:nvPr/>
          </p:nvSpPr>
          <p:spPr bwMode="auto">
            <a:xfrm rot="5400000" flipV="1">
              <a:off x="2616200" y="25994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27" name="Rectangle 26"/>
            <p:cNvSpPr/>
            <p:nvPr/>
          </p:nvSpPr>
          <p:spPr bwMode="auto">
            <a:xfrm rot="5400000" flipV="1">
              <a:off x="2616200" y="40853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28" name="Rectangle 27"/>
            <p:cNvSpPr/>
            <p:nvPr/>
          </p:nvSpPr>
          <p:spPr bwMode="auto">
            <a:xfrm rot="5400000" flipV="1">
              <a:off x="2616200" y="33614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29" name="Rectangle 28"/>
            <p:cNvSpPr/>
            <p:nvPr/>
          </p:nvSpPr>
          <p:spPr bwMode="auto">
            <a:xfrm rot="5400000" flipV="1">
              <a:off x="5930900" y="19771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30" name="Rectangle 29"/>
            <p:cNvSpPr/>
            <p:nvPr/>
          </p:nvSpPr>
          <p:spPr bwMode="auto">
            <a:xfrm rot="5400000" flipV="1">
              <a:off x="5930900" y="2980418"/>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32" name="Rectangle 31"/>
            <p:cNvSpPr/>
            <p:nvPr/>
          </p:nvSpPr>
          <p:spPr bwMode="auto">
            <a:xfrm rot="5400000" flipV="1">
              <a:off x="5930900" y="3964824"/>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64" name="Rectangle 63"/>
            <p:cNvSpPr/>
            <p:nvPr/>
          </p:nvSpPr>
          <p:spPr bwMode="auto">
            <a:xfrm>
              <a:off x="3123874" y="4503862"/>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65" name="Rectangle 64"/>
            <p:cNvSpPr/>
            <p:nvPr/>
          </p:nvSpPr>
          <p:spPr bwMode="auto">
            <a:xfrm>
              <a:off x="4273550" y="4503862"/>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sp>
          <p:nvSpPr>
            <p:cNvPr id="66" name="Rectangle 65"/>
            <p:cNvSpPr/>
            <p:nvPr/>
          </p:nvSpPr>
          <p:spPr bwMode="auto">
            <a:xfrm>
              <a:off x="5441950" y="4503862"/>
              <a:ext cx="254000" cy="185964"/>
            </a:xfrm>
            <a:prstGeom prst="rect">
              <a:avLst/>
            </a:prstGeom>
            <a:solidFill>
              <a:schemeClr val="bg1">
                <a:lumMod val="50000"/>
                <a:alpha val="65000"/>
              </a:schemeClr>
            </a:solidFill>
            <a:ln w="12700">
              <a:noFill/>
              <a:round/>
              <a:headEnd/>
              <a:tailEnd/>
            </a:ln>
          </p:spPr>
          <p:txBody>
            <a:bodyPr wrap="none" lIns="0" tIns="0" rIns="0" bIns="0" rtlCol="0" anchor="ctr"/>
            <a:lstStyle/>
            <a:p>
              <a:pPr marL="0" marR="0" indent="0" algn="ctr" defTabSz="914400" eaLnBrk="1" latinLnBrk="0" hangingPunct="1">
                <a:lnSpc>
                  <a:spcPct val="100000"/>
                </a:lnSpc>
                <a:buClrTx/>
                <a:buSzTx/>
                <a:buFontTx/>
                <a:buNone/>
                <a:tabLst/>
              </a:pPr>
              <a:endParaRPr lang="zh-CN" altLang="en-US" sz="1600" smtClean="0">
                <a:solidFill>
                  <a:srgbClr val="000000"/>
                </a:solidFill>
                <a:latin typeface="Arial"/>
                <a:ea typeface="DFHeiW5-GB"/>
                <a:sym typeface="Arial"/>
              </a:endParaRPr>
            </a:p>
          </p:txBody>
        </p:sp>
      </p:grpSp>
      <p:sp>
        <p:nvSpPr>
          <p:cNvPr id="13316" name="Rectangle 17"/>
          <p:cNvSpPr>
            <a:spLocks noGrp="1" noChangeArrowheads="1"/>
          </p:cNvSpPr>
          <p:nvPr>
            <p:ph type="title"/>
          </p:nvPr>
        </p:nvSpPr>
        <p:spPr/>
        <p:txBody>
          <a:bodyPr>
            <a:normAutofit/>
          </a:bodyPr>
          <a:lstStyle/>
          <a:p>
            <a:pPr eaLnBrk="1" hangingPunct="1"/>
            <a:r>
              <a:rPr lang="zh-CN" altLang="en-US" smtClean="0">
                <a:latin typeface="Arial"/>
                <a:ea typeface="DFHeiW5-GB"/>
                <a:cs typeface="SimSun"/>
                <a:sym typeface="Arial"/>
              </a:rPr>
              <a:t>虚拟机硬件</a:t>
            </a:r>
          </a:p>
        </p:txBody>
      </p:sp>
      <p:pic>
        <p:nvPicPr>
          <p:cNvPr id="1026" name="Picture 2" descr="J:\00 - VM Work\00 vSphere 5.1 Update\Graphics\Floppy.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99170" y="2915409"/>
            <a:ext cx="500696" cy="54773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J:\00 - VM Work\00 vSphere 5.1 Update\Graphics\USB.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00744" y="1475656"/>
            <a:ext cx="594766" cy="54166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J:\00 - VM Work\00 vSphere 5.1 Update\Graphics\Mous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1486435">
            <a:off x="5792692" y="5017444"/>
            <a:ext cx="851183" cy="75104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J:\00 - VM Work\00 vSphere 5.1 Update\Graphics\KeyBoard.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347291" y="5060612"/>
            <a:ext cx="1200153" cy="716147"/>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J:\00 - VM Work\00 vSphere 5.1 Update\Graphics\NIC.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79522" y="2337965"/>
            <a:ext cx="1118221" cy="740423"/>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J:\00 - VM Work\00 vSphere 5.1 Update\Graphics\CPUs Multipl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85162" y="4946765"/>
            <a:ext cx="908188" cy="908189"/>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J:\00 - VM Work\00 vSphere 5.1 Update\Graphics\RAM.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495712" y="4364560"/>
            <a:ext cx="990771" cy="594766"/>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J:\00 - VM Work\00 vSphere 5.1 Update\Graphics\Video Card.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650838" y="3142269"/>
            <a:ext cx="811735" cy="951323"/>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815389" y="3609713"/>
            <a:ext cx="1457933" cy="338554"/>
          </a:xfrm>
          <a:prstGeom prst="rect">
            <a:avLst/>
          </a:prstGeom>
          <a:noFill/>
        </p:spPr>
        <p:txBody>
          <a:bodyPr wrap="square" rtlCol="0">
            <a:spAutoFit/>
          </a:bodyPr>
          <a:lstStyle/>
          <a:p>
            <a:pPr algn="l"/>
            <a:r>
              <a:rPr lang="zh-CN" altLang="en-US" sz="1600" b="1" smtClean="0">
                <a:solidFill>
                  <a:srgbClr val="000000"/>
                </a:solidFill>
                <a:latin typeface="Arial"/>
                <a:ea typeface="DFHeiW5-GB"/>
                <a:cs typeface="SimSun"/>
                <a:sym typeface="Arial"/>
              </a:rPr>
              <a:t>硬件</a:t>
            </a:r>
            <a:r>
              <a:rPr lang="en-US" altLang="zh-CN" sz="1600" b="1" smtClean="0">
                <a:solidFill>
                  <a:srgbClr val="000000"/>
                </a:solidFill>
                <a:latin typeface="Arial"/>
                <a:ea typeface="DFHeiW5-GB"/>
                <a:cs typeface="SimSun"/>
                <a:sym typeface="Arial"/>
              </a:rPr>
              <a:t>3D</a:t>
            </a:r>
            <a:endParaRPr lang="zh-CN" altLang="en-US" sz="1600" b="1">
              <a:solidFill>
                <a:srgbClr val="000000"/>
              </a:solidFill>
              <a:latin typeface="Arial"/>
              <a:ea typeface="DFHeiW5-GB"/>
              <a:sym typeface="Arial"/>
            </a:endParaRPr>
          </a:p>
        </p:txBody>
      </p:sp>
      <p:pic>
        <p:nvPicPr>
          <p:cNvPr id="1036" name="Picture 12" descr="J:\00 - VM Work\00 vSphere 5.1 Update\Graphics\IDE.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747475" y="1161331"/>
            <a:ext cx="681250" cy="1142496"/>
          </a:xfrm>
          <a:prstGeom prst="rect">
            <a:avLst/>
          </a:prstGeom>
          <a:noFill/>
          <a:extLst>
            <a:ext uri="{909E8E84-426E-40DD-AFC4-6F175D3DCCD1}">
              <a14:hiddenFill xmlns:a14="http://schemas.microsoft.com/office/drawing/2010/main">
                <a:solidFill>
                  <a:srgbClr val="FFFFFF"/>
                </a:solidFill>
              </a14:hiddenFill>
            </a:ext>
          </a:extLst>
        </p:spPr>
      </p:pic>
      <p:sp>
        <p:nvSpPr>
          <p:cNvPr id="54" name="TextBox 53"/>
          <p:cNvSpPr txBox="1"/>
          <p:nvPr/>
        </p:nvSpPr>
        <p:spPr>
          <a:xfrm>
            <a:off x="701573" y="891472"/>
            <a:ext cx="1246272" cy="584775"/>
          </a:xfrm>
          <a:prstGeom prst="rect">
            <a:avLst/>
          </a:prstGeom>
          <a:noFill/>
        </p:spPr>
        <p:txBody>
          <a:bodyPr wrap="square" rtlCol="0">
            <a:spAutoFit/>
          </a:bodyPr>
          <a:lstStyle/>
          <a:p>
            <a:pPr algn="l"/>
            <a:r>
              <a:rPr lang="en-US" altLang="zh-CN" sz="1600" b="1" dirty="0">
                <a:solidFill>
                  <a:srgbClr val="000000"/>
                </a:solidFill>
                <a:latin typeface="Arial"/>
                <a:ea typeface="DFHeiW5-GB"/>
                <a:cs typeface="SimSun"/>
                <a:sym typeface="Arial"/>
              </a:rPr>
              <a:t>2</a:t>
            </a:r>
            <a:r>
              <a:rPr lang="en-US" altLang="zh-CN" sz="1600" b="1" dirty="0" smtClean="0">
                <a:solidFill>
                  <a:srgbClr val="000000"/>
                </a:solidFill>
                <a:latin typeface="Arial"/>
                <a:ea typeface="DFHeiW5-GB"/>
                <a:cs typeface="SimSun"/>
                <a:sym typeface="Arial"/>
              </a:rPr>
              <a:t> </a:t>
            </a:r>
            <a:r>
              <a:rPr lang="zh-CN" altLang="en-US" sz="1600" b="1" dirty="0" smtClean="0">
                <a:solidFill>
                  <a:srgbClr val="000000"/>
                </a:solidFill>
                <a:latin typeface="Arial"/>
                <a:ea typeface="DFHeiW5-GB"/>
                <a:cs typeface="SimSun"/>
                <a:sym typeface="Arial"/>
              </a:rPr>
              <a:t>个 </a:t>
            </a:r>
            <a:r>
              <a:rPr lang="en-US" altLang="zh-CN" sz="1600" b="1" dirty="0" smtClean="0">
                <a:solidFill>
                  <a:srgbClr val="000000"/>
                </a:solidFill>
                <a:latin typeface="Arial"/>
                <a:ea typeface="DFHeiW5-GB"/>
                <a:cs typeface="SimSun"/>
                <a:sym typeface="Arial"/>
              </a:rPr>
              <a:t>IDE </a:t>
            </a:r>
            <a:br>
              <a:rPr lang="en-US" altLang="zh-CN" sz="1600" b="1" dirty="0" smtClean="0">
                <a:solidFill>
                  <a:srgbClr val="000000"/>
                </a:solidFill>
                <a:latin typeface="Arial"/>
                <a:ea typeface="DFHeiW5-GB"/>
                <a:cs typeface="SimSun"/>
                <a:sym typeface="Arial"/>
              </a:rPr>
            </a:br>
            <a:r>
              <a:rPr lang="zh-CN" altLang="en-US" sz="1600" b="1" dirty="0" smtClean="0">
                <a:solidFill>
                  <a:srgbClr val="000000"/>
                </a:solidFill>
                <a:latin typeface="Arial"/>
                <a:ea typeface="DFHeiW5-GB"/>
                <a:cs typeface="SimSun"/>
                <a:sym typeface="Arial"/>
              </a:rPr>
              <a:t>控制器</a:t>
            </a:r>
            <a:endParaRPr lang="zh-CN" altLang="en-US" sz="1600" b="1" dirty="0">
              <a:solidFill>
                <a:srgbClr val="000000"/>
              </a:solidFill>
              <a:latin typeface="Arial"/>
              <a:ea typeface="DFHeiW5-GB"/>
              <a:sym typeface="Arial"/>
            </a:endParaRPr>
          </a:p>
        </p:txBody>
      </p:sp>
      <p:sp>
        <p:nvSpPr>
          <p:cNvPr id="55" name="TextBox 54"/>
          <p:cNvSpPr txBox="1"/>
          <p:nvPr/>
        </p:nvSpPr>
        <p:spPr>
          <a:xfrm>
            <a:off x="2727117" y="838276"/>
            <a:ext cx="1145059" cy="523220"/>
          </a:xfrm>
          <a:prstGeom prst="rect">
            <a:avLst/>
          </a:prstGeom>
          <a:noFill/>
        </p:spPr>
        <p:txBody>
          <a:bodyPr wrap="square" rtlCol="0">
            <a:spAutoFit/>
          </a:bodyPr>
          <a:lstStyle/>
          <a:p>
            <a:r>
              <a:rPr lang="zh-CN" altLang="en-US" sz="1600" b="1" smtClean="0">
                <a:solidFill>
                  <a:srgbClr val="000000"/>
                </a:solidFill>
                <a:latin typeface="Arial"/>
                <a:ea typeface="DFHeiW5-GB"/>
                <a:cs typeface="SimSun"/>
                <a:sym typeface="Arial"/>
              </a:rPr>
              <a:t>最多 </a:t>
            </a:r>
            <a:r>
              <a:rPr lang="en-US" altLang="zh-CN" sz="1600" b="1" smtClean="0">
                <a:solidFill>
                  <a:srgbClr val="000000"/>
                </a:solidFill>
                <a:latin typeface="Arial"/>
                <a:ea typeface="DFHeiW5-GB"/>
                <a:cs typeface="SimSun"/>
                <a:sym typeface="Arial"/>
              </a:rPr>
              <a:t>3 </a:t>
            </a:r>
            <a:r>
              <a:rPr lang="zh-CN" altLang="en-US" sz="1600" b="1" smtClean="0">
                <a:solidFill>
                  <a:srgbClr val="000000"/>
                </a:solidFill>
                <a:latin typeface="Arial"/>
                <a:ea typeface="DFHeiW5-GB"/>
                <a:cs typeface="SimSun"/>
                <a:sym typeface="Arial"/>
              </a:rPr>
              <a:t>个</a:t>
            </a:r>
            <a:r>
              <a:rPr lang="zh-CN" altLang="en-US" smtClean="0">
                <a:latin typeface="Arial"/>
                <a:ea typeface="DFHeiW5-GB"/>
                <a:sym typeface="Arial"/>
              </a:rPr>
              <a:t/>
            </a:r>
            <a:br>
              <a:rPr lang="zh-CN" altLang="en-US" smtClean="0">
                <a:latin typeface="Arial"/>
                <a:ea typeface="DFHeiW5-GB"/>
                <a:sym typeface="Arial"/>
              </a:rPr>
            </a:br>
            <a:r>
              <a:rPr lang="zh-CN" altLang="en-US" sz="1200" b="1" smtClean="0">
                <a:solidFill>
                  <a:srgbClr val="000000"/>
                </a:solidFill>
                <a:latin typeface="Arial"/>
                <a:ea typeface="DFHeiW5-GB"/>
                <a:cs typeface="SimSun"/>
                <a:sym typeface="Arial"/>
              </a:rPr>
              <a:t>并行端口</a:t>
            </a:r>
            <a:endParaRPr lang="zh-CN" altLang="en-US" sz="1600" b="1">
              <a:solidFill>
                <a:srgbClr val="000000"/>
              </a:solidFill>
              <a:latin typeface="Arial"/>
              <a:ea typeface="DFHeiW5-GB"/>
              <a:sym typeface="Arial"/>
            </a:endParaRPr>
          </a:p>
        </p:txBody>
      </p:sp>
      <p:sp>
        <p:nvSpPr>
          <p:cNvPr id="56" name="TextBox 55"/>
          <p:cNvSpPr txBox="1"/>
          <p:nvPr/>
        </p:nvSpPr>
        <p:spPr>
          <a:xfrm>
            <a:off x="3957881" y="838276"/>
            <a:ext cx="1386802" cy="523220"/>
          </a:xfrm>
          <a:prstGeom prst="rect">
            <a:avLst/>
          </a:prstGeom>
          <a:noFill/>
        </p:spPr>
        <p:txBody>
          <a:bodyPr wrap="square" rtlCol="0">
            <a:spAutoFit/>
          </a:bodyPr>
          <a:lstStyle/>
          <a:p>
            <a:r>
              <a:rPr lang="zh-CN" altLang="en-US" sz="1600" b="1" dirty="0" smtClean="0">
                <a:solidFill>
                  <a:srgbClr val="000000"/>
                </a:solidFill>
                <a:latin typeface="Arial"/>
                <a:ea typeface="DFHeiW5-GB"/>
                <a:cs typeface="SimSun"/>
                <a:sym typeface="Arial"/>
              </a:rPr>
              <a:t>最多 </a:t>
            </a:r>
            <a:r>
              <a:rPr lang="en-US" altLang="zh-CN" sz="1600" b="1" dirty="0" smtClean="0">
                <a:solidFill>
                  <a:srgbClr val="000000"/>
                </a:solidFill>
                <a:latin typeface="Arial"/>
                <a:ea typeface="DFHeiW5-GB"/>
                <a:cs typeface="SimSun"/>
                <a:sym typeface="Arial"/>
              </a:rPr>
              <a:t>32 </a:t>
            </a:r>
            <a:r>
              <a:rPr lang="zh-CN" altLang="en-US" sz="1600" b="1" dirty="0" smtClean="0">
                <a:solidFill>
                  <a:srgbClr val="000000"/>
                </a:solidFill>
                <a:latin typeface="Arial"/>
                <a:ea typeface="DFHeiW5-GB"/>
                <a:cs typeface="SimSun"/>
                <a:sym typeface="Arial"/>
              </a:rPr>
              <a:t>个</a:t>
            </a:r>
            <a:r>
              <a:rPr lang="zh-CN" altLang="en-US" dirty="0" smtClean="0">
                <a:latin typeface="Arial"/>
                <a:ea typeface="DFHeiW5-GB"/>
                <a:sym typeface="Arial"/>
              </a:rPr>
              <a:t/>
            </a:r>
            <a:br>
              <a:rPr lang="zh-CN" altLang="en-US" dirty="0" smtClean="0">
                <a:latin typeface="Arial"/>
                <a:ea typeface="DFHeiW5-GB"/>
                <a:sym typeface="Arial"/>
              </a:rPr>
            </a:br>
            <a:r>
              <a:rPr lang="zh-CN" altLang="en-US" sz="1200" b="1" dirty="0" smtClean="0">
                <a:solidFill>
                  <a:srgbClr val="000000"/>
                </a:solidFill>
                <a:latin typeface="Arial"/>
                <a:ea typeface="DFHeiW5-GB"/>
                <a:cs typeface="SimSun"/>
                <a:sym typeface="Arial"/>
              </a:rPr>
              <a:t>串行端口</a:t>
            </a:r>
            <a:r>
              <a:rPr lang="en-US" altLang="zh-CN" sz="1200" b="1" dirty="0" smtClean="0">
                <a:solidFill>
                  <a:srgbClr val="000000"/>
                </a:solidFill>
                <a:latin typeface="Arial"/>
                <a:ea typeface="DFHeiW5-GB"/>
                <a:cs typeface="SimSun"/>
                <a:sym typeface="Arial"/>
              </a:rPr>
              <a:t>/COM </a:t>
            </a:r>
            <a:r>
              <a:rPr lang="zh-CN" altLang="en-US" sz="1200" b="1" dirty="0" smtClean="0">
                <a:solidFill>
                  <a:srgbClr val="000000"/>
                </a:solidFill>
                <a:latin typeface="Arial"/>
                <a:ea typeface="DFHeiW5-GB"/>
                <a:cs typeface="SimSun"/>
                <a:sym typeface="Arial"/>
              </a:rPr>
              <a:t>口</a:t>
            </a:r>
            <a:endParaRPr lang="zh-CN" altLang="en-US" sz="1600" b="1" dirty="0">
              <a:solidFill>
                <a:srgbClr val="000000"/>
              </a:solidFill>
              <a:latin typeface="Arial"/>
              <a:ea typeface="DFHeiW5-GB"/>
              <a:sym typeface="Arial"/>
            </a:endParaRPr>
          </a:p>
        </p:txBody>
      </p:sp>
      <p:sp>
        <p:nvSpPr>
          <p:cNvPr id="57" name="TextBox 56"/>
          <p:cNvSpPr txBox="1"/>
          <p:nvPr/>
        </p:nvSpPr>
        <p:spPr>
          <a:xfrm>
            <a:off x="5344683" y="806310"/>
            <a:ext cx="1253698" cy="307777"/>
          </a:xfrm>
          <a:prstGeom prst="rect">
            <a:avLst/>
          </a:prstGeom>
          <a:noFill/>
        </p:spPr>
        <p:txBody>
          <a:bodyPr wrap="square" rtlCol="0">
            <a:spAutoFit/>
          </a:bodyPr>
          <a:lstStyle/>
          <a:p>
            <a:r>
              <a:rPr lang="en-US" altLang="zh-CN" sz="1400" b="1" dirty="0">
                <a:solidFill>
                  <a:srgbClr val="000000"/>
                </a:solidFill>
                <a:latin typeface="Arial"/>
                <a:ea typeface="DFHeiW5-GB"/>
                <a:cs typeface="SimSun"/>
                <a:sym typeface="Arial"/>
              </a:rPr>
              <a:t>VM</a:t>
            </a:r>
            <a:r>
              <a:rPr lang="en-US" altLang="zh-CN" sz="1400" b="1" dirty="0" smtClean="0">
                <a:solidFill>
                  <a:srgbClr val="000000"/>
                </a:solidFill>
                <a:latin typeface="Arial"/>
                <a:ea typeface="DFHeiW5-GB"/>
                <a:cs typeface="SimSun"/>
                <a:sym typeface="Arial"/>
              </a:rPr>
              <a:t>CI </a:t>
            </a:r>
            <a:r>
              <a:rPr lang="zh-CN" altLang="en-US" sz="1400" b="1" dirty="0" smtClean="0">
                <a:solidFill>
                  <a:srgbClr val="000000"/>
                </a:solidFill>
                <a:latin typeface="Arial"/>
                <a:ea typeface="DFHeiW5-GB"/>
                <a:cs typeface="SimSun"/>
                <a:sym typeface="Arial"/>
              </a:rPr>
              <a:t>控制器</a:t>
            </a:r>
            <a:endParaRPr lang="zh-CN" altLang="en-US" sz="1400" b="1" dirty="0">
              <a:solidFill>
                <a:srgbClr val="000000"/>
              </a:solidFill>
              <a:latin typeface="Arial"/>
              <a:ea typeface="DFHeiW5-GB"/>
              <a:sym typeface="Arial"/>
            </a:endParaRPr>
          </a:p>
        </p:txBody>
      </p:sp>
      <p:sp>
        <p:nvSpPr>
          <p:cNvPr id="58" name="TextBox 57"/>
          <p:cNvSpPr txBox="1"/>
          <p:nvPr/>
        </p:nvSpPr>
        <p:spPr>
          <a:xfrm>
            <a:off x="7135470" y="1361496"/>
            <a:ext cx="1301849" cy="830997"/>
          </a:xfrm>
          <a:prstGeom prst="rect">
            <a:avLst/>
          </a:prstGeom>
          <a:noFill/>
        </p:spPr>
        <p:txBody>
          <a:bodyPr wrap="square" rtlCol="0">
            <a:spAutoFit/>
          </a:bodyPr>
          <a:lstStyle/>
          <a:p>
            <a:pPr algn="r"/>
            <a:r>
              <a:rPr lang="en-US" altLang="zh-CN" sz="1600" b="1" smtClean="0">
                <a:solidFill>
                  <a:srgbClr val="000000"/>
                </a:solidFill>
                <a:latin typeface="Arial"/>
                <a:ea typeface="DFHeiW5-GB"/>
                <a:cs typeface="SimSun"/>
                <a:sym typeface="Arial"/>
              </a:rPr>
              <a:t>1 </a:t>
            </a:r>
            <a:r>
              <a:rPr lang="zh-CN" altLang="en-US" sz="1600" b="1" smtClean="0">
                <a:solidFill>
                  <a:srgbClr val="000000"/>
                </a:solidFill>
                <a:latin typeface="Arial"/>
                <a:ea typeface="DFHeiW5-GB"/>
                <a:cs typeface="SimSun"/>
                <a:sym typeface="Arial"/>
              </a:rPr>
              <a:t>个 </a:t>
            </a:r>
            <a:r>
              <a:rPr lang="en-US" altLang="zh-CN" sz="1600" b="1" smtClean="0">
                <a:solidFill>
                  <a:srgbClr val="000000"/>
                </a:solidFill>
                <a:latin typeface="Arial"/>
                <a:ea typeface="DFHeiW5-GB"/>
                <a:cs typeface="SimSun"/>
                <a:sym typeface="Arial"/>
              </a:rPr>
              <a:t>USB </a:t>
            </a:r>
            <a:br>
              <a:rPr lang="en-US" altLang="zh-CN" sz="1600" b="1" smtClean="0">
                <a:solidFill>
                  <a:srgbClr val="000000"/>
                </a:solidFill>
                <a:latin typeface="Arial"/>
                <a:ea typeface="DFHeiW5-GB"/>
                <a:cs typeface="SimSun"/>
                <a:sym typeface="Arial"/>
              </a:rPr>
            </a:br>
            <a:r>
              <a:rPr lang="zh-CN" altLang="en-US" sz="1600" b="1" smtClean="0">
                <a:solidFill>
                  <a:srgbClr val="000000"/>
                </a:solidFill>
                <a:latin typeface="Arial"/>
                <a:ea typeface="DFHeiW5-GB"/>
                <a:cs typeface="SimSun"/>
                <a:sym typeface="Arial"/>
              </a:rPr>
              <a:t>控制器</a:t>
            </a:r>
            <a:r>
              <a:rPr lang="zh-CN" altLang="en-US" smtClean="0">
                <a:latin typeface="Arial"/>
                <a:ea typeface="DFHeiW5-GB"/>
                <a:sym typeface="Arial"/>
              </a:rPr>
              <a:t/>
            </a:r>
            <a:br>
              <a:rPr lang="zh-CN" altLang="en-US" smtClean="0">
                <a:latin typeface="Arial"/>
                <a:ea typeface="DFHeiW5-GB"/>
                <a:sym typeface="Arial"/>
              </a:rPr>
            </a:br>
            <a:r>
              <a:rPr lang="en-US" altLang="zh-CN" sz="1600" b="1" smtClean="0">
                <a:solidFill>
                  <a:srgbClr val="000000"/>
                </a:solidFill>
                <a:latin typeface="Arial"/>
                <a:ea typeface="DFHeiW5-GB"/>
                <a:cs typeface="SimSun"/>
                <a:sym typeface="Arial"/>
              </a:rPr>
              <a:t>20 </a:t>
            </a:r>
            <a:r>
              <a:rPr lang="zh-CN" altLang="en-US" sz="1600" b="1" smtClean="0">
                <a:solidFill>
                  <a:srgbClr val="000000"/>
                </a:solidFill>
                <a:latin typeface="Arial"/>
                <a:ea typeface="DFHeiW5-GB"/>
                <a:cs typeface="SimSun"/>
                <a:sym typeface="Arial"/>
              </a:rPr>
              <a:t>个设备</a:t>
            </a:r>
            <a:endParaRPr lang="zh-CN" altLang="en-US" sz="1600" b="1">
              <a:solidFill>
                <a:srgbClr val="000000"/>
              </a:solidFill>
              <a:latin typeface="Arial"/>
              <a:ea typeface="DFHeiW5-GB"/>
              <a:sym typeface="Arial"/>
            </a:endParaRPr>
          </a:p>
        </p:txBody>
      </p:sp>
      <p:sp>
        <p:nvSpPr>
          <p:cNvPr id="59" name="TextBox 58"/>
          <p:cNvSpPr txBox="1"/>
          <p:nvPr/>
        </p:nvSpPr>
        <p:spPr>
          <a:xfrm>
            <a:off x="6509395" y="2534215"/>
            <a:ext cx="2106837" cy="584775"/>
          </a:xfrm>
          <a:prstGeom prst="rect">
            <a:avLst/>
          </a:prstGeom>
          <a:noFill/>
        </p:spPr>
        <p:txBody>
          <a:bodyPr wrap="square" rtlCol="0">
            <a:spAutoFit/>
          </a:bodyPr>
          <a:lstStyle/>
          <a:p>
            <a:pPr algn="r"/>
            <a:r>
              <a:rPr lang="en-US" altLang="zh-CN" sz="1600" b="1" smtClean="0">
                <a:solidFill>
                  <a:srgbClr val="000000"/>
                </a:solidFill>
                <a:latin typeface="Arial"/>
                <a:ea typeface="DFHeiW5-GB"/>
                <a:cs typeface="SimSun"/>
                <a:sym typeface="Arial"/>
              </a:rPr>
              <a:t>1 </a:t>
            </a:r>
            <a:r>
              <a:rPr lang="zh-CN" altLang="en-US" sz="1600" b="1" smtClean="0">
                <a:solidFill>
                  <a:srgbClr val="000000"/>
                </a:solidFill>
                <a:latin typeface="Arial"/>
                <a:ea typeface="DFHeiW5-GB"/>
                <a:cs typeface="SimSun"/>
                <a:sym typeface="Arial"/>
              </a:rPr>
              <a:t>个软盘控制器</a:t>
            </a:r>
            <a:r>
              <a:rPr lang="zh-CN" altLang="en-US" smtClean="0">
                <a:latin typeface="Arial"/>
                <a:ea typeface="DFHeiW5-GB"/>
                <a:sym typeface="Arial"/>
              </a:rPr>
              <a:t/>
            </a:r>
            <a:br>
              <a:rPr lang="zh-CN" altLang="en-US" smtClean="0">
                <a:latin typeface="Arial"/>
                <a:ea typeface="DFHeiW5-GB"/>
                <a:sym typeface="Arial"/>
              </a:rPr>
            </a:br>
            <a:r>
              <a:rPr lang="en-US" altLang="zh-CN" sz="1600" b="1" smtClean="0">
                <a:solidFill>
                  <a:srgbClr val="000000"/>
                </a:solidFill>
                <a:latin typeface="Arial"/>
                <a:ea typeface="DFHeiW5-GB"/>
                <a:cs typeface="SimSun"/>
                <a:sym typeface="Arial"/>
              </a:rPr>
              <a:t>2 </a:t>
            </a:r>
            <a:r>
              <a:rPr lang="zh-CN" altLang="en-US" sz="1600" b="1" smtClean="0">
                <a:solidFill>
                  <a:srgbClr val="000000"/>
                </a:solidFill>
                <a:latin typeface="Arial"/>
                <a:ea typeface="DFHeiW5-GB"/>
                <a:cs typeface="SimSun"/>
                <a:sym typeface="Arial"/>
              </a:rPr>
              <a:t>个设备</a:t>
            </a:r>
            <a:endParaRPr lang="zh-CN" altLang="en-US" sz="1600" b="1">
              <a:solidFill>
                <a:srgbClr val="000000"/>
              </a:solidFill>
              <a:latin typeface="Arial"/>
              <a:ea typeface="DFHeiW5-GB"/>
              <a:sym typeface="Arial"/>
            </a:endParaRPr>
          </a:p>
        </p:txBody>
      </p:sp>
      <p:sp>
        <p:nvSpPr>
          <p:cNvPr id="60" name="TextBox 59"/>
          <p:cNvSpPr txBox="1"/>
          <p:nvPr/>
        </p:nvSpPr>
        <p:spPr>
          <a:xfrm>
            <a:off x="620122" y="2396283"/>
            <a:ext cx="982738" cy="830997"/>
          </a:xfrm>
          <a:prstGeom prst="rect">
            <a:avLst/>
          </a:prstGeom>
          <a:noFill/>
        </p:spPr>
        <p:txBody>
          <a:bodyPr wrap="square" rtlCol="0">
            <a:spAutoFit/>
          </a:bodyPr>
          <a:lstStyle/>
          <a:p>
            <a:r>
              <a:rPr lang="zh-CN" altLang="en-US" sz="1600" b="1" smtClean="0">
                <a:solidFill>
                  <a:srgbClr val="000000"/>
                </a:solidFill>
                <a:latin typeface="Arial"/>
                <a:ea typeface="DFHeiW5-GB"/>
                <a:cs typeface="SimSun"/>
                <a:sym typeface="Arial"/>
              </a:rPr>
              <a:t>最多 </a:t>
            </a:r>
            <a:r>
              <a:rPr lang="en-US" altLang="zh-CN" sz="1600" b="1" smtClean="0">
                <a:solidFill>
                  <a:srgbClr val="000000"/>
                </a:solidFill>
                <a:latin typeface="Arial"/>
                <a:ea typeface="DFHeiW5-GB"/>
                <a:cs typeface="SimSun"/>
                <a:sym typeface="Arial"/>
              </a:rPr>
              <a:t/>
            </a:r>
            <a:br>
              <a:rPr lang="en-US" altLang="zh-CN" sz="1600" b="1" smtClean="0">
                <a:solidFill>
                  <a:srgbClr val="000000"/>
                </a:solidFill>
                <a:latin typeface="Arial"/>
                <a:ea typeface="DFHeiW5-GB"/>
                <a:cs typeface="SimSun"/>
                <a:sym typeface="Arial"/>
              </a:rPr>
            </a:br>
            <a:r>
              <a:rPr lang="en-US" altLang="zh-CN" sz="1600" b="1" smtClean="0">
                <a:solidFill>
                  <a:srgbClr val="000000"/>
                </a:solidFill>
                <a:latin typeface="Arial"/>
                <a:ea typeface="DFHeiW5-GB"/>
                <a:cs typeface="SimSun"/>
                <a:sym typeface="Arial"/>
              </a:rPr>
              <a:t>10 </a:t>
            </a:r>
            <a:r>
              <a:rPr lang="zh-CN" altLang="en-US" sz="1600" b="1" smtClean="0">
                <a:solidFill>
                  <a:srgbClr val="000000"/>
                </a:solidFill>
                <a:latin typeface="Arial"/>
                <a:ea typeface="DFHeiW5-GB"/>
                <a:cs typeface="SimSun"/>
                <a:sym typeface="Arial"/>
              </a:rPr>
              <a:t>个</a:t>
            </a:r>
            <a:r>
              <a:rPr lang="zh-CN" altLang="en-US" smtClean="0">
                <a:latin typeface="Arial"/>
                <a:ea typeface="DFHeiW5-GB"/>
                <a:sym typeface="Arial"/>
              </a:rPr>
              <a:t/>
            </a:r>
            <a:br>
              <a:rPr lang="zh-CN" altLang="en-US" smtClean="0">
                <a:latin typeface="Arial"/>
                <a:ea typeface="DFHeiW5-GB"/>
                <a:sym typeface="Arial"/>
              </a:rPr>
            </a:br>
            <a:r>
              <a:rPr lang="zh-CN" altLang="en-US" sz="1600" b="1" smtClean="0">
                <a:solidFill>
                  <a:srgbClr val="000000"/>
                </a:solidFill>
                <a:latin typeface="Arial"/>
                <a:ea typeface="DFHeiW5-GB"/>
                <a:cs typeface="SimSun"/>
                <a:sym typeface="Arial"/>
              </a:rPr>
              <a:t>网卡</a:t>
            </a:r>
            <a:endParaRPr lang="zh-CN" altLang="en-US" sz="1600" b="1">
              <a:solidFill>
                <a:srgbClr val="000000"/>
              </a:solidFill>
              <a:latin typeface="Arial"/>
              <a:ea typeface="DFHeiW5-GB"/>
              <a:sym typeface="Arial"/>
            </a:endParaRPr>
          </a:p>
        </p:txBody>
      </p:sp>
      <p:sp>
        <p:nvSpPr>
          <p:cNvPr id="61" name="TextBox 60"/>
          <p:cNvSpPr txBox="1"/>
          <p:nvPr/>
        </p:nvSpPr>
        <p:spPr>
          <a:xfrm>
            <a:off x="6899170" y="5003939"/>
            <a:ext cx="1406737" cy="584775"/>
          </a:xfrm>
          <a:prstGeom prst="rect">
            <a:avLst/>
          </a:prstGeom>
          <a:noFill/>
        </p:spPr>
        <p:txBody>
          <a:bodyPr wrap="square" rtlCol="0">
            <a:spAutoFit/>
          </a:bodyPr>
          <a:lstStyle/>
          <a:p>
            <a:pPr algn="r"/>
            <a:r>
              <a:rPr lang="zh-CN" altLang="en-US" sz="1600" b="1" smtClean="0">
                <a:solidFill>
                  <a:srgbClr val="000000"/>
                </a:solidFill>
                <a:latin typeface="Arial"/>
                <a:ea typeface="DFHeiW5-GB"/>
                <a:cs typeface="SimSun"/>
                <a:sym typeface="Arial"/>
              </a:rPr>
              <a:t>每个适配器</a:t>
            </a:r>
            <a:r>
              <a:rPr lang="zh-CN" altLang="en-US" smtClean="0">
                <a:latin typeface="Arial"/>
                <a:ea typeface="DFHeiW5-GB"/>
                <a:sym typeface="Arial"/>
              </a:rPr>
              <a:t/>
            </a:r>
            <a:br>
              <a:rPr lang="zh-CN" altLang="en-US" smtClean="0">
                <a:latin typeface="Arial"/>
                <a:ea typeface="DFHeiW5-GB"/>
                <a:sym typeface="Arial"/>
              </a:rPr>
            </a:br>
            <a:r>
              <a:rPr lang="en-US" altLang="zh-CN" sz="1600" b="1" smtClean="0">
                <a:solidFill>
                  <a:srgbClr val="000000"/>
                </a:solidFill>
                <a:latin typeface="Arial"/>
                <a:ea typeface="DFHeiW5-GB"/>
                <a:cs typeface="SimSun"/>
                <a:sym typeface="Arial"/>
              </a:rPr>
              <a:t>15 </a:t>
            </a:r>
            <a:r>
              <a:rPr lang="zh-CN" altLang="en-US" sz="1600" b="1" smtClean="0">
                <a:solidFill>
                  <a:srgbClr val="000000"/>
                </a:solidFill>
                <a:latin typeface="Arial"/>
                <a:ea typeface="DFHeiW5-GB"/>
                <a:cs typeface="SimSun"/>
                <a:sym typeface="Arial"/>
              </a:rPr>
              <a:t>个设备</a:t>
            </a:r>
            <a:endParaRPr lang="zh-CN" altLang="en-US" sz="1600" b="1">
              <a:solidFill>
                <a:srgbClr val="000000"/>
              </a:solidFill>
              <a:latin typeface="Arial"/>
              <a:ea typeface="DFHeiW5-GB"/>
              <a:sym typeface="Arial"/>
            </a:endParaRPr>
          </a:p>
        </p:txBody>
      </p:sp>
      <p:pic>
        <p:nvPicPr>
          <p:cNvPr id="1037" name="Picture 13" descr="J:\00 - VM Work\00 vSphere 5.1 Update\Graphics\SCSI-B.png"/>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731067" y="3754963"/>
            <a:ext cx="1980024" cy="1228981"/>
          </a:xfrm>
          <a:prstGeom prst="rect">
            <a:avLst/>
          </a:prstGeom>
          <a:noFill/>
          <a:extLst>
            <a:ext uri="{909E8E84-426E-40DD-AFC4-6F175D3DCCD1}">
              <a14:hiddenFill xmlns:a14="http://schemas.microsoft.com/office/drawing/2010/main">
                <a:solidFill>
                  <a:srgbClr val="FFFFFF"/>
                </a:solidFill>
              </a14:hiddenFill>
            </a:ext>
          </a:extLst>
        </p:spPr>
      </p:pic>
      <p:sp>
        <p:nvSpPr>
          <p:cNvPr id="67" name="TextBox 66"/>
          <p:cNvSpPr txBox="1"/>
          <p:nvPr/>
        </p:nvSpPr>
        <p:spPr>
          <a:xfrm>
            <a:off x="873894" y="4661943"/>
            <a:ext cx="1457933" cy="584775"/>
          </a:xfrm>
          <a:prstGeom prst="rect">
            <a:avLst/>
          </a:prstGeom>
          <a:noFill/>
        </p:spPr>
        <p:txBody>
          <a:bodyPr wrap="square" rtlCol="0">
            <a:spAutoFit/>
          </a:bodyPr>
          <a:lstStyle/>
          <a:p>
            <a:pPr algn="l"/>
            <a:r>
              <a:rPr lang="zh-CN" altLang="en-US" sz="1600" b="1" dirty="0" smtClean="0">
                <a:solidFill>
                  <a:srgbClr val="000000"/>
                </a:solidFill>
                <a:latin typeface="Arial"/>
                <a:ea typeface="DFHeiW5-GB"/>
                <a:cs typeface="SimSun"/>
                <a:sym typeface="Arial"/>
              </a:rPr>
              <a:t>最多</a:t>
            </a:r>
            <a:r>
              <a:rPr lang="zh-CN" altLang="en-US" dirty="0" smtClean="0">
                <a:latin typeface="Arial"/>
                <a:ea typeface="DFHeiW5-GB"/>
                <a:sym typeface="Arial"/>
              </a:rPr>
              <a:t/>
            </a:r>
            <a:br>
              <a:rPr lang="zh-CN" altLang="en-US" dirty="0" smtClean="0">
                <a:latin typeface="Arial"/>
                <a:ea typeface="DFHeiW5-GB"/>
                <a:sym typeface="Arial"/>
              </a:rPr>
            </a:br>
            <a:r>
              <a:rPr lang="en-US" altLang="zh-CN" sz="1600" b="1" dirty="0">
                <a:solidFill>
                  <a:srgbClr val="000000"/>
                </a:solidFill>
                <a:latin typeface="Arial"/>
                <a:ea typeface="DFHeiW5-GB"/>
                <a:sym typeface="Arial"/>
              </a:rPr>
              <a:t>4</a:t>
            </a:r>
            <a:r>
              <a:rPr lang="en-US" altLang="zh-CN" sz="1600" b="1" dirty="0" smtClean="0">
                <a:solidFill>
                  <a:srgbClr val="000000"/>
                </a:solidFill>
                <a:latin typeface="Arial"/>
                <a:ea typeface="DFHeiW5-GB"/>
                <a:cs typeface="SimSun"/>
                <a:sym typeface="Arial"/>
              </a:rPr>
              <a:t> TB RAM</a:t>
            </a:r>
            <a:endParaRPr lang="zh-CN" altLang="en-US" sz="1600" b="1" dirty="0">
              <a:solidFill>
                <a:srgbClr val="000000"/>
              </a:solidFill>
              <a:latin typeface="Arial"/>
              <a:ea typeface="DFHeiW5-GB"/>
              <a:sym typeface="Arial"/>
            </a:endParaRPr>
          </a:p>
        </p:txBody>
      </p:sp>
      <p:sp>
        <p:nvSpPr>
          <p:cNvPr id="68" name="TextBox 67"/>
          <p:cNvSpPr txBox="1"/>
          <p:nvPr/>
        </p:nvSpPr>
        <p:spPr>
          <a:xfrm>
            <a:off x="6944680" y="3559887"/>
            <a:ext cx="1860029" cy="584775"/>
          </a:xfrm>
          <a:prstGeom prst="rect">
            <a:avLst/>
          </a:prstGeom>
          <a:noFill/>
        </p:spPr>
        <p:txBody>
          <a:bodyPr wrap="square" rtlCol="0">
            <a:spAutoFit/>
          </a:bodyPr>
          <a:lstStyle/>
          <a:p>
            <a:pPr algn="r"/>
            <a:r>
              <a:rPr lang="zh-CN" altLang="en-US" sz="1600" b="1" smtClean="0">
                <a:solidFill>
                  <a:srgbClr val="000000"/>
                </a:solidFill>
                <a:latin typeface="Arial"/>
                <a:ea typeface="DFHeiW5-GB"/>
                <a:cs typeface="SimSun"/>
                <a:sym typeface="Arial"/>
              </a:rPr>
              <a:t>最多 </a:t>
            </a:r>
            <a:r>
              <a:rPr lang="en-US" altLang="zh-CN" sz="1600" b="1" smtClean="0">
                <a:solidFill>
                  <a:srgbClr val="000000"/>
                </a:solidFill>
                <a:latin typeface="Arial"/>
                <a:ea typeface="DFHeiW5-GB"/>
                <a:cs typeface="SimSun"/>
                <a:sym typeface="Arial"/>
              </a:rPr>
              <a:t>4 </a:t>
            </a:r>
            <a:r>
              <a:rPr lang="zh-CN" altLang="en-US" sz="1600" b="1" smtClean="0">
                <a:solidFill>
                  <a:srgbClr val="000000"/>
                </a:solidFill>
                <a:latin typeface="Arial"/>
                <a:ea typeface="DFHeiW5-GB"/>
                <a:cs typeface="SimSun"/>
                <a:sym typeface="Arial"/>
              </a:rPr>
              <a:t>个 </a:t>
            </a:r>
            <a:r>
              <a:rPr lang="en-US" altLang="zh-CN" sz="1600" b="1" smtClean="0">
                <a:solidFill>
                  <a:srgbClr val="000000"/>
                </a:solidFill>
                <a:latin typeface="Arial"/>
                <a:ea typeface="DFHeiW5-GB"/>
                <a:cs typeface="SimSun"/>
                <a:sym typeface="Arial"/>
              </a:rPr>
              <a:t>SCSI </a:t>
            </a:r>
            <a:br>
              <a:rPr lang="en-US" altLang="zh-CN" sz="1600" b="1" smtClean="0">
                <a:solidFill>
                  <a:srgbClr val="000000"/>
                </a:solidFill>
                <a:latin typeface="Arial"/>
                <a:ea typeface="DFHeiW5-GB"/>
                <a:cs typeface="SimSun"/>
                <a:sym typeface="Arial"/>
              </a:rPr>
            </a:br>
            <a:r>
              <a:rPr lang="zh-CN" altLang="en-US" sz="1600" b="1" smtClean="0">
                <a:solidFill>
                  <a:srgbClr val="000000"/>
                </a:solidFill>
                <a:latin typeface="Arial"/>
                <a:ea typeface="DFHeiW5-GB"/>
                <a:cs typeface="SimSun"/>
                <a:sym typeface="Arial"/>
              </a:rPr>
              <a:t>适配器</a:t>
            </a:r>
            <a:endParaRPr lang="zh-CN" altLang="en-US" sz="1600" b="1">
              <a:solidFill>
                <a:srgbClr val="000000"/>
              </a:solidFill>
              <a:latin typeface="Arial"/>
              <a:ea typeface="DFHeiW5-GB"/>
              <a:sym typeface="Arial"/>
            </a:endParaRPr>
          </a:p>
        </p:txBody>
      </p:sp>
      <p:sp>
        <p:nvSpPr>
          <p:cNvPr id="69" name="TextBox 68"/>
          <p:cNvSpPr txBox="1"/>
          <p:nvPr/>
        </p:nvSpPr>
        <p:spPr>
          <a:xfrm>
            <a:off x="2237144" y="5506949"/>
            <a:ext cx="1720737" cy="584775"/>
          </a:xfrm>
          <a:prstGeom prst="rect">
            <a:avLst/>
          </a:prstGeom>
          <a:noFill/>
        </p:spPr>
        <p:txBody>
          <a:bodyPr wrap="square" rtlCol="0">
            <a:spAutoFit/>
          </a:bodyPr>
          <a:lstStyle/>
          <a:p>
            <a:pPr algn="l"/>
            <a:r>
              <a:rPr lang="zh-CN" altLang="en-US" sz="1600" b="1" dirty="0" smtClean="0">
                <a:solidFill>
                  <a:srgbClr val="000000"/>
                </a:solidFill>
                <a:latin typeface="Arial"/>
                <a:ea typeface="DFHeiW5-GB"/>
                <a:cs typeface="SimSun"/>
                <a:sym typeface="Arial"/>
              </a:rPr>
              <a:t>最多</a:t>
            </a:r>
            <a:r>
              <a:rPr lang="zh-CN" altLang="en-US" dirty="0" smtClean="0">
                <a:latin typeface="Arial"/>
                <a:ea typeface="DFHeiW5-GB"/>
                <a:sym typeface="Arial"/>
              </a:rPr>
              <a:t/>
            </a:r>
            <a:br>
              <a:rPr lang="zh-CN" altLang="en-US" dirty="0" smtClean="0">
                <a:latin typeface="Arial"/>
                <a:ea typeface="DFHeiW5-GB"/>
                <a:sym typeface="Arial"/>
              </a:rPr>
            </a:br>
            <a:r>
              <a:rPr lang="en-US" altLang="zh-CN" sz="1600" b="1" dirty="0" smtClean="0">
                <a:solidFill>
                  <a:srgbClr val="000000"/>
                </a:solidFill>
                <a:latin typeface="Arial"/>
                <a:ea typeface="DFHeiW5-GB"/>
                <a:sym typeface="Arial"/>
              </a:rPr>
              <a:t>128</a:t>
            </a:r>
            <a:r>
              <a:rPr lang="en-US" altLang="zh-CN" sz="1600" b="1" dirty="0" smtClean="0">
                <a:solidFill>
                  <a:srgbClr val="000000"/>
                </a:solidFill>
                <a:latin typeface="Arial"/>
                <a:ea typeface="DFHeiW5-GB"/>
                <a:cs typeface="SimSun"/>
                <a:sym typeface="Arial"/>
              </a:rPr>
              <a:t> </a:t>
            </a:r>
            <a:r>
              <a:rPr lang="zh-CN" altLang="en-US" sz="1600" b="1" dirty="0" smtClean="0">
                <a:solidFill>
                  <a:srgbClr val="000000"/>
                </a:solidFill>
                <a:latin typeface="Arial"/>
                <a:ea typeface="DFHeiW5-GB"/>
                <a:cs typeface="SimSun"/>
                <a:sym typeface="Arial"/>
              </a:rPr>
              <a:t>个虚拟 </a:t>
            </a:r>
            <a:r>
              <a:rPr lang="en-US" altLang="zh-CN" sz="1600" b="1" dirty="0" smtClean="0">
                <a:solidFill>
                  <a:srgbClr val="000000"/>
                </a:solidFill>
                <a:latin typeface="Arial"/>
                <a:ea typeface="DFHeiW5-GB"/>
                <a:cs typeface="SimSun"/>
                <a:sym typeface="Arial"/>
              </a:rPr>
              <a:t>CPU</a:t>
            </a:r>
            <a:endParaRPr lang="zh-CN" altLang="en-US" sz="1600" b="1" dirty="0">
              <a:solidFill>
                <a:srgbClr val="000000"/>
              </a:solidFill>
              <a:latin typeface="Arial"/>
              <a:ea typeface="DFHeiW5-GB"/>
              <a:sym typeface="Arial"/>
            </a:endParaRPr>
          </a:p>
        </p:txBody>
      </p:sp>
    </p:spTree>
    <p:extLst>
      <p:ext uri="{BB962C8B-B14F-4D97-AF65-F5344CB8AC3E}">
        <p14:creationId xmlns:p14="http://schemas.microsoft.com/office/powerpoint/2010/main" val="26601968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10"/>
          <p:cNvSpPr>
            <a:spLocks noGrp="1" noChangeArrowheads="1"/>
          </p:cNvSpPr>
          <p:nvPr>
            <p:ph type="body" sz="quarter" idx="13"/>
          </p:nvPr>
        </p:nvSpPr>
        <p:spPr/>
        <p:txBody>
          <a:bodyPr/>
          <a:lstStyle/>
          <a:p>
            <a:r>
              <a:rPr lang="zh-CN" altLang="en-US" dirty="0" smtClean="0">
                <a:latin typeface="Arial"/>
                <a:ea typeface="DFHeiW5-GB"/>
                <a:cs typeface="SimSun"/>
                <a:sym typeface="Arial"/>
              </a:rPr>
              <a:t>虚拟硬件版本具有以下特性：</a:t>
            </a:r>
            <a:endParaRPr lang="zh-CN" altLang="en-US" dirty="0">
              <a:latin typeface="Arial"/>
              <a:ea typeface="DFHeiW5-GB"/>
              <a:sym typeface="Arial"/>
            </a:endParaRPr>
          </a:p>
          <a:p>
            <a:pPr lvl="1"/>
            <a:r>
              <a:rPr lang="zh-CN" altLang="en-US" dirty="0" smtClean="0">
                <a:latin typeface="Arial"/>
                <a:ea typeface="DFHeiW5-GB"/>
                <a:cs typeface="SimSun"/>
                <a:sym typeface="Arial"/>
              </a:rPr>
              <a:t>规定了虚拟机支持的操作系统功能</a:t>
            </a:r>
          </a:p>
          <a:p>
            <a:pPr lvl="1"/>
            <a:r>
              <a:rPr lang="zh-CN" altLang="en-US" dirty="0" smtClean="0">
                <a:latin typeface="Arial"/>
                <a:ea typeface="DFHeiW5-GB"/>
                <a:cs typeface="SimSun"/>
                <a:sym typeface="Arial"/>
              </a:rPr>
              <a:t>不能高于 </a:t>
            </a:r>
            <a:r>
              <a:rPr lang="en-US" altLang="zh-CN" dirty="0" smtClean="0">
                <a:latin typeface="Arial"/>
                <a:ea typeface="DFHeiW5-GB"/>
                <a:cs typeface="SimSun"/>
                <a:sym typeface="Arial"/>
              </a:rPr>
              <a:t>VMware </a:t>
            </a:r>
            <a:r>
              <a:rPr lang="zh-CN" altLang="en-US" dirty="0" smtClean="0">
                <a:latin typeface="Arial"/>
                <a:ea typeface="DFHeiW5-GB"/>
                <a:cs typeface="SimSun"/>
                <a:sym typeface="Arial"/>
              </a:rPr>
              <a:t>产品支持的版本</a:t>
            </a:r>
            <a:endParaRPr lang="zh-CN" altLang="en-US" dirty="0">
              <a:latin typeface="Arial"/>
              <a:ea typeface="DFHeiW5-GB"/>
              <a:sym typeface="Arial"/>
            </a:endParaRPr>
          </a:p>
          <a:p>
            <a:pPr marL="0" indent="0" eaLnBrk="1" hangingPunct="1">
              <a:buNone/>
            </a:pPr>
            <a:endParaRPr lang="zh-CN" altLang="en-US" dirty="0" smtClean="0">
              <a:latin typeface="Arial"/>
              <a:ea typeface="DFHeiW5-GB"/>
              <a:sym typeface="Arial"/>
            </a:endParaRPr>
          </a:p>
        </p:txBody>
      </p:sp>
      <p:sp>
        <p:nvSpPr>
          <p:cNvPr id="14339" name="Rectangle 9"/>
          <p:cNvSpPr>
            <a:spLocks noGrp="1" noChangeArrowheads="1"/>
          </p:cNvSpPr>
          <p:nvPr>
            <p:ph type="title"/>
          </p:nvPr>
        </p:nvSpPr>
        <p:spPr/>
        <p:txBody>
          <a:bodyPr/>
          <a:lstStyle/>
          <a:p>
            <a:pPr eaLnBrk="1" hangingPunct="1"/>
            <a:r>
              <a:rPr lang="zh-CN" altLang="en-US" smtClean="0">
                <a:latin typeface="Arial"/>
                <a:ea typeface="DFHeiW5-GB"/>
                <a:cs typeface="SimSun"/>
                <a:sym typeface="Arial"/>
              </a:rPr>
              <a:t>虚拟硬件版本 </a:t>
            </a:r>
          </a:p>
        </p:txBody>
      </p:sp>
      <p:sp>
        <p:nvSpPr>
          <p:cNvPr id="6" name="Rectangle 10"/>
          <p:cNvSpPr txBox="1">
            <a:spLocks noChangeArrowheads="1"/>
          </p:cNvSpPr>
          <p:nvPr/>
        </p:nvSpPr>
        <p:spPr bwMode="auto">
          <a:xfrm>
            <a:off x="325951" y="5444062"/>
            <a:ext cx="8367155" cy="93079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lvl1pPr marL="0" indent="0" algn="l" rtl="0" eaLnBrk="1" fontAlgn="base" hangingPunct="1">
              <a:lnSpc>
                <a:spcPts val="2400"/>
              </a:lnSpc>
              <a:spcBef>
                <a:spcPts val="1000"/>
              </a:spcBef>
              <a:spcAft>
                <a:spcPct val="0"/>
              </a:spcAft>
              <a:buClr>
                <a:srgbClr val="246978"/>
              </a:buClr>
              <a:buFont typeface="Arial" pitchFamily="34" charset="0"/>
              <a:buNone/>
              <a:defRPr sz="2000" b="1">
                <a:solidFill>
                  <a:srgbClr val="000000"/>
                </a:solidFill>
                <a:latin typeface="+mn-lt"/>
                <a:ea typeface="+mn-ea"/>
                <a:cs typeface="+mn-cs"/>
              </a:defRPr>
            </a:lvl1pPr>
            <a:lvl2pPr marL="342900" indent="-342900" algn="l" rtl="0" eaLnBrk="1" fontAlgn="base" hangingPunct="1">
              <a:lnSpc>
                <a:spcPts val="2200"/>
              </a:lnSpc>
              <a:spcBef>
                <a:spcPts val="800"/>
              </a:spcBef>
              <a:spcAft>
                <a:spcPct val="0"/>
              </a:spcAft>
              <a:buClr>
                <a:srgbClr val="246978"/>
              </a:buClr>
              <a:buSzPct val="140000"/>
              <a:buFont typeface="Wingdings" pitchFamily="2" charset="2"/>
              <a:buChar char="§"/>
              <a:defRPr sz="2000">
                <a:solidFill>
                  <a:srgbClr val="000000"/>
                </a:solidFill>
                <a:latin typeface="+mn-lt"/>
                <a:ea typeface="+mn-ea"/>
              </a:defRPr>
            </a:lvl2pPr>
            <a:lvl3pPr marL="685800" indent="-285750" algn="l" rtl="0" eaLnBrk="1" fontAlgn="base" hangingPunct="1">
              <a:lnSpc>
                <a:spcPts val="2000"/>
              </a:lnSpc>
              <a:spcBef>
                <a:spcPts val="600"/>
              </a:spcBef>
              <a:spcAft>
                <a:spcPct val="0"/>
              </a:spcAft>
              <a:buClr>
                <a:srgbClr val="246978"/>
              </a:buClr>
              <a:buSzPct val="140000"/>
              <a:buFont typeface="Arial" pitchFamily="34" charset="0"/>
              <a:buChar char="•"/>
              <a:defRPr sz="1800">
                <a:solidFill>
                  <a:srgbClr val="000000"/>
                </a:solidFill>
                <a:latin typeface="+mn-lt"/>
                <a:ea typeface="+mn-ea"/>
              </a:defRPr>
            </a:lvl3pPr>
            <a:lvl4pPr marL="1028700" indent="-285750" algn="l" rtl="0" eaLnBrk="1" fontAlgn="base" hangingPunct="1">
              <a:lnSpc>
                <a:spcPts val="2000"/>
              </a:lnSpc>
              <a:spcBef>
                <a:spcPts val="600"/>
              </a:spcBef>
              <a:spcAft>
                <a:spcPct val="0"/>
              </a:spcAft>
              <a:buClr>
                <a:srgbClr val="246978"/>
              </a:buClr>
              <a:buSzPct val="140000"/>
              <a:buFont typeface="Arial" charset="0"/>
              <a:buChar char="­"/>
              <a:tabLst/>
              <a:defRPr sz="1700">
                <a:solidFill>
                  <a:srgbClr val="000000"/>
                </a:solidFill>
                <a:latin typeface="+mn-lt"/>
                <a:ea typeface="+mn-ea"/>
              </a:defRPr>
            </a:lvl4pPr>
            <a:lvl5pPr marL="1371600" indent="-285750" algn="l" rtl="0" eaLnBrk="1" fontAlgn="base" hangingPunct="1">
              <a:lnSpc>
                <a:spcPts val="2000"/>
              </a:lnSpc>
              <a:spcBef>
                <a:spcPts val="600"/>
              </a:spcBef>
              <a:spcAft>
                <a:spcPct val="0"/>
              </a:spcAft>
              <a:buClr>
                <a:srgbClr val="246978"/>
              </a:buClr>
              <a:buSzPct val="140000"/>
              <a:buFont typeface="Arial" charset="0"/>
              <a:buChar char="­"/>
              <a:defRPr sz="1600">
                <a:solidFill>
                  <a:srgbClr val="000000"/>
                </a:solidFill>
                <a:latin typeface="+mn-lt"/>
                <a:ea typeface="+mn-ea"/>
              </a:defRPr>
            </a:lvl5pPr>
            <a:lvl6pPr marL="16002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6pPr>
            <a:lvl7pPr marL="20574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7pPr>
            <a:lvl8pPr marL="25146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8pPr>
            <a:lvl9pPr marL="2971800" indent="-171450" algn="l" rtl="0" eaLnBrk="1" fontAlgn="base" hangingPunct="1">
              <a:spcBef>
                <a:spcPct val="0"/>
              </a:spcBef>
              <a:spcAft>
                <a:spcPct val="40000"/>
              </a:spcAft>
              <a:buClr>
                <a:schemeClr val="accent2"/>
              </a:buClr>
              <a:buFont typeface="Arial" charset="0"/>
              <a:buChar char="­"/>
              <a:defRPr sz="1600">
                <a:solidFill>
                  <a:schemeClr val="tx1"/>
                </a:solidFill>
                <a:latin typeface="+mn-lt"/>
                <a:ea typeface="+mn-ea"/>
              </a:defRPr>
            </a:lvl9pPr>
          </a:lstStyle>
          <a:p>
            <a:r>
              <a:rPr lang="en-US" altLang="zh-CN" kern="0" dirty="0" smtClean="0">
                <a:latin typeface="Arial"/>
                <a:ea typeface="DFHeiW5-GB"/>
                <a:cs typeface="SimSun"/>
                <a:sym typeface="Arial"/>
              </a:rPr>
              <a:t>vSphere 6.0 </a:t>
            </a:r>
            <a:r>
              <a:rPr lang="zh-CN" altLang="en-US" kern="0" dirty="0" smtClean="0">
                <a:latin typeface="Arial"/>
                <a:ea typeface="DFHeiW5-GB"/>
                <a:cs typeface="SimSun"/>
                <a:sym typeface="Arial"/>
              </a:rPr>
              <a:t>引入了需要使用 </a:t>
            </a:r>
            <a:r>
              <a:rPr lang="en-US" altLang="zh-CN" kern="0" dirty="0" smtClean="0">
                <a:latin typeface="Arial"/>
                <a:ea typeface="DFHeiW5-GB"/>
                <a:cs typeface="SimSun"/>
                <a:sym typeface="Arial"/>
              </a:rPr>
              <a:t>VMware vSphere® Web Client </a:t>
            </a:r>
            <a:r>
              <a:rPr lang="zh-CN" altLang="en-US" kern="0" dirty="0" smtClean="0">
                <a:latin typeface="Arial"/>
                <a:ea typeface="DFHeiW5-GB"/>
                <a:cs typeface="SimSun"/>
                <a:sym typeface="Arial"/>
              </a:rPr>
              <a:t>的虚拟</a:t>
            </a:r>
            <a:r>
              <a:rPr lang="en-US" altLang="zh-CN" kern="0" dirty="0" smtClean="0">
                <a:latin typeface="Arial"/>
                <a:ea typeface="DFHeiW5-GB"/>
                <a:cs typeface="SimSun"/>
                <a:sym typeface="Arial"/>
              </a:rPr>
              <a:t/>
            </a:r>
            <a:br>
              <a:rPr lang="en-US" altLang="zh-CN" kern="0" dirty="0" smtClean="0">
                <a:latin typeface="Arial"/>
                <a:ea typeface="DFHeiW5-GB"/>
                <a:cs typeface="SimSun"/>
                <a:sym typeface="Arial"/>
              </a:rPr>
            </a:br>
            <a:r>
              <a:rPr lang="zh-CN" altLang="en-US" kern="0" dirty="0" smtClean="0">
                <a:latin typeface="Arial"/>
                <a:ea typeface="DFHeiW5-GB"/>
                <a:cs typeface="SimSun"/>
                <a:sym typeface="Arial"/>
              </a:rPr>
              <a:t>硬件版本 </a:t>
            </a:r>
            <a:r>
              <a:rPr lang="en-US" altLang="zh-CN" kern="0" dirty="0" smtClean="0">
                <a:latin typeface="Arial"/>
                <a:ea typeface="DFHeiW5-GB"/>
                <a:cs typeface="SimSun"/>
                <a:sym typeface="Arial"/>
              </a:rPr>
              <a:t>11</a:t>
            </a:r>
            <a:r>
              <a:rPr lang="zh-CN" altLang="en-US" kern="0" dirty="0" smtClean="0">
                <a:latin typeface="Arial"/>
                <a:ea typeface="DFHeiW5-GB"/>
                <a:cs typeface="SimSun"/>
                <a:sym typeface="Arial"/>
              </a:rPr>
              <a:t>。</a:t>
            </a:r>
          </a:p>
          <a:p>
            <a:endParaRPr lang="zh-CN" altLang="en-US" kern="0" dirty="0" smtClean="0">
              <a:latin typeface="Arial"/>
              <a:ea typeface="DFHeiW5-GB"/>
              <a:sym typeface="Arial"/>
            </a:endParaRPr>
          </a:p>
        </p:txBody>
      </p:sp>
      <p:graphicFrame>
        <p:nvGraphicFramePr>
          <p:cNvPr id="8" name="Table 7"/>
          <p:cNvGraphicFramePr>
            <a:graphicFrameLocks noGrp="1"/>
          </p:cNvGraphicFramePr>
          <p:nvPr>
            <p:extLst>
              <p:ext uri="{D42A27DB-BD31-4B8C-83A1-F6EECF244321}">
                <p14:modId xmlns:p14="http://schemas.microsoft.com/office/powerpoint/2010/main" val="4129367745"/>
              </p:ext>
            </p:extLst>
          </p:nvPr>
        </p:nvGraphicFramePr>
        <p:xfrm>
          <a:off x="1497011" y="2195375"/>
          <a:ext cx="6113464" cy="3014040"/>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3056732"/>
                <a:gridCol w="3056732"/>
              </a:tblGrid>
              <a:tr h="502340">
                <a:tc>
                  <a:txBody>
                    <a:bodyPr/>
                    <a:lstStyle/>
                    <a:p>
                      <a:pPr algn="ctr"/>
                      <a:r>
                        <a:rPr lang="zh-CN" altLang="en-US" sz="1800" b="1" dirty="0" smtClean="0">
                          <a:solidFill>
                            <a:srgbClr val="FFFFFF"/>
                          </a:solidFill>
                        </a:rPr>
                        <a:t>产品版本</a:t>
                      </a:r>
                      <a:endParaRPr lang="en-US" sz="1800" b="1" dirty="0">
                        <a:solidFill>
                          <a:srgbClr val="FFFFFF"/>
                        </a:solidFill>
                      </a:endParaRPr>
                    </a:p>
                  </a:txBody>
                  <a:tcPr anchor="ctr">
                    <a:lnL w="12700" cmpd="sng">
                      <a:noFill/>
                    </a:lnL>
                    <a:lnR w="12700" cmpd="sng">
                      <a:noFill/>
                    </a:lnR>
                    <a:lnT w="12700" cmpd="sng">
                      <a:noFill/>
                    </a:lnT>
                    <a:lnB w="38100" cmpd="sng">
                      <a:noFill/>
                    </a:lnB>
                    <a:gradFill>
                      <a:gsLst>
                        <a:gs pos="0">
                          <a:srgbClr val="73BC42"/>
                        </a:gs>
                        <a:gs pos="85000">
                          <a:srgbClr val="589731"/>
                        </a:gs>
                      </a:gsLst>
                      <a:lin ang="5400000" scaled="0"/>
                    </a:gradFill>
                  </a:tcPr>
                </a:tc>
                <a:tc>
                  <a:txBody>
                    <a:bodyPr/>
                    <a:lstStyle/>
                    <a:p>
                      <a:pPr algn="ctr"/>
                      <a:r>
                        <a:rPr lang="zh-CN" altLang="en-US" sz="1800" b="1" dirty="0" smtClean="0">
                          <a:solidFill>
                            <a:srgbClr val="FFFFFF"/>
                          </a:solidFill>
                        </a:rPr>
                        <a:t>硬件版本</a:t>
                      </a:r>
                      <a:endParaRPr lang="en-US" sz="1800" b="1" dirty="0">
                        <a:solidFill>
                          <a:srgbClr val="FFFFFF"/>
                        </a:solidFill>
                      </a:endParaRPr>
                    </a:p>
                  </a:txBody>
                  <a:tcPr anchor="ctr">
                    <a:lnL w="12700" cmpd="sng">
                      <a:noFill/>
                    </a:lnL>
                    <a:lnR w="12700" cmpd="sng">
                      <a:noFill/>
                    </a:lnR>
                    <a:lnT w="12700" cmpd="sng">
                      <a:noFill/>
                    </a:lnT>
                    <a:lnB w="38100" cmpd="sng">
                      <a:noFill/>
                    </a:lnB>
                    <a:gradFill>
                      <a:gsLst>
                        <a:gs pos="0">
                          <a:srgbClr val="73BC42"/>
                        </a:gs>
                        <a:gs pos="85000">
                          <a:srgbClr val="589731"/>
                        </a:gs>
                      </a:gsLst>
                      <a:lin ang="5400000" scaled="0"/>
                    </a:gradFill>
                  </a:tcPr>
                </a:tc>
              </a:tr>
              <a:tr h="502340">
                <a:tc>
                  <a:txBody>
                    <a:bodyPr/>
                    <a:lstStyle/>
                    <a:p>
                      <a:pPr algn="l"/>
                      <a:r>
                        <a:rPr lang="en-US" sz="1600" dirty="0" smtClean="0">
                          <a:solidFill>
                            <a:srgbClr val="000000"/>
                          </a:solidFill>
                        </a:rPr>
                        <a:t>VMware</a:t>
                      </a:r>
                      <a:r>
                        <a:rPr lang="en-US" sz="1600" baseline="0" dirty="0" smtClean="0">
                          <a:solidFill>
                            <a:srgbClr val="000000"/>
                          </a:solidFill>
                        </a:rPr>
                        <a:t> ESXi™ 6 </a:t>
                      </a:r>
                      <a:r>
                        <a:rPr lang="zh-CN" altLang="en-US" sz="1600" dirty="0" smtClean="0">
                          <a:solidFill>
                            <a:srgbClr val="000000"/>
                          </a:solidFill>
                          <a:latin typeface="Arial"/>
                          <a:ea typeface="DFHeiW5-GB"/>
                          <a:cs typeface="SimSun"/>
                        </a:rPr>
                        <a:t>及以后</a:t>
                      </a:r>
                      <a:endParaRPr lang="en-US" sz="1600" dirty="0">
                        <a:solidFill>
                          <a:srgbClr val="000000"/>
                        </a:solidFill>
                        <a:latin typeface="Arial"/>
                        <a:ea typeface="DFHeiW5-GB"/>
                        <a:cs typeface="SimSun"/>
                      </a:endParaRPr>
                    </a:p>
                  </a:txBody>
                  <a:tcPr anchor="ctr">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chemeClr val="bg1">
                        <a:lumMod val="85000"/>
                      </a:schemeClr>
                    </a:solidFill>
                  </a:tcPr>
                </a:tc>
                <a:tc>
                  <a:txBody>
                    <a:bodyPr/>
                    <a:lstStyle/>
                    <a:p>
                      <a:pPr algn="ctr"/>
                      <a:r>
                        <a:rPr lang="en-US" sz="1600" dirty="0" smtClean="0">
                          <a:solidFill>
                            <a:srgbClr val="000000"/>
                          </a:solidFill>
                        </a:rPr>
                        <a:t>11</a:t>
                      </a:r>
                      <a:endParaRPr lang="en-US" sz="1600" dirty="0">
                        <a:solidFill>
                          <a:srgbClr val="000000"/>
                        </a:solidFill>
                      </a:endParaRPr>
                    </a:p>
                  </a:txBody>
                  <a:tcPr anchor="ctr">
                    <a:lnL w="12700" cmpd="sng">
                      <a:noFill/>
                    </a:lnL>
                    <a:lnR w="12700" cmpd="sng">
                      <a:noFill/>
                    </a:lnR>
                    <a:lnT w="38100" cmpd="sng">
                      <a:noFill/>
                    </a:lnT>
                    <a:lnB w="6350" cap="flat" cmpd="sng" algn="ctr">
                      <a:solidFill>
                        <a:srgbClr val="333333"/>
                      </a:solidFill>
                      <a:prstDash val="solid"/>
                      <a:round/>
                      <a:headEnd type="none" w="med" len="med"/>
                      <a:tailEnd type="none" w="med" len="med"/>
                    </a:lnB>
                    <a:solidFill>
                      <a:schemeClr val="bg1">
                        <a:lumMod val="85000"/>
                      </a:schemeClr>
                    </a:solidFill>
                  </a:tcPr>
                </a:tc>
              </a:tr>
              <a:tr h="502340">
                <a:tc>
                  <a:txBody>
                    <a:bodyPr/>
                    <a:lstStyle/>
                    <a:p>
                      <a:pPr algn="l"/>
                      <a:r>
                        <a:rPr lang="en-US" sz="1600" dirty="0" smtClean="0">
                          <a:solidFill>
                            <a:srgbClr val="000000"/>
                          </a:solidFill>
                        </a:rPr>
                        <a:t>ESXi 5.5 </a:t>
                      </a:r>
                      <a:r>
                        <a:rPr lang="zh-CN" altLang="en-US" sz="1600" kern="1200" dirty="0" smtClean="0">
                          <a:solidFill>
                            <a:srgbClr val="000000"/>
                          </a:solidFill>
                          <a:latin typeface="Arial"/>
                          <a:ea typeface="DFHeiW5-GB"/>
                          <a:cs typeface="SimSun"/>
                        </a:rPr>
                        <a:t>及以后</a:t>
                      </a:r>
                      <a:endParaRPr lang="en-US" sz="1600" kern="1200" dirty="0">
                        <a:solidFill>
                          <a:srgbClr val="000000"/>
                        </a:solidFill>
                        <a:latin typeface="Arial"/>
                        <a:ea typeface="DFHeiW5-GB"/>
                        <a:cs typeface="SimSun"/>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algn="ctr"/>
                      <a:r>
                        <a:rPr lang="en-US" sz="1600" dirty="0" smtClean="0">
                          <a:solidFill>
                            <a:srgbClr val="000000"/>
                          </a:solidFill>
                        </a:rPr>
                        <a:t>10</a:t>
                      </a:r>
                      <a:endParaRPr lang="en-US" sz="1600" dirty="0">
                        <a:solidFill>
                          <a:srgbClr val="000000"/>
                        </a:solidFill>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r>
              <a:tr h="502340">
                <a:tc>
                  <a:txBody>
                    <a:bodyPr/>
                    <a:lstStyle/>
                    <a:p>
                      <a:pPr algn="l"/>
                      <a:r>
                        <a:rPr lang="en-US" sz="1600" dirty="0" err="1" smtClean="0">
                          <a:solidFill>
                            <a:srgbClr val="000000"/>
                          </a:solidFill>
                        </a:rPr>
                        <a:t>ESXi</a:t>
                      </a:r>
                      <a:r>
                        <a:rPr lang="en-US" sz="1600" dirty="0" smtClean="0">
                          <a:solidFill>
                            <a:srgbClr val="000000"/>
                          </a:solidFill>
                        </a:rPr>
                        <a:t> 5.1</a:t>
                      </a:r>
                      <a:r>
                        <a:rPr lang="zh-CN" altLang="en-US" sz="1600" kern="1200" dirty="0" smtClean="0">
                          <a:solidFill>
                            <a:srgbClr val="000000"/>
                          </a:solidFill>
                          <a:latin typeface="+mn-lt"/>
                          <a:ea typeface="DFHeiW5-GB"/>
                          <a:cs typeface="SimSun"/>
                        </a:rPr>
                        <a:t>及以后</a:t>
                      </a:r>
                      <a:endParaRPr lang="en-US" sz="1600" dirty="0">
                        <a:solidFill>
                          <a:srgbClr val="000000"/>
                        </a:solidFill>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lumMod val="85000"/>
                      </a:schemeClr>
                    </a:solidFill>
                  </a:tcPr>
                </a:tc>
                <a:tc>
                  <a:txBody>
                    <a:bodyPr/>
                    <a:lstStyle/>
                    <a:p>
                      <a:pPr algn="ctr"/>
                      <a:r>
                        <a:rPr lang="en-US" sz="1600" dirty="0" smtClean="0">
                          <a:solidFill>
                            <a:srgbClr val="000000"/>
                          </a:solidFill>
                        </a:rPr>
                        <a:t>9</a:t>
                      </a:r>
                      <a:endParaRPr lang="en-US" sz="1600" dirty="0">
                        <a:solidFill>
                          <a:srgbClr val="000000"/>
                        </a:solidFill>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lumMod val="85000"/>
                      </a:schemeClr>
                    </a:solidFill>
                  </a:tcPr>
                </a:tc>
              </a:tr>
              <a:tr h="502340">
                <a:tc>
                  <a:txBody>
                    <a:bodyPr/>
                    <a:lstStyle/>
                    <a:p>
                      <a:pPr algn="l"/>
                      <a:r>
                        <a:rPr lang="en-US" sz="1600" dirty="0" err="1" smtClean="0">
                          <a:solidFill>
                            <a:srgbClr val="000000"/>
                          </a:solidFill>
                        </a:rPr>
                        <a:t>ESXi</a:t>
                      </a:r>
                      <a:r>
                        <a:rPr lang="en-US" sz="1600" dirty="0" smtClean="0">
                          <a:solidFill>
                            <a:srgbClr val="000000"/>
                          </a:solidFill>
                        </a:rPr>
                        <a:t> 5.0</a:t>
                      </a:r>
                      <a:r>
                        <a:rPr lang="zh-CN" altLang="en-US" sz="1600" kern="1200" dirty="0" smtClean="0">
                          <a:solidFill>
                            <a:srgbClr val="000000"/>
                          </a:solidFill>
                          <a:latin typeface="+mn-lt"/>
                          <a:ea typeface="DFHeiW5-GB"/>
                          <a:cs typeface="SimSun"/>
                        </a:rPr>
                        <a:t>及以后</a:t>
                      </a:r>
                      <a:endParaRPr lang="en-US" sz="1600" dirty="0">
                        <a:solidFill>
                          <a:srgbClr val="000000"/>
                        </a:solidFill>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c>
                  <a:txBody>
                    <a:bodyPr/>
                    <a:lstStyle/>
                    <a:p>
                      <a:pPr algn="ctr"/>
                      <a:r>
                        <a:rPr lang="en-US" sz="1600" dirty="0" smtClean="0">
                          <a:solidFill>
                            <a:srgbClr val="000000"/>
                          </a:solidFill>
                        </a:rPr>
                        <a:t>8</a:t>
                      </a:r>
                      <a:endParaRPr lang="en-US" sz="1600" dirty="0">
                        <a:solidFill>
                          <a:srgbClr val="000000"/>
                        </a:solidFill>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rgbClr val="FFFFFF"/>
                    </a:solidFill>
                  </a:tcPr>
                </a:tc>
              </a:tr>
              <a:tr h="5023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err="1" smtClean="0">
                          <a:solidFill>
                            <a:srgbClr val="000000"/>
                          </a:solidFill>
                        </a:rPr>
                        <a:t>ESXi</a:t>
                      </a:r>
                      <a:r>
                        <a:rPr lang="en-US" sz="1600" dirty="0" smtClean="0">
                          <a:solidFill>
                            <a:srgbClr val="000000"/>
                          </a:solidFill>
                        </a:rPr>
                        <a:t>/ESX 4.0</a:t>
                      </a:r>
                      <a:r>
                        <a:rPr lang="zh-CN" altLang="en-US" sz="1600" kern="1200" dirty="0" smtClean="0">
                          <a:solidFill>
                            <a:srgbClr val="000000"/>
                          </a:solidFill>
                          <a:latin typeface="+mn-lt"/>
                          <a:ea typeface="DFHeiW5-GB"/>
                          <a:cs typeface="SimSun"/>
                        </a:rPr>
                        <a:t>及以后</a:t>
                      </a:r>
                      <a:endParaRPr lang="en-US" sz="1600" dirty="0" smtClean="0">
                        <a:solidFill>
                          <a:srgbClr val="000000"/>
                        </a:solidFill>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lumMod val="85000"/>
                      </a:schemeClr>
                    </a:solidFill>
                  </a:tcPr>
                </a:tc>
                <a:tc>
                  <a:txBody>
                    <a:bodyPr/>
                    <a:lstStyle/>
                    <a:p>
                      <a:pPr algn="ctr"/>
                      <a:r>
                        <a:rPr lang="en-US" sz="1600" dirty="0" smtClean="0">
                          <a:solidFill>
                            <a:srgbClr val="000000"/>
                          </a:solidFill>
                        </a:rPr>
                        <a:t>7</a:t>
                      </a:r>
                      <a:endParaRPr lang="en-US" sz="1600" dirty="0">
                        <a:solidFill>
                          <a:srgbClr val="000000"/>
                        </a:solidFill>
                      </a:endParaRPr>
                    </a:p>
                  </a:txBody>
                  <a:tcPr anchor="ctr">
                    <a:lnL w="12700" cmpd="sng">
                      <a:noFill/>
                    </a:lnL>
                    <a:lnR w="12700" cmpd="sng">
                      <a:noFill/>
                    </a:lnR>
                    <a:lnT w="6350" cap="flat" cmpd="sng" algn="ctr">
                      <a:solidFill>
                        <a:srgbClr val="333333"/>
                      </a:solidFill>
                      <a:prstDash val="solid"/>
                      <a:round/>
                      <a:headEnd type="none" w="med" len="med"/>
                      <a:tailEnd type="none" w="med" len="med"/>
                    </a:lnT>
                    <a:lnB w="6350" cap="flat" cmpd="sng" algn="ctr">
                      <a:solidFill>
                        <a:srgbClr val="333333"/>
                      </a:solidFill>
                      <a:prstDash val="solid"/>
                      <a:round/>
                      <a:headEnd type="none" w="med" len="med"/>
                      <a:tailEnd type="none" w="med" len="med"/>
                    </a:lnB>
                    <a:solidFill>
                      <a:schemeClr val="bg1">
                        <a:lumMod val="85000"/>
                      </a:schemeClr>
                    </a:solidFill>
                  </a:tcPr>
                </a:tc>
              </a:tr>
            </a:tbl>
          </a:graphicData>
        </a:graphic>
      </p:graphicFrame>
    </p:spTree>
    <p:extLst>
      <p:ext uri="{BB962C8B-B14F-4D97-AF65-F5344CB8AC3E}">
        <p14:creationId xmlns:p14="http://schemas.microsoft.com/office/powerpoint/2010/main" val="898861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0"/>
  <p:tag name="MMPROD_UIDATA" val="&lt;database version=&quot;7.0&quot;&gt;&lt;object type=&quot;1&quot; unique_id=&quot;10001&quot;&gt;&lt;object type=&quot;8&quot; unique_id=&quot;10020&quot;&gt;&lt;/object&gt;&lt;object type=&quot;2&quot; unique_id=&quot;10021&quot;&gt;&lt;object type=&quot;3&quot; unique_id=&quot;10692&quot;&gt;&lt;property id=&quot;20148&quot; value=&quot;5&quot;/&gt;&lt;property id=&quot;20300&quot; value=&quot;Slide 5 - &amp;quot;Lesson 1:&amp;#x0D;&amp;#x0A;Virtual Machine Concepts&amp;quot;&quot;/&gt;&lt;property id=&quot;20307&quot; value=&quot;260&quot;/&gt;&lt;/object&gt;&lt;object type=&quot;3&quot; unique_id=&quot;290680&quot;&gt;&lt;property id=&quot;20148&quot; value=&quot;5&quot;/&gt;&lt;property id=&quot;20300&quot; value=&quot;Slide 1 - &amp;quot;Creating Virtual Machines&amp;quot;&quot;/&gt;&lt;property id=&quot;20307&quot; value=&quot;256&quot;/&gt;&lt;/object&gt;&lt;object type=&quot;3&quot; unique_id=&quot;290681&quot;&gt;&lt;property id=&quot;20148&quot; value=&quot;5&quot;/&gt;&lt;property id=&quot;20300&quot; value=&quot;Slide 2 - &amp;quot;You Are Here&amp;quot;&quot;/&gt;&lt;property id=&quot;20307&quot; value=&quot;257&quot;/&gt;&lt;/object&gt;&lt;object type=&quot;3&quot; unique_id=&quot;290682&quot;&gt;&lt;property id=&quot;20148&quot; value=&quot;5&quot;/&gt;&lt;property id=&quot;20300&quot; value=&quot;Slide 3 - &amp;quot;Importance&amp;quot;&quot;/&gt;&lt;property id=&quot;20307&quot; value=&quot;258&quot;/&gt;&lt;/object&gt;&lt;object type=&quot;3&quot; unique_id=&quot;290683&quot;&gt;&lt;property id=&quot;20148&quot; value=&quot;5&quot;/&gt;&lt;property id=&quot;20300&quot; value=&quot;Slide 4 - &amp;quot;Module Lessons&amp;quot;&quot;/&gt;&lt;property id=&quot;20307&quot; value=&quot;259&quot;/&gt;&lt;/object&gt;&lt;object type=&quot;3&quot; unique_id=&quot;290684&quot;&gt;&lt;property id=&quot;20148&quot; value=&quot;5&quot;/&gt;&lt;property id=&quot;20300&quot; value=&quot;Slide 6 - &amp;quot;Learner Objectives&amp;quot;&quot;/&gt;&lt;property id=&quot;20307&quot; value=&quot;261&quot;/&gt;&lt;/object&gt;&lt;object type=&quot;3&quot; unique_id=&quot;290685&quot;&gt;&lt;property id=&quot;20148&quot; value=&quot;5&quot;/&gt;&lt;property id=&quot;20300&quot; value=&quot;Slide 7 - &amp;quot;Files That Make Up a Virtual Machine&amp;quot;&quot;/&gt;&lt;property id=&quot;20307&quot; value=&quot;262&quot;/&gt;&lt;/object&gt;&lt;object type=&quot;3&quot; unique_id=&quot;290687&quot;&gt;&lt;property id=&quot;20148&quot; value=&quot;5&quot;/&gt;&lt;property id=&quot;20300&quot; value=&quot;Slide 10 - &amp;quot;Virtual Machine Hardware&amp;quot;&quot;/&gt;&lt;property id=&quot;20307&quot; value=&quot;264&quot;/&gt;&lt;/object&gt;&lt;object type=&quot;3&quot; unique_id=&quot;290688&quot;&gt;&lt;property id=&quot;20148&quot; value=&quot;5&quot;/&gt;&lt;property id=&quot;20300&quot; value=&quot;Slide 11 - &amp;quot;Virtual Hardware Versions &amp;quot;&quot;/&gt;&lt;property id=&quot;20307&quot; value=&quot;265&quot;/&gt;&lt;/object&gt;&lt;object type=&quot;3&quot; unique_id=&quot;290689&quot;&gt;&lt;property id=&quot;20148&quot; value=&quot;5&quot;/&gt;&lt;property id=&quot;20300&quot; value=&quot;Slide 12 - &amp;quot;CPU and Memory &amp;quot;&quot;/&gt;&lt;property id=&quot;20307&quot; value=&quot;266&quot;/&gt;&lt;/object&gt;&lt;object type=&quot;3&quot; unique_id=&quot;290690&quot;&gt;&lt;property id=&quot;20148&quot; value=&quot;5&quot;/&gt;&lt;property id=&quot;20300&quot; value=&quot;Slide 13 - &amp;quot;Virtual Disk &amp;quot;&quot;/&gt;&lt;property id=&quot;20307&quot; value=&quot;267&quot;/&gt;&lt;/object&gt;&lt;object type=&quot;3&quot; unique_id=&quot;290691&quot;&gt;&lt;property id=&quot;20148&quot; value=&quot;5&quot;/&gt;&lt;property id=&quot;20300&quot; value=&quot;Slide 15 - &amp;quot;Virtual NIC&amp;quot;&quot;/&gt;&lt;property id=&quot;20307&quot; value=&quot;268&quot;/&gt;&lt;/object&gt;&lt;object type=&quot;3&quot; unique_id=&quot;290692&quot;&gt;&lt;property id=&quot;20148&quot; value=&quot;5&quot;/&gt;&lt;property id=&quot;20300&quot; value=&quot;Slide 16 - &amp;quot;Other Devices &amp;quot;&quot;/&gt;&lt;property id=&quot;20307&quot; value=&quot;269&quot;/&gt;&lt;/object&gt;&lt;object type=&quot;3&quot; unique_id=&quot;290693&quot;&gt;&lt;property id=&quot;20148&quot; value=&quot;5&quot;/&gt;&lt;property id=&quot;20300&quot; value=&quot;Slide 17 - &amp;quot;Virtual Machine Console&amp;quot;&quot;/&gt;&lt;property id=&quot;20307&quot; value=&quot;270&quot;/&gt;&lt;/object&gt;&lt;object type=&quot;3&quot; unique_id=&quot;290694&quot;&gt;&lt;property id=&quot;20148&quot; value=&quot;5&quot;/&gt;&lt;property id=&quot;20300&quot; value=&quot;Slide 18 - &amp;quot;Review of Learner Objectives&amp;quot;&quot;/&gt;&lt;property id=&quot;20307&quot; value=&quot;271&quot;/&gt;&lt;/object&gt;&lt;object type=&quot;3&quot; unique_id=&quot;290695&quot;&gt;&lt;property id=&quot;20148&quot; value=&quot;5&quot;/&gt;&lt;property id=&quot;20300&quot; value=&quot;Slide 19 - &amp;quot;Lesson 2:&amp;#x0D;&amp;#x0A;Creating a Virtual Machine&amp;quot;&quot;/&gt;&lt;property id=&quot;20307&quot; value=&quot;272&quot;/&gt;&lt;/object&gt;&lt;object type=&quot;3&quot; unique_id=&quot;290696&quot;&gt;&lt;property id=&quot;20148&quot; value=&quot;5&quot;/&gt;&lt;property id=&quot;20300&quot; value=&quot;Slide 20 - &amp;quot;Learner Objectives&amp;quot;&quot;/&gt;&lt;property id=&quot;20307&quot; value=&quot;273&quot;/&gt;&lt;/object&gt;&lt;object type=&quot;3&quot; unique_id=&quot;290697&quot;&gt;&lt;property id=&quot;20148&quot; value=&quot;5&quot;/&gt;&lt;property id=&quot;20300&quot; value=&quot;Slide 21 - &amp;quot;Provisioning a Virtual Machine&amp;quot;&quot;/&gt;&lt;property id=&quot;20307&quot; value=&quot;274&quot;/&gt;&lt;/object&gt;&lt;object type=&quot;3&quot; unique_id=&quot;290698&quot;&gt;&lt;property id=&quot;20148&quot; value=&quot;5&quot;/&gt;&lt;property id=&quot;20300&quot; value=&quot;Slide 22 - &amp;quot;Creating a Virtual Machine&amp;quot;&quot;/&gt;&lt;property id=&quot;20307&quot; value=&quot;275&quot;/&gt;&lt;/object&gt;&lt;object type=&quot;3&quot; unique_id=&quot;290699&quot;&gt;&lt;property id=&quot;20148&quot; value=&quot;5&quot;/&gt;&lt;property id=&quot;20300&quot; value=&quot;Slide 23 - &amp;quot;Choosing the Typical Configuration&amp;quot;&quot;/&gt;&lt;property id=&quot;20307&quot; value=&quot;276&quot;/&gt;&lt;/object&gt;&lt;object type=&quot;3&quot; unique_id=&quot;290700&quot;&gt;&lt;property id=&quot;20148&quot; value=&quot;5&quot;/&gt;&lt;property id=&quot;20300&quot; value=&quot;Slide 14 - &amp;quot;Storage Virtual Disk Thin Provisioning&amp;quot;&quot;/&gt;&lt;property id=&quot;20307&quot; value=&quot;277&quot;/&gt;&lt;/object&gt;&lt;object type=&quot;3&quot; unique_id=&quot;290701&quot;&gt;&lt;property id=&quot;20148&quot; value=&quot;5&quot;/&gt;&lt;property id=&quot;20300&quot; value=&quot;Slide 24 - &amp;quot;Choosing the Custom Configuration&amp;quot;&quot;/&gt;&lt;property id=&quot;20307&quot; value=&quot;278&quot;/&gt;&lt;/object&gt;&lt;object type=&quot;3&quot; unique_id=&quot;290702&quot;&gt;&lt;property id=&quot;20148&quot; value=&quot;5&quot;/&gt;&lt;property id=&quot;20300&quot; value=&quot;Slide 25 - &amp;quot;Installing the Guest Operating System&amp;quot;&quot;/&gt;&lt;property id=&quot;20307&quot; value=&quot;279&quot;/&gt;&lt;/object&gt;&lt;object type=&quot;3&quot; unique_id=&quot;290703&quot;&gt;&lt;property id=&quot;20148&quot; value=&quot;5&quot;/&gt;&lt;property id=&quot;20300&quot; value=&quot;Slide 26 - &amp;quot;VMware Tools&amp;quot;&quot;/&gt;&lt;property id=&quot;20307&quot; value=&quot;280&quot;/&gt;&lt;/object&gt;&lt;object type=&quot;3&quot; unique_id=&quot;290704&quot;&gt;&lt;property id=&quot;20148&quot; value=&quot;5&quot;/&gt;&lt;property id=&quot;20300&quot; value=&quot;Slide 27 - &amp;quot;Deploying OVF Templates&amp;quot;&quot;/&gt;&lt;property id=&quot;20307&quot; value=&quot;281&quot;/&gt;&lt;/object&gt;&lt;object type=&quot;3&quot; unique_id=&quot;290705&quot;&gt;&lt;property id=&quot;20148&quot; value=&quot;5&quot;/&gt;&lt;property id=&quot;20300&quot; value=&quot;Slide 28 - &amp;quot;Lab 3: Working with Virtual Machines&amp;quot;&quot;/&gt;&lt;property id=&quot;20307&quot; value=&quot;282&quot;/&gt;&lt;/object&gt;&lt;object type=&quot;3&quot; unique_id=&quot;290706&quot;&gt;&lt;property id=&quot;20148&quot; value=&quot;5&quot;/&gt;&lt;property id=&quot;20300&quot; value=&quot;Slide 29 - &amp;quot;Review of Learner Objectives&amp;quot;&quot;/&gt;&lt;property id=&quot;20307&quot; value=&quot;283&quot;/&gt;&lt;/object&gt;&lt;object type=&quot;3&quot; unique_id=&quot;290707&quot;&gt;&lt;property id=&quot;20148&quot; value=&quot;5&quot;/&gt;&lt;property id=&quot;20300&quot; value=&quot;Slide 30 - &amp;quot;Key Points&amp;quot;&quot;/&gt;&lt;property id=&quot;20307&quot; value=&quot;284&quot;/&gt;&lt;/object&gt;&lt;object type=&quot;3&quot; unique_id=&quot;294866&quot;&gt;&lt;property id=&quot;20148&quot; value=&quot;5&quot;/&gt;&lt;property id=&quot;20300&quot; value=&quot;Slide 8 - &amp;quot;Displaying a Virtual Machine’s Files&amp;quot;&quot;/&gt;&lt;property id=&quot;20307&quot; value=&quot;285&quot;/&gt;&lt;/object&gt;&lt;object type=&quot;3&quot; unique_id=&quot;294867&quot;&gt;&lt;property id=&quot;20148&quot; value=&quot;5&quot;/&gt;&lt;property id=&quot;20300&quot; value=&quot;Slide 9 - &amp;quot;Using the Storage Views Tab to Display Files &amp;quot;&quot;/&gt;&lt;property id=&quot;20307&quot; value=&quot;286&quot;/&gt;&lt;/object&gt;&lt;/object&gt;&lt;/object&gt;&lt;/database&gt;"/>
  <p:tag name="SECTOMILLISECCONVERTED" val="1"/>
</p:tagLst>
</file>

<file path=ppt/theme/theme1.xml><?xml version="1.0" encoding="utf-8"?>
<a:theme xmlns:a="http://schemas.openxmlformats.org/drawingml/2006/main" name="Blank">
  <a:themeElements>
    <a:clrScheme name="VMware Custom">
      <a:dk1>
        <a:srgbClr val="333333"/>
      </a:dk1>
      <a:lt1>
        <a:srgbClr val="FFFFFF"/>
      </a:lt1>
      <a:dk2>
        <a:srgbClr val="4D4D4D"/>
      </a:dk2>
      <a:lt2>
        <a:srgbClr val="C0C0C0"/>
      </a:lt2>
      <a:accent1>
        <a:srgbClr val="0095D3"/>
      </a:accent1>
      <a:accent2>
        <a:srgbClr val="89CBDF"/>
      </a:accent2>
      <a:accent3>
        <a:srgbClr val="003D79"/>
      </a:accent3>
      <a:accent4>
        <a:srgbClr val="6DB33F"/>
      </a:accent4>
      <a:accent5>
        <a:srgbClr val="F8981D"/>
      </a:accent5>
      <a:accent6>
        <a:srgbClr val="D9541E"/>
      </a:accent6>
      <a:hlink>
        <a:srgbClr val="0095D3"/>
      </a:hlink>
      <a:folHlink>
        <a:srgbClr val="89CBDF"/>
      </a:folHlink>
    </a:clrScheme>
    <a:fontScheme name="VMware1">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2700">
          <a:solidFill>
            <a:schemeClr val="accent3"/>
          </a:solidFill>
          <a:round/>
          <a:headEnd/>
          <a:tailEnd/>
        </a:ln>
      </a:spPr>
      <a:bodyPr wrap="none" lIns="0" tIns="0" rIns="0" bIns="0" rtlCol="0" anchor="ctr"/>
      <a:lstStyle>
        <a:defPPr marL="0" marR="0" indent="0" algn="ctr" defTabSz="914400" eaLnBrk="1" latinLnBrk="0" hangingPunct="1">
          <a:lnSpc>
            <a:spcPct val="100000"/>
          </a:lnSpc>
          <a:buClrTx/>
          <a:buSzTx/>
          <a:buFontTx/>
          <a:buNone/>
          <a:tabLst/>
          <a:defRPr sz="1800" dirty="0" err="1" smtClean="0">
            <a:solidFill>
              <a:srgbClr val="FFFFFF"/>
            </a:solidFill>
          </a:defRPr>
        </a:defPPr>
      </a:lstStyle>
    </a:spDef>
    <a:lnDef>
      <a:spPr bwMode="auto">
        <a:xfrm>
          <a:off x="0" y="0"/>
          <a:ext cx="1" cy="1"/>
        </a:xfrm>
        <a:custGeom>
          <a:avLst/>
          <a:gdLst/>
          <a:ahLst/>
          <a:cxnLst/>
          <a:rect l="0" t="0" r="0" b="0"/>
          <a:pathLst/>
        </a:custGeom>
        <a:solidFill>
          <a:srgbClr val="0095D3"/>
        </a:solidFill>
        <a:ln w="9525" cap="flat" cmpd="sng" algn="ctr">
          <a:noFill/>
          <a:prstDash val="solid"/>
          <a:round/>
          <a:headEnd type="none" w="med" len="med"/>
          <a:tailEnd type="none" w="med" len="med"/>
        </a:ln>
        <a:effectLst/>
      </a:spPr>
      <a:bodyPr vert="horz" wrap="none" lIns="0" tIns="0" rIns="0" bIns="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40000"/>
          </a:spcAft>
          <a:buClrTx/>
          <a:buSzTx/>
          <a:buFontTx/>
          <a:buNone/>
          <a:tabLst/>
          <a:defRPr kumimoji="0" lang="en-US" sz="2400" b="0" i="0" u="none" strike="noStrike" cap="none" normalizeH="0" baseline="0" smtClean="0">
            <a:ln>
              <a:noFill/>
            </a:ln>
            <a:solidFill>
              <a:srgbClr val="0095D3"/>
            </a:solidFill>
            <a:effectLst/>
            <a:latin typeface="Arial" charset="0"/>
            <a:ea typeface="ＭＳ Ｐゴシック" pitchFamily="34" charset="-128"/>
          </a:defRPr>
        </a:defPPr>
      </a:lstStyle>
    </a:lnDef>
    <a:txDef>
      <a:spPr>
        <a:noFill/>
      </a:spPr>
      <a:bodyPr wrap="square" rtlCol="0">
        <a:spAutoFit/>
      </a:bodyPr>
      <a:lstStyle>
        <a:defPPr algn="l">
          <a:defRPr sz="2000" dirty="0" err="1" smtClean="0">
            <a:solidFill>
              <a:srgbClr val="333333"/>
            </a:solidFill>
            <a:latin typeface="+mn-lt"/>
            <a:ea typeface="+mn-ea"/>
          </a:defRPr>
        </a:defPPr>
      </a:lstStyle>
    </a:txDef>
  </a:objectDefaults>
  <a:extraClrSchemeLst>
    <a:extraClrScheme>
      <a:clrScheme name="VMware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F5E703E679F4949B1BC712E915FCA2F" ma:contentTypeVersion="12" ma:contentTypeDescription="Create a new document." ma:contentTypeScope="" ma:versionID="665a408d8cf2dba34959b557d5aaadf9">
  <xsd:schema xmlns:xsd="http://www.w3.org/2001/XMLSchema" xmlns:p="http://schemas.microsoft.com/office/2006/metadata/properties" xmlns:ns1="http://schemas.microsoft.com/sharepoint/v3" xmlns:ns2="288e86e3-13ec-46f3-a9d0-a70aaaa1e93e" xmlns:ns3="http://schemas.microsoft.com/sharepoint/v3/fields" xmlns:ns4="4f15fc31-3d0d-47e7-af43-e227d2cb0a53" targetNamespace="http://schemas.microsoft.com/office/2006/metadata/properties" ma:root="true" ma:fieldsID="78bdb840eba5f8e758f6ea7f729f563e" ns1:_="" ns2:_="" ns3:_="" ns4:_="">
    <xsd:import namespace="http://schemas.microsoft.com/sharepoint/v3"/>
    <xsd:import namespace="288e86e3-13ec-46f3-a9d0-a70aaaa1e93e"/>
    <xsd:import namespace="http://schemas.microsoft.com/sharepoint/v3/fields"/>
    <xsd:import namespace="4f15fc31-3d0d-47e7-af43-e227d2cb0a53"/>
    <xsd:element name="properties">
      <xsd:complexType>
        <xsd:sequence>
          <xsd:element name="documentManagement">
            <xsd:complexType>
              <xsd:all>
                <xsd:element ref="ns2:Course_x0020_Title"/>
                <xsd:element ref="ns2:Document_x0020_Category"/>
                <xsd:element ref="ns3:_Status"/>
                <xsd:element ref="ns4:File_x0020_Description"/>
                <xsd:element ref="ns1:EmailSender" minOccurs="0"/>
                <xsd:element ref="ns1:EmailTo" minOccurs="0"/>
                <xsd:element ref="ns1:EmailCc" minOccurs="0"/>
                <xsd:element ref="ns1:EmailFrom" minOccurs="0"/>
                <xsd:element ref="ns1:EmailSubject"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EmailSender" ma:index="12" nillable="true" ma:displayName="E-Mail Sender" ma:hidden="true" ma:internalName="EmailSender">
      <xsd:simpleType>
        <xsd:restriction base="dms:Note"/>
      </xsd:simpleType>
    </xsd:element>
    <xsd:element name="EmailTo" ma:index="13" nillable="true" ma:displayName="E-Mail To" ma:hidden="true" ma:internalName="EmailTo">
      <xsd:simpleType>
        <xsd:restriction base="dms:Note"/>
      </xsd:simpleType>
    </xsd:element>
    <xsd:element name="EmailCc" ma:index="14" nillable="true" ma:displayName="E-Mail Cc" ma:hidden="true" ma:internalName="EmailCc">
      <xsd:simpleType>
        <xsd:restriction base="dms:Note"/>
      </xsd:simpleType>
    </xsd:element>
    <xsd:element name="EmailFrom" ma:index="15" nillable="true" ma:displayName="E-Mail From" ma:hidden="true" ma:internalName="EmailFrom">
      <xsd:simpleType>
        <xsd:restriction base="dms:Text"/>
      </xsd:simpleType>
    </xsd:element>
    <xsd:element name="EmailSubject" ma:index="16" nillable="true" ma:displayName="E-Mail Subject" ma:hidden="true" ma:internalName="EmailSubject">
      <xsd:simpleType>
        <xsd:restriction base="dms:Text"/>
      </xsd:simpleType>
    </xsd:element>
  </xsd:schema>
  <xsd:schema xmlns:xsd="http://www.w3.org/2001/XMLSchema" xmlns:dms="http://schemas.microsoft.com/office/2006/documentManagement/types" targetNamespace="288e86e3-13ec-46f3-a9d0-a70aaaa1e93e" elementFormDefault="qualified">
    <xsd:import namespace="http://schemas.microsoft.com/office/2006/documentManagement/types"/>
    <xsd:element name="Course_x0020_Title" ma:index="8" ma:displayName="Course Title" ma:default="NONE" ma:description="EDU Course Titles" ma:format="Dropdown" ma:internalName="Course_x0020_Title">
      <xsd:simpleType>
        <xsd:restriction base="dms:Choice">
          <xsd:enumeration value="NONE"/>
          <xsd:enumeration value="Optimize and Scale V5.5"/>
          <xsd:enumeration value="What's New V5.5"/>
          <xsd:enumeration value="Install Configure Manage V5.5"/>
          <xsd:enumeration value="Operations Management Fast Track V5.1"/>
          <xsd:enumeration value="Overview V5.1"/>
          <xsd:enumeration value="Install Configure Manage SMBs V5.1"/>
          <xsd:enumeration value="Troubleshooting Workshop V5.1"/>
          <xsd:enumeration value="Fast Track V5.1"/>
          <xsd:enumeration value="Skills for Operators V5.1"/>
          <xsd:enumeration value="What's New V5.1"/>
          <xsd:enumeration value="Site Recovery Manager ICM V5.1"/>
          <xsd:enumeration value="Optimize and Scale V5.1"/>
          <xsd:enumeration value="Install Configure Manage V5.1"/>
          <xsd:enumeration value="Optimize and Scale V5.0"/>
          <xsd:enumeration value="Fast Track V5.0"/>
          <xsd:enumeration value="Skills for Operators V5.0"/>
          <xsd:enumeration value="Design Workshop V5.0"/>
          <xsd:enumeration value="Install Configure Manage SMBs V5.0"/>
          <xsd:enumeration value="Install Configure Manage V5.0"/>
          <xsd:enumeration value="What's New V5.0"/>
          <xsd:enumeration value="Automation with PowerCLI V5.0"/>
          <xsd:enumeration value="Site Recovery Manager ICM V5.0"/>
          <xsd:enumeration value="Overview V5.0"/>
          <xsd:enumeration value="ALL"/>
        </xsd:restriction>
      </xsd:simpleType>
    </xsd:element>
    <xsd:element name="Document_x0020_Category" ma:index="9" ma:displayName="Document Category" ma:format="Dropdown" ma:internalName="Document_x0020_Category">
      <xsd:simpleType>
        <xsd:restriction base="dms:Choice">
          <xsd:enumeration value="Lecture"/>
          <xsd:enumeration value="Lab Exercise"/>
          <xsd:enumeration value="PowerPoint Slide"/>
          <xsd:enumeration value="Forms"/>
          <xsd:enumeration value="Developer Resources"/>
          <xsd:enumeration value="Datasheet"/>
          <xsd:enumeration value="Design Documents"/>
          <xsd:enumeration value="Instructor Delivery Tools"/>
          <xsd:enumeration value="Course Evaluations"/>
          <xsd:enumeration value="Internal Review Documents"/>
          <xsd:enumeration value="LockLizard"/>
          <xsd:enumeration value="Localization"/>
          <xsd:enumeration value="eBook"/>
          <xsd:enumeration value="Lab Connect"/>
        </xsd:restriction>
      </xsd:simpleType>
    </xsd:element>
  </xsd:schema>
  <xsd:schema xmlns:xsd="http://www.w3.org/2001/XMLSchema" xmlns:dms="http://schemas.microsoft.com/office/2006/documentManagement/types" targetNamespace="http://schemas.microsoft.com/sharepoint/v3/fields" elementFormDefault="qualified">
    <xsd:import namespace="http://schemas.microsoft.com/office/2006/documentManagement/types"/>
    <xsd:element name="_Status" ma:index="10" ma:displayName="Status" ma:default="" ma:format="Dropdown" ma:internalName="_Status">
      <xsd:simpleType>
        <xsd:restriction base="dms:Choice">
          <xsd:enumeration value="Not Started"/>
          <xsd:enumeration value="Draft"/>
          <xsd:enumeration value="Reviewed"/>
          <xsd:enumeration value="Final"/>
          <xsd:enumeration value="Expired"/>
        </xsd:restriction>
      </xsd:simpleType>
    </xsd:element>
  </xsd:schema>
  <xsd:schema xmlns:xsd="http://www.w3.org/2001/XMLSchema" xmlns:dms="http://schemas.microsoft.com/office/2006/documentManagement/types" targetNamespace="4f15fc31-3d0d-47e7-af43-e227d2cb0a53" elementFormDefault="qualified">
    <xsd:import namespace="http://schemas.microsoft.com/office/2006/documentManagement/types"/>
    <xsd:element name="File_x0020_Description" ma:index="11" ma:displayName="File Description" ma:default="" ma:description="Actual title of uploaded file" ma:internalName="File_x0020_Description">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EmailTo xmlns="http://schemas.microsoft.com/sharepoint/v3" xsi:nil="true"/>
    <Document_x0020_Category xmlns="288e86e3-13ec-46f3-a9d0-a70aaaa1e93e">PowerPoint Slide</Document_x0020_Category>
    <_Status xmlns="http://schemas.microsoft.com/sharepoint/v3/fields"/>
    <EmailSender xmlns="http://schemas.microsoft.com/sharepoint/v3" xsi:nil="true"/>
    <EmailFrom xmlns="http://schemas.microsoft.com/sharepoint/v3" xsi:nil="true"/>
    <File_x0020_Description xmlns="4f15fc31-3d0d-47e7-af43-e227d2cb0a53">M03 VM Introduction</File_x0020_Description>
    <EmailSubject xmlns="http://schemas.microsoft.com/sharepoint/v3" xsi:nil="true"/>
    <Course_x0020_Title xmlns="288e86e3-13ec-46f3-a9d0-a70aaaa1e93e">Install Configure Manage V5.5</Course_x0020_Title>
    <EmailCc xmlns="http://schemas.microsoft.com/sharepoint/v3" xsi:nil="true"/>
  </documentManagement>
</p:properties>
</file>

<file path=customXml/itemProps1.xml><?xml version="1.0" encoding="utf-8"?>
<ds:datastoreItem xmlns:ds="http://schemas.openxmlformats.org/officeDocument/2006/customXml" ds:itemID="{BCA6BC28-1116-4C88-832C-BD6FDA1DFA2A}">
  <ds:schemaRefs>
    <ds:schemaRef ds:uri="http://schemas.microsoft.com/sharepoint/v3/contenttype/forms"/>
  </ds:schemaRefs>
</ds:datastoreItem>
</file>

<file path=customXml/itemProps2.xml><?xml version="1.0" encoding="utf-8"?>
<ds:datastoreItem xmlns:ds="http://schemas.openxmlformats.org/officeDocument/2006/customXml" ds:itemID="{9518037A-9822-42BF-A805-09B19CC0EC6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288e86e3-13ec-46f3-a9d0-a70aaaa1e93e"/>
    <ds:schemaRef ds:uri="http://schemas.microsoft.com/sharepoint/v3/fields"/>
    <ds:schemaRef ds:uri="4f15fc31-3d0d-47e7-af43-e227d2cb0a5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55EE00EC-B8BF-4472-86C8-6D64FC95875D}">
  <ds:schemaRefs>
    <ds:schemaRef ds:uri="http://schemas.microsoft.com/office/2006/documentManagement/types"/>
    <ds:schemaRef ds:uri="http://schemas.openxmlformats.org/package/2006/metadata/core-properties"/>
    <ds:schemaRef ds:uri="4f15fc31-3d0d-47e7-af43-e227d2cb0a53"/>
    <ds:schemaRef ds:uri="http://purl.org/dc/elements/1.1/"/>
    <ds:schemaRef ds:uri="http://www.w3.org/XML/1998/namespace"/>
    <ds:schemaRef ds:uri="http://schemas.microsoft.com/sharepoint/v3/fields"/>
    <ds:schemaRef ds:uri="http://purl.org/dc/terms/"/>
    <ds:schemaRef ds:uri="http://schemas.microsoft.com/office/2006/metadata/properties"/>
    <ds:schemaRef ds:uri="288e86e3-13ec-46f3-a9d0-a70aaaa1e93e"/>
    <ds:schemaRef ds:uri="http://schemas.microsoft.com/sharepoint/v3"/>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blank</Template>
  <TotalTime>5547</TotalTime>
  <Words>1632</Words>
  <Application>Microsoft Office PowerPoint</Application>
  <PresentationFormat>On-screen Show (4:3)</PresentationFormat>
  <Paragraphs>229</Paragraphs>
  <Slides>27</Slides>
  <Notes>26</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Blank</vt:lpstr>
      <vt:lpstr>创建虚拟机</vt:lpstr>
      <vt:lpstr>您的进度</vt:lpstr>
      <vt:lpstr>重要信息</vt:lpstr>
      <vt:lpstr>本单元课时</vt:lpstr>
      <vt:lpstr>第 1 课： 虚拟机的概念</vt:lpstr>
      <vt:lpstr>学员的学习目标</vt:lpstr>
      <vt:lpstr>组成虚拟机的文件</vt:lpstr>
      <vt:lpstr>虚拟机硬件</vt:lpstr>
      <vt:lpstr>虚拟硬件版本 </vt:lpstr>
      <vt:lpstr>CPU 和内存 </vt:lpstr>
      <vt:lpstr>虚拟磁盘 </vt:lpstr>
      <vt:lpstr>存储虚拟磁盘精简配置</vt:lpstr>
      <vt:lpstr>虚拟网卡</vt:lpstr>
      <vt:lpstr>其他设备 </vt:lpstr>
      <vt:lpstr>虚拟机控制台</vt:lpstr>
      <vt:lpstr>回顾学员的学习目标</vt:lpstr>
      <vt:lpstr>第 2 课： 创建虚拟机</vt:lpstr>
      <vt:lpstr>学员的学习目标</vt:lpstr>
      <vt:lpstr>调配虚拟机</vt:lpstr>
      <vt:lpstr>创建虚拟机</vt:lpstr>
      <vt:lpstr>选择典型配置</vt:lpstr>
      <vt:lpstr>选择自定义配置</vt:lpstr>
      <vt:lpstr>安装客户操作系统</vt:lpstr>
      <vt:lpstr>VMware Tools</vt:lpstr>
      <vt:lpstr>部署 OVF 模板</vt:lpstr>
      <vt:lpstr>回顾学员的学习目标</vt:lpstr>
      <vt:lpstr>要点</vt:lpstr>
    </vt:vector>
  </TitlesOfParts>
  <Company>VMware, Inc.</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Virtual Machines</dc:title>
  <dc:creator>Regina Aboud</dc:creator>
  <cp:lastModifiedBy>EMC</cp:lastModifiedBy>
  <cp:revision>485</cp:revision>
  <cp:lastPrinted>2014-01-27T08:55:59Z</cp:lastPrinted>
  <dcterms:created xsi:type="dcterms:W3CDTF">2009-12-02T17:58:37Z</dcterms:created>
  <dcterms:modified xsi:type="dcterms:W3CDTF">2015-10-18T16:34:44Z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rder">
    <vt:r8>158500</vt:r8>
  </property>
  <property fmtid="{D5CDD505-2E9C-101B-9397-08002B2CF9AE}" pid="3" name="ContentTypeId">
    <vt:lpwstr>0x0101000F5E703E679F4949B1BC712E915FCA2F</vt:lpwstr>
  </property>
</Properties>
</file>