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4"/>
  </p:sldMasterIdLst>
  <p:notesMasterIdLst>
    <p:notesMasterId r:id="rId28"/>
  </p:notesMasterIdLst>
  <p:handoutMasterIdLst>
    <p:handoutMasterId r:id="rId29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4" r:id="rId12"/>
    <p:sldId id="265" r:id="rId13"/>
    <p:sldId id="266" r:id="rId14"/>
    <p:sldId id="267" r:id="rId15"/>
    <p:sldId id="268" r:id="rId16"/>
    <p:sldId id="269" r:id="rId17"/>
    <p:sldId id="285" r:id="rId18"/>
    <p:sldId id="270" r:id="rId19"/>
    <p:sldId id="286" r:id="rId20"/>
    <p:sldId id="287" r:id="rId21"/>
    <p:sldId id="288" r:id="rId22"/>
    <p:sldId id="271" r:id="rId23"/>
    <p:sldId id="289" r:id="rId24"/>
    <p:sldId id="290" r:id="rId25"/>
    <p:sldId id="283" r:id="rId26"/>
    <p:sldId id="284" r:id="rId27"/>
  </p:sldIdLst>
  <p:sldSz cx="9144000" cy="6858000" type="screen4x3"/>
  <p:notesSz cx="7315200" cy="9601200"/>
  <p:custDataLst>
    <p:tags r:id="rId30"/>
  </p:custDataLst>
  <p:defaultTextStyle>
    <a:defPPr>
      <a:defRPr lang="en-US"/>
    </a:defPPr>
    <a:lvl1pPr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1pPr>
    <a:lvl2pPr marL="4572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2pPr>
    <a:lvl3pPr marL="9144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3pPr>
    <a:lvl4pPr marL="13716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4pPr>
    <a:lvl5pPr marL="18288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5D3"/>
    <a:srgbClr val="4D4D4D"/>
    <a:srgbClr val="FFFFFF"/>
    <a:srgbClr val="52AEDC"/>
    <a:srgbClr val="ACE0F2"/>
    <a:srgbClr val="B3E3F3"/>
    <a:srgbClr val="61C0E0"/>
    <a:srgbClr val="59B1DD"/>
    <a:srgbClr val="68B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488" autoAdjust="0"/>
    <p:restoredTop sz="95104" autoAdjust="0"/>
  </p:normalViewPr>
  <p:slideViewPr>
    <p:cSldViewPr snapToGrid="0">
      <p:cViewPr>
        <p:scale>
          <a:sx n="100" d="100"/>
          <a:sy n="100" d="100"/>
        </p:scale>
        <p:origin x="-972" y="-48"/>
      </p:cViewPr>
      <p:guideLst>
        <p:guide orient="horz" pos="4143"/>
        <p:guide orient="horz" pos="3885"/>
        <p:guide orient="horz" pos="512"/>
        <p:guide orient="horz" pos="2174"/>
        <p:guide pos="2880"/>
        <p:guide pos="205"/>
        <p:guide pos="56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1542" y="-10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377FD-AA31-4820-88ED-7BD398AF9364}" type="doc">
      <dgm:prSet loTypeId="urn:microsoft.com/office/officeart/2005/8/layout/lProcess2" loCatId="relationship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67D1009-3864-4A15-AC8A-807BDA07319B}">
      <dgm:prSet custT="1"/>
      <dgm:spPr/>
      <dgm:t>
        <a:bodyPr/>
        <a:lstStyle/>
        <a:p>
          <a:pPr rtl="0"/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8FC95F76-7A74-43DE-9124-25A10DC095D5}" type="parTrans" cxnId="{CC37928B-26D5-4520-BCC1-1E863689E1D7}">
      <dgm:prSet/>
      <dgm:spPr/>
      <dgm:t>
        <a:bodyPr/>
        <a:lstStyle/>
        <a:p>
          <a:endParaRPr lang="en-US"/>
        </a:p>
      </dgm:t>
    </dgm:pt>
    <dgm:pt modelId="{5EF57A76-BCBE-4A75-B7D2-516E5CAC8ECE}" type="sibTrans" cxnId="{CC37928B-26D5-4520-BCC1-1E863689E1D7}">
      <dgm:prSet/>
      <dgm:spPr/>
      <dgm:t>
        <a:bodyPr/>
        <a:lstStyle/>
        <a:p>
          <a:endParaRPr lang="en-US"/>
        </a:p>
      </dgm:t>
    </dgm:pt>
    <dgm:pt modelId="{1EB633A4-C5A4-4B8B-A319-F5D6718069B8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课程简介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61D43C2E-8157-45A0-9C58-E7147CFFC996}" type="parTrans" cxnId="{D1DB9BE4-A205-456C-88B9-86DF217CAF9C}">
      <dgm:prSet/>
      <dgm:spPr/>
      <dgm:t>
        <a:bodyPr/>
        <a:lstStyle/>
        <a:p>
          <a:endParaRPr lang="en-US"/>
        </a:p>
      </dgm:t>
    </dgm:pt>
    <dgm:pt modelId="{C2EA4E02-3D0D-476F-9759-9FD7D4D49BA5}" type="sibTrans" cxnId="{D1DB9BE4-A205-456C-88B9-86DF217CAF9C}">
      <dgm:prSet/>
      <dgm:spPr/>
      <dgm:t>
        <a:bodyPr/>
        <a:lstStyle/>
        <a:p>
          <a:endParaRPr lang="en-US"/>
        </a:p>
      </dgm:t>
    </dgm:pt>
    <dgm:pt modelId="{C88BF25D-8C4B-4930-B5A8-0AAB0B6C2F61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软件定义的数据中心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4836FF2C-7A2C-4398-A492-928EF21FAEBC}" type="parTrans" cxnId="{EC9D0F53-B62D-4EE3-9696-E5CC3D0C2C9C}">
      <dgm:prSet/>
      <dgm:spPr/>
      <dgm:t>
        <a:bodyPr/>
        <a:lstStyle/>
        <a:p>
          <a:endParaRPr lang="en-US"/>
        </a:p>
      </dgm:t>
    </dgm:pt>
    <dgm:pt modelId="{96487B1D-E27A-4A7C-BEDA-E6A38A4D826B}" type="sibTrans" cxnId="{EC9D0F53-B62D-4EE3-9696-E5CC3D0C2C9C}">
      <dgm:prSet/>
      <dgm:spPr/>
      <dgm:t>
        <a:bodyPr/>
        <a:lstStyle/>
        <a:p>
          <a:endParaRPr lang="en-US"/>
        </a:p>
      </dgm:t>
    </dgm:pt>
    <dgm:pt modelId="{D40C261D-8AAB-4F8C-B219-C19C43FD613F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创建虚拟机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FE8C48A5-3B9F-4F12-82D7-807588DDC79D}" type="parTrans" cxnId="{96139A76-867B-4CB1-8B5F-259FBDF777AC}">
      <dgm:prSet/>
      <dgm:spPr/>
      <dgm:t>
        <a:bodyPr/>
        <a:lstStyle/>
        <a:p>
          <a:endParaRPr lang="en-US"/>
        </a:p>
      </dgm:t>
    </dgm:pt>
    <dgm:pt modelId="{46A19629-0C75-4518-8829-471B37257221}" type="sibTrans" cxnId="{96139A76-867B-4CB1-8B5F-259FBDF777AC}">
      <dgm:prSet/>
      <dgm:spPr/>
      <dgm:t>
        <a:bodyPr/>
        <a:lstStyle/>
        <a:p>
          <a:endParaRPr lang="en-US"/>
        </a:p>
      </dgm:t>
    </dgm:pt>
    <dgm:pt modelId="{2815E0BB-3C06-4C12-BE87-BD6F5EBA7935}">
      <dgm:prSet custT="1"/>
      <dgm:spPr/>
      <dgm:t>
        <a:bodyPr/>
        <a:lstStyle/>
        <a:p>
          <a:pPr rtl="0"/>
          <a:r>
            <a:rPr lang="en-US" altLang="zh-CN" sz="1200" noProof="0" smtClean="0">
              <a:latin typeface="+mj-lt"/>
              <a:ea typeface="华康黑体W5" pitchFamily="49" charset="-122"/>
            </a:rPr>
            <a:t>VMware vCenter Server</a:t>
          </a:r>
          <a:endParaRPr lang="en-US" altLang="zh-CN" sz="1200" noProof="0">
            <a:latin typeface="+mj-lt"/>
            <a:ea typeface="华康黑体W5" pitchFamily="49" charset="-122"/>
          </a:endParaRPr>
        </a:p>
      </dgm:t>
    </dgm:pt>
    <dgm:pt modelId="{443B972E-5BF3-4753-A205-3BA0963F6DFF}" type="parTrans" cxnId="{3D6ACBC5-1467-4868-871E-87FA82310752}">
      <dgm:prSet/>
      <dgm:spPr/>
      <dgm:t>
        <a:bodyPr/>
        <a:lstStyle/>
        <a:p>
          <a:endParaRPr lang="en-US"/>
        </a:p>
      </dgm:t>
    </dgm:pt>
    <dgm:pt modelId="{4EE28D93-8375-48E5-B506-A0FC0CD7B246}" type="sibTrans" cxnId="{3D6ACBC5-1467-4868-871E-87FA82310752}">
      <dgm:prSet/>
      <dgm:spPr/>
      <dgm:t>
        <a:bodyPr/>
        <a:lstStyle/>
        <a:p>
          <a:endParaRPr lang="en-US"/>
        </a:p>
      </dgm:t>
    </dgm:pt>
    <dgm:pt modelId="{581BDAF4-300D-4CCA-A2CA-DBC07E4C1C34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配置和管理虚拟网络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28DCDD8F-C5F4-4955-973A-63AC86162F60}" type="parTrans" cxnId="{161DD1CA-C390-416F-841F-1B7080013B36}">
      <dgm:prSet/>
      <dgm:spPr/>
      <dgm:t>
        <a:bodyPr/>
        <a:lstStyle/>
        <a:p>
          <a:endParaRPr lang="en-US"/>
        </a:p>
      </dgm:t>
    </dgm:pt>
    <dgm:pt modelId="{1D7ED3D6-84E2-4DF8-A94E-18BDF9FF1320}" type="sibTrans" cxnId="{161DD1CA-C390-416F-841F-1B7080013B36}">
      <dgm:prSet/>
      <dgm:spPr/>
      <dgm:t>
        <a:bodyPr/>
        <a:lstStyle/>
        <a:p>
          <a:endParaRPr lang="en-US"/>
        </a:p>
      </dgm:t>
    </dgm:pt>
    <dgm:pt modelId="{6D22633C-C8C6-4AD7-B6A6-BCF11BB2723A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配置和管理虚拟存储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79D68A8C-0C1D-4190-850A-4A6A6771E0EF}" type="parTrans" cxnId="{14D4E762-0727-4DA9-8956-401EB3270648}">
      <dgm:prSet/>
      <dgm:spPr/>
      <dgm:t>
        <a:bodyPr/>
        <a:lstStyle/>
        <a:p>
          <a:endParaRPr lang="en-US"/>
        </a:p>
      </dgm:t>
    </dgm:pt>
    <dgm:pt modelId="{8D7B6FED-21D8-4BE0-B653-D3EE874C74FE}" type="sibTrans" cxnId="{14D4E762-0727-4DA9-8956-401EB3270648}">
      <dgm:prSet/>
      <dgm:spPr/>
      <dgm:t>
        <a:bodyPr/>
        <a:lstStyle/>
        <a:p>
          <a:endParaRPr lang="en-US"/>
        </a:p>
      </dgm:t>
    </dgm:pt>
    <dgm:pt modelId="{56EFB488-3D72-4E5A-9EF5-F8A6E4DDE869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虚拟机管理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052DA729-5B40-4492-AD2A-84C8E561D824}" type="parTrans" cxnId="{1462D210-1C97-40F2-8922-7024D3205226}">
      <dgm:prSet/>
      <dgm:spPr/>
      <dgm:t>
        <a:bodyPr/>
        <a:lstStyle/>
        <a:p>
          <a:endParaRPr lang="en-US"/>
        </a:p>
      </dgm:t>
    </dgm:pt>
    <dgm:pt modelId="{18503E69-8776-4469-9F2F-14D0D121A6E9}" type="sibTrans" cxnId="{1462D210-1C97-40F2-8922-7024D3205226}">
      <dgm:prSet/>
      <dgm:spPr/>
      <dgm:t>
        <a:bodyPr/>
        <a:lstStyle/>
        <a:p>
          <a:endParaRPr lang="en-US"/>
        </a:p>
      </dgm:t>
    </dgm:pt>
    <dgm:pt modelId="{05CF4C47-BB13-4829-90A1-EC0727DA2513}">
      <dgm:prSet custT="1"/>
      <dgm:spPr/>
      <dgm:t>
        <a:bodyPr/>
        <a:lstStyle/>
        <a:p>
          <a:pPr rtl="0"/>
          <a:r>
            <a:rPr lang="en-US" altLang="zh-CN" sz="1200" dirty="0" smtClean="0">
              <a:ea typeface="华康黑体W5"/>
            </a:rPr>
            <a:t>vSphere Update Manager </a:t>
          </a:r>
          <a:r>
            <a:rPr lang="zh-CN" altLang="en-US" sz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en-US" altLang="zh-CN" sz="1200" b="0" noProof="0" dirty="0">
            <a:latin typeface="华康黑体W5" pitchFamily="49" charset="-122"/>
            <a:ea typeface="华康黑体W5" pitchFamily="49" charset="-122"/>
          </a:endParaRPr>
        </a:p>
      </dgm:t>
    </dgm:pt>
    <dgm:pt modelId="{FCD29D57-32B4-4D9B-B9D5-0B0A3FE500C9}" type="sibTrans" cxnId="{4AFB27FA-E8C0-4B3E-8521-03EB6AAF0538}">
      <dgm:prSet/>
      <dgm:spPr/>
      <dgm:t>
        <a:bodyPr/>
        <a:lstStyle/>
        <a:p>
          <a:endParaRPr lang="en-US"/>
        </a:p>
      </dgm:t>
    </dgm:pt>
    <dgm:pt modelId="{4E758880-78E5-4715-9F95-4DE8893D3C1D}" type="parTrans" cxnId="{4AFB27FA-E8C0-4B3E-8521-03EB6AAF0538}">
      <dgm:prSet/>
      <dgm:spPr/>
      <dgm:t>
        <a:bodyPr/>
        <a:lstStyle/>
        <a:p>
          <a:endParaRPr lang="en-US"/>
        </a:p>
      </dgm:t>
    </dgm:pt>
    <dgm:pt modelId="{CA4EF82C-F242-41D4-9236-369B892BE312}">
      <dgm:prSet custT="1"/>
      <dgm:spPr/>
      <dgm:t>
        <a:bodyPr/>
        <a:lstStyle/>
        <a:p>
          <a:pPr rtl="0"/>
          <a:r>
            <a:rPr lang="zh-CN" altLang="en-US" sz="1200" b="0" noProof="0" smtClean="0">
              <a:latin typeface="华康黑体W5" pitchFamily="49" charset="-122"/>
              <a:ea typeface="华康黑体W5" pitchFamily="49" charset="-122"/>
            </a:rPr>
            <a:t>主机可扩展性</a:t>
          </a:r>
          <a:endParaRPr lang="en-US" altLang="zh-CN" sz="1200" b="0" noProof="0">
            <a:latin typeface="华康黑体W5" pitchFamily="49" charset="-122"/>
            <a:ea typeface="华康黑体W5" pitchFamily="49" charset="-122"/>
          </a:endParaRPr>
        </a:p>
      </dgm:t>
    </dgm:pt>
    <dgm:pt modelId="{F00CA7C6-4E2F-46CB-B7F0-338B5AC77392}" type="sibTrans" cxnId="{29BFF137-C74F-4426-8B69-BC1196EC87E5}">
      <dgm:prSet/>
      <dgm:spPr/>
      <dgm:t>
        <a:bodyPr/>
        <a:lstStyle/>
        <a:p>
          <a:endParaRPr lang="en-US"/>
        </a:p>
      </dgm:t>
    </dgm:pt>
    <dgm:pt modelId="{EDE6AA22-65E1-4AB0-968B-788C78C4468C}" type="parTrans" cxnId="{29BFF137-C74F-4426-8B69-BC1196EC87E5}">
      <dgm:prSet/>
      <dgm:spPr/>
      <dgm:t>
        <a:bodyPr/>
        <a:lstStyle/>
        <a:p>
          <a:endParaRPr lang="en-US"/>
        </a:p>
      </dgm:t>
    </dgm:pt>
    <dgm:pt modelId="{0F0F5A38-0027-474C-BA26-9EB3C103172C}">
      <dgm:prSet custT="1"/>
      <dgm:spPr/>
      <dgm:t>
        <a:bodyPr/>
        <a:lstStyle/>
        <a:p>
          <a:pPr rtl="0"/>
          <a:r>
            <a:rPr lang="en-US" altLang="zh-CN" sz="1200" noProof="0" smtClean="0">
              <a:latin typeface="+mj-lt"/>
              <a:ea typeface="华康黑体W5" pitchFamily="49" charset="-122"/>
            </a:rPr>
            <a:t>High Availability </a:t>
          </a:r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和 </a:t>
          </a:r>
          <a:r>
            <a:rPr lang="en-US" altLang="zh-CN" sz="1200" noProof="0" smtClean="0">
              <a:latin typeface="+mj-lt"/>
              <a:ea typeface="华康黑体W5" pitchFamily="49" charset="-122"/>
            </a:rPr>
            <a:t>Fault Tolerance</a:t>
          </a:r>
          <a:endParaRPr lang="en-US" altLang="zh-CN" sz="1200" noProof="0">
            <a:latin typeface="+mj-lt"/>
            <a:ea typeface="华康黑体W5" pitchFamily="49" charset="-122"/>
          </a:endParaRPr>
        </a:p>
      </dgm:t>
    </dgm:pt>
    <dgm:pt modelId="{66B53BF7-0AC5-4F05-B70A-4B2B0492460B}" type="sibTrans" cxnId="{ECFD5A33-2B6D-4421-A99D-7AD21A5AA665}">
      <dgm:prSet/>
      <dgm:spPr/>
      <dgm:t>
        <a:bodyPr/>
        <a:lstStyle/>
        <a:p>
          <a:endParaRPr lang="en-US"/>
        </a:p>
      </dgm:t>
    </dgm:pt>
    <dgm:pt modelId="{B394E3C5-3784-4528-9C10-4446C1409CCB}" type="parTrans" cxnId="{ECFD5A33-2B6D-4421-A99D-7AD21A5AA665}">
      <dgm:prSet/>
      <dgm:spPr/>
      <dgm:t>
        <a:bodyPr/>
        <a:lstStyle/>
        <a:p>
          <a:endParaRPr lang="en-US"/>
        </a:p>
      </dgm:t>
    </dgm:pt>
    <dgm:pt modelId="{7450D373-7E79-4F82-9A64-4AA38A1DA129}">
      <dgm:prSet custT="1"/>
      <dgm:spPr/>
      <dgm:t>
        <a:bodyPr/>
        <a:lstStyle/>
        <a:p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安装 </a:t>
          </a:r>
          <a:r>
            <a:rPr lang="en-US" altLang="zh-CN" sz="1200" noProof="0" smtClean="0">
              <a:latin typeface="+mj-lt"/>
              <a:ea typeface="华康黑体W5" pitchFamily="49" charset="-122"/>
            </a:rPr>
            <a:t>vSphere</a:t>
          </a:r>
          <a:r>
            <a:rPr lang="en-US" altLang="zh-CN" sz="1200" noProof="0" smtClean="0">
              <a:latin typeface="华康黑体W5" pitchFamily="49" charset="-122"/>
              <a:ea typeface="华康黑体W5" pitchFamily="49" charset="-122"/>
            </a:rPr>
            <a:t> </a:t>
          </a:r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组件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E65DED6B-77DD-46CF-9BA8-C4AE92754C6A}" type="parTrans" cxnId="{57D1B919-E216-4483-95DD-13674BFF039A}">
      <dgm:prSet/>
      <dgm:spPr/>
      <dgm:t>
        <a:bodyPr/>
        <a:lstStyle/>
        <a:p>
          <a:endParaRPr lang="en-US"/>
        </a:p>
      </dgm:t>
    </dgm:pt>
    <dgm:pt modelId="{3B642A92-6DC2-4A44-B225-4BD8F116E5CF}" type="sibTrans" cxnId="{57D1B919-E216-4483-95DD-13674BFF039A}">
      <dgm:prSet/>
      <dgm:spPr/>
      <dgm:t>
        <a:bodyPr/>
        <a:lstStyle/>
        <a:p>
          <a:endParaRPr lang="en-US"/>
        </a:p>
      </dgm:t>
    </dgm:pt>
    <dgm:pt modelId="{612D5DBA-63CE-4934-94AA-6C2E63A04090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资源管理和监控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E605C3A3-B57A-45DD-AB36-8C34AB4CC25B}" type="sibTrans" cxnId="{0082459C-7DE4-45BD-8CAC-B07FF7560E9E}">
      <dgm:prSet/>
      <dgm:spPr/>
      <dgm:t>
        <a:bodyPr/>
        <a:lstStyle/>
        <a:p>
          <a:endParaRPr lang="en-US"/>
        </a:p>
      </dgm:t>
    </dgm:pt>
    <dgm:pt modelId="{535537E2-37A8-4B96-911C-C91CF5F53485}" type="parTrans" cxnId="{0082459C-7DE4-45BD-8CAC-B07FF7560E9E}">
      <dgm:prSet/>
      <dgm:spPr/>
      <dgm:t>
        <a:bodyPr/>
        <a:lstStyle/>
        <a:p>
          <a:endParaRPr lang="en-US"/>
        </a:p>
      </dgm:t>
    </dgm:pt>
    <dgm:pt modelId="{9AF63CF4-649C-47C9-A933-1310616162EE}">
      <dgm:prSet custT="1"/>
      <dgm:spPr/>
      <dgm:t>
        <a:bodyPr/>
        <a:lstStyle/>
        <a:p>
          <a:pPr rtl="0"/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9224041E-308A-4059-B55A-0C0E1990C314}" type="parTrans" cxnId="{62049D29-1F0C-4FEC-B6A9-5905A7735318}">
      <dgm:prSet/>
      <dgm:spPr/>
      <dgm:t>
        <a:bodyPr/>
        <a:lstStyle/>
        <a:p>
          <a:endParaRPr lang="en-US"/>
        </a:p>
      </dgm:t>
    </dgm:pt>
    <dgm:pt modelId="{947622A7-A7BA-4642-AC57-8EE7F7E6B154}" type="sibTrans" cxnId="{62049D29-1F0C-4FEC-B6A9-5905A7735318}">
      <dgm:prSet/>
      <dgm:spPr/>
      <dgm:t>
        <a:bodyPr/>
        <a:lstStyle/>
        <a:p>
          <a:endParaRPr lang="en-US"/>
        </a:p>
      </dgm:t>
    </dgm:pt>
    <dgm:pt modelId="{01ADE57B-8F50-42A9-81BF-D461CE81188D}" type="pres">
      <dgm:prSet presAssocID="{E24377FD-AA31-4820-88ED-7BD398AF936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8F20CF-E7D1-4E2E-BD89-23C3962A9A72}" type="pres">
      <dgm:prSet presAssocID="{267D1009-3864-4A15-AC8A-807BDA07319B}" presName="compNode" presStyleCnt="0"/>
      <dgm:spPr/>
      <dgm:t>
        <a:bodyPr/>
        <a:lstStyle/>
        <a:p>
          <a:endParaRPr lang="en-US"/>
        </a:p>
      </dgm:t>
    </dgm:pt>
    <dgm:pt modelId="{9E2EF594-B5D2-4060-A930-BE45138EA429}" type="pres">
      <dgm:prSet presAssocID="{267D1009-3864-4A15-AC8A-807BDA07319B}" presName="aNode" presStyleLbl="bgShp" presStyleIdx="0" presStyleCnt="2" custScaleY="81834" custLinFactNeighborX="1960"/>
      <dgm:spPr/>
      <dgm:t>
        <a:bodyPr/>
        <a:lstStyle/>
        <a:p>
          <a:endParaRPr lang="en-US"/>
        </a:p>
      </dgm:t>
    </dgm:pt>
    <dgm:pt modelId="{13A75760-2E17-424F-BB0F-DF580736D5D7}" type="pres">
      <dgm:prSet presAssocID="{267D1009-3864-4A15-AC8A-807BDA07319B}" presName="textNode" presStyleLbl="bgShp" presStyleIdx="0" presStyleCnt="2"/>
      <dgm:spPr/>
      <dgm:t>
        <a:bodyPr/>
        <a:lstStyle/>
        <a:p>
          <a:endParaRPr lang="en-US"/>
        </a:p>
      </dgm:t>
    </dgm:pt>
    <dgm:pt modelId="{13667B1E-CC56-407C-ABF1-F4F607B23CE1}" type="pres">
      <dgm:prSet presAssocID="{267D1009-3864-4A15-AC8A-807BDA07319B}" presName="compChildNode" presStyleCnt="0"/>
      <dgm:spPr/>
      <dgm:t>
        <a:bodyPr/>
        <a:lstStyle/>
        <a:p>
          <a:endParaRPr lang="en-US"/>
        </a:p>
      </dgm:t>
    </dgm:pt>
    <dgm:pt modelId="{09412093-F13F-40B8-A7DC-F6A0CEB58122}" type="pres">
      <dgm:prSet presAssocID="{267D1009-3864-4A15-AC8A-807BDA07319B}" presName="theInnerList" presStyleCnt="0"/>
      <dgm:spPr/>
      <dgm:t>
        <a:bodyPr/>
        <a:lstStyle/>
        <a:p>
          <a:endParaRPr lang="en-US"/>
        </a:p>
      </dgm:t>
    </dgm:pt>
    <dgm:pt modelId="{74C99D3E-F3FD-432C-8BE9-5BAE6A255D5E}" type="pres">
      <dgm:prSet presAssocID="{1EB633A4-C5A4-4B8B-A319-F5D6718069B8}" presName="childNode" presStyleLbl="node1" presStyleIdx="0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3E4B79-CF7F-4082-8BF2-E9D60D871FD2}" type="pres">
      <dgm:prSet presAssocID="{1EB633A4-C5A4-4B8B-A319-F5D6718069B8}" presName="aSpace2" presStyleCnt="0"/>
      <dgm:spPr/>
      <dgm:t>
        <a:bodyPr/>
        <a:lstStyle/>
        <a:p>
          <a:endParaRPr lang="en-US"/>
        </a:p>
      </dgm:t>
    </dgm:pt>
    <dgm:pt modelId="{71787B42-9A3E-4626-8534-106FFF4AB4EE}" type="pres">
      <dgm:prSet presAssocID="{C88BF25D-8C4B-4930-B5A8-0AAB0B6C2F61}" presName="childNode" presStyleLbl="node1" presStyleIdx="1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804050-55CA-48DD-8682-47FFA282128B}" type="pres">
      <dgm:prSet presAssocID="{C88BF25D-8C4B-4930-B5A8-0AAB0B6C2F61}" presName="aSpace2" presStyleCnt="0"/>
      <dgm:spPr/>
      <dgm:t>
        <a:bodyPr/>
        <a:lstStyle/>
        <a:p>
          <a:endParaRPr lang="en-US"/>
        </a:p>
      </dgm:t>
    </dgm:pt>
    <dgm:pt modelId="{FB61E668-CF29-4EA7-BF70-43F875583291}" type="pres">
      <dgm:prSet presAssocID="{D40C261D-8AAB-4F8C-B219-C19C43FD613F}" presName="childNode" presStyleLbl="node1" presStyleIdx="2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949B1-DC87-4FF0-B3A2-BEC04CFA0444}" type="pres">
      <dgm:prSet presAssocID="{D40C261D-8AAB-4F8C-B219-C19C43FD613F}" presName="aSpace2" presStyleCnt="0"/>
      <dgm:spPr/>
      <dgm:t>
        <a:bodyPr/>
        <a:lstStyle/>
        <a:p>
          <a:endParaRPr lang="en-US"/>
        </a:p>
      </dgm:t>
    </dgm:pt>
    <dgm:pt modelId="{7EC84BC9-698F-4BD5-948B-667BC6538C84}" type="pres">
      <dgm:prSet presAssocID="{2815E0BB-3C06-4C12-BE87-BD6F5EBA7935}" presName="childNode" presStyleLbl="node1" presStyleIdx="3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1C8AF-DC57-461C-A593-B6AD38DF1804}" type="pres">
      <dgm:prSet presAssocID="{2815E0BB-3C06-4C12-BE87-BD6F5EBA7935}" presName="aSpace2" presStyleCnt="0"/>
      <dgm:spPr/>
      <dgm:t>
        <a:bodyPr/>
        <a:lstStyle/>
        <a:p>
          <a:endParaRPr lang="en-US"/>
        </a:p>
      </dgm:t>
    </dgm:pt>
    <dgm:pt modelId="{6E1EFE25-5840-4866-BD93-73F3492C35F8}" type="pres">
      <dgm:prSet presAssocID="{581BDAF4-300D-4CCA-A2CA-DBC07E4C1C34}" presName="childNode" presStyleLbl="node1" presStyleIdx="4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FF01A-6881-4AA7-B867-508AE35047EA}" type="pres">
      <dgm:prSet presAssocID="{581BDAF4-300D-4CCA-A2CA-DBC07E4C1C34}" presName="aSpace2" presStyleCnt="0"/>
      <dgm:spPr/>
      <dgm:t>
        <a:bodyPr/>
        <a:lstStyle/>
        <a:p>
          <a:endParaRPr lang="en-US"/>
        </a:p>
      </dgm:t>
    </dgm:pt>
    <dgm:pt modelId="{952BED0A-DD08-420B-A16D-ED7B7AF943E6}" type="pres">
      <dgm:prSet presAssocID="{6D22633C-C8C6-4AD7-B6A6-BCF11BB2723A}" presName="childNode" presStyleLbl="node1" presStyleIdx="5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333AC-2246-43A8-9C97-638907451E57}" type="pres">
      <dgm:prSet presAssocID="{6D22633C-C8C6-4AD7-B6A6-BCF11BB2723A}" presName="aSpace2" presStyleCnt="0"/>
      <dgm:spPr/>
      <dgm:t>
        <a:bodyPr/>
        <a:lstStyle/>
        <a:p>
          <a:endParaRPr lang="en-US"/>
        </a:p>
      </dgm:t>
    </dgm:pt>
    <dgm:pt modelId="{A03456B9-5588-41C9-B6CD-9F469F468382}" type="pres">
      <dgm:prSet presAssocID="{56EFB488-3D72-4E5A-9EF5-F8A6E4DDE869}" presName="childNode" presStyleLbl="node1" presStyleIdx="6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52E6A-01F7-4126-98AD-C5FFCF33DF57}" type="pres">
      <dgm:prSet presAssocID="{267D1009-3864-4A15-AC8A-807BDA07319B}" presName="aSpace" presStyleCnt="0"/>
      <dgm:spPr/>
      <dgm:t>
        <a:bodyPr/>
        <a:lstStyle/>
        <a:p>
          <a:endParaRPr lang="en-US"/>
        </a:p>
      </dgm:t>
    </dgm:pt>
    <dgm:pt modelId="{211951DE-7AA7-497F-9CAB-DC0AE6CC1AA8}" type="pres">
      <dgm:prSet presAssocID="{9AF63CF4-649C-47C9-A933-1310616162EE}" presName="compNode" presStyleCnt="0"/>
      <dgm:spPr/>
    </dgm:pt>
    <dgm:pt modelId="{7FCB9F24-3952-4CB8-BBAF-CBE50DF1FC91}" type="pres">
      <dgm:prSet presAssocID="{9AF63CF4-649C-47C9-A933-1310616162EE}" presName="aNode" presStyleLbl="bgShp" presStyleIdx="1" presStyleCnt="2" custScaleY="82828" custLinFactNeighborX="1960"/>
      <dgm:spPr/>
      <dgm:t>
        <a:bodyPr/>
        <a:lstStyle/>
        <a:p>
          <a:endParaRPr lang="en-US"/>
        </a:p>
      </dgm:t>
    </dgm:pt>
    <dgm:pt modelId="{6D6FBF55-485D-4305-BC1F-BA2124541E05}" type="pres">
      <dgm:prSet presAssocID="{9AF63CF4-649C-47C9-A933-1310616162EE}" presName="textNode" presStyleLbl="bgShp" presStyleIdx="1" presStyleCnt="2"/>
      <dgm:spPr/>
      <dgm:t>
        <a:bodyPr/>
        <a:lstStyle/>
        <a:p>
          <a:endParaRPr lang="en-US"/>
        </a:p>
      </dgm:t>
    </dgm:pt>
    <dgm:pt modelId="{66041112-4FCA-4278-8AC6-D44547AF749F}" type="pres">
      <dgm:prSet presAssocID="{9AF63CF4-649C-47C9-A933-1310616162EE}" presName="compChildNode" presStyleCnt="0"/>
      <dgm:spPr/>
    </dgm:pt>
    <dgm:pt modelId="{160FE45B-453D-40B4-BB7D-90CD15F92193}" type="pres">
      <dgm:prSet presAssocID="{9AF63CF4-649C-47C9-A933-1310616162EE}" presName="theInnerList" presStyleCnt="0"/>
      <dgm:spPr/>
    </dgm:pt>
    <dgm:pt modelId="{A4B5CC3B-FB6E-4F7E-BF54-71E51A4EC894}" type="pres">
      <dgm:prSet presAssocID="{612D5DBA-63CE-4934-94AA-6C2E63A04090}" presName="childNode" presStyleLbl="node1" presStyleIdx="7" presStyleCnt="12" custScaleY="89043" custLinFactY="-77706" custLinFactNeighborX="101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D1E16-BF97-4102-BC88-6CB69C1AF920}" type="pres">
      <dgm:prSet presAssocID="{612D5DBA-63CE-4934-94AA-6C2E63A04090}" presName="aSpace2" presStyleCnt="0"/>
      <dgm:spPr/>
      <dgm:t>
        <a:bodyPr/>
        <a:lstStyle/>
        <a:p>
          <a:endParaRPr lang="en-US"/>
        </a:p>
      </dgm:t>
    </dgm:pt>
    <dgm:pt modelId="{A9037C78-A7AB-49CE-B552-A3325DEB035A}" type="pres">
      <dgm:prSet presAssocID="{0F0F5A38-0027-474C-BA26-9EB3C103172C}" presName="childNode" presStyleLbl="node1" presStyleIdx="8" presStyleCnt="12" custScaleY="89043" custLinFactY="-82812" custLinFactNeighborX="101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5D7F6-52DD-4355-ACD3-9C9582582D6B}" type="pres">
      <dgm:prSet presAssocID="{0F0F5A38-0027-474C-BA26-9EB3C103172C}" presName="aSpace2" presStyleCnt="0"/>
      <dgm:spPr/>
      <dgm:t>
        <a:bodyPr/>
        <a:lstStyle/>
        <a:p>
          <a:endParaRPr lang="en-US"/>
        </a:p>
      </dgm:t>
    </dgm:pt>
    <dgm:pt modelId="{58203B16-ECD5-45C2-AB84-CB4EF99A3C21}" type="pres">
      <dgm:prSet presAssocID="{CA4EF82C-F242-41D4-9236-369B892BE312}" presName="childNode" presStyleLbl="node1" presStyleIdx="9" presStyleCnt="12" custScaleY="89043" custLinFactY="-82812" custLinFactNeighborX="101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EBE5C-8391-4B48-9F1C-57A9A4C69453}" type="pres">
      <dgm:prSet presAssocID="{CA4EF82C-F242-41D4-9236-369B892BE312}" presName="aSpace2" presStyleCnt="0"/>
      <dgm:spPr/>
      <dgm:t>
        <a:bodyPr/>
        <a:lstStyle/>
        <a:p>
          <a:endParaRPr lang="en-US"/>
        </a:p>
      </dgm:t>
    </dgm:pt>
    <dgm:pt modelId="{95BC134E-0D9F-4B12-8B76-BBD5922793A5}" type="pres">
      <dgm:prSet presAssocID="{05CF4C47-BB13-4829-90A1-EC0727DA2513}" presName="childNode" presStyleLbl="node1" presStyleIdx="10" presStyleCnt="12" custScaleY="89043" custLinFactY="-82812" custLinFactNeighborX="101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1BE16-AF05-42BD-B3F0-6A7D5BB7A073}" type="pres">
      <dgm:prSet presAssocID="{05CF4C47-BB13-4829-90A1-EC0727DA2513}" presName="aSpace2" presStyleCnt="0"/>
      <dgm:spPr/>
    </dgm:pt>
    <dgm:pt modelId="{79E988E0-FAB2-4261-9ECA-BF8AE5C11F09}" type="pres">
      <dgm:prSet presAssocID="{7450D373-7E79-4F82-9A64-4AA38A1DA129}" presName="childNode" presStyleLbl="node1" presStyleIdx="11" presStyleCnt="12" custScaleY="89043" custLinFactY="-88196" custLinFactNeighborX="1554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6ACBC5-1467-4868-871E-87FA82310752}" srcId="{267D1009-3864-4A15-AC8A-807BDA07319B}" destId="{2815E0BB-3C06-4C12-BE87-BD6F5EBA7935}" srcOrd="3" destOrd="0" parTransId="{443B972E-5BF3-4753-A205-3BA0963F6DFF}" sibTransId="{4EE28D93-8375-48E5-B506-A0FC0CD7B246}"/>
    <dgm:cxn modelId="{8E65A1E7-CE74-4AF7-919A-309730ED8DBF}" type="presOf" srcId="{CA4EF82C-F242-41D4-9236-369B892BE312}" destId="{58203B16-ECD5-45C2-AB84-CB4EF99A3C21}" srcOrd="0" destOrd="0" presId="urn:microsoft.com/office/officeart/2005/8/layout/lProcess2"/>
    <dgm:cxn modelId="{D1DB9BE4-A205-456C-88B9-86DF217CAF9C}" srcId="{267D1009-3864-4A15-AC8A-807BDA07319B}" destId="{1EB633A4-C5A4-4B8B-A319-F5D6718069B8}" srcOrd="0" destOrd="0" parTransId="{61D43C2E-8157-45A0-9C58-E7147CFFC996}" sibTransId="{C2EA4E02-3D0D-476F-9759-9FD7D4D49BA5}"/>
    <dgm:cxn modelId="{2B7E5BB5-4A8E-4E4F-8D7F-1A0764122885}" type="presOf" srcId="{6D22633C-C8C6-4AD7-B6A6-BCF11BB2723A}" destId="{952BED0A-DD08-420B-A16D-ED7B7AF943E6}" srcOrd="0" destOrd="0" presId="urn:microsoft.com/office/officeart/2005/8/layout/lProcess2"/>
    <dgm:cxn modelId="{29040522-ED93-4349-B778-A168C94BF612}" type="presOf" srcId="{D40C261D-8AAB-4F8C-B219-C19C43FD613F}" destId="{FB61E668-CF29-4EA7-BF70-43F875583291}" srcOrd="0" destOrd="0" presId="urn:microsoft.com/office/officeart/2005/8/layout/lProcess2"/>
    <dgm:cxn modelId="{4AFB27FA-E8C0-4B3E-8521-03EB6AAF0538}" srcId="{9AF63CF4-649C-47C9-A933-1310616162EE}" destId="{05CF4C47-BB13-4829-90A1-EC0727DA2513}" srcOrd="3" destOrd="0" parTransId="{4E758880-78E5-4715-9F95-4DE8893D3C1D}" sibTransId="{FCD29D57-32B4-4D9B-B9D5-0B0A3FE500C9}"/>
    <dgm:cxn modelId="{96139A76-867B-4CB1-8B5F-259FBDF777AC}" srcId="{267D1009-3864-4A15-AC8A-807BDA07319B}" destId="{D40C261D-8AAB-4F8C-B219-C19C43FD613F}" srcOrd="2" destOrd="0" parTransId="{FE8C48A5-3B9F-4F12-82D7-807588DDC79D}" sibTransId="{46A19629-0C75-4518-8829-471B37257221}"/>
    <dgm:cxn modelId="{E25AAE23-9106-461E-B665-9A009D656BE8}" type="presOf" srcId="{0F0F5A38-0027-474C-BA26-9EB3C103172C}" destId="{A9037C78-A7AB-49CE-B552-A3325DEB035A}" srcOrd="0" destOrd="0" presId="urn:microsoft.com/office/officeart/2005/8/layout/lProcess2"/>
    <dgm:cxn modelId="{57D1B919-E216-4483-95DD-13674BFF039A}" srcId="{9AF63CF4-649C-47C9-A933-1310616162EE}" destId="{7450D373-7E79-4F82-9A64-4AA38A1DA129}" srcOrd="4" destOrd="0" parTransId="{E65DED6B-77DD-46CF-9BA8-C4AE92754C6A}" sibTransId="{3B642A92-6DC2-4A44-B225-4BD8F116E5CF}"/>
    <dgm:cxn modelId="{29BFF137-C74F-4426-8B69-BC1196EC87E5}" srcId="{9AF63CF4-649C-47C9-A933-1310616162EE}" destId="{CA4EF82C-F242-41D4-9236-369B892BE312}" srcOrd="2" destOrd="0" parTransId="{EDE6AA22-65E1-4AB0-968B-788C78C4468C}" sibTransId="{F00CA7C6-4E2F-46CB-B7F0-338B5AC77392}"/>
    <dgm:cxn modelId="{CC37928B-26D5-4520-BCC1-1E863689E1D7}" srcId="{E24377FD-AA31-4820-88ED-7BD398AF9364}" destId="{267D1009-3864-4A15-AC8A-807BDA07319B}" srcOrd="0" destOrd="0" parTransId="{8FC95F76-7A74-43DE-9124-25A10DC095D5}" sibTransId="{5EF57A76-BCBE-4A75-B7D2-516E5CAC8ECE}"/>
    <dgm:cxn modelId="{6D4C2DCC-A4CC-45CC-8858-43948A9DBC51}" type="presOf" srcId="{05CF4C47-BB13-4829-90A1-EC0727DA2513}" destId="{95BC134E-0D9F-4B12-8B76-BBD5922793A5}" srcOrd="0" destOrd="0" presId="urn:microsoft.com/office/officeart/2005/8/layout/lProcess2"/>
    <dgm:cxn modelId="{CBCE31E4-AE2C-4E37-A611-92CCE70358BB}" type="presOf" srcId="{7450D373-7E79-4F82-9A64-4AA38A1DA129}" destId="{79E988E0-FAB2-4261-9ECA-BF8AE5C11F09}" srcOrd="0" destOrd="0" presId="urn:microsoft.com/office/officeart/2005/8/layout/lProcess2"/>
    <dgm:cxn modelId="{47307719-93D9-45F1-BC9A-FBF2772EADF6}" type="presOf" srcId="{267D1009-3864-4A15-AC8A-807BDA07319B}" destId="{13A75760-2E17-424F-BB0F-DF580736D5D7}" srcOrd="1" destOrd="0" presId="urn:microsoft.com/office/officeart/2005/8/layout/lProcess2"/>
    <dgm:cxn modelId="{7BEC806A-EA32-4452-BEB7-D285469FAEC3}" type="presOf" srcId="{E24377FD-AA31-4820-88ED-7BD398AF9364}" destId="{01ADE57B-8F50-42A9-81BF-D461CE81188D}" srcOrd="0" destOrd="0" presId="urn:microsoft.com/office/officeart/2005/8/layout/lProcess2"/>
    <dgm:cxn modelId="{0082459C-7DE4-45BD-8CAC-B07FF7560E9E}" srcId="{9AF63CF4-649C-47C9-A933-1310616162EE}" destId="{612D5DBA-63CE-4934-94AA-6C2E63A04090}" srcOrd="0" destOrd="0" parTransId="{535537E2-37A8-4B96-911C-C91CF5F53485}" sibTransId="{E605C3A3-B57A-45DD-AB36-8C34AB4CC25B}"/>
    <dgm:cxn modelId="{14D4E762-0727-4DA9-8956-401EB3270648}" srcId="{267D1009-3864-4A15-AC8A-807BDA07319B}" destId="{6D22633C-C8C6-4AD7-B6A6-BCF11BB2723A}" srcOrd="5" destOrd="0" parTransId="{79D68A8C-0C1D-4190-850A-4A6A6771E0EF}" sibTransId="{8D7B6FED-21D8-4BE0-B653-D3EE874C74FE}"/>
    <dgm:cxn modelId="{161DD1CA-C390-416F-841F-1B7080013B36}" srcId="{267D1009-3864-4A15-AC8A-807BDA07319B}" destId="{581BDAF4-300D-4CCA-A2CA-DBC07E4C1C34}" srcOrd="4" destOrd="0" parTransId="{28DCDD8F-C5F4-4955-973A-63AC86162F60}" sibTransId="{1D7ED3D6-84E2-4DF8-A94E-18BDF9FF1320}"/>
    <dgm:cxn modelId="{8AFAAC54-5F8D-48F5-9CE4-5325C6163CC4}" type="presOf" srcId="{267D1009-3864-4A15-AC8A-807BDA07319B}" destId="{9E2EF594-B5D2-4060-A930-BE45138EA429}" srcOrd="0" destOrd="0" presId="urn:microsoft.com/office/officeart/2005/8/layout/lProcess2"/>
    <dgm:cxn modelId="{B43EF68F-732E-41CA-B8F3-9017E64031DA}" type="presOf" srcId="{2815E0BB-3C06-4C12-BE87-BD6F5EBA7935}" destId="{7EC84BC9-698F-4BD5-948B-667BC6538C84}" srcOrd="0" destOrd="0" presId="urn:microsoft.com/office/officeart/2005/8/layout/lProcess2"/>
    <dgm:cxn modelId="{EC9D0F53-B62D-4EE3-9696-E5CC3D0C2C9C}" srcId="{267D1009-3864-4A15-AC8A-807BDA07319B}" destId="{C88BF25D-8C4B-4930-B5A8-0AAB0B6C2F61}" srcOrd="1" destOrd="0" parTransId="{4836FF2C-7A2C-4398-A492-928EF21FAEBC}" sibTransId="{96487B1D-E27A-4A7C-BEDA-E6A38A4D826B}"/>
    <dgm:cxn modelId="{ECFD5A33-2B6D-4421-A99D-7AD21A5AA665}" srcId="{9AF63CF4-649C-47C9-A933-1310616162EE}" destId="{0F0F5A38-0027-474C-BA26-9EB3C103172C}" srcOrd="1" destOrd="0" parTransId="{B394E3C5-3784-4528-9C10-4446C1409CCB}" sibTransId="{66B53BF7-0AC5-4F05-B70A-4B2B0492460B}"/>
    <dgm:cxn modelId="{AC3FB001-1B68-4AAC-BBA7-7C2EE8420B2D}" type="presOf" srcId="{581BDAF4-300D-4CCA-A2CA-DBC07E4C1C34}" destId="{6E1EFE25-5840-4866-BD93-73F3492C35F8}" srcOrd="0" destOrd="0" presId="urn:microsoft.com/office/officeart/2005/8/layout/lProcess2"/>
    <dgm:cxn modelId="{F8A8FFC0-5981-4F05-8CA1-84DFCD96DA95}" type="presOf" srcId="{612D5DBA-63CE-4934-94AA-6C2E63A04090}" destId="{A4B5CC3B-FB6E-4F7E-BF54-71E51A4EC894}" srcOrd="0" destOrd="0" presId="urn:microsoft.com/office/officeart/2005/8/layout/lProcess2"/>
    <dgm:cxn modelId="{D6889477-5FE8-44E2-B058-8DB64E2B9DF5}" type="presOf" srcId="{9AF63CF4-649C-47C9-A933-1310616162EE}" destId="{7FCB9F24-3952-4CB8-BBAF-CBE50DF1FC91}" srcOrd="0" destOrd="0" presId="urn:microsoft.com/office/officeart/2005/8/layout/lProcess2"/>
    <dgm:cxn modelId="{1462D210-1C97-40F2-8922-7024D3205226}" srcId="{267D1009-3864-4A15-AC8A-807BDA07319B}" destId="{56EFB488-3D72-4E5A-9EF5-F8A6E4DDE869}" srcOrd="6" destOrd="0" parTransId="{052DA729-5B40-4492-AD2A-84C8E561D824}" sibTransId="{18503E69-8776-4469-9F2F-14D0D121A6E9}"/>
    <dgm:cxn modelId="{62049D29-1F0C-4FEC-B6A9-5905A7735318}" srcId="{E24377FD-AA31-4820-88ED-7BD398AF9364}" destId="{9AF63CF4-649C-47C9-A933-1310616162EE}" srcOrd="1" destOrd="0" parTransId="{9224041E-308A-4059-B55A-0C0E1990C314}" sibTransId="{947622A7-A7BA-4642-AC57-8EE7F7E6B154}"/>
    <dgm:cxn modelId="{672C1D17-B380-40B2-BA85-6C07446E2C88}" type="presOf" srcId="{56EFB488-3D72-4E5A-9EF5-F8A6E4DDE869}" destId="{A03456B9-5588-41C9-B6CD-9F469F468382}" srcOrd="0" destOrd="0" presId="urn:microsoft.com/office/officeart/2005/8/layout/lProcess2"/>
    <dgm:cxn modelId="{8FBE2D80-42EA-49C7-8B1B-854D53C83B99}" type="presOf" srcId="{1EB633A4-C5A4-4B8B-A319-F5D6718069B8}" destId="{74C99D3E-F3FD-432C-8BE9-5BAE6A255D5E}" srcOrd="0" destOrd="0" presId="urn:microsoft.com/office/officeart/2005/8/layout/lProcess2"/>
    <dgm:cxn modelId="{9EBE7164-E411-40D8-96D7-866457A543BE}" type="presOf" srcId="{9AF63CF4-649C-47C9-A933-1310616162EE}" destId="{6D6FBF55-485D-4305-BC1F-BA2124541E05}" srcOrd="1" destOrd="0" presId="urn:microsoft.com/office/officeart/2005/8/layout/lProcess2"/>
    <dgm:cxn modelId="{27877526-BAEA-4882-BC98-57FBA75B8051}" type="presOf" srcId="{C88BF25D-8C4B-4930-B5A8-0AAB0B6C2F61}" destId="{71787B42-9A3E-4626-8534-106FFF4AB4EE}" srcOrd="0" destOrd="0" presId="urn:microsoft.com/office/officeart/2005/8/layout/lProcess2"/>
    <dgm:cxn modelId="{E19F53C1-3B32-4F5F-B75A-4634DBE2C269}" type="presParOf" srcId="{01ADE57B-8F50-42A9-81BF-D461CE81188D}" destId="{1C8F20CF-E7D1-4E2E-BD89-23C3962A9A72}" srcOrd="0" destOrd="0" presId="urn:microsoft.com/office/officeart/2005/8/layout/lProcess2"/>
    <dgm:cxn modelId="{45EA167F-74FA-4A13-8B22-E72F444FA2F5}" type="presParOf" srcId="{1C8F20CF-E7D1-4E2E-BD89-23C3962A9A72}" destId="{9E2EF594-B5D2-4060-A930-BE45138EA429}" srcOrd="0" destOrd="0" presId="urn:microsoft.com/office/officeart/2005/8/layout/lProcess2"/>
    <dgm:cxn modelId="{C6C3A36D-EB21-4D75-9994-9A4AB2EA1112}" type="presParOf" srcId="{1C8F20CF-E7D1-4E2E-BD89-23C3962A9A72}" destId="{13A75760-2E17-424F-BB0F-DF580736D5D7}" srcOrd="1" destOrd="0" presId="urn:microsoft.com/office/officeart/2005/8/layout/lProcess2"/>
    <dgm:cxn modelId="{9B061CD5-E7F7-4015-ABAF-DD0FB3C24909}" type="presParOf" srcId="{1C8F20CF-E7D1-4E2E-BD89-23C3962A9A72}" destId="{13667B1E-CC56-407C-ABF1-F4F607B23CE1}" srcOrd="2" destOrd="0" presId="urn:microsoft.com/office/officeart/2005/8/layout/lProcess2"/>
    <dgm:cxn modelId="{C0CA696D-8306-4892-8974-97D1F28857C7}" type="presParOf" srcId="{13667B1E-CC56-407C-ABF1-F4F607B23CE1}" destId="{09412093-F13F-40B8-A7DC-F6A0CEB58122}" srcOrd="0" destOrd="0" presId="urn:microsoft.com/office/officeart/2005/8/layout/lProcess2"/>
    <dgm:cxn modelId="{A96BA6A6-89B0-40F8-9EBA-A30C1FEBB3FA}" type="presParOf" srcId="{09412093-F13F-40B8-A7DC-F6A0CEB58122}" destId="{74C99D3E-F3FD-432C-8BE9-5BAE6A255D5E}" srcOrd="0" destOrd="0" presId="urn:microsoft.com/office/officeart/2005/8/layout/lProcess2"/>
    <dgm:cxn modelId="{AB631E93-71AB-4CB9-9E17-896027201689}" type="presParOf" srcId="{09412093-F13F-40B8-A7DC-F6A0CEB58122}" destId="{B73E4B79-CF7F-4082-8BF2-E9D60D871FD2}" srcOrd="1" destOrd="0" presId="urn:microsoft.com/office/officeart/2005/8/layout/lProcess2"/>
    <dgm:cxn modelId="{D42DAE78-6707-42A8-8BA2-2CB1D2D7E14F}" type="presParOf" srcId="{09412093-F13F-40B8-A7DC-F6A0CEB58122}" destId="{71787B42-9A3E-4626-8534-106FFF4AB4EE}" srcOrd="2" destOrd="0" presId="urn:microsoft.com/office/officeart/2005/8/layout/lProcess2"/>
    <dgm:cxn modelId="{3AC2738E-6CE1-46DD-9674-A66B09D90E3B}" type="presParOf" srcId="{09412093-F13F-40B8-A7DC-F6A0CEB58122}" destId="{AD804050-55CA-48DD-8682-47FFA282128B}" srcOrd="3" destOrd="0" presId="urn:microsoft.com/office/officeart/2005/8/layout/lProcess2"/>
    <dgm:cxn modelId="{D6809149-C62D-418C-AAEC-07B797CC7503}" type="presParOf" srcId="{09412093-F13F-40B8-A7DC-F6A0CEB58122}" destId="{FB61E668-CF29-4EA7-BF70-43F875583291}" srcOrd="4" destOrd="0" presId="urn:microsoft.com/office/officeart/2005/8/layout/lProcess2"/>
    <dgm:cxn modelId="{888AF1A9-63F7-4C8B-BCB5-2FB9C5853420}" type="presParOf" srcId="{09412093-F13F-40B8-A7DC-F6A0CEB58122}" destId="{085949B1-DC87-4FF0-B3A2-BEC04CFA0444}" srcOrd="5" destOrd="0" presId="urn:microsoft.com/office/officeart/2005/8/layout/lProcess2"/>
    <dgm:cxn modelId="{C8ED5523-5C71-43D6-9E57-7D57A0845FE5}" type="presParOf" srcId="{09412093-F13F-40B8-A7DC-F6A0CEB58122}" destId="{7EC84BC9-698F-4BD5-948B-667BC6538C84}" srcOrd="6" destOrd="0" presId="urn:microsoft.com/office/officeart/2005/8/layout/lProcess2"/>
    <dgm:cxn modelId="{67FB5F4B-2C06-49B8-B620-4ECE0529720B}" type="presParOf" srcId="{09412093-F13F-40B8-A7DC-F6A0CEB58122}" destId="{A3F1C8AF-DC57-461C-A593-B6AD38DF1804}" srcOrd="7" destOrd="0" presId="urn:microsoft.com/office/officeart/2005/8/layout/lProcess2"/>
    <dgm:cxn modelId="{38E9B761-40E5-4297-AE11-854601D1C623}" type="presParOf" srcId="{09412093-F13F-40B8-A7DC-F6A0CEB58122}" destId="{6E1EFE25-5840-4866-BD93-73F3492C35F8}" srcOrd="8" destOrd="0" presId="urn:microsoft.com/office/officeart/2005/8/layout/lProcess2"/>
    <dgm:cxn modelId="{655F975A-803C-407E-8C20-A03BD8ECEC68}" type="presParOf" srcId="{09412093-F13F-40B8-A7DC-F6A0CEB58122}" destId="{5ACFF01A-6881-4AA7-B867-508AE35047EA}" srcOrd="9" destOrd="0" presId="urn:microsoft.com/office/officeart/2005/8/layout/lProcess2"/>
    <dgm:cxn modelId="{6AC64F99-305B-4F9E-B038-169787E7F554}" type="presParOf" srcId="{09412093-F13F-40B8-A7DC-F6A0CEB58122}" destId="{952BED0A-DD08-420B-A16D-ED7B7AF943E6}" srcOrd="10" destOrd="0" presId="urn:microsoft.com/office/officeart/2005/8/layout/lProcess2"/>
    <dgm:cxn modelId="{7DFF792C-23AC-45D3-A887-0C95C3DB6091}" type="presParOf" srcId="{09412093-F13F-40B8-A7DC-F6A0CEB58122}" destId="{B8E333AC-2246-43A8-9C97-638907451E57}" srcOrd="11" destOrd="0" presId="urn:microsoft.com/office/officeart/2005/8/layout/lProcess2"/>
    <dgm:cxn modelId="{C6490E59-65C8-44CB-8733-AB35E851A4B1}" type="presParOf" srcId="{09412093-F13F-40B8-A7DC-F6A0CEB58122}" destId="{A03456B9-5588-41C9-B6CD-9F469F468382}" srcOrd="12" destOrd="0" presId="urn:microsoft.com/office/officeart/2005/8/layout/lProcess2"/>
    <dgm:cxn modelId="{C78725D2-4FD4-4842-840F-4736E5BFAF5D}" type="presParOf" srcId="{01ADE57B-8F50-42A9-81BF-D461CE81188D}" destId="{5FF52E6A-01F7-4126-98AD-C5FFCF33DF57}" srcOrd="1" destOrd="0" presId="urn:microsoft.com/office/officeart/2005/8/layout/lProcess2"/>
    <dgm:cxn modelId="{7F60D42E-FF2F-4F17-896B-6469A2635DFF}" type="presParOf" srcId="{01ADE57B-8F50-42A9-81BF-D461CE81188D}" destId="{211951DE-7AA7-497F-9CAB-DC0AE6CC1AA8}" srcOrd="2" destOrd="0" presId="urn:microsoft.com/office/officeart/2005/8/layout/lProcess2"/>
    <dgm:cxn modelId="{2798A3F2-3457-4A3C-8525-B15188234B09}" type="presParOf" srcId="{211951DE-7AA7-497F-9CAB-DC0AE6CC1AA8}" destId="{7FCB9F24-3952-4CB8-BBAF-CBE50DF1FC91}" srcOrd="0" destOrd="0" presId="urn:microsoft.com/office/officeart/2005/8/layout/lProcess2"/>
    <dgm:cxn modelId="{328809A9-73E3-4834-B021-D2072202D33A}" type="presParOf" srcId="{211951DE-7AA7-497F-9CAB-DC0AE6CC1AA8}" destId="{6D6FBF55-485D-4305-BC1F-BA2124541E05}" srcOrd="1" destOrd="0" presId="urn:microsoft.com/office/officeart/2005/8/layout/lProcess2"/>
    <dgm:cxn modelId="{416723DD-07AC-4F4D-9E05-AB7D21D6E7E0}" type="presParOf" srcId="{211951DE-7AA7-497F-9CAB-DC0AE6CC1AA8}" destId="{66041112-4FCA-4278-8AC6-D44547AF749F}" srcOrd="2" destOrd="0" presId="urn:microsoft.com/office/officeart/2005/8/layout/lProcess2"/>
    <dgm:cxn modelId="{40655888-C439-4906-8B66-3C8A78466187}" type="presParOf" srcId="{66041112-4FCA-4278-8AC6-D44547AF749F}" destId="{160FE45B-453D-40B4-BB7D-90CD15F92193}" srcOrd="0" destOrd="0" presId="urn:microsoft.com/office/officeart/2005/8/layout/lProcess2"/>
    <dgm:cxn modelId="{08F8473B-18B9-46E2-A0C9-8C8CCFC844A6}" type="presParOf" srcId="{160FE45B-453D-40B4-BB7D-90CD15F92193}" destId="{A4B5CC3B-FB6E-4F7E-BF54-71E51A4EC894}" srcOrd="0" destOrd="0" presId="urn:microsoft.com/office/officeart/2005/8/layout/lProcess2"/>
    <dgm:cxn modelId="{BC85BCC7-710C-494C-800F-72B55260DE89}" type="presParOf" srcId="{160FE45B-453D-40B4-BB7D-90CD15F92193}" destId="{252D1E16-BF97-4102-BC88-6CB69C1AF920}" srcOrd="1" destOrd="0" presId="urn:microsoft.com/office/officeart/2005/8/layout/lProcess2"/>
    <dgm:cxn modelId="{6CEF340C-2E9C-4E41-B21F-66F38C4B84EB}" type="presParOf" srcId="{160FE45B-453D-40B4-BB7D-90CD15F92193}" destId="{A9037C78-A7AB-49CE-B552-A3325DEB035A}" srcOrd="2" destOrd="0" presId="urn:microsoft.com/office/officeart/2005/8/layout/lProcess2"/>
    <dgm:cxn modelId="{626A38DE-D1AD-4720-9AFE-1D4512543592}" type="presParOf" srcId="{160FE45B-453D-40B4-BB7D-90CD15F92193}" destId="{B8B5D7F6-52DD-4355-ACD3-9C9582582D6B}" srcOrd="3" destOrd="0" presId="urn:microsoft.com/office/officeart/2005/8/layout/lProcess2"/>
    <dgm:cxn modelId="{952D69A2-0560-48C9-B5A4-762A018138E7}" type="presParOf" srcId="{160FE45B-453D-40B4-BB7D-90CD15F92193}" destId="{58203B16-ECD5-45C2-AB84-CB4EF99A3C21}" srcOrd="4" destOrd="0" presId="urn:microsoft.com/office/officeart/2005/8/layout/lProcess2"/>
    <dgm:cxn modelId="{0711615B-E7CE-4BE4-815E-E311D921133E}" type="presParOf" srcId="{160FE45B-453D-40B4-BB7D-90CD15F92193}" destId="{12FEBE5C-8391-4B48-9F1C-57A9A4C69453}" srcOrd="5" destOrd="0" presId="urn:microsoft.com/office/officeart/2005/8/layout/lProcess2"/>
    <dgm:cxn modelId="{4A0BB91B-2F7B-472F-9898-FD1348896697}" type="presParOf" srcId="{160FE45B-453D-40B4-BB7D-90CD15F92193}" destId="{95BC134E-0D9F-4B12-8B76-BBD5922793A5}" srcOrd="6" destOrd="0" presId="urn:microsoft.com/office/officeart/2005/8/layout/lProcess2"/>
    <dgm:cxn modelId="{BAA1D9F0-6FA1-40C6-9B1D-436FF7839D4F}" type="presParOf" srcId="{160FE45B-453D-40B4-BB7D-90CD15F92193}" destId="{D8B1BE16-AF05-42BD-B3F0-6A7D5BB7A073}" srcOrd="7" destOrd="0" presId="urn:microsoft.com/office/officeart/2005/8/layout/lProcess2"/>
    <dgm:cxn modelId="{EB187A00-350B-4588-9B56-A49F7FA4C06E}" type="presParOf" srcId="{160FE45B-453D-40B4-BB7D-90CD15F92193}" destId="{79E988E0-FAB2-4261-9ECA-BF8AE5C11F09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EF594-B5D2-4060-A930-BE45138EA429}">
      <dsp:nvSpPr>
        <dsp:cNvPr id="0" name=""/>
        <dsp:cNvSpPr/>
      </dsp:nvSpPr>
      <dsp:spPr>
        <a:xfrm>
          <a:off x="83490" y="299584"/>
          <a:ext cx="4045165" cy="3466645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83490" y="299584"/>
        <a:ext cx="4045165" cy="1039993"/>
      </dsp:txXfrm>
    </dsp:sp>
    <dsp:sp modelId="{74C99D3E-F3FD-432C-8BE9-5BAE6A255D5E}">
      <dsp:nvSpPr>
        <dsp:cNvPr id="0" name=""/>
        <dsp:cNvSpPr/>
      </dsp:nvSpPr>
      <dsp:spPr>
        <a:xfrm>
          <a:off x="408721" y="593885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课程简介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604045"/>
        <a:ext cx="3215812" cy="326559"/>
      </dsp:txXfrm>
    </dsp:sp>
    <dsp:sp modelId="{71787B42-9A3E-4626-8534-106FFF4AB4EE}">
      <dsp:nvSpPr>
        <dsp:cNvPr id="0" name=""/>
        <dsp:cNvSpPr/>
      </dsp:nvSpPr>
      <dsp:spPr>
        <a:xfrm>
          <a:off x="408721" y="994131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软件定义的数据中心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1004291"/>
        <a:ext cx="3215812" cy="326559"/>
      </dsp:txXfrm>
    </dsp:sp>
    <dsp:sp modelId="{FB61E668-CF29-4EA7-BF70-43F875583291}">
      <dsp:nvSpPr>
        <dsp:cNvPr id="0" name=""/>
        <dsp:cNvSpPr/>
      </dsp:nvSpPr>
      <dsp:spPr>
        <a:xfrm>
          <a:off x="408721" y="1394376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创建虚拟机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1404536"/>
        <a:ext cx="3215812" cy="326559"/>
      </dsp:txXfrm>
    </dsp:sp>
    <dsp:sp modelId="{7EC84BC9-698F-4BD5-948B-667BC6538C84}">
      <dsp:nvSpPr>
        <dsp:cNvPr id="0" name=""/>
        <dsp:cNvSpPr/>
      </dsp:nvSpPr>
      <dsp:spPr>
        <a:xfrm>
          <a:off x="408721" y="1794622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noProof="0" smtClean="0">
              <a:latin typeface="+mj-lt"/>
              <a:ea typeface="华康黑体W5" pitchFamily="49" charset="-122"/>
            </a:rPr>
            <a:t>VMware vCenter Server</a:t>
          </a:r>
          <a:endParaRPr lang="en-US" altLang="zh-CN" sz="1200" kern="1200" noProof="0">
            <a:latin typeface="+mj-lt"/>
            <a:ea typeface="华康黑体W5" pitchFamily="49" charset="-122"/>
          </a:endParaRPr>
        </a:p>
      </dsp:txBody>
      <dsp:txXfrm>
        <a:off x="418881" y="1804782"/>
        <a:ext cx="3215812" cy="326559"/>
      </dsp:txXfrm>
    </dsp:sp>
    <dsp:sp modelId="{6E1EFE25-5840-4866-BD93-73F3492C35F8}">
      <dsp:nvSpPr>
        <dsp:cNvPr id="0" name=""/>
        <dsp:cNvSpPr/>
      </dsp:nvSpPr>
      <dsp:spPr>
        <a:xfrm>
          <a:off x="408721" y="2194868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配置和管理虚拟网络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2205028"/>
        <a:ext cx="3215812" cy="326559"/>
      </dsp:txXfrm>
    </dsp:sp>
    <dsp:sp modelId="{952BED0A-DD08-420B-A16D-ED7B7AF943E6}">
      <dsp:nvSpPr>
        <dsp:cNvPr id="0" name=""/>
        <dsp:cNvSpPr/>
      </dsp:nvSpPr>
      <dsp:spPr>
        <a:xfrm>
          <a:off x="408721" y="2595113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配置和管理虚拟存储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2605273"/>
        <a:ext cx="3215812" cy="326559"/>
      </dsp:txXfrm>
    </dsp:sp>
    <dsp:sp modelId="{A03456B9-5588-41C9-B6CD-9F469F468382}">
      <dsp:nvSpPr>
        <dsp:cNvPr id="0" name=""/>
        <dsp:cNvSpPr/>
      </dsp:nvSpPr>
      <dsp:spPr>
        <a:xfrm>
          <a:off x="408721" y="2995359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虚拟机管理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3005519"/>
        <a:ext cx="3215812" cy="326559"/>
      </dsp:txXfrm>
    </dsp:sp>
    <dsp:sp modelId="{7FCB9F24-3952-4CB8-BBAF-CBE50DF1FC91}">
      <dsp:nvSpPr>
        <dsp:cNvPr id="0" name=""/>
        <dsp:cNvSpPr/>
      </dsp:nvSpPr>
      <dsp:spPr>
        <a:xfrm>
          <a:off x="4356962" y="288005"/>
          <a:ext cx="4045165" cy="350875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356962" y="288005"/>
        <a:ext cx="4045165" cy="1052625"/>
      </dsp:txXfrm>
    </dsp:sp>
    <dsp:sp modelId="{A4B5CC3B-FB6E-4F7E-BF54-71E51A4EC894}">
      <dsp:nvSpPr>
        <dsp:cNvPr id="0" name=""/>
        <dsp:cNvSpPr/>
      </dsp:nvSpPr>
      <dsp:spPr>
        <a:xfrm>
          <a:off x="4790153" y="689979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资源管理和监控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804319" y="704145"/>
        <a:ext cx="3207800" cy="455328"/>
      </dsp:txXfrm>
    </dsp:sp>
    <dsp:sp modelId="{A9037C78-A7AB-49CE-B552-A3325DEB035A}">
      <dsp:nvSpPr>
        <dsp:cNvPr id="0" name=""/>
        <dsp:cNvSpPr/>
      </dsp:nvSpPr>
      <dsp:spPr>
        <a:xfrm>
          <a:off x="4790153" y="1229469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noProof="0" smtClean="0">
              <a:latin typeface="+mj-lt"/>
              <a:ea typeface="华康黑体W5" pitchFamily="49" charset="-122"/>
            </a:rPr>
            <a:t>High Availability </a:t>
          </a: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和 </a:t>
          </a:r>
          <a:r>
            <a:rPr lang="en-US" altLang="zh-CN" sz="1200" kern="1200" noProof="0" smtClean="0">
              <a:latin typeface="+mj-lt"/>
              <a:ea typeface="华康黑体W5" pitchFamily="49" charset="-122"/>
            </a:rPr>
            <a:t>Fault Tolerance</a:t>
          </a:r>
          <a:endParaRPr lang="en-US" altLang="zh-CN" sz="1200" kern="1200" noProof="0">
            <a:latin typeface="+mj-lt"/>
            <a:ea typeface="华康黑体W5" pitchFamily="49" charset="-122"/>
          </a:endParaRPr>
        </a:p>
      </dsp:txBody>
      <dsp:txXfrm>
        <a:off x="4804319" y="1243635"/>
        <a:ext cx="3207800" cy="455328"/>
      </dsp:txXfrm>
    </dsp:sp>
    <dsp:sp modelId="{58203B16-ECD5-45C2-AB84-CB4EF99A3C21}">
      <dsp:nvSpPr>
        <dsp:cNvPr id="0" name=""/>
        <dsp:cNvSpPr/>
      </dsp:nvSpPr>
      <dsp:spPr>
        <a:xfrm>
          <a:off x="4790153" y="1796695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0" kern="1200" noProof="0" smtClean="0">
              <a:latin typeface="华康黑体W5" pitchFamily="49" charset="-122"/>
              <a:ea typeface="华康黑体W5" pitchFamily="49" charset="-122"/>
            </a:rPr>
            <a:t>主机可扩展性</a:t>
          </a:r>
          <a:endParaRPr lang="en-US" altLang="zh-CN" sz="1200" b="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804319" y="1810861"/>
        <a:ext cx="3207800" cy="455328"/>
      </dsp:txXfrm>
    </dsp:sp>
    <dsp:sp modelId="{95BC134E-0D9F-4B12-8B76-BBD5922793A5}">
      <dsp:nvSpPr>
        <dsp:cNvPr id="0" name=""/>
        <dsp:cNvSpPr/>
      </dsp:nvSpPr>
      <dsp:spPr>
        <a:xfrm>
          <a:off x="4790153" y="2363921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>
              <a:ea typeface="华康黑体W5"/>
            </a:rPr>
            <a:t>vSphere Update Manager </a:t>
          </a:r>
          <a:r>
            <a:rPr lang="zh-CN" altLang="en-US" sz="1200" kern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en-US" altLang="zh-CN" sz="1200" b="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804319" y="2378087"/>
        <a:ext cx="3207800" cy="455328"/>
      </dsp:txXfrm>
    </dsp:sp>
    <dsp:sp modelId="{79E988E0-FAB2-4261-9ECA-BF8AE5C11F09}">
      <dsp:nvSpPr>
        <dsp:cNvPr id="0" name=""/>
        <dsp:cNvSpPr/>
      </dsp:nvSpPr>
      <dsp:spPr>
        <a:xfrm>
          <a:off x="4807563" y="2901901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安装 </a:t>
          </a:r>
          <a:r>
            <a:rPr lang="en-US" altLang="zh-CN" sz="1200" kern="1200" noProof="0" smtClean="0">
              <a:latin typeface="+mj-lt"/>
              <a:ea typeface="华康黑体W5" pitchFamily="49" charset="-122"/>
            </a:rPr>
            <a:t>vSphere</a:t>
          </a:r>
          <a:r>
            <a:rPr lang="en-US" altLang="zh-CN" sz="1200" kern="1200" noProof="0" smtClean="0">
              <a:latin typeface="华康黑体W5" pitchFamily="49" charset="-122"/>
              <a:ea typeface="华康黑体W5" pitchFamily="49" charset="-122"/>
            </a:rPr>
            <a:t> </a:t>
          </a: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组件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821729" y="2916067"/>
        <a:ext cx="3207800" cy="455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273D68B-0CA8-4788-90D5-2D086E039DB9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818327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2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0ED41AE-736E-48F5-8701-1355F6D9E97A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017954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D446D-95DC-4D91-98CC-C4AD03C7875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638388" y="4800602"/>
            <a:ext cx="6351693" cy="4320540"/>
          </a:xfrm>
        </p:spPr>
        <p:txBody>
          <a:bodyPr/>
          <a:lstStyle/>
          <a:p>
            <a:pPr marL="241594" indent="-241594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69530D-9CC0-41D2-AB45-7DF4480BF955}" type="slidenum">
              <a:rPr lang="en-US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A17BD2-85FA-4264-8752-AAFEDE1BA5A4}" type="slidenum">
              <a:rPr lang="en-US" smtClean="0">
                <a:cs typeface="Arial" charset="0"/>
              </a:rPr>
              <a:pPr/>
              <a:t>12</a:t>
            </a:fld>
            <a:endParaRPr lang="en-US" dirty="0" smtClean="0">
              <a:cs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707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dirty="0" smtClean="0"/>
          </a:p>
          <a:p>
            <a:endParaRPr lang="en-IE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8087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2853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53D83F-F3F9-4D51-B31A-1B05690D1B6A}" type="slidenum">
              <a:rPr lang="en-US" smtClean="0">
                <a:cs typeface="Arial" charset="0"/>
              </a:rPr>
              <a:pPr/>
              <a:t>22</a:t>
            </a:fld>
            <a:endParaRPr lang="en-US" dirty="0" smtClean="0">
              <a:cs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DC4106-EE4D-402D-B2D6-60D2B8F95C99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638388" y="4800602"/>
            <a:ext cx="6351693" cy="4320540"/>
          </a:xfrm>
        </p:spPr>
        <p:txBody>
          <a:bodyPr/>
          <a:lstStyle/>
          <a:p>
            <a:pPr marL="401588" lvl="1" indent="-338096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994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27BA5-4AFC-495F-B831-20189032B751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2"/>
            <a:ext cx="6351693" cy="4320540"/>
          </a:xfrm>
        </p:spPr>
        <p:txBody>
          <a:bodyPr/>
          <a:lstStyle/>
          <a:p>
            <a:pPr marL="241594" indent="-241594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4299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2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E25137-5CA9-46B3-9C8E-43FBA5C33E1A}" type="slidenum">
              <a:rPr lang="en-US" smtClean="0">
                <a:latin typeface="Arial" pitchFamily="34" charset="0"/>
                <a:cs typeface="Arial" pitchFamily="34" charset="0"/>
              </a:rPr>
              <a:pPr/>
              <a:t>7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3821DC-5027-4590-9191-E3CAC3831E9A}" type="slidenum">
              <a:rPr lang="en-US" smtClean="0">
                <a:latin typeface="Arial" pitchFamily="34" charset="0"/>
                <a:cs typeface="Arial" pitchFamily="34" charset="0"/>
              </a:rPr>
              <a:pPr/>
              <a:t>8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Module Titl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330200"/>
            <a:ext cx="8458200" cy="533400"/>
          </a:xfrm>
          <a:prstGeom prst="rect">
            <a:avLst/>
          </a:prstGeom>
        </p:spPr>
        <p:txBody>
          <a:bodyPr anchor="t"/>
          <a:lstStyle>
            <a:lvl1pPr marL="0" indent="0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476250"/>
          </a:xfrm>
        </p:spPr>
        <p:txBody>
          <a:bodyPr/>
          <a:lstStyle>
            <a:lvl1pPr>
              <a:defRPr sz="1800" b="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SimSun"/>
              </a:rPr>
              <a:t>© 2013 VMware Inc. </a:t>
            </a:r>
            <a:r>
              <a:rPr lang="en-US" sz="600" dirty="0" smtClean="0">
                <a:solidFill>
                  <a:schemeClr val="bg2">
                    <a:lumMod val="75000"/>
                  </a:schemeClr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保留所有权利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8404098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685800" indent="-285750">
              <a:defRPr>
                <a:solidFill>
                  <a:srgbClr val="000000"/>
                </a:solidFill>
              </a:defRPr>
            </a:lvl3pPr>
            <a:lvl4pPr marL="1028700" indent="-285750">
              <a:defRPr>
                <a:solidFill>
                  <a:srgbClr val="000000"/>
                </a:solidFill>
              </a:defRPr>
            </a:lvl4pPr>
            <a:lvl5pPr marL="1371600" indent="-285750"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  <a:prstGeom prst="rect">
            <a:avLst/>
          </a:prstGeo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46149"/>
            <a:ext cx="4038600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46149"/>
            <a:ext cx="4038600" cy="5002213"/>
          </a:xfrm>
        </p:spPr>
        <p:txBody>
          <a:bodyPr/>
          <a:lstStyle>
            <a:lvl1pPr marL="114300" indent="-114300"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14325" y="946149"/>
            <a:ext cx="8382000" cy="50022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 marL="342900" indent="-342900">
              <a:buSzPct val="95000"/>
              <a:buFont typeface="+mj-lt"/>
              <a:buAutoNum type="arabicPeriod"/>
              <a:defRPr baseline="0">
                <a:solidFill>
                  <a:srgbClr val="000000"/>
                </a:solidFill>
              </a:defRPr>
            </a:lvl2pPr>
            <a:lvl3pPr marL="742950" indent="-342900">
              <a:buSzPct val="100000"/>
              <a:buFont typeface="+mj-lt"/>
              <a:buAutoNum type="alphaLcPeriod"/>
              <a:defRPr>
                <a:solidFill>
                  <a:srgbClr val="000000"/>
                </a:solidFill>
              </a:defRPr>
            </a:lvl3pPr>
            <a:lvl4pPr marL="1025525" indent="-342900">
              <a:buSzPct val="100000"/>
              <a:buFont typeface="+mj-lt"/>
              <a:buAutoNum type="alphaLcParenR"/>
              <a:defRPr/>
            </a:lvl4pPr>
            <a:lvl5pPr marL="914400" indent="-285750">
              <a:buFont typeface="Arial" pitchFamily="34" charset="0"/>
              <a:buChar char="•"/>
              <a:defRPr sz="1800"/>
            </a:lvl5pPr>
            <a:lvl6pPr marL="1085850" indent="-285750">
              <a:spcBef>
                <a:spcPts val="600"/>
              </a:spcBef>
              <a:spcAft>
                <a:spcPts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700">
                <a:solidFill>
                  <a:srgbClr val="000000"/>
                </a:solidFill>
              </a:defRPr>
            </a:lvl6pPr>
            <a:lvl7pPr marL="1428750" indent="-285750">
              <a:spcBef>
                <a:spcPts val="600"/>
              </a:spcBef>
              <a:buClr>
                <a:srgbClr val="246978"/>
              </a:buClr>
              <a:buSzPct val="140000"/>
              <a:tabLst/>
              <a:defRPr>
                <a:solidFill>
                  <a:srgbClr val="000000"/>
                </a:solidFill>
              </a:defRPr>
            </a:lvl7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2"/>
            <a:r>
              <a:rPr lang="en-US" dirty="0" smtClean="0"/>
              <a:t>Bullet</a:t>
            </a:r>
          </a:p>
          <a:p>
            <a:pPr lvl="5"/>
            <a:r>
              <a:rPr lang="en-US" dirty="0" smtClean="0"/>
              <a:t>Bullet</a:t>
            </a:r>
          </a:p>
          <a:p>
            <a:pPr lvl="6"/>
            <a:r>
              <a:rPr lang="en-US" dirty="0" smtClean="0"/>
              <a:t>Bullet</a:t>
            </a:r>
          </a:p>
          <a:p>
            <a:pPr lvl="1"/>
            <a:r>
              <a:rPr lang="en-US" dirty="0" smtClean="0"/>
              <a:t>Numbered List</a:t>
            </a:r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DO NOT USE THIS PAGE IN LAYOUTS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04824" y="1421398"/>
            <a:ext cx="7781925" cy="274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00"/>
                </a:solidFill>
                <a:latin typeface="SimSun"/>
                <a:cs typeface="SimSun"/>
              </a:rPr>
              <a:t>修订状态：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SimSun"/>
                <a:cs typeface="SimSun"/>
              </a:rPr>
              <a:t>2013 年 1 月 28 日 - 版权更新至 2013 年</a:t>
            </a:r>
          </a:p>
          <a:p>
            <a:pPr lvl="0" algn="l"/>
            <a:r>
              <a:rPr lang="en-US" sz="1600" baseline="0" dirty="0" smtClean="0">
                <a:solidFill>
                  <a:srgbClr val="000000"/>
                </a:solidFill>
                <a:latin typeface="SimSun"/>
                <a:cs typeface="SimSun"/>
              </a:rPr>
              <a:t>2013 年 4 月 16 日 - </a:t>
            </a:r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添加了“参考资料”幻灯片。“课程简介”单元中必须包含“参考资料”幻灯片，其他单元中可以灵活选择。与修订后的单元结构文档一样，本组说明性幻灯片提供了一系列使用指南。</a:t>
            </a:r>
          </a:p>
          <a:p>
            <a:pPr algn="l"/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在“学员的学习目标”和“回顾学员的学习目标”两张幻灯片中新添了一句引言。</a:t>
            </a:r>
          </a:p>
          <a:p>
            <a:pPr algn="l"/>
            <a:r>
              <a:rPr lang="en-US" sz="1600" kern="1200" baseline="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2013 年 8 月 5 日 </a:t>
            </a:r>
            <a:r>
              <a:rPr lang="en-US" sz="1600" kern="1200" baseline="0" dirty="0" smtClean="0">
                <a:solidFill>
                  <a:srgbClr val="000000"/>
                </a:solidFill>
                <a:latin typeface="SimSun"/>
                <a:cs typeface="SimSun"/>
              </a:rPr>
              <a:t>- 根据 CurrDev Macro 幻灯片导出图像区域修改了指导原则。主文本框大小增加了 0.5 英寸。为练习页面添加了冒号。</a:t>
            </a:r>
            <a:endParaRPr lang="zh-CN" sz="1600" baseline="0" dirty="0" smtClean="0">
              <a:solidFill>
                <a:srgbClr val="000000"/>
              </a:solidFill>
              <a:latin typeface="SimSu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31890754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4324" y="936625"/>
            <a:ext cx="83820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altLang="zh-CN" noProof="0"/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altLang="zh-CN" noProof="0"/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25268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SimSun"/>
              </a:rPr>
              <a:t>13-</a:t>
            </a:r>
            <a:fld id="{A0A03F51-2955-4EA9-BE4E-42B6F90C747F}" type="slidenum"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SimSun"/>
              <a:cs typeface="SimSun"/>
            </a:endParaRPr>
          </a:p>
        </p:txBody>
      </p:sp>
      <p:sp>
        <p:nvSpPr>
          <p:cNvPr id="10" name="TextBox 9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noProof="0" smtClean="0">
                <a:solidFill>
                  <a:schemeClr val="bg2">
                    <a:lumMod val="75000"/>
                  </a:schemeClr>
                </a:solidFill>
                <a:latin typeface="+mj-lt"/>
                <a:cs typeface="SimSun"/>
              </a:rPr>
              <a:t>© 2013 VMware Inc. </a:t>
            </a:r>
            <a:r>
              <a:rPr lang="zh-CN" altLang="en-US" sz="600" noProof="0" smtClean="0">
                <a:solidFill>
                  <a:schemeClr val="bg2">
                    <a:lumMod val="75000"/>
                  </a:schemeClr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保留所有权利</a:t>
            </a:r>
            <a:endParaRPr lang="en-US" altLang="zh-CN" sz="600" noProof="0" smtClean="0">
              <a:solidFill>
                <a:schemeClr val="bg2">
                  <a:lumMod val="75000"/>
                </a:schemeClr>
              </a:solidFill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82265" y="6384720"/>
            <a:ext cx="2318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00" b="0" noProof="0" smtClean="0">
                <a:solidFill>
                  <a:schemeClr val="bg1"/>
                </a:solidFill>
                <a:latin typeface="+mj-lt"/>
                <a:cs typeface="SimSun"/>
              </a:rPr>
              <a:t>VMware vSphere</a:t>
            </a:r>
            <a:r>
              <a:rPr lang="zh-CN" altLang="en-US" sz="1000" b="0" baseline="0" noProof="0" smtClean="0">
                <a:solidFill>
                  <a:schemeClr val="bg1"/>
                </a:solidFill>
                <a:latin typeface="+mj-lt"/>
                <a:ea typeface="华康黑体W5" pitchFamily="49" charset="-122"/>
                <a:cs typeface="SimSun"/>
              </a:rPr>
              <a:t>：</a:t>
            </a:r>
            <a:r>
              <a:rPr lang="zh-CN" altLang="en-US" sz="1000" b="0" noProof="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安装、配置和管理</a:t>
            </a:r>
            <a:endParaRPr lang="en-US" altLang="zh-CN" sz="1000" b="0" noProof="0" smtClean="0">
              <a:solidFill>
                <a:schemeClr val="bg1"/>
              </a:solidFill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smtClean="0"/>
              <a:t>Click to edit Master title style</a:t>
            </a:r>
            <a:endParaRPr lang="en-US" altLang="zh-CN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28" r:id="rId2"/>
    <p:sldLayoutId id="2147483710" r:id="rId3"/>
    <p:sldLayoutId id="2147483727" r:id="rId4"/>
    <p:sldLayoutId id="2147483712" r:id="rId5"/>
    <p:sldLayoutId id="2147483737" r:id="rId6"/>
    <p:sldLayoutId id="2147483738" r:id="rId7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marL="0" indent="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0" indent="0" algn="l" rtl="0" eaLnBrk="1" fontAlgn="base" hangingPunct="1">
        <a:lnSpc>
          <a:spcPts val="2400"/>
        </a:lnSpc>
        <a:spcBef>
          <a:spcPts val="1000"/>
        </a:spcBef>
        <a:spcAft>
          <a:spcPct val="0"/>
        </a:spcAft>
        <a:buClr>
          <a:srgbClr val="246978"/>
        </a:buClr>
        <a:buFont typeface="Arial" pitchFamily="34" charset="0"/>
        <a:buNone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342900" indent="-342900" algn="l" rtl="0" eaLnBrk="1" fontAlgn="base" hangingPunct="1">
        <a:lnSpc>
          <a:spcPts val="2200"/>
        </a:lnSpc>
        <a:spcBef>
          <a:spcPts val="800"/>
        </a:spcBef>
        <a:spcAft>
          <a:spcPct val="0"/>
        </a:spcAft>
        <a:buClr>
          <a:srgbClr val="246978"/>
        </a:buClr>
        <a:buSzPct val="14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2pPr>
      <a:lvl3pPr marL="6858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pitchFamily="34" charset="0"/>
        <a:buChar char="•"/>
        <a:defRPr sz="1800">
          <a:solidFill>
            <a:srgbClr val="000000"/>
          </a:solidFill>
          <a:latin typeface="+mn-lt"/>
          <a:ea typeface="+mn-ea"/>
        </a:defRPr>
      </a:lvl3pPr>
      <a:lvl4pPr marL="10287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tabLst/>
        <a:defRPr sz="1700">
          <a:solidFill>
            <a:srgbClr val="000000"/>
          </a:solidFill>
          <a:latin typeface="+mn-lt"/>
          <a:ea typeface="+mn-ea"/>
        </a:defRPr>
      </a:lvl4pPr>
      <a:lvl5pPr marL="13716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defRPr sz="1600">
          <a:solidFill>
            <a:srgbClr val="000000"/>
          </a:solidFill>
          <a:latin typeface="+mn-lt"/>
          <a:ea typeface="+mn-ea"/>
        </a:defRPr>
      </a:lvl5pPr>
      <a:lvl6pPr marL="16002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4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2800" smtClean="0">
                <a:latin typeface="华康黑体W5" pitchFamily="49" charset="-122"/>
                <a:ea typeface="华康黑体W5" pitchFamily="49" charset="-122"/>
                <a:cs typeface="SimSun"/>
              </a:rPr>
              <a:t>安装 </a:t>
            </a:r>
            <a:r>
              <a:rPr lang="en-US" altLang="zh-CN" sz="2800" smtClean="0">
                <a:ea typeface="华康黑体W5" pitchFamily="49" charset="-122"/>
                <a:cs typeface="SimSun"/>
              </a:rPr>
              <a:t>VMware vSphere </a:t>
            </a:r>
            <a:r>
              <a:rPr lang="zh-CN" altLang="en-US" sz="2800" smtClean="0">
                <a:latin typeface="华康黑体W5" pitchFamily="49" charset="-122"/>
                <a:ea typeface="华康黑体W5" pitchFamily="49" charset="-122"/>
                <a:cs typeface="SimSun"/>
              </a:rPr>
              <a:t>组件</a:t>
            </a:r>
            <a:endParaRPr lang="en-US" altLang="zh-CN" sz="2800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i="0" dirty="0" smtClean="0">
                <a:latin typeface="华康黑体W5" pitchFamily="49" charset="-122"/>
                <a:ea typeface="华康黑体W5" pitchFamily="49" charset="-122"/>
                <a:cs typeface="SimSun"/>
              </a:rPr>
              <a:t>第 </a:t>
            </a:r>
            <a:r>
              <a:rPr lang="en-US" altLang="zh-CN" i="0" dirty="0" smtClean="0">
                <a:latin typeface="+mj-lt"/>
                <a:ea typeface="华康黑体W5" pitchFamily="49" charset="-122"/>
                <a:cs typeface="SimSun"/>
              </a:rPr>
              <a:t>12</a:t>
            </a:r>
            <a:r>
              <a:rPr lang="en-US" altLang="zh-CN" i="0" dirty="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i="0" dirty="0" smtClean="0">
                <a:latin typeface="华康黑体W5" pitchFamily="49" charset="-122"/>
                <a:ea typeface="华康黑体W5" pitchFamily="49" charset="-122"/>
                <a:cs typeface="SimSun"/>
              </a:rPr>
              <a:t>单元</a:t>
            </a:r>
            <a:endParaRPr lang="en-US" altLang="zh-CN" i="0" dirty="0">
              <a:latin typeface="华康黑体W5" pitchFamily="49" charset="-122"/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95035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1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您应能够做到以下几点：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介绍如何以交互方式安装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ESXi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确定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SAN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引导配置的基本要求</a:t>
            </a:r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6147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回顾学员的学习目标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2729560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第 </a:t>
            </a:r>
            <a:r>
              <a:rPr lang="en-US" altLang="zh-CN" smtClean="0">
                <a:ea typeface="华康黑体W5" pitchFamily="49" charset="-122"/>
                <a:cs typeface="SimSun"/>
              </a:rPr>
              <a:t>2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课：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</a:rPr>
              <a:t/>
            </a:r>
            <a:br>
              <a:rPr lang="en-US" altLang="zh-CN" smtClean="0">
                <a:latin typeface="华康黑体W5" pitchFamily="49" charset="-122"/>
                <a:ea typeface="华康黑体W5" pitchFamily="49" charset="-122"/>
              </a:rPr>
            </a:b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安装 </a:t>
            </a:r>
            <a:r>
              <a:rPr lang="en-US" altLang="zh-CN" smtClean="0">
                <a:ea typeface="华康黑体W5" pitchFamily="49" charset="-122"/>
                <a:cs typeface="SimSun"/>
              </a:rPr>
              <a:t>vCenter Server</a:t>
            </a:r>
            <a:endParaRPr lang="en-US" altLang="zh-CN"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03444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1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本课时结束后，您应能够做到以下几点：</a:t>
            </a:r>
          </a:p>
          <a:p>
            <a:pPr lvl="1"/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指出安装 </a:t>
            </a:r>
            <a:r>
              <a:rPr lang="en-US" altLang="zh-CN" dirty="0" err="1" smtClean="0">
                <a:latin typeface="+mj-lt"/>
                <a:ea typeface="华康黑体W5" pitchFamily="49" charset="-122"/>
                <a:cs typeface="SimSun"/>
              </a:rPr>
              <a:t>vCenter</a:t>
            </a:r>
            <a:r>
              <a:rPr lang="en-US" altLang="zh-CN" dirty="0" smtClean="0">
                <a:latin typeface="+mj-lt"/>
                <a:ea typeface="华康黑体W5" pitchFamily="49" charset="-122"/>
                <a:cs typeface="SimSun"/>
              </a:rPr>
              <a:t> Server </a:t>
            </a:r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的系统要求</a:t>
            </a:r>
          </a:p>
          <a:p>
            <a:pPr lvl="1"/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在受支持的 </a:t>
            </a:r>
            <a:r>
              <a:rPr lang="en-US" altLang="zh-CN" dirty="0" smtClean="0">
                <a:latin typeface="+mj-lt"/>
                <a:ea typeface="华康黑体W5" pitchFamily="49" charset="-122"/>
                <a:cs typeface="SimSun"/>
              </a:rPr>
              <a:t>Windows</a:t>
            </a:r>
            <a:r>
              <a:rPr lang="en-US" altLang="zh-CN" dirty="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操作系统上安装 </a:t>
            </a:r>
            <a:r>
              <a:rPr lang="en-US" altLang="zh-CN" dirty="0" err="1" smtClean="0">
                <a:latin typeface="+mj-lt"/>
                <a:ea typeface="华康黑体W5" pitchFamily="49" charset="-122"/>
                <a:cs typeface="SimSun"/>
              </a:rPr>
              <a:t>vCenter</a:t>
            </a:r>
            <a:r>
              <a:rPr lang="en-US" altLang="zh-CN" dirty="0" smtClean="0">
                <a:latin typeface="+mj-lt"/>
                <a:ea typeface="华康黑体W5" pitchFamily="49" charset="-122"/>
                <a:cs typeface="SimSun"/>
              </a:rPr>
              <a:t> Server</a:t>
            </a:r>
            <a:endParaRPr lang="en-US" altLang="zh-CN" dirty="0">
              <a:latin typeface="+mj-lt"/>
              <a:ea typeface="华康黑体W5" pitchFamily="49" charset="-122"/>
              <a:cs typeface="SimSun"/>
            </a:endParaRPr>
          </a:p>
        </p:txBody>
      </p:sp>
      <p:sp>
        <p:nvSpPr>
          <p:cNvPr id="8195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学员的学习目标</a:t>
            </a:r>
            <a:endParaRPr lang="en-US" altLang="zh-CN" dirty="0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7739885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ea typeface="华康黑体W5" pitchFamily="49" charset="-122"/>
              </a:rPr>
              <a:t>VMware</a:t>
            </a:r>
            <a:r>
              <a:rPr lang="zh-CN" altLang="en-US" dirty="0" smtClean="0">
                <a:ea typeface="华康黑体W5" pitchFamily="49" charset="-122"/>
              </a:rPr>
              <a:t> </a:t>
            </a:r>
            <a:r>
              <a:rPr lang="en-US" altLang="zh-CN" dirty="0">
                <a:ea typeface="华康黑体W5" pitchFamily="49" charset="-122"/>
              </a:rPr>
              <a:t>P</a:t>
            </a:r>
            <a:r>
              <a:rPr lang="en-US" altLang="zh-CN" dirty="0" smtClean="0">
                <a:ea typeface="华康黑体W5" pitchFamily="49" charset="-122"/>
              </a:rPr>
              <a:t>latform Services Controller</a:t>
            </a:r>
            <a:endParaRPr lang="en-US" altLang="zh-CN" dirty="0">
              <a:ea typeface="华康黑体W5" pitchFamily="49" charset="-122"/>
            </a:endParaRPr>
          </a:p>
        </p:txBody>
      </p:sp>
      <p:sp>
        <p:nvSpPr>
          <p:cNvPr id="16" name="Rectangle 17"/>
          <p:cNvSpPr txBox="1">
            <a:spLocks noChangeArrowheads="1"/>
          </p:cNvSpPr>
          <p:nvPr/>
        </p:nvSpPr>
        <p:spPr>
          <a:xfrm>
            <a:off x="314325" y="946149"/>
            <a:ext cx="8404098" cy="5002213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42900" indent="-342900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6858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+mn-ea"/>
              </a:defRPr>
            </a:lvl3pPr>
            <a:lvl4pPr marL="10287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000000"/>
                </a:solidFill>
                <a:latin typeface="+mn-lt"/>
                <a:ea typeface="+mn-ea"/>
              </a:defRPr>
            </a:lvl4pPr>
            <a:lvl5pPr marL="13716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altLang="zh-CN" b="0" kern="0" dirty="0" err="1" smtClean="0">
                <a:latin typeface="+mj-lt"/>
                <a:ea typeface="华康黑体W5" pitchFamily="49" charset="-122"/>
                <a:cs typeface="SimSun"/>
              </a:rPr>
              <a:t>vCenter</a:t>
            </a:r>
            <a:r>
              <a:rPr lang="en-US" altLang="zh-CN" b="0" kern="0" dirty="0" smtClean="0">
                <a:latin typeface="+mj-lt"/>
                <a:ea typeface="华康黑体W5" pitchFamily="49" charset="-122"/>
                <a:cs typeface="SimSun"/>
              </a:rPr>
              <a:t> Server</a:t>
            </a:r>
            <a:r>
              <a:rPr lang="zh-CN" altLang="en-US" b="0" kern="0" dirty="0" smtClean="0">
                <a:latin typeface="+mj-lt"/>
                <a:ea typeface="华康黑体W5" pitchFamily="49" charset="-122"/>
                <a:cs typeface="SimSun"/>
              </a:rPr>
              <a:t>包括了</a:t>
            </a:r>
            <a:r>
              <a:rPr lang="en-US" altLang="zh-CN" b="0" kern="0" dirty="0" smtClean="0">
                <a:latin typeface="+mj-lt"/>
                <a:ea typeface="华康黑体W5" pitchFamily="49" charset="-122"/>
                <a:cs typeface="SimSun"/>
              </a:rPr>
              <a:t>VMware</a:t>
            </a:r>
            <a:r>
              <a:rPr lang="zh-CN" altLang="en-US" b="0" kern="0" dirty="0" smtClean="0">
                <a:latin typeface="+mj-lt"/>
                <a:ea typeface="华康黑体W5" pitchFamily="49" charset="-122"/>
                <a:cs typeface="SimSun"/>
              </a:rPr>
              <a:t> </a:t>
            </a:r>
            <a:r>
              <a:rPr lang="en-US" altLang="zh-CN" b="0" kern="0" dirty="0" smtClean="0">
                <a:latin typeface="+mj-lt"/>
                <a:ea typeface="华康黑体W5" pitchFamily="49" charset="-122"/>
                <a:cs typeface="SimSun"/>
              </a:rPr>
              <a:t>Platform Service Controller.</a:t>
            </a:r>
          </a:p>
          <a:p>
            <a:r>
              <a:rPr lang="en-US" altLang="zh-CN" b="0" kern="0" dirty="0" smtClean="0">
                <a:latin typeface="+mj-lt"/>
                <a:ea typeface="华康黑体W5" pitchFamily="49" charset="-122"/>
                <a:cs typeface="SimSun"/>
              </a:rPr>
              <a:t>VMware Platform Service Controller</a:t>
            </a:r>
            <a:r>
              <a:rPr lang="zh-CN" altLang="en-US" b="0" kern="0" dirty="0" smtClean="0">
                <a:latin typeface="+mj-lt"/>
                <a:ea typeface="华康黑体W5" pitchFamily="49" charset="-122"/>
                <a:cs typeface="SimSun"/>
              </a:rPr>
              <a:t> 包括以下服务：</a:t>
            </a:r>
            <a:endParaRPr lang="en-US" altLang="zh-CN" b="0" kern="0" dirty="0" smtClean="0">
              <a:latin typeface="+mj-lt"/>
              <a:ea typeface="华康黑体W5" pitchFamily="49" charset="-122"/>
              <a:cs typeface="SimSun"/>
            </a:endParaRPr>
          </a:p>
          <a:p>
            <a:endParaRPr lang="en-US" altLang="zh-CN" b="0" kern="0" dirty="0" smtClean="0">
              <a:latin typeface="+mj-lt"/>
              <a:ea typeface="华康黑体W5" pitchFamily="49" charset="-122"/>
              <a:cs typeface="SimSun"/>
            </a:endParaRPr>
          </a:p>
          <a:p>
            <a:pPr lvl="1"/>
            <a:r>
              <a:rPr lang="en-US" kern="0" dirty="0"/>
              <a:t>VMware </a:t>
            </a:r>
            <a:r>
              <a:rPr lang="en-US" kern="0" dirty="0" err="1"/>
              <a:t>vCenter</a:t>
            </a:r>
            <a:r>
              <a:rPr lang="en-US" kern="0" dirty="0"/>
              <a:t>™ Single Sign-On™</a:t>
            </a:r>
          </a:p>
          <a:p>
            <a:pPr lvl="1"/>
            <a:r>
              <a:rPr lang="en-US" kern="0" dirty="0"/>
              <a:t>VMware License Server</a:t>
            </a:r>
          </a:p>
          <a:p>
            <a:pPr lvl="1"/>
            <a:r>
              <a:rPr lang="en-US" kern="0" dirty="0"/>
              <a:t>Lookup Service</a:t>
            </a:r>
          </a:p>
          <a:p>
            <a:pPr lvl="1"/>
            <a:r>
              <a:rPr lang="en-US" kern="0" dirty="0"/>
              <a:t>Certificate Authority</a:t>
            </a:r>
          </a:p>
          <a:p>
            <a:pPr lvl="1"/>
            <a:r>
              <a:rPr lang="en-US" kern="0" dirty="0"/>
              <a:t>Certificate Store</a:t>
            </a:r>
          </a:p>
          <a:p>
            <a:endParaRPr lang="en-US" altLang="zh-CN" b="0" kern="0" dirty="0" smtClean="0">
              <a:latin typeface="+mj-lt"/>
              <a:ea typeface="华康黑体W5" pitchFamily="49" charset="-122"/>
              <a:cs typeface="SimSun"/>
            </a:endParaRPr>
          </a:p>
          <a:p>
            <a:endParaRPr lang="en-US" altLang="zh-CN" b="0" kern="0" dirty="0">
              <a:latin typeface="+mj-lt"/>
              <a:ea typeface="华康黑体W5" pitchFamily="49" charset="-122"/>
              <a:cs typeface="SimSun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163054" y="2663746"/>
            <a:ext cx="3053334" cy="2063721"/>
            <a:chOff x="4667754" y="2987596"/>
            <a:chExt cx="3053334" cy="2063721"/>
          </a:xfrm>
        </p:grpSpPr>
        <p:sp>
          <p:nvSpPr>
            <p:cNvPr id="19" name="Rounded Rectangle 18"/>
            <p:cNvSpPr/>
            <p:nvPr/>
          </p:nvSpPr>
          <p:spPr bwMode="auto">
            <a:xfrm>
              <a:off x="4667754" y="2987596"/>
              <a:ext cx="3053334" cy="206372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t" anchorCtr="1"/>
            <a:lstStyle/>
            <a:p>
              <a:r>
                <a:rPr lang="en-US" sz="1800" dirty="0">
                  <a:solidFill>
                    <a:schemeClr val="tx1"/>
                  </a:solidFill>
                </a:rPr>
                <a:t>Virtual Machine or Physical</a:t>
              </a:r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4910247" y="4300455"/>
              <a:ext cx="2594473" cy="698822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accent3"/>
              </a:solidFill>
              <a:prstDash val="lgDash"/>
              <a:round/>
              <a:headEnd/>
              <a:tailEnd/>
            </a:ln>
          </p:spPr>
          <p:txBody>
            <a:bodyPr wrap="square" lIns="0" tIns="0" rIns="0" bIns="0" rtlCol="0" anchor="ctr" anchorCtr="1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800" dirty="0" smtClean="0">
                  <a:solidFill>
                    <a:schemeClr val="tx1"/>
                  </a:solidFill>
                </a:rPr>
                <a:t>vCenter Server</a:t>
              </a:r>
            </a:p>
          </p:txBody>
        </p:sp>
        <p:sp>
          <p:nvSpPr>
            <p:cNvPr id="22" name="Rounded Rectangle 21"/>
            <p:cNvSpPr/>
            <p:nvPr/>
          </p:nvSpPr>
          <p:spPr bwMode="auto">
            <a:xfrm>
              <a:off x="4910247" y="3525393"/>
              <a:ext cx="2594473" cy="69882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accent3"/>
              </a:solidFill>
              <a:prstDash val="lgDash"/>
              <a:round/>
              <a:headEnd/>
              <a:tailEnd/>
            </a:ln>
          </p:spPr>
          <p:txBody>
            <a:bodyPr wrap="square" lIns="0" tIns="0" rIns="0" bIns="0" rtlCol="0" anchor="ctr" anchorCtr="1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800" dirty="0" smtClean="0">
                  <a:solidFill>
                    <a:schemeClr val="tx1"/>
                  </a:solidFill>
                </a:rPr>
                <a:t>Platform Services Controller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30771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配置</a:t>
            </a:r>
            <a:endParaRPr lang="en-US" dirty="0"/>
          </a:p>
        </p:txBody>
      </p:sp>
      <p:sp>
        <p:nvSpPr>
          <p:cNvPr id="3" name="Rectangle 17"/>
          <p:cNvSpPr txBox="1">
            <a:spLocks noChangeArrowheads="1"/>
          </p:cNvSpPr>
          <p:nvPr/>
        </p:nvSpPr>
        <p:spPr>
          <a:xfrm>
            <a:off x="314325" y="946149"/>
            <a:ext cx="8404098" cy="5002213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42900" indent="-342900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6858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+mn-ea"/>
              </a:defRPr>
            </a:lvl3pPr>
            <a:lvl4pPr marL="10287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000000"/>
                </a:solidFill>
                <a:latin typeface="+mn-lt"/>
                <a:ea typeface="+mn-ea"/>
              </a:defRPr>
            </a:lvl4pPr>
            <a:lvl5pPr marL="13716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b="0" kern="0" dirty="0" smtClean="0">
                <a:latin typeface="+mj-lt"/>
                <a:ea typeface="华康黑体W5" pitchFamily="49" charset="-122"/>
                <a:cs typeface="SimSun"/>
              </a:rPr>
              <a:t>部署</a:t>
            </a:r>
            <a:r>
              <a:rPr lang="en-US" altLang="zh-CN" b="0" kern="0" dirty="0" err="1" smtClean="0">
                <a:latin typeface="+mj-lt"/>
                <a:ea typeface="华康黑体W5" pitchFamily="49" charset="-122"/>
                <a:cs typeface="SimSun"/>
              </a:rPr>
              <a:t>vCenter</a:t>
            </a:r>
            <a:r>
              <a:rPr lang="zh-CN" altLang="en-US" b="0" kern="0" dirty="0" smtClean="0">
                <a:latin typeface="+mj-lt"/>
                <a:ea typeface="华康黑体W5" pitchFamily="49" charset="-122"/>
                <a:cs typeface="SimSun"/>
              </a:rPr>
              <a:t>前需要考虑的是：</a:t>
            </a:r>
            <a:endParaRPr lang="en-US" altLang="zh-CN" b="0" kern="0" dirty="0" smtClean="0">
              <a:latin typeface="+mj-lt"/>
              <a:ea typeface="华康黑体W5" pitchFamily="49" charset="-122"/>
              <a:cs typeface="SimSun"/>
            </a:endParaRPr>
          </a:p>
          <a:p>
            <a:pPr lvl="1"/>
            <a:r>
              <a:rPr lang="zh-CN" altLang="en-US" kern="0" dirty="0">
                <a:latin typeface="+mj-lt"/>
                <a:ea typeface="华康黑体W5" pitchFamily="49" charset="-122"/>
                <a:cs typeface="SimSun"/>
              </a:rPr>
              <a:t>单服务器或分布式解决方案</a:t>
            </a:r>
            <a:endParaRPr lang="en-US" altLang="zh-CN" kern="0" dirty="0">
              <a:latin typeface="+mj-lt"/>
              <a:ea typeface="华康黑体W5" pitchFamily="49" charset="-122"/>
              <a:cs typeface="SimSun"/>
            </a:endParaRPr>
          </a:p>
          <a:p>
            <a:pPr lvl="1"/>
            <a:r>
              <a:rPr lang="en-US" altLang="zh-CN" kern="0" dirty="0">
                <a:latin typeface="+mj-lt"/>
                <a:ea typeface="华康黑体W5" pitchFamily="49" charset="-122"/>
                <a:cs typeface="SimSun"/>
              </a:rPr>
              <a:t>Windows</a:t>
            </a:r>
            <a:r>
              <a:rPr lang="zh-CN" altLang="en-US" kern="0" dirty="0">
                <a:latin typeface="+mj-lt"/>
                <a:ea typeface="华康黑体W5" pitchFamily="49" charset="-122"/>
                <a:cs typeface="SimSun"/>
              </a:rPr>
              <a:t> 或</a:t>
            </a:r>
            <a:r>
              <a:rPr lang="en-US" altLang="zh-CN" kern="0" dirty="0" err="1">
                <a:latin typeface="+mj-lt"/>
                <a:ea typeface="华康黑体W5" pitchFamily="49" charset="-122"/>
                <a:cs typeface="SimSun"/>
              </a:rPr>
              <a:t>vCenter</a:t>
            </a:r>
            <a:r>
              <a:rPr lang="zh-CN" altLang="en-US" kern="0" dirty="0">
                <a:latin typeface="+mj-lt"/>
                <a:ea typeface="华康黑体W5" pitchFamily="49" charset="-122"/>
                <a:cs typeface="SimSun"/>
              </a:rPr>
              <a:t> </a:t>
            </a:r>
            <a:r>
              <a:rPr lang="en-US" altLang="zh-CN" kern="0" dirty="0">
                <a:latin typeface="+mj-lt"/>
                <a:ea typeface="华康黑体W5" pitchFamily="49" charset="-122"/>
                <a:cs typeface="SimSun"/>
              </a:rPr>
              <a:t>Server</a:t>
            </a:r>
            <a:r>
              <a:rPr lang="zh-CN" altLang="en-US" kern="0" dirty="0">
                <a:latin typeface="+mj-lt"/>
                <a:ea typeface="华康黑体W5" pitchFamily="49" charset="-122"/>
                <a:cs typeface="SimSun"/>
              </a:rPr>
              <a:t> </a:t>
            </a:r>
            <a:r>
              <a:rPr lang="en-US" altLang="zh-CN" kern="0" dirty="0">
                <a:latin typeface="+mj-lt"/>
                <a:ea typeface="华康黑体W5" pitchFamily="49" charset="-122"/>
                <a:cs typeface="SimSun"/>
              </a:rPr>
              <a:t>Appliance</a:t>
            </a:r>
          </a:p>
          <a:p>
            <a:pPr lvl="1"/>
            <a:r>
              <a:rPr lang="zh-CN" altLang="en-US" kern="0" dirty="0">
                <a:latin typeface="+mj-lt"/>
                <a:ea typeface="华康黑体W5" pitchFamily="49" charset="-122"/>
                <a:cs typeface="SimSun"/>
              </a:rPr>
              <a:t>嵌入式或外部数据库</a:t>
            </a:r>
            <a:endParaRPr lang="en-US" altLang="zh-CN" kern="0" dirty="0">
              <a:latin typeface="+mj-lt"/>
              <a:ea typeface="华康黑体W5" pitchFamily="49" charset="-122"/>
              <a:cs typeface="SimSun"/>
            </a:endParaRPr>
          </a:p>
          <a:p>
            <a:pPr lvl="1"/>
            <a:r>
              <a:rPr lang="zh-CN" altLang="en-US" kern="0" dirty="0">
                <a:latin typeface="+mj-lt"/>
                <a:ea typeface="华康黑体W5" pitchFamily="49" charset="-122"/>
                <a:cs typeface="SimSun"/>
              </a:rPr>
              <a:t>物理</a:t>
            </a:r>
            <a:r>
              <a:rPr lang="en-US" altLang="zh-CN" kern="0" dirty="0">
                <a:latin typeface="+mj-lt"/>
                <a:ea typeface="华康黑体W5" pitchFamily="49" charset="-122"/>
                <a:cs typeface="SimSun"/>
              </a:rPr>
              <a:t>/</a:t>
            </a:r>
            <a:r>
              <a:rPr lang="zh-CN" altLang="en-US" kern="0" dirty="0">
                <a:latin typeface="+mj-lt"/>
                <a:ea typeface="华康黑体W5" pitchFamily="49" charset="-122"/>
                <a:cs typeface="SimSun"/>
              </a:rPr>
              <a:t>虚拟服务器</a:t>
            </a:r>
            <a:endParaRPr lang="en-US" altLang="zh-CN" kern="0" dirty="0">
              <a:latin typeface="+mj-lt"/>
              <a:ea typeface="华康黑体W5" pitchFamily="49" charset="-122"/>
              <a:cs typeface="SimSun"/>
            </a:endParaRPr>
          </a:p>
          <a:p>
            <a:endParaRPr lang="en-US" altLang="zh-CN" b="0" kern="0" dirty="0">
              <a:latin typeface="+mj-lt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981847635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5335942" y="957084"/>
            <a:ext cx="3238500" cy="1371600"/>
            <a:chOff x="5600700" y="2755900"/>
            <a:chExt cx="3238500" cy="1371600"/>
          </a:xfrm>
        </p:grpSpPr>
        <p:sp>
          <p:nvSpPr>
            <p:cNvPr id="38" name="Rounded Rectangle 37"/>
            <p:cNvSpPr/>
            <p:nvPr/>
          </p:nvSpPr>
          <p:spPr bwMode="auto">
            <a:xfrm>
              <a:off x="5600700" y="2755900"/>
              <a:ext cx="3238500" cy="1371600"/>
            </a:xfrm>
            <a:prstGeom prst="roundRect">
              <a:avLst/>
            </a:prstGeom>
            <a:gradFill>
              <a:gsLst>
                <a:gs pos="0">
                  <a:srgbClr val="037BB1"/>
                </a:gs>
                <a:gs pos="83000">
                  <a:srgbClr val="52AEDC"/>
                </a:gs>
              </a:gsLst>
            </a:gradFill>
            <a:ln w="12700"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>
                <a:spcAft>
                  <a:spcPct val="0"/>
                </a:spcAft>
              </a:pPr>
              <a:endParaRPr lang="en-US" altLang="zh-CN" sz="1600" b="1" kern="120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28794" y="2921000"/>
              <a:ext cx="198002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华康黑体W5" pitchFamily="49" charset="-122"/>
                  <a:ea typeface="华康黑体W5" pitchFamily="49" charset="-122"/>
                  <a:cs typeface="SimSun"/>
                </a:rPr>
                <a:t>虚拟机</a:t>
              </a:r>
            </a:p>
            <a:p>
              <a:pPr algn="l"/>
              <a:r>
                <a:rPr lang="en-US" altLang="zh-CN" sz="2000" smtClean="0">
                  <a:solidFill>
                    <a:srgbClr val="333333"/>
                  </a:solidFill>
                  <a:latin typeface="+mj-lt"/>
                  <a:cs typeface="SimSun"/>
                </a:rPr>
                <a:t>vCenter Server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730500" y="901700"/>
            <a:ext cx="3238500" cy="4940300"/>
            <a:chOff x="469900" y="1028700"/>
            <a:chExt cx="3238500" cy="4940300"/>
          </a:xfrm>
        </p:grpSpPr>
        <p:grpSp>
          <p:nvGrpSpPr>
            <p:cNvPr id="49" name="Group 48"/>
            <p:cNvGrpSpPr/>
            <p:nvPr/>
          </p:nvGrpSpPr>
          <p:grpSpPr>
            <a:xfrm>
              <a:off x="469900" y="4457700"/>
              <a:ext cx="3238500" cy="1511300"/>
              <a:chOff x="5600700" y="2755900"/>
              <a:chExt cx="3238500" cy="1511300"/>
            </a:xfrm>
          </p:grpSpPr>
          <p:sp>
            <p:nvSpPr>
              <p:cNvPr id="56" name="Rounded Rectangle 55"/>
              <p:cNvSpPr/>
              <p:nvPr/>
            </p:nvSpPr>
            <p:spPr bwMode="auto">
              <a:xfrm>
                <a:off x="5600700" y="2755900"/>
                <a:ext cx="3238500" cy="1511300"/>
              </a:xfrm>
              <a:prstGeom prst="roundRect">
                <a:avLst/>
              </a:prstGeom>
              <a:gradFill>
                <a:gsLst>
                  <a:gs pos="0">
                    <a:srgbClr val="037BB1"/>
                  </a:gs>
                  <a:gs pos="83000">
                    <a:srgbClr val="52AEDC"/>
                  </a:gs>
                </a:gsLst>
              </a:gradFill>
              <a:ln w="12700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>
                  <a:spcAft>
                    <a:spcPct val="0"/>
                  </a:spcAft>
                </a:pPr>
                <a:endParaRPr lang="en-US" altLang="zh-CN" sz="1600" b="1" kern="120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5658926" y="2921000"/>
                <a:ext cx="3119765" cy="12618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华康黑体W5" pitchFamily="49" charset="-122"/>
                    <a:ea typeface="华康黑体W5" pitchFamily="49" charset="-122"/>
                    <a:cs typeface="SimSun"/>
                  </a:rPr>
                  <a:t>虚拟机</a:t>
                </a:r>
              </a:p>
              <a:p>
                <a:pPr algn="l"/>
                <a:r>
                  <a:rPr lang="zh-CN" altLang="en-US" sz="2000" smtClean="0">
                    <a:solidFill>
                      <a:srgbClr val="333333"/>
                    </a:solidFill>
                    <a:latin typeface="华康黑体W5" pitchFamily="49" charset="-122"/>
                    <a:ea typeface="华康黑体W5" pitchFamily="49" charset="-122"/>
                    <a:cs typeface="SimSun"/>
                  </a:rPr>
                  <a:t>数据库服务器</a:t>
                </a:r>
              </a:p>
              <a:p>
                <a:pPr algn="l"/>
                <a:r>
                  <a:rPr lang="en-US" altLang="zh-CN" sz="2000" smtClean="0">
                    <a:solidFill>
                      <a:srgbClr val="333333"/>
                    </a:solidFill>
                    <a:latin typeface="+mj-lt"/>
                    <a:cs typeface="SimSun"/>
                  </a:rPr>
                  <a:t>vSphere Update Manager</a:t>
                </a:r>
                <a:endParaRPr lang="en-US" altLang="zh-CN" sz="2000">
                  <a:solidFill>
                    <a:srgbClr val="333333"/>
                  </a:solidFill>
                  <a:latin typeface="+mj-lt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469900" y="2743200"/>
              <a:ext cx="3238500" cy="1574800"/>
              <a:chOff x="5600700" y="2755900"/>
              <a:chExt cx="3238500" cy="1574800"/>
            </a:xfrm>
          </p:grpSpPr>
          <p:sp>
            <p:nvSpPr>
              <p:cNvPr id="54" name="Rounded Rectangle 53"/>
              <p:cNvSpPr/>
              <p:nvPr/>
            </p:nvSpPr>
            <p:spPr bwMode="auto">
              <a:xfrm>
                <a:off x="5600700" y="2755900"/>
                <a:ext cx="3238500" cy="1574800"/>
              </a:xfrm>
              <a:prstGeom prst="roundRect">
                <a:avLst/>
              </a:prstGeom>
              <a:gradFill>
                <a:gsLst>
                  <a:gs pos="0">
                    <a:srgbClr val="037BB1"/>
                  </a:gs>
                  <a:gs pos="83000">
                    <a:srgbClr val="52AEDC"/>
                  </a:gs>
                </a:gsLst>
              </a:gradFill>
              <a:ln w="12700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>
                  <a:spcAft>
                    <a:spcPct val="0"/>
                  </a:spcAft>
                </a:pPr>
                <a:endParaRPr lang="en-US" altLang="zh-CN" sz="1600" b="1" kern="120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981932" y="2921000"/>
                <a:ext cx="2473754" cy="12618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华康黑体W5" pitchFamily="49" charset="-122"/>
                    <a:ea typeface="华康黑体W5" pitchFamily="49" charset="-122"/>
                    <a:cs typeface="SimSun"/>
                  </a:rPr>
                  <a:t>虚拟机</a:t>
                </a:r>
              </a:p>
              <a:p>
                <a:pPr algn="l"/>
                <a:r>
                  <a:rPr lang="en-US" altLang="zh-CN" sz="2000" smtClean="0">
                    <a:solidFill>
                      <a:srgbClr val="333333"/>
                    </a:solidFill>
                    <a:latin typeface="+mj-lt"/>
                    <a:cs typeface="SimSun"/>
                  </a:rPr>
                  <a:t>vCenter Server</a:t>
                </a:r>
              </a:p>
              <a:p>
                <a:pPr algn="l"/>
                <a:r>
                  <a:rPr lang="en-US" altLang="zh-CN" sz="2000" smtClean="0">
                    <a:solidFill>
                      <a:srgbClr val="333333"/>
                    </a:solidFill>
                    <a:latin typeface="+mj-lt"/>
                    <a:cs typeface="SimSun"/>
                  </a:rPr>
                  <a:t>vSphere Web Client</a:t>
                </a: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469900" y="1028700"/>
              <a:ext cx="3238500" cy="1562100"/>
              <a:chOff x="5600700" y="2755900"/>
              <a:chExt cx="3238500" cy="1562100"/>
            </a:xfrm>
          </p:grpSpPr>
          <p:sp>
            <p:nvSpPr>
              <p:cNvPr id="52" name="Rounded Rectangle 51"/>
              <p:cNvSpPr/>
              <p:nvPr/>
            </p:nvSpPr>
            <p:spPr bwMode="auto">
              <a:xfrm>
                <a:off x="5600700" y="2755900"/>
                <a:ext cx="3238500" cy="1562100"/>
              </a:xfrm>
              <a:prstGeom prst="roundRect">
                <a:avLst/>
              </a:prstGeom>
              <a:gradFill>
                <a:gsLst>
                  <a:gs pos="0">
                    <a:srgbClr val="037BB1"/>
                  </a:gs>
                  <a:gs pos="83000">
                    <a:srgbClr val="52AEDC"/>
                  </a:gs>
                </a:gsLst>
              </a:gradFill>
              <a:ln w="12700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>
                  <a:spcAft>
                    <a:spcPct val="0"/>
                  </a:spcAft>
                </a:pPr>
                <a:endParaRPr lang="en-US" altLang="zh-CN" sz="1600" b="1" kern="120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850485" y="2921000"/>
                <a:ext cx="2736647" cy="12618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华康黑体W5" pitchFamily="49" charset="-122"/>
                    <a:ea typeface="华康黑体W5" pitchFamily="49" charset="-122"/>
                    <a:cs typeface="SimSun"/>
                  </a:rPr>
                  <a:t>虚拟机</a:t>
                </a:r>
              </a:p>
              <a:p>
                <a:pPr algn="l"/>
                <a:r>
                  <a:rPr lang="en-US" altLang="zh-CN" sz="2000" smtClean="0">
                    <a:solidFill>
                      <a:srgbClr val="333333"/>
                    </a:solidFill>
                    <a:latin typeface="+mj-lt"/>
                    <a:cs typeface="SimSun"/>
                  </a:rPr>
                  <a:t>Single Sign On </a:t>
                </a:r>
                <a:r>
                  <a:rPr lang="zh-CN" altLang="en-US" sz="2000" smtClean="0">
                    <a:solidFill>
                      <a:srgbClr val="333333"/>
                    </a:solidFill>
                    <a:latin typeface="华康黑体W5" pitchFamily="49" charset="-122"/>
                    <a:ea typeface="华康黑体W5" pitchFamily="49" charset="-122"/>
                    <a:cs typeface="SimSun"/>
                  </a:rPr>
                  <a:t>服务器</a:t>
                </a:r>
              </a:p>
              <a:p>
                <a:pPr algn="l"/>
                <a:r>
                  <a:rPr lang="en-US" altLang="zh-CN" sz="2000" smtClean="0">
                    <a:solidFill>
                      <a:srgbClr val="333333"/>
                    </a:solidFill>
                    <a:latin typeface="+mj-lt"/>
                    <a:cs typeface="SimSun"/>
                  </a:rPr>
                  <a:t>Inventory Service</a:t>
                </a:r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2448791" y="5877406"/>
            <a:ext cx="4068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b="1" smtClean="0">
                <a:solidFill>
                  <a:srgbClr val="333333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分布式</a:t>
            </a:r>
            <a:r>
              <a:rPr lang="zh-CN" altLang="en-US" sz="2000" b="1" smtClean="0">
                <a:solidFill>
                  <a:srgbClr val="333333"/>
                </a:solidFill>
                <a:latin typeface="SimSun"/>
                <a:cs typeface="SimSun"/>
              </a:rPr>
              <a:t> </a:t>
            </a:r>
            <a:r>
              <a:rPr lang="en-US" altLang="zh-CN" sz="2000" b="1" smtClean="0">
                <a:solidFill>
                  <a:srgbClr val="333333"/>
                </a:solidFill>
                <a:latin typeface="+mj-lt"/>
                <a:cs typeface="SimSun"/>
              </a:rPr>
              <a:t>vCenter Server</a:t>
            </a:r>
            <a:r>
              <a:rPr lang="en-US" altLang="zh-CN" sz="2000" b="1" smtClean="0">
                <a:solidFill>
                  <a:srgbClr val="333333"/>
                </a:solidFill>
                <a:latin typeface="SimSun"/>
                <a:cs typeface="SimSun"/>
              </a:rPr>
              <a:t> </a:t>
            </a:r>
            <a:r>
              <a:rPr lang="zh-CN" altLang="en-US" sz="2000" b="1" smtClean="0">
                <a:solidFill>
                  <a:srgbClr val="333333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解决方案</a:t>
            </a:r>
            <a:endParaRPr lang="en-US" altLang="zh-CN" sz="2000" b="1" smtClean="0">
              <a:solidFill>
                <a:srgbClr val="333333"/>
              </a:solidFill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469900" y="1003300"/>
            <a:ext cx="3238500" cy="4800600"/>
            <a:chOff x="469900" y="1028700"/>
            <a:chExt cx="3238500" cy="4800600"/>
          </a:xfrm>
        </p:grpSpPr>
        <p:grpSp>
          <p:nvGrpSpPr>
            <p:cNvPr id="17" name="Group 16"/>
            <p:cNvGrpSpPr/>
            <p:nvPr/>
          </p:nvGrpSpPr>
          <p:grpSpPr>
            <a:xfrm>
              <a:off x="469900" y="4457700"/>
              <a:ext cx="3238500" cy="1371600"/>
              <a:chOff x="5600700" y="2755900"/>
              <a:chExt cx="3238500" cy="1371600"/>
            </a:xfrm>
          </p:grpSpPr>
          <p:sp>
            <p:nvSpPr>
              <p:cNvPr id="18" name="Rounded Rectangle 17"/>
              <p:cNvSpPr/>
              <p:nvPr/>
            </p:nvSpPr>
            <p:spPr bwMode="auto">
              <a:xfrm>
                <a:off x="5600700" y="2755900"/>
                <a:ext cx="3238500" cy="1371600"/>
              </a:xfrm>
              <a:prstGeom prst="roundRect">
                <a:avLst/>
              </a:prstGeom>
              <a:gradFill>
                <a:gsLst>
                  <a:gs pos="0">
                    <a:srgbClr val="037BB1"/>
                  </a:gs>
                  <a:gs pos="83000">
                    <a:srgbClr val="52AEDC"/>
                  </a:gs>
                </a:gsLst>
              </a:gradFill>
              <a:ln w="12700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>
                  <a:spcAft>
                    <a:spcPct val="0"/>
                  </a:spcAft>
                </a:pPr>
                <a:endParaRPr lang="en-US" altLang="zh-CN" sz="1600" b="1" kern="120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357034" y="2921000"/>
                <a:ext cx="1723549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华康黑体W5" pitchFamily="49" charset="-122"/>
                    <a:ea typeface="华康黑体W5" pitchFamily="49" charset="-122"/>
                    <a:cs typeface="SimSun"/>
                  </a:rPr>
                  <a:t>虚拟机</a:t>
                </a:r>
              </a:p>
              <a:p>
                <a:pPr algn="l"/>
                <a:r>
                  <a:rPr lang="zh-CN" altLang="en-US" sz="2000" smtClean="0">
                    <a:solidFill>
                      <a:srgbClr val="333333"/>
                    </a:solidFill>
                    <a:latin typeface="华康黑体W5" pitchFamily="49" charset="-122"/>
                    <a:ea typeface="华康黑体W5" pitchFamily="49" charset="-122"/>
                    <a:cs typeface="SimSun"/>
                  </a:rPr>
                  <a:t>数据库服务器</a:t>
                </a:r>
                <a:endParaRPr lang="en-US" altLang="zh-CN" sz="2000" smtClean="0">
                  <a:solidFill>
                    <a:srgbClr val="333333"/>
                  </a:solidFill>
                  <a:latin typeface="华康黑体W5" pitchFamily="49" charset="-122"/>
                  <a:ea typeface="华康黑体W5" pitchFamily="49" charset="-122"/>
                  <a:cs typeface="SimSun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69900" y="2743200"/>
              <a:ext cx="3238500" cy="1371600"/>
              <a:chOff x="5600700" y="2755900"/>
              <a:chExt cx="3238500" cy="1371600"/>
            </a:xfrm>
          </p:grpSpPr>
          <p:sp>
            <p:nvSpPr>
              <p:cNvPr id="21" name="Rounded Rectangle 20"/>
              <p:cNvSpPr/>
              <p:nvPr/>
            </p:nvSpPr>
            <p:spPr bwMode="auto">
              <a:xfrm>
                <a:off x="5600700" y="2755900"/>
                <a:ext cx="3238500" cy="1371600"/>
              </a:xfrm>
              <a:prstGeom prst="roundRect">
                <a:avLst/>
              </a:prstGeom>
              <a:gradFill>
                <a:gsLst>
                  <a:gs pos="0">
                    <a:srgbClr val="037BB1"/>
                  </a:gs>
                  <a:gs pos="83000">
                    <a:srgbClr val="52AEDC"/>
                  </a:gs>
                </a:gsLst>
              </a:gradFill>
              <a:ln w="12700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>
                  <a:spcAft>
                    <a:spcPct val="0"/>
                  </a:spcAft>
                </a:pPr>
                <a:endParaRPr lang="en-US" altLang="zh-CN" sz="1600" b="1" kern="120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136621" y="2921000"/>
                <a:ext cx="216437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华康黑体W5" pitchFamily="49" charset="-122"/>
                    <a:ea typeface="华康黑体W5" pitchFamily="49" charset="-122"/>
                    <a:cs typeface="SimSun"/>
                  </a:rPr>
                  <a:t>虚拟机</a:t>
                </a:r>
              </a:p>
              <a:p>
                <a:pPr algn="l"/>
                <a:r>
                  <a:rPr lang="en-US" altLang="zh-CN" sz="2000" smtClean="0">
                    <a:solidFill>
                      <a:srgbClr val="333333"/>
                    </a:solidFill>
                    <a:latin typeface="+mj-lt"/>
                    <a:cs typeface="SimSun"/>
                  </a:rPr>
                  <a:t>Inventory Service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469900" y="1028700"/>
              <a:ext cx="3238500" cy="1371600"/>
              <a:chOff x="5600700" y="2755900"/>
              <a:chExt cx="3238500" cy="1371600"/>
            </a:xfrm>
          </p:grpSpPr>
          <p:sp>
            <p:nvSpPr>
              <p:cNvPr id="30" name="Rounded Rectangle 29"/>
              <p:cNvSpPr/>
              <p:nvPr/>
            </p:nvSpPr>
            <p:spPr bwMode="auto">
              <a:xfrm>
                <a:off x="5600700" y="2755900"/>
                <a:ext cx="3238500" cy="1371600"/>
              </a:xfrm>
              <a:prstGeom prst="roundRect">
                <a:avLst/>
              </a:prstGeom>
              <a:gradFill>
                <a:gsLst>
                  <a:gs pos="0">
                    <a:srgbClr val="037BB1"/>
                  </a:gs>
                  <a:gs pos="83000">
                    <a:srgbClr val="52AEDC"/>
                  </a:gs>
                </a:gsLst>
              </a:gradFill>
              <a:ln w="12700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>
                  <a:spcAft>
                    <a:spcPct val="0"/>
                  </a:spcAft>
                </a:pPr>
                <a:endParaRPr lang="en-US" altLang="zh-CN" sz="1600" b="1" kern="120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850485" y="2921000"/>
                <a:ext cx="273664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b="1" smtClean="0">
                    <a:solidFill>
                      <a:schemeClr val="bg1"/>
                    </a:solidFill>
                    <a:latin typeface="华康黑体W5" pitchFamily="49" charset="-122"/>
                    <a:ea typeface="华康黑体W5" pitchFamily="49" charset="-122"/>
                    <a:cs typeface="SimSun"/>
                  </a:rPr>
                  <a:t>虚拟机</a:t>
                </a:r>
              </a:p>
              <a:p>
                <a:pPr algn="l"/>
                <a:r>
                  <a:rPr lang="en-US" altLang="zh-CN" sz="2000" smtClean="0">
                    <a:solidFill>
                      <a:srgbClr val="333333"/>
                    </a:solidFill>
                    <a:latin typeface="+mj-lt"/>
                    <a:cs typeface="SimSun"/>
                  </a:rPr>
                  <a:t>Single Sign On </a:t>
                </a:r>
                <a:r>
                  <a:rPr lang="zh-CN" altLang="en-US" sz="2000" smtClean="0">
                    <a:solidFill>
                      <a:srgbClr val="333333"/>
                    </a:solidFill>
                    <a:latin typeface="华康黑体W5" pitchFamily="49" charset="-122"/>
                    <a:ea typeface="华康黑体W5" pitchFamily="49" charset="-122"/>
                    <a:cs typeface="SimSun"/>
                  </a:rPr>
                  <a:t>服务器</a:t>
                </a:r>
                <a:endParaRPr lang="en-US" altLang="zh-CN" sz="2000" smtClean="0">
                  <a:solidFill>
                    <a:srgbClr val="333333"/>
                  </a:solidFill>
                  <a:latin typeface="华康黑体W5" pitchFamily="49" charset="-122"/>
                  <a:ea typeface="华康黑体W5" pitchFamily="49" charset="-122"/>
                  <a:cs typeface="SimSun"/>
                </a:endParaRP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5422900" y="4457700"/>
            <a:ext cx="3238500" cy="1371600"/>
            <a:chOff x="5600700" y="2755900"/>
            <a:chExt cx="3238500" cy="1371600"/>
          </a:xfrm>
        </p:grpSpPr>
        <p:sp>
          <p:nvSpPr>
            <p:cNvPr id="43" name="Rounded Rectangle 42"/>
            <p:cNvSpPr/>
            <p:nvPr/>
          </p:nvSpPr>
          <p:spPr bwMode="auto">
            <a:xfrm>
              <a:off x="5600700" y="2755900"/>
              <a:ext cx="3238500" cy="1371600"/>
            </a:xfrm>
            <a:prstGeom prst="roundRect">
              <a:avLst/>
            </a:prstGeom>
            <a:gradFill>
              <a:gsLst>
                <a:gs pos="0">
                  <a:srgbClr val="037BB1"/>
                </a:gs>
                <a:gs pos="83000">
                  <a:srgbClr val="52AEDC"/>
                </a:gs>
              </a:gsLst>
            </a:gradFill>
            <a:ln w="12700"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>
                <a:spcAft>
                  <a:spcPct val="0"/>
                </a:spcAft>
              </a:pPr>
              <a:endParaRPr lang="en-US" altLang="zh-CN" sz="1600" b="1" kern="120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658927" y="2921000"/>
              <a:ext cx="311976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华康黑体W5" pitchFamily="49" charset="-122"/>
                  <a:ea typeface="华康黑体W5" pitchFamily="49" charset="-122"/>
                  <a:cs typeface="SimSun"/>
                </a:rPr>
                <a:t>虚拟机</a:t>
              </a:r>
            </a:p>
            <a:p>
              <a:pPr algn="l"/>
              <a:r>
                <a:rPr lang="en-US" altLang="zh-CN" sz="2000" smtClean="0">
                  <a:solidFill>
                    <a:srgbClr val="333333"/>
                  </a:solidFill>
                  <a:latin typeface="+mj-lt"/>
                  <a:cs typeface="SimSun"/>
                </a:rPr>
                <a:t>vSphere Update Manager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22900" y="2743200"/>
            <a:ext cx="3238500" cy="1371600"/>
            <a:chOff x="5600700" y="2755900"/>
            <a:chExt cx="3238500" cy="1371600"/>
          </a:xfrm>
        </p:grpSpPr>
        <p:sp>
          <p:nvSpPr>
            <p:cNvPr id="41" name="Rounded Rectangle 40"/>
            <p:cNvSpPr/>
            <p:nvPr/>
          </p:nvSpPr>
          <p:spPr bwMode="auto">
            <a:xfrm>
              <a:off x="5600700" y="2755900"/>
              <a:ext cx="3238500" cy="1371600"/>
            </a:xfrm>
            <a:prstGeom prst="roundRect">
              <a:avLst/>
            </a:prstGeom>
            <a:gradFill>
              <a:gsLst>
                <a:gs pos="0">
                  <a:srgbClr val="037BB1"/>
                </a:gs>
                <a:gs pos="83000">
                  <a:srgbClr val="52AEDC"/>
                </a:gs>
              </a:gsLst>
            </a:gradFill>
            <a:ln w="12700"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>
                <a:spcAft>
                  <a:spcPct val="0"/>
                </a:spcAft>
              </a:pPr>
              <a:endParaRPr lang="en-US" altLang="zh-CN" sz="1600" b="1" kern="120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1932" y="2921000"/>
              <a:ext cx="247375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smtClean="0">
                  <a:solidFill>
                    <a:schemeClr val="bg1"/>
                  </a:solidFill>
                  <a:latin typeface="华康黑体W5" pitchFamily="49" charset="-122"/>
                  <a:ea typeface="华康黑体W5" pitchFamily="49" charset="-122"/>
                  <a:cs typeface="SimSun"/>
                </a:rPr>
                <a:t>虚拟机</a:t>
              </a:r>
            </a:p>
            <a:p>
              <a:pPr algn="l"/>
              <a:r>
                <a:rPr lang="en-US" altLang="zh-CN" sz="2000" smtClean="0">
                  <a:solidFill>
                    <a:srgbClr val="333333"/>
                  </a:solidFill>
                  <a:latin typeface="+mj-lt"/>
                  <a:cs typeface="SimSun"/>
                </a:rPr>
                <a:t>vSphere Web Client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单服务器解决方案或分布式解决方案</a:t>
            </a:r>
            <a:endParaRPr lang="en-US" altLang="zh-CN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02241" y="5842000"/>
            <a:ext cx="417454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2000" b="1" smtClean="0">
                <a:solidFill>
                  <a:srgbClr val="333333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单一</a:t>
            </a:r>
            <a:r>
              <a:rPr lang="en-US" altLang="zh-CN" sz="2000" b="1" smtClean="0">
                <a:solidFill>
                  <a:srgbClr val="333333"/>
                </a:solidFill>
                <a:latin typeface="SimSun"/>
                <a:cs typeface="SimSun"/>
              </a:rPr>
              <a:t> </a:t>
            </a:r>
            <a:r>
              <a:rPr lang="en-US" altLang="zh-CN" sz="2000" b="1" smtClean="0">
                <a:solidFill>
                  <a:srgbClr val="333333"/>
                </a:solidFill>
                <a:latin typeface="+mj-lt"/>
                <a:cs typeface="SimSun"/>
              </a:rPr>
              <a:t>vCenter Server 5.1 </a:t>
            </a:r>
            <a:r>
              <a:rPr lang="zh-CN" altLang="en-US" sz="2000" b="1" smtClean="0">
                <a:solidFill>
                  <a:srgbClr val="333333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解决方案</a:t>
            </a:r>
            <a:endParaRPr lang="en-US" altLang="zh-CN" sz="2000" b="1" smtClean="0">
              <a:solidFill>
                <a:srgbClr val="333333"/>
              </a:solidFill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88181" y="845031"/>
            <a:ext cx="8589961" cy="54324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endParaRPr lang="en-US" sz="2000" dirty="0" smtClean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58" name="Rectangle 17"/>
          <p:cNvSpPr txBox="1">
            <a:spLocks noChangeArrowheads="1"/>
          </p:cNvSpPr>
          <p:nvPr/>
        </p:nvSpPr>
        <p:spPr>
          <a:xfrm>
            <a:off x="314325" y="946149"/>
            <a:ext cx="8404098" cy="5002213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42900" indent="-342900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6858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+mn-ea"/>
              </a:defRPr>
            </a:lvl3pPr>
            <a:lvl4pPr marL="10287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000000"/>
                </a:solidFill>
                <a:latin typeface="+mn-lt"/>
                <a:ea typeface="+mn-ea"/>
              </a:defRPr>
            </a:lvl4pPr>
            <a:lvl5pPr marL="13716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b="0" kern="0" dirty="0" smtClean="0">
                <a:latin typeface="+mj-lt"/>
                <a:ea typeface="华康黑体W5" pitchFamily="49" charset="-122"/>
                <a:cs typeface="SimSun"/>
              </a:rPr>
              <a:t>单服务器（嵌入式安装）</a:t>
            </a:r>
            <a:endParaRPr lang="en-US" altLang="zh-CN" b="0" kern="0" dirty="0" smtClean="0">
              <a:latin typeface="+mj-lt"/>
              <a:ea typeface="华康黑体W5" pitchFamily="49" charset="-122"/>
              <a:cs typeface="SimSun"/>
            </a:endParaRPr>
          </a:p>
          <a:p>
            <a:pPr lvl="1"/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易于安装</a:t>
            </a:r>
            <a:endParaRPr lang="en-US" altLang="zh-CN" kern="0" dirty="0" smtClean="0">
              <a:latin typeface="+mj-lt"/>
              <a:ea typeface="华康黑体W5" pitchFamily="49" charset="-122"/>
              <a:cs typeface="SimSun"/>
            </a:endParaRPr>
          </a:p>
          <a:p>
            <a:pPr lvl="1"/>
            <a:r>
              <a:rPr lang="zh-CN" altLang="en-US" kern="0" dirty="0">
                <a:latin typeface="+mj-lt"/>
                <a:ea typeface="华康黑体W5" pitchFamily="49" charset="-122"/>
                <a:cs typeface="SimSun"/>
              </a:rPr>
              <a:t>易于管</a:t>
            </a:r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理</a:t>
            </a:r>
            <a:endParaRPr lang="en-US" altLang="zh-CN" kern="0" dirty="0" smtClean="0">
              <a:latin typeface="+mj-lt"/>
              <a:ea typeface="华康黑体W5" pitchFamily="49" charset="-122"/>
              <a:cs typeface="SimSun"/>
            </a:endParaRPr>
          </a:p>
          <a:p>
            <a:pPr lvl="1"/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嵌入式安装</a:t>
            </a:r>
            <a:endParaRPr lang="en-US" altLang="zh-CN" kern="0" dirty="0" smtClean="0">
              <a:latin typeface="+mj-lt"/>
              <a:ea typeface="华康黑体W5" pitchFamily="49" charset="-122"/>
              <a:cs typeface="SimSun"/>
            </a:endParaRPr>
          </a:p>
          <a:p>
            <a:pPr marL="0" lvl="1" indent="0">
              <a:buNone/>
            </a:pPr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分布式解决方案 （外部安装）</a:t>
            </a:r>
            <a:endParaRPr lang="en-US" altLang="zh-CN" kern="0" dirty="0" smtClean="0">
              <a:latin typeface="+mj-lt"/>
              <a:ea typeface="华康黑体W5" pitchFamily="49" charset="-122"/>
              <a:cs typeface="SimSun"/>
            </a:endParaRPr>
          </a:p>
          <a:p>
            <a:pPr lvl="1"/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不同的组件安装在不同的服务器</a:t>
            </a:r>
            <a:endParaRPr lang="en-US" altLang="zh-CN" kern="0" dirty="0" smtClean="0">
              <a:latin typeface="+mj-lt"/>
              <a:ea typeface="华康黑体W5" pitchFamily="49" charset="-122"/>
              <a:cs typeface="SimSun"/>
            </a:endParaRPr>
          </a:p>
          <a:p>
            <a:pPr lvl="1"/>
            <a:r>
              <a:rPr lang="zh-CN" altLang="en-US" kern="0" dirty="0">
                <a:latin typeface="+mj-lt"/>
                <a:ea typeface="华康黑体W5" pitchFamily="49" charset="-122"/>
                <a:cs typeface="SimSun"/>
              </a:rPr>
              <a:t>高承载</a:t>
            </a:r>
            <a:endParaRPr lang="en-US" altLang="zh-CN" kern="0" dirty="0">
              <a:latin typeface="+mj-lt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59563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6" grpId="1"/>
      <p:bldP spid="45" grpId="0" animBg="1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嵌入式安装</a:t>
            </a:r>
            <a:endParaRPr lang="en-US" dirty="0"/>
          </a:p>
        </p:txBody>
      </p:sp>
      <p:sp>
        <p:nvSpPr>
          <p:cNvPr id="3" name="Rectangle 17"/>
          <p:cNvSpPr txBox="1">
            <a:spLocks noChangeArrowheads="1"/>
          </p:cNvSpPr>
          <p:nvPr/>
        </p:nvSpPr>
        <p:spPr>
          <a:xfrm>
            <a:off x="314325" y="946149"/>
            <a:ext cx="8404098" cy="5002213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42900" indent="-342900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6858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+mn-ea"/>
              </a:defRPr>
            </a:lvl3pPr>
            <a:lvl4pPr marL="10287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000000"/>
                </a:solidFill>
                <a:latin typeface="+mn-lt"/>
                <a:ea typeface="+mn-ea"/>
              </a:defRPr>
            </a:lvl4pPr>
            <a:lvl5pPr marL="13716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endParaRPr lang="en-US" altLang="zh-CN" kern="0" dirty="0">
              <a:latin typeface="+mj-lt"/>
              <a:ea typeface="华康黑体W5" pitchFamily="49" charset="-122"/>
              <a:cs typeface="SimSun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7782" y="1145661"/>
            <a:ext cx="7929061" cy="2786743"/>
            <a:chOff x="840744" y="1567543"/>
            <a:chExt cx="7929061" cy="2786743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840744" y="2234446"/>
              <a:ext cx="3053334" cy="206372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t" anchorCtr="1"/>
            <a:lstStyle/>
            <a:p>
              <a:r>
                <a:rPr lang="zh-CN" altLang="en-US" sz="1800" dirty="0" smtClean="0">
                  <a:solidFill>
                    <a:schemeClr val="tx1"/>
                  </a:solidFill>
                </a:rPr>
                <a:t>物理</a:t>
              </a:r>
              <a:r>
                <a:rPr lang="en-US" altLang="zh-CN" sz="1800" dirty="0" smtClean="0">
                  <a:solidFill>
                    <a:schemeClr val="tx1"/>
                  </a:solidFill>
                </a:rPr>
                <a:t>/</a:t>
              </a:r>
              <a:r>
                <a:rPr lang="zh-CN" altLang="en-US" sz="1800" dirty="0" smtClean="0">
                  <a:solidFill>
                    <a:schemeClr val="tx1"/>
                  </a:solidFill>
                </a:rPr>
                <a:t>虚拟机</a:t>
              </a: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 bwMode="auto">
            <a:xfrm>
              <a:off x="1083237" y="3547305"/>
              <a:ext cx="2594473" cy="698822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accent3"/>
              </a:solidFill>
              <a:prstDash val="lgDash"/>
              <a:round/>
              <a:headEnd/>
              <a:tailEnd/>
            </a:ln>
          </p:spPr>
          <p:txBody>
            <a:bodyPr wrap="square" lIns="0" tIns="0" rIns="0" bIns="0" rtlCol="0" anchor="ctr" anchorCtr="1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800" dirty="0" smtClean="0">
                  <a:solidFill>
                    <a:schemeClr val="tx1"/>
                  </a:solidFill>
                </a:rPr>
                <a:t>vCenter Server</a:t>
              </a: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1083237" y="2772243"/>
              <a:ext cx="2594473" cy="69882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accent3"/>
              </a:solidFill>
              <a:prstDash val="lgDash"/>
              <a:round/>
              <a:headEnd/>
              <a:tailEnd/>
            </a:ln>
          </p:spPr>
          <p:txBody>
            <a:bodyPr wrap="square" lIns="0" tIns="0" rIns="0" bIns="0" rtlCol="0" anchor="ctr" anchorCtr="1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800" dirty="0" smtClean="0">
                  <a:solidFill>
                    <a:schemeClr val="tx1"/>
                  </a:solidFill>
                </a:rPr>
                <a:t>Platform Services Controller</a:t>
              </a: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5277394" y="2187090"/>
              <a:ext cx="3053334" cy="2063721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t" anchorCtr="1"/>
            <a:lstStyle/>
            <a:p>
              <a:r>
                <a:rPr lang="zh-CN" altLang="en-US" sz="1800" dirty="0">
                  <a:solidFill>
                    <a:schemeClr val="tx1"/>
                  </a:solidFill>
                </a:rPr>
                <a:t>物理</a:t>
              </a:r>
              <a:r>
                <a:rPr lang="en-US" altLang="zh-CN" sz="1800" dirty="0">
                  <a:solidFill>
                    <a:schemeClr val="tx1"/>
                  </a:solidFill>
                </a:rPr>
                <a:t>/</a:t>
              </a:r>
              <a:r>
                <a:rPr lang="zh-CN" altLang="en-US" sz="1800" dirty="0">
                  <a:solidFill>
                    <a:schemeClr val="tx1"/>
                  </a:solidFill>
                </a:rPr>
                <a:t>虚拟机</a:t>
              </a:r>
              <a:endParaRPr lang="en-US" sz="1800" dirty="0">
                <a:solidFill>
                  <a:schemeClr val="tx1"/>
                </a:solidFill>
              </a:endParaRPr>
            </a:p>
            <a:p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5519887" y="3499949"/>
              <a:ext cx="2594473" cy="698822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accent3"/>
              </a:solidFill>
              <a:prstDash val="lgDash"/>
              <a:round/>
              <a:headEnd/>
              <a:tailEnd/>
            </a:ln>
          </p:spPr>
          <p:txBody>
            <a:bodyPr wrap="square" lIns="0" tIns="0" rIns="0" bIns="0" rtlCol="0" anchor="ctr" anchorCtr="1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800" dirty="0" smtClean="0">
                  <a:solidFill>
                    <a:schemeClr val="tx1"/>
                  </a:solidFill>
                </a:rPr>
                <a:t>vCenter Server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5519887" y="2724887"/>
              <a:ext cx="2594473" cy="698822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>
              <a:solidFill>
                <a:schemeClr val="accent3"/>
              </a:solidFill>
              <a:prstDash val="lgDash"/>
              <a:round/>
              <a:headEnd/>
              <a:tailEnd/>
            </a:ln>
          </p:spPr>
          <p:txBody>
            <a:bodyPr wrap="square" lIns="0" tIns="0" rIns="0" bIns="0" rtlCol="0" anchor="ctr" anchorCtr="1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800" dirty="0" smtClean="0">
                  <a:solidFill>
                    <a:schemeClr val="tx1"/>
                  </a:solidFill>
                </a:rPr>
                <a:t>Platform Services Controller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>
              <a:off x="3894078" y="3199435"/>
              <a:ext cx="1383316" cy="0"/>
            </a:xfrm>
            <a:prstGeom prst="straightConnector1">
              <a:avLst/>
            </a:prstGeom>
            <a:solidFill>
              <a:srgbClr val="0095D3"/>
            </a:solidFill>
            <a:ln w="79375" cap="flat" cmpd="sng" algn="ctr">
              <a:solidFill>
                <a:schemeClr val="accent4">
                  <a:lumMod val="75000"/>
                </a:schemeClr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2" name="TextBox 11"/>
            <p:cNvSpPr txBox="1"/>
            <p:nvPr/>
          </p:nvSpPr>
          <p:spPr>
            <a:xfrm>
              <a:off x="3894078" y="2902687"/>
              <a:ext cx="1383316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333333"/>
                  </a:solidFill>
                  <a:latin typeface="+mn-lt"/>
                  <a:ea typeface="+mn-ea"/>
                </a:rPr>
                <a:t>VMDir</a:t>
              </a:r>
            </a:p>
            <a:p>
              <a:r>
                <a:rPr lang="en-US" sz="1400" b="1" dirty="0" smtClean="0">
                  <a:solidFill>
                    <a:srgbClr val="333333"/>
                  </a:solidFill>
                  <a:latin typeface="+mn-lt"/>
                  <a:ea typeface="+mn-ea"/>
                </a:rPr>
                <a:t> Replication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3948508" y="1567543"/>
              <a:ext cx="4821297" cy="2786743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  <a:prstDash val="dash"/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80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108417" y="1675078"/>
              <a:ext cx="46069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333333"/>
                  </a:solidFill>
                  <a:latin typeface="+mn-lt"/>
                  <a:ea typeface="+mn-ea"/>
                </a:rPr>
                <a:t>（可选）其他嵌入式服务器</a:t>
              </a:r>
              <a:endParaRPr lang="en-US" sz="1600" dirty="0" smtClean="0">
                <a:solidFill>
                  <a:srgbClr val="333333"/>
                </a:solidFill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2681874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分布式安装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06610" y="2607263"/>
            <a:ext cx="8013113" cy="2431354"/>
            <a:chOff x="478729" y="1723038"/>
            <a:chExt cx="8013113" cy="2431354"/>
          </a:xfrm>
        </p:grpSpPr>
        <p:grpSp>
          <p:nvGrpSpPr>
            <p:cNvPr id="4" name="Group 3"/>
            <p:cNvGrpSpPr/>
            <p:nvPr/>
          </p:nvGrpSpPr>
          <p:grpSpPr>
            <a:xfrm>
              <a:off x="478729" y="1723038"/>
              <a:ext cx="8013113" cy="2431354"/>
              <a:chOff x="478729" y="1723038"/>
              <a:chExt cx="8013113" cy="243135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78729" y="1723038"/>
                <a:ext cx="3885656" cy="2431354"/>
                <a:chOff x="478729" y="1924227"/>
                <a:chExt cx="3885656" cy="2431354"/>
              </a:xfrm>
            </p:grpSpPr>
            <p:grpSp>
              <p:nvGrpSpPr>
                <p:cNvPr id="20" name="Group 19"/>
                <p:cNvGrpSpPr/>
                <p:nvPr/>
              </p:nvGrpSpPr>
              <p:grpSpPr>
                <a:xfrm>
                  <a:off x="1324431" y="1924227"/>
                  <a:ext cx="2187838" cy="952289"/>
                  <a:chOff x="4737583" y="1949247"/>
                  <a:chExt cx="3053334" cy="1370603"/>
                </a:xfrm>
              </p:grpSpPr>
              <p:sp>
                <p:nvSpPr>
                  <p:cNvPr id="29" name="Rounded Rectangle 28"/>
                  <p:cNvSpPr/>
                  <p:nvPr/>
                </p:nvSpPr>
                <p:spPr bwMode="auto">
                  <a:xfrm>
                    <a:off x="4737583" y="1949247"/>
                    <a:ext cx="3053334" cy="1370603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3"/>
                    </a:solidFill>
                    <a:round/>
                    <a:headEnd/>
                    <a:tailEnd/>
                  </a:ln>
                </p:spPr>
                <p:txBody>
                  <a:bodyPr wrap="none" lIns="0" tIns="0" rIns="0" bIns="0" rtlCol="0" anchor="t" anchorCtr="1"/>
                  <a:lstStyle/>
                  <a:p>
                    <a:r>
                      <a:rPr lang="zh-CN" altLang="en-US" sz="1200" b="1" dirty="0" smtClean="0">
                        <a:solidFill>
                          <a:schemeClr val="tx1"/>
                        </a:solidFill>
                      </a:rPr>
                      <a:t>物理</a:t>
                    </a:r>
                    <a:r>
                      <a:rPr lang="en-US" altLang="zh-CN" sz="1200" b="1" dirty="0" smtClean="0">
                        <a:solidFill>
                          <a:schemeClr val="tx1"/>
                        </a:solidFill>
                      </a:rPr>
                      <a:t>/</a:t>
                    </a:r>
                    <a:r>
                      <a:rPr lang="zh-CN" altLang="en-US" sz="1200" b="1" dirty="0" smtClean="0">
                        <a:solidFill>
                          <a:schemeClr val="tx1"/>
                        </a:solidFill>
                      </a:rPr>
                      <a:t>虚拟机</a:t>
                    </a:r>
                    <a:endParaRPr lang="en-US" sz="1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" name="Rounded Rectangle 29"/>
                  <p:cNvSpPr/>
                  <p:nvPr/>
                </p:nvSpPr>
                <p:spPr bwMode="auto">
                  <a:xfrm>
                    <a:off x="4980076" y="2487044"/>
                    <a:ext cx="2594473" cy="698822"/>
                  </a:xfrm>
                  <a:prstGeom prst="round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3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 wrap="square" lIns="0" tIns="0" rIns="0" bIns="0" rtlCol="0" anchor="ctr" anchorCtr="1"/>
                  <a:lstStyle/>
                  <a:p>
                    <a:pPr marL="0" marR="0" indent="0" algn="ctr" defTabSz="914400" eaLnBrk="1" latinLnBrk="0" hangingPunct="1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r>
                      <a:rPr lang="en-US" sz="1200" b="1" dirty="0" smtClean="0">
                        <a:solidFill>
                          <a:schemeClr val="tx1"/>
                        </a:solidFill>
                      </a:rPr>
                      <a:t>Platform Services Controller</a:t>
                    </a:r>
                  </a:p>
                </p:txBody>
              </p: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478729" y="3180504"/>
                  <a:ext cx="1613026" cy="1163276"/>
                  <a:chOff x="3554718" y="2637300"/>
                  <a:chExt cx="3053335" cy="1674271"/>
                </a:xfrm>
              </p:grpSpPr>
              <p:sp>
                <p:nvSpPr>
                  <p:cNvPr id="27" name="Rounded Rectangle 26"/>
                  <p:cNvSpPr/>
                  <p:nvPr/>
                </p:nvSpPr>
                <p:spPr bwMode="auto">
                  <a:xfrm>
                    <a:off x="3554718" y="2637300"/>
                    <a:ext cx="3053335" cy="1674271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3"/>
                    </a:solidFill>
                    <a:round/>
                    <a:headEnd/>
                    <a:tailEnd/>
                  </a:ln>
                </p:spPr>
                <p:txBody>
                  <a:bodyPr wrap="none" lIns="0" tIns="0" rIns="0" bIns="0" rtlCol="0" anchor="t" anchorCtr="1"/>
                  <a:lstStyle/>
                  <a:p>
                    <a:r>
                      <a:rPr lang="zh-CN" altLang="en-US" sz="1200" b="1" dirty="0">
                        <a:solidFill>
                          <a:schemeClr val="tx1"/>
                        </a:solidFill>
                      </a:rPr>
                      <a:t>物理</a:t>
                    </a:r>
                    <a:r>
                      <a:rPr lang="en-US" altLang="zh-CN" sz="1200" b="1" dirty="0">
                        <a:solidFill>
                          <a:schemeClr val="tx1"/>
                        </a:solidFill>
                      </a:rPr>
                      <a:t>/</a:t>
                    </a:r>
                    <a:r>
                      <a:rPr lang="zh-CN" altLang="en-US" sz="1200" b="1" dirty="0">
                        <a:solidFill>
                          <a:schemeClr val="tx1"/>
                        </a:solidFill>
                      </a:rPr>
                      <a:t>虚拟机</a:t>
                    </a:r>
                    <a:endParaRPr lang="en-US" sz="1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8" name="Rounded Rectangle 27"/>
                  <p:cNvSpPr/>
                  <p:nvPr/>
                </p:nvSpPr>
                <p:spPr bwMode="auto">
                  <a:xfrm>
                    <a:off x="3784147" y="3472907"/>
                    <a:ext cx="2594473" cy="698822"/>
                  </a:xfrm>
                  <a:prstGeom prst="round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>
                    <a:solidFill>
                      <a:schemeClr val="accent3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 wrap="square" lIns="0" tIns="0" rIns="0" bIns="0" rtlCol="0" anchor="ctr" anchorCtr="1"/>
                  <a:lstStyle/>
                  <a:p>
                    <a:pPr marL="0" marR="0" indent="0" algn="ctr" defTabSz="914400" eaLnBrk="1" latinLnBrk="0" hangingPunct="1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r>
                      <a:rPr lang="en-US" sz="1200" b="1" dirty="0" smtClean="0">
                        <a:solidFill>
                          <a:schemeClr val="tx1"/>
                        </a:solidFill>
                      </a:rPr>
                      <a:t>vCenter Server</a:t>
                    </a:r>
                  </a:p>
                </p:txBody>
              </p:sp>
            </p:grpSp>
            <p:cxnSp>
              <p:nvCxnSpPr>
                <p:cNvPr id="22" name="Elbow Connector 21"/>
                <p:cNvCxnSpPr/>
                <p:nvPr/>
              </p:nvCxnSpPr>
              <p:spPr bwMode="auto">
                <a:xfrm rot="16200000" flipV="1">
                  <a:off x="2406712" y="2063081"/>
                  <a:ext cx="23271" cy="2243432"/>
                </a:xfrm>
                <a:prstGeom prst="bentConnector3">
                  <a:avLst>
                    <a:gd name="adj1" fmla="val 520996"/>
                  </a:avLst>
                </a:prstGeom>
                <a:solidFill>
                  <a:srgbClr val="0095D3"/>
                </a:solidFill>
                <a:ln w="25400" cap="flat" cmpd="sng" algn="ctr">
                  <a:solidFill>
                    <a:schemeClr val="tx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3" name="Straight Connector 22"/>
                <p:cNvCxnSpPr>
                  <a:stCxn id="29" idx="2"/>
                </p:cNvCxnSpPr>
                <p:nvPr/>
              </p:nvCxnSpPr>
              <p:spPr bwMode="auto">
                <a:xfrm flipH="1">
                  <a:off x="2418348" y="2876516"/>
                  <a:ext cx="2" cy="188402"/>
                </a:xfrm>
                <a:prstGeom prst="line">
                  <a:avLst/>
                </a:prstGeom>
                <a:solidFill>
                  <a:srgbClr val="0095D3"/>
                </a:solidFill>
                <a:ln w="25400" cap="flat" cmpd="sng" algn="ctr">
                  <a:solidFill>
                    <a:schemeClr val="tx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24" name="Group 23"/>
                <p:cNvGrpSpPr/>
                <p:nvPr/>
              </p:nvGrpSpPr>
              <p:grpSpPr>
                <a:xfrm>
                  <a:off x="2751359" y="3192305"/>
                  <a:ext cx="1613026" cy="1163276"/>
                  <a:chOff x="3554718" y="2637300"/>
                  <a:chExt cx="3053335" cy="1674271"/>
                </a:xfrm>
              </p:grpSpPr>
              <p:sp>
                <p:nvSpPr>
                  <p:cNvPr id="25" name="Rounded Rectangle 24"/>
                  <p:cNvSpPr/>
                  <p:nvPr/>
                </p:nvSpPr>
                <p:spPr bwMode="auto">
                  <a:xfrm>
                    <a:off x="3554718" y="2637300"/>
                    <a:ext cx="3053335" cy="1674271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3"/>
                    </a:solidFill>
                    <a:round/>
                    <a:headEnd/>
                    <a:tailEnd/>
                  </a:ln>
                </p:spPr>
                <p:txBody>
                  <a:bodyPr wrap="none" lIns="0" tIns="0" rIns="0" bIns="0" rtlCol="0" anchor="t" anchorCtr="1"/>
                  <a:lstStyle/>
                  <a:p>
                    <a:r>
                      <a:rPr lang="zh-CN" altLang="en-US" sz="1200" b="1" dirty="0">
                        <a:solidFill>
                          <a:schemeClr val="tx1"/>
                        </a:solidFill>
                      </a:rPr>
                      <a:t>物理</a:t>
                    </a:r>
                    <a:r>
                      <a:rPr lang="en-US" altLang="zh-CN" sz="1200" b="1" dirty="0">
                        <a:solidFill>
                          <a:schemeClr val="tx1"/>
                        </a:solidFill>
                      </a:rPr>
                      <a:t>/</a:t>
                    </a:r>
                    <a:r>
                      <a:rPr lang="zh-CN" altLang="en-US" sz="1200" b="1" dirty="0">
                        <a:solidFill>
                          <a:schemeClr val="tx1"/>
                        </a:solidFill>
                      </a:rPr>
                      <a:t>虚拟机</a:t>
                    </a:r>
                    <a:endParaRPr lang="en-US" sz="1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6" name="Rounded Rectangle 25"/>
                  <p:cNvSpPr/>
                  <p:nvPr/>
                </p:nvSpPr>
                <p:spPr bwMode="auto">
                  <a:xfrm>
                    <a:off x="3784147" y="3472907"/>
                    <a:ext cx="2594473" cy="698822"/>
                  </a:xfrm>
                  <a:prstGeom prst="round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>
                    <a:solidFill>
                      <a:schemeClr val="accent3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 wrap="square" lIns="0" tIns="0" rIns="0" bIns="0" rtlCol="0" anchor="ctr" anchorCtr="1"/>
                  <a:lstStyle/>
                  <a:p>
                    <a:pPr marL="0" marR="0" indent="0" algn="ctr" defTabSz="914400" eaLnBrk="1" latinLnBrk="0" hangingPunct="1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r>
                      <a:rPr lang="en-US" sz="1200" b="1" dirty="0" smtClean="0">
                        <a:solidFill>
                          <a:schemeClr val="tx1"/>
                        </a:solidFill>
                      </a:rPr>
                      <a:t>vCenter Server</a:t>
                    </a:r>
                  </a:p>
                </p:txBody>
              </p:sp>
            </p:grpSp>
          </p:grpSp>
          <p:grpSp>
            <p:nvGrpSpPr>
              <p:cNvPr id="7" name="Group 6"/>
              <p:cNvGrpSpPr/>
              <p:nvPr/>
            </p:nvGrpSpPr>
            <p:grpSpPr>
              <a:xfrm>
                <a:off x="4606186" y="1723038"/>
                <a:ext cx="3885656" cy="2431354"/>
                <a:chOff x="478729" y="1924227"/>
                <a:chExt cx="3885656" cy="2431354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1324431" y="1924227"/>
                  <a:ext cx="2187838" cy="952289"/>
                  <a:chOff x="4737583" y="1949247"/>
                  <a:chExt cx="3053334" cy="1370603"/>
                </a:xfrm>
              </p:grpSpPr>
              <p:sp>
                <p:nvSpPr>
                  <p:cNvPr id="18" name="Rounded Rectangle 17"/>
                  <p:cNvSpPr/>
                  <p:nvPr/>
                </p:nvSpPr>
                <p:spPr bwMode="auto">
                  <a:xfrm>
                    <a:off x="4737583" y="1949247"/>
                    <a:ext cx="3053334" cy="1370603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3"/>
                    </a:solidFill>
                    <a:round/>
                    <a:headEnd/>
                    <a:tailEnd/>
                  </a:ln>
                </p:spPr>
                <p:txBody>
                  <a:bodyPr wrap="none" lIns="0" tIns="0" rIns="0" bIns="0" rtlCol="0" anchor="t" anchorCtr="1"/>
                  <a:lstStyle/>
                  <a:p>
                    <a:r>
                      <a:rPr lang="zh-CN" altLang="en-US" sz="1200" b="1" dirty="0">
                        <a:solidFill>
                          <a:schemeClr val="tx1"/>
                        </a:solidFill>
                      </a:rPr>
                      <a:t>物理</a:t>
                    </a:r>
                    <a:r>
                      <a:rPr lang="en-US" altLang="zh-CN" sz="1200" b="1" dirty="0">
                        <a:solidFill>
                          <a:schemeClr val="tx1"/>
                        </a:solidFill>
                      </a:rPr>
                      <a:t>/</a:t>
                    </a:r>
                    <a:r>
                      <a:rPr lang="zh-CN" altLang="en-US" sz="1200" b="1" dirty="0">
                        <a:solidFill>
                          <a:schemeClr val="tx1"/>
                        </a:solidFill>
                      </a:rPr>
                      <a:t>虚拟机</a:t>
                    </a:r>
                    <a:endParaRPr lang="en-US" sz="1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" name="Rounded Rectangle 18"/>
                  <p:cNvSpPr/>
                  <p:nvPr/>
                </p:nvSpPr>
                <p:spPr bwMode="auto">
                  <a:xfrm>
                    <a:off x="4980076" y="2487044"/>
                    <a:ext cx="2594473" cy="698822"/>
                  </a:xfrm>
                  <a:prstGeom prst="round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12700">
                    <a:solidFill>
                      <a:schemeClr val="accent3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 wrap="square" lIns="0" tIns="0" rIns="0" bIns="0" rtlCol="0" anchor="ctr" anchorCtr="1"/>
                  <a:lstStyle/>
                  <a:p>
                    <a:pPr marL="0" marR="0" indent="0" algn="ctr" defTabSz="914400" eaLnBrk="1" latinLnBrk="0" hangingPunct="1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r>
                      <a:rPr lang="en-US" sz="1200" b="1" dirty="0" smtClean="0">
                        <a:solidFill>
                          <a:schemeClr val="tx1"/>
                        </a:solidFill>
                      </a:rPr>
                      <a:t>Platform Services Controller</a:t>
                    </a:r>
                  </a:p>
                </p:txBody>
              </p:sp>
            </p:grpSp>
            <p:grpSp>
              <p:nvGrpSpPr>
                <p:cNvPr id="10" name="Group 9"/>
                <p:cNvGrpSpPr/>
                <p:nvPr/>
              </p:nvGrpSpPr>
              <p:grpSpPr>
                <a:xfrm>
                  <a:off x="478729" y="3180504"/>
                  <a:ext cx="1613026" cy="1163276"/>
                  <a:chOff x="3554718" y="2637300"/>
                  <a:chExt cx="3053335" cy="1674271"/>
                </a:xfrm>
              </p:grpSpPr>
              <p:sp>
                <p:nvSpPr>
                  <p:cNvPr id="16" name="Rounded Rectangle 15"/>
                  <p:cNvSpPr/>
                  <p:nvPr/>
                </p:nvSpPr>
                <p:spPr bwMode="auto">
                  <a:xfrm>
                    <a:off x="3554718" y="2637300"/>
                    <a:ext cx="3053335" cy="1674271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3"/>
                    </a:solidFill>
                    <a:round/>
                    <a:headEnd/>
                    <a:tailEnd/>
                  </a:ln>
                </p:spPr>
                <p:txBody>
                  <a:bodyPr wrap="none" lIns="0" tIns="0" rIns="0" bIns="0" rtlCol="0" anchor="t" anchorCtr="1"/>
                  <a:lstStyle/>
                  <a:p>
                    <a:r>
                      <a:rPr lang="zh-CN" altLang="en-US" sz="1200" b="1" dirty="0">
                        <a:solidFill>
                          <a:schemeClr val="tx1"/>
                        </a:solidFill>
                      </a:rPr>
                      <a:t>物理</a:t>
                    </a:r>
                    <a:r>
                      <a:rPr lang="en-US" altLang="zh-CN" sz="1200" b="1" dirty="0">
                        <a:solidFill>
                          <a:schemeClr val="tx1"/>
                        </a:solidFill>
                      </a:rPr>
                      <a:t>/</a:t>
                    </a:r>
                    <a:r>
                      <a:rPr lang="zh-CN" altLang="en-US" sz="1200" b="1" dirty="0">
                        <a:solidFill>
                          <a:schemeClr val="tx1"/>
                        </a:solidFill>
                      </a:rPr>
                      <a:t>虚拟机</a:t>
                    </a:r>
                    <a:endParaRPr lang="en-US" sz="1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" name="Rounded Rectangle 16"/>
                  <p:cNvSpPr/>
                  <p:nvPr/>
                </p:nvSpPr>
                <p:spPr bwMode="auto">
                  <a:xfrm>
                    <a:off x="3784147" y="3472907"/>
                    <a:ext cx="2594473" cy="698822"/>
                  </a:xfrm>
                  <a:prstGeom prst="round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>
                    <a:solidFill>
                      <a:schemeClr val="accent3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 wrap="square" lIns="0" tIns="0" rIns="0" bIns="0" rtlCol="0" anchor="ctr" anchorCtr="1"/>
                  <a:lstStyle/>
                  <a:p>
                    <a:pPr marL="0" marR="0" indent="0" algn="ctr" defTabSz="914400" eaLnBrk="1" latinLnBrk="0" hangingPunct="1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r>
                      <a:rPr lang="en-US" sz="1200" b="1" dirty="0" smtClean="0">
                        <a:solidFill>
                          <a:schemeClr val="tx1"/>
                        </a:solidFill>
                      </a:rPr>
                      <a:t>vCenter Server</a:t>
                    </a:r>
                  </a:p>
                </p:txBody>
              </p:sp>
            </p:grpSp>
            <p:cxnSp>
              <p:nvCxnSpPr>
                <p:cNvPr id="11" name="Elbow Connector 10"/>
                <p:cNvCxnSpPr/>
                <p:nvPr/>
              </p:nvCxnSpPr>
              <p:spPr bwMode="auto">
                <a:xfrm rot="16200000" flipV="1">
                  <a:off x="2406712" y="2063081"/>
                  <a:ext cx="23271" cy="2243432"/>
                </a:xfrm>
                <a:prstGeom prst="bentConnector3">
                  <a:avLst>
                    <a:gd name="adj1" fmla="val 520996"/>
                  </a:avLst>
                </a:prstGeom>
                <a:solidFill>
                  <a:srgbClr val="0095D3"/>
                </a:solidFill>
                <a:ln w="25400" cap="flat" cmpd="sng" algn="ctr">
                  <a:solidFill>
                    <a:schemeClr val="tx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" name="Straight Connector 11"/>
                <p:cNvCxnSpPr>
                  <a:stCxn id="18" idx="2"/>
                </p:cNvCxnSpPr>
                <p:nvPr/>
              </p:nvCxnSpPr>
              <p:spPr bwMode="auto">
                <a:xfrm flipH="1">
                  <a:off x="2418348" y="2876516"/>
                  <a:ext cx="2" cy="188402"/>
                </a:xfrm>
                <a:prstGeom prst="line">
                  <a:avLst/>
                </a:prstGeom>
                <a:solidFill>
                  <a:srgbClr val="0095D3"/>
                </a:solidFill>
                <a:ln w="25400" cap="flat" cmpd="sng" algn="ctr">
                  <a:solidFill>
                    <a:schemeClr val="tx1">
                      <a:lumMod val="75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13" name="Group 12"/>
                <p:cNvGrpSpPr/>
                <p:nvPr/>
              </p:nvGrpSpPr>
              <p:grpSpPr>
                <a:xfrm>
                  <a:off x="2751359" y="3192305"/>
                  <a:ext cx="1613026" cy="1163276"/>
                  <a:chOff x="3554718" y="2637300"/>
                  <a:chExt cx="3053335" cy="1674271"/>
                </a:xfrm>
              </p:grpSpPr>
              <p:sp>
                <p:nvSpPr>
                  <p:cNvPr id="14" name="Rounded Rectangle 13"/>
                  <p:cNvSpPr/>
                  <p:nvPr/>
                </p:nvSpPr>
                <p:spPr bwMode="auto">
                  <a:xfrm>
                    <a:off x="3554718" y="2637300"/>
                    <a:ext cx="3053335" cy="1674271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accent3"/>
                    </a:solidFill>
                    <a:round/>
                    <a:headEnd/>
                    <a:tailEnd/>
                  </a:ln>
                </p:spPr>
                <p:txBody>
                  <a:bodyPr wrap="none" lIns="0" tIns="0" rIns="0" bIns="0" rtlCol="0" anchor="t" anchorCtr="1"/>
                  <a:lstStyle/>
                  <a:p>
                    <a:r>
                      <a:rPr lang="zh-CN" altLang="en-US" sz="1200" b="1" dirty="0">
                        <a:solidFill>
                          <a:schemeClr val="tx1"/>
                        </a:solidFill>
                      </a:rPr>
                      <a:t>物理</a:t>
                    </a:r>
                    <a:r>
                      <a:rPr lang="en-US" altLang="zh-CN" sz="1200" b="1" dirty="0">
                        <a:solidFill>
                          <a:schemeClr val="tx1"/>
                        </a:solidFill>
                      </a:rPr>
                      <a:t>/</a:t>
                    </a:r>
                    <a:r>
                      <a:rPr lang="zh-CN" altLang="en-US" sz="1200" b="1" dirty="0">
                        <a:solidFill>
                          <a:schemeClr val="tx1"/>
                        </a:solidFill>
                      </a:rPr>
                      <a:t>虚拟机</a:t>
                    </a:r>
                    <a:endParaRPr lang="en-US" sz="1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" name="Rounded Rectangle 14"/>
                  <p:cNvSpPr/>
                  <p:nvPr/>
                </p:nvSpPr>
                <p:spPr bwMode="auto">
                  <a:xfrm>
                    <a:off x="3784147" y="3472907"/>
                    <a:ext cx="2594473" cy="698822"/>
                  </a:xfrm>
                  <a:prstGeom prst="round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>
                    <a:solidFill>
                      <a:schemeClr val="accent3"/>
                    </a:solidFill>
                    <a:prstDash val="lgDash"/>
                    <a:round/>
                    <a:headEnd/>
                    <a:tailEnd/>
                  </a:ln>
                </p:spPr>
                <p:txBody>
                  <a:bodyPr wrap="square" lIns="0" tIns="0" rIns="0" bIns="0" rtlCol="0" anchor="ctr" anchorCtr="1"/>
                  <a:lstStyle/>
                  <a:p>
                    <a:pPr marL="0" marR="0" indent="0" algn="ctr" defTabSz="914400" eaLnBrk="1" latinLnBrk="0" hangingPunct="1">
                      <a:lnSpc>
                        <a:spcPct val="100000"/>
                      </a:lnSpc>
                      <a:buClrTx/>
                      <a:buSzTx/>
                      <a:buFontTx/>
                      <a:buNone/>
                      <a:tabLst/>
                    </a:pPr>
                    <a:r>
                      <a:rPr lang="en-US" sz="1200" b="1" dirty="0" smtClean="0">
                        <a:solidFill>
                          <a:schemeClr val="tx1"/>
                        </a:solidFill>
                      </a:rPr>
                      <a:t>vCenter Server</a:t>
                    </a:r>
                  </a:p>
                </p:txBody>
              </p:sp>
            </p:grpSp>
          </p:grpSp>
          <p:cxnSp>
            <p:nvCxnSpPr>
              <p:cNvPr id="8" name="Straight Arrow Connector 7"/>
              <p:cNvCxnSpPr/>
              <p:nvPr/>
            </p:nvCxnSpPr>
            <p:spPr bwMode="auto">
              <a:xfrm>
                <a:off x="3204264" y="2334063"/>
                <a:ext cx="2555630" cy="8226"/>
              </a:xfrm>
              <a:prstGeom prst="straightConnector1">
                <a:avLst/>
              </a:prstGeom>
              <a:solidFill>
                <a:srgbClr val="0095D3"/>
              </a:solidFill>
              <a:ln w="79375" cap="flat" cmpd="sng" algn="ctr">
                <a:solidFill>
                  <a:schemeClr val="accent4">
                    <a:lumMod val="75000"/>
                  </a:schemeClr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</p:grpSp>
        <p:sp>
          <p:nvSpPr>
            <p:cNvPr id="5" name="TextBox 4"/>
            <p:cNvSpPr txBox="1"/>
            <p:nvPr/>
          </p:nvSpPr>
          <p:spPr>
            <a:xfrm>
              <a:off x="3824716" y="2021681"/>
              <a:ext cx="1383316" cy="609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333333"/>
                  </a:solidFill>
                  <a:latin typeface="+mn-lt"/>
                  <a:ea typeface="+mn-ea"/>
                </a:rPr>
                <a:t>VMDir</a:t>
              </a:r>
            </a:p>
            <a:p>
              <a:r>
                <a:rPr lang="en-US" sz="1400" b="1" dirty="0" smtClean="0">
                  <a:solidFill>
                    <a:srgbClr val="333333"/>
                  </a:solidFill>
                  <a:latin typeface="+mn-lt"/>
                  <a:ea typeface="+mn-ea"/>
                </a:rPr>
                <a:t> Replication</a:t>
              </a:r>
            </a:p>
          </p:txBody>
        </p:sp>
      </p:grpSp>
      <p:sp>
        <p:nvSpPr>
          <p:cNvPr id="31" name="Rectangle 17"/>
          <p:cNvSpPr txBox="1">
            <a:spLocks noChangeArrowheads="1"/>
          </p:cNvSpPr>
          <p:nvPr/>
        </p:nvSpPr>
        <p:spPr>
          <a:xfrm>
            <a:off x="314325" y="946149"/>
            <a:ext cx="8404098" cy="5002213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42900" indent="-342900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6858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+mn-ea"/>
              </a:defRPr>
            </a:lvl3pPr>
            <a:lvl4pPr marL="10287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000000"/>
                </a:solidFill>
                <a:latin typeface="+mn-lt"/>
                <a:ea typeface="+mn-ea"/>
              </a:defRPr>
            </a:lvl4pPr>
            <a:lvl5pPr marL="13716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None/>
            </a:pPr>
            <a:r>
              <a:rPr lang="en-US" altLang="zh-CN" kern="0" dirty="0" smtClean="0">
                <a:latin typeface="+mj-lt"/>
                <a:ea typeface="华康黑体W5" pitchFamily="49" charset="-122"/>
                <a:cs typeface="SimSun"/>
              </a:rPr>
              <a:t>1</a:t>
            </a:r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、安装</a:t>
            </a:r>
            <a:r>
              <a:rPr lang="en-US" altLang="zh-CN" kern="0" dirty="0" smtClean="0">
                <a:latin typeface="+mj-lt"/>
                <a:ea typeface="华康黑体W5" pitchFamily="49" charset="-122"/>
                <a:cs typeface="SimSun"/>
              </a:rPr>
              <a:t>Platform</a:t>
            </a:r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 </a:t>
            </a:r>
            <a:r>
              <a:rPr lang="en-US" altLang="zh-CN" kern="0" dirty="0" smtClean="0">
                <a:latin typeface="+mj-lt"/>
                <a:ea typeface="华康黑体W5" pitchFamily="49" charset="-122"/>
                <a:cs typeface="SimSun"/>
              </a:rPr>
              <a:t>Service</a:t>
            </a:r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 </a:t>
            </a:r>
            <a:r>
              <a:rPr lang="en-US" altLang="zh-CN" kern="0" dirty="0" smtClean="0">
                <a:latin typeface="+mj-lt"/>
                <a:ea typeface="华康黑体W5" pitchFamily="49" charset="-122"/>
                <a:cs typeface="SimSun"/>
              </a:rPr>
              <a:t>Controller</a:t>
            </a:r>
          </a:p>
          <a:p>
            <a:pPr marL="0" lvl="1" indent="0">
              <a:buNone/>
            </a:pPr>
            <a:r>
              <a:rPr lang="en-US" altLang="zh-CN" kern="0" dirty="0" smtClean="0">
                <a:latin typeface="+mj-lt"/>
                <a:ea typeface="华康黑体W5" pitchFamily="49" charset="-122"/>
                <a:cs typeface="SimSun"/>
              </a:rPr>
              <a:t>2</a:t>
            </a:r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、安装</a:t>
            </a:r>
            <a:r>
              <a:rPr lang="en-US" altLang="zh-CN" kern="0" dirty="0" err="1" smtClean="0">
                <a:latin typeface="+mj-lt"/>
                <a:ea typeface="华康黑体W5" pitchFamily="49" charset="-122"/>
                <a:cs typeface="SimSun"/>
              </a:rPr>
              <a:t>vCenter</a:t>
            </a:r>
            <a:endParaRPr lang="en-US" altLang="zh-CN" kern="0" dirty="0">
              <a:latin typeface="+mj-lt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320919463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选择安装模式</a:t>
            </a:r>
            <a:endParaRPr lang="en-US" dirty="0"/>
          </a:p>
        </p:txBody>
      </p:sp>
      <p:sp>
        <p:nvSpPr>
          <p:cNvPr id="3" name="Rectangle 17"/>
          <p:cNvSpPr txBox="1">
            <a:spLocks noChangeArrowheads="1"/>
          </p:cNvSpPr>
          <p:nvPr/>
        </p:nvSpPr>
        <p:spPr>
          <a:xfrm>
            <a:off x="314325" y="946149"/>
            <a:ext cx="8404098" cy="5002213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42900" indent="-342900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6858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+mn-ea"/>
              </a:defRPr>
            </a:lvl3pPr>
            <a:lvl4pPr marL="10287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000000"/>
                </a:solidFill>
                <a:latin typeface="+mn-lt"/>
                <a:ea typeface="+mn-ea"/>
              </a:defRPr>
            </a:lvl4pPr>
            <a:lvl5pPr marL="13716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None/>
            </a:pPr>
            <a:r>
              <a:rPr lang="en-US" altLang="zh-CN" kern="0" dirty="0" smtClean="0">
                <a:latin typeface="+mj-lt"/>
                <a:ea typeface="华康黑体W5" pitchFamily="49" charset="-122"/>
                <a:cs typeface="SimSun"/>
              </a:rPr>
              <a:t>1</a:t>
            </a:r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、部署</a:t>
            </a:r>
            <a:r>
              <a:rPr lang="en-US" altLang="zh-CN" kern="0" dirty="0" err="1" smtClean="0">
                <a:latin typeface="+mj-lt"/>
                <a:ea typeface="华康黑体W5" pitchFamily="49" charset="-122"/>
                <a:cs typeface="SimSun"/>
              </a:rPr>
              <a:t>vCenter</a:t>
            </a:r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 </a:t>
            </a:r>
            <a:r>
              <a:rPr lang="en-US" altLang="zh-CN" kern="0" dirty="0" smtClean="0">
                <a:latin typeface="+mj-lt"/>
                <a:ea typeface="华康黑体W5" pitchFamily="49" charset="-122"/>
                <a:cs typeface="SimSun"/>
              </a:rPr>
              <a:t>Server</a:t>
            </a:r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 </a:t>
            </a:r>
            <a:r>
              <a:rPr lang="en-US" altLang="zh-CN" kern="0" dirty="0" smtClean="0">
                <a:latin typeface="+mj-lt"/>
                <a:ea typeface="华康黑体W5" pitchFamily="49" charset="-122"/>
                <a:cs typeface="SimSun"/>
              </a:rPr>
              <a:t>Appliance</a:t>
            </a:r>
          </a:p>
          <a:p>
            <a:pPr marL="0" lvl="1" indent="0">
              <a:buNone/>
            </a:pPr>
            <a:r>
              <a:rPr lang="en-US" altLang="zh-CN" kern="0" dirty="0" smtClean="0">
                <a:latin typeface="+mj-lt"/>
                <a:ea typeface="华康黑体W5" pitchFamily="49" charset="-122"/>
                <a:cs typeface="SimSun"/>
              </a:rPr>
              <a:t>2</a:t>
            </a:r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、在</a:t>
            </a:r>
            <a:r>
              <a:rPr lang="en-US" altLang="zh-CN" kern="0" dirty="0" smtClean="0">
                <a:latin typeface="+mj-lt"/>
                <a:ea typeface="华康黑体W5" pitchFamily="49" charset="-122"/>
                <a:cs typeface="SimSun"/>
              </a:rPr>
              <a:t>Windows</a:t>
            </a:r>
            <a:r>
              <a:rPr lang="zh-CN" altLang="en-US" kern="0" dirty="0" smtClean="0">
                <a:latin typeface="+mj-lt"/>
                <a:ea typeface="华康黑体W5" pitchFamily="49" charset="-122"/>
                <a:cs typeface="SimSun"/>
              </a:rPr>
              <a:t>服务器上部署</a:t>
            </a:r>
            <a:r>
              <a:rPr lang="en-US" altLang="zh-CN" kern="0" dirty="0" err="1" smtClean="0">
                <a:latin typeface="+mj-lt"/>
                <a:ea typeface="华康黑体W5" pitchFamily="49" charset="-122"/>
                <a:cs typeface="SimSun"/>
              </a:rPr>
              <a:t>vCenter</a:t>
            </a:r>
            <a:endParaRPr lang="en-US" altLang="zh-CN" kern="0" dirty="0">
              <a:latin typeface="+mj-lt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499045210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ea typeface="华康黑体W5" pitchFamily="49" charset="-122"/>
              </a:rPr>
              <a:t>在</a:t>
            </a:r>
            <a:r>
              <a:rPr lang="en-US" altLang="zh-CN" dirty="0" smtClean="0">
                <a:ea typeface="华康黑体W5" pitchFamily="49" charset="-122"/>
              </a:rPr>
              <a:t>Windows</a:t>
            </a:r>
            <a:r>
              <a:rPr lang="zh-CN" altLang="en-US" dirty="0">
                <a:ea typeface="华康黑体W5" pitchFamily="49" charset="-122"/>
              </a:rPr>
              <a:t>上安</a:t>
            </a:r>
            <a:r>
              <a:rPr lang="zh-CN" altLang="en-US" dirty="0" smtClean="0">
                <a:ea typeface="华康黑体W5" pitchFamily="49" charset="-122"/>
              </a:rPr>
              <a:t>装</a:t>
            </a:r>
            <a:r>
              <a:rPr lang="en-US" altLang="zh-CN" dirty="0" err="1" smtClean="0">
                <a:ea typeface="华康黑体W5" pitchFamily="49" charset="-122"/>
              </a:rPr>
              <a:t>vCenter</a:t>
            </a:r>
            <a:endParaRPr lang="en-US" altLang="zh-CN" dirty="0">
              <a:ea typeface="华康黑体W5" pitchFamily="49" charset="-122"/>
            </a:endParaRPr>
          </a:p>
        </p:txBody>
      </p:sp>
      <p:sp>
        <p:nvSpPr>
          <p:cNvPr id="9" name="Text Placeholder 8"/>
          <p:cNvSpPr txBox="1">
            <a:spLocks/>
          </p:cNvSpPr>
          <p:nvPr/>
        </p:nvSpPr>
        <p:spPr>
          <a:xfrm>
            <a:off x="352425" y="1145406"/>
            <a:ext cx="8385048" cy="465189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42900" indent="-342900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6858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+mn-ea"/>
              </a:defRPr>
            </a:lvl3pPr>
            <a:lvl4pPr marL="10287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000000"/>
                </a:solidFill>
                <a:latin typeface="+mn-lt"/>
                <a:ea typeface="+mn-ea"/>
              </a:defRPr>
            </a:lvl4pPr>
            <a:lvl5pPr marL="13716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None/>
            </a:pPr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安装步骤</a:t>
            </a:r>
            <a:endParaRPr lang="en-US" altLang="zh-CN" dirty="0" smtClean="0">
              <a:latin typeface="华康黑体W5" pitchFamily="49" charset="-122"/>
              <a:ea typeface="华康黑体W5" pitchFamily="49" charset="-122"/>
              <a:cs typeface="SimSun"/>
            </a:endParaRPr>
          </a:p>
          <a:p>
            <a:pPr lvl="1"/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验证</a:t>
            </a:r>
            <a:r>
              <a:rPr lang="en-US" altLang="zh-CN" dirty="0" err="1" smtClean="0">
                <a:latin typeface="+mj-lt"/>
                <a:ea typeface="华康黑体W5" pitchFamily="49" charset="-122"/>
                <a:cs typeface="SimSun"/>
              </a:rPr>
              <a:t>vCenter</a:t>
            </a:r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软件和硬件要求</a:t>
            </a:r>
            <a:endParaRPr lang="en-US" altLang="zh-CN" dirty="0" smtClean="0">
              <a:latin typeface="华康黑体W5" pitchFamily="49" charset="-122"/>
              <a:ea typeface="华康黑体W5" pitchFamily="49" charset="-122"/>
              <a:cs typeface="SimSun"/>
            </a:endParaRPr>
          </a:p>
          <a:p>
            <a:pPr lvl="1"/>
            <a:r>
              <a:rPr lang="zh-CN" altLang="en-US" dirty="0">
                <a:latin typeface="华康黑体W5" pitchFamily="49" charset="-122"/>
                <a:ea typeface="华康黑体W5" pitchFamily="49" charset="-122"/>
              </a:rPr>
              <a:t>数据库选</a:t>
            </a:r>
            <a:r>
              <a:rPr lang="zh-CN" altLang="en-US" dirty="0" smtClean="0">
                <a:latin typeface="华康黑体W5" pitchFamily="49" charset="-122"/>
                <a:ea typeface="华康黑体W5" pitchFamily="49" charset="-122"/>
              </a:rPr>
              <a:t>择</a:t>
            </a:r>
            <a:endParaRPr lang="en-US" altLang="zh-CN" dirty="0" smtClean="0">
              <a:latin typeface="华康黑体W5" pitchFamily="49" charset="-122"/>
              <a:ea typeface="华康黑体W5" pitchFamily="49" charset="-122"/>
            </a:endParaRPr>
          </a:p>
          <a:p>
            <a:pPr lvl="1"/>
            <a:r>
              <a:rPr lang="zh-CN" altLang="en-US" dirty="0">
                <a:latin typeface="华康黑体W5" pitchFamily="49" charset="-122"/>
                <a:ea typeface="华康黑体W5" pitchFamily="49" charset="-122"/>
              </a:rPr>
              <a:t>安</a:t>
            </a:r>
            <a:r>
              <a:rPr lang="zh-CN" altLang="en-US" dirty="0" smtClean="0">
                <a:latin typeface="华康黑体W5" pitchFamily="49" charset="-122"/>
                <a:ea typeface="华康黑体W5" pitchFamily="49" charset="-122"/>
              </a:rPr>
              <a:t>装</a:t>
            </a:r>
            <a:r>
              <a:rPr lang="en-US" altLang="zh-CN" dirty="0">
                <a:latin typeface="+mj-lt"/>
                <a:ea typeface="华康黑体W5" pitchFamily="49" charset="-122"/>
              </a:rPr>
              <a:t>Platform Service </a:t>
            </a:r>
            <a:r>
              <a:rPr lang="en-US" altLang="zh-CN" dirty="0" smtClean="0">
                <a:latin typeface="+mj-lt"/>
                <a:ea typeface="华康黑体W5" pitchFamily="49" charset="-122"/>
              </a:rPr>
              <a:t>Controller</a:t>
            </a:r>
          </a:p>
          <a:p>
            <a:pPr lvl="1"/>
            <a:endParaRPr lang="en-US" altLang="zh-CN" dirty="0">
              <a:latin typeface="+mj-lt"/>
              <a:ea typeface="华康黑体W5" pitchFamily="49" charset="-122"/>
            </a:endParaRPr>
          </a:p>
          <a:p>
            <a:pPr marL="0" lvl="1" indent="0">
              <a:buNone/>
            </a:pPr>
            <a:r>
              <a:rPr lang="zh-CN" altLang="en-US" dirty="0" smtClean="0">
                <a:latin typeface="+mj-lt"/>
                <a:ea typeface="华康黑体W5" pitchFamily="49" charset="-122"/>
              </a:rPr>
              <a:t>硬件要求</a:t>
            </a:r>
            <a:endParaRPr lang="en-US" altLang="zh-CN" dirty="0" smtClean="0">
              <a:latin typeface="+mj-lt"/>
              <a:ea typeface="华康黑体W5" pitchFamily="49" charset="-122"/>
            </a:endParaRPr>
          </a:p>
          <a:p>
            <a:pPr marL="0" lvl="1" indent="0">
              <a:buNone/>
            </a:pPr>
            <a:endParaRPr lang="en-US" altLang="zh-CN" dirty="0">
              <a:latin typeface="+mj-lt"/>
              <a:ea typeface="华康黑体W5" pitchFamily="49" charset="-122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396047"/>
              </p:ext>
            </p:extLst>
          </p:nvPr>
        </p:nvGraphicFramePr>
        <p:xfrm>
          <a:off x="352425" y="3471351"/>
          <a:ext cx="8293078" cy="158753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402083"/>
                <a:gridCol w="1569793"/>
                <a:gridCol w="485699"/>
                <a:gridCol w="2019300"/>
                <a:gridCol w="2816203"/>
              </a:tblGrid>
              <a:tr h="278243">
                <a:tc>
                  <a:txBody>
                    <a:bodyPr/>
                    <a:lstStyle/>
                    <a:p>
                      <a:endParaRPr lang="en-US" sz="1400" b="0" dirty="0"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1" dirty="0" smtClean="0">
                          <a:latin typeface="+mn-lt"/>
                        </a:rPr>
                        <a:t>嵌入式安装</a:t>
                      </a:r>
                      <a:endParaRPr lang="en-US" sz="1400" b="1" dirty="0" smtClean="0">
                        <a:latin typeface="+mn-lt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zh-CN" altLang="en-US" sz="1400" b="1" dirty="0" smtClean="0">
                          <a:latin typeface="+mn-lt"/>
                        </a:rPr>
                        <a:t>外部安装</a:t>
                      </a:r>
                      <a:endParaRPr lang="en-US" sz="1400" b="1" dirty="0">
                        <a:latin typeface="+mn-lt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</a:tr>
              <a:tr h="220944">
                <a:tc>
                  <a:txBody>
                    <a:bodyPr/>
                    <a:lstStyle/>
                    <a:p>
                      <a:endParaRPr lang="en-US" sz="1400" b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+mn-lt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latin typeface="+mn-lt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n-lt"/>
                        </a:rPr>
                        <a:t>vCenter Server</a:t>
                      </a: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n-lt"/>
                        </a:rPr>
                        <a:t>Platform Services Controller</a:t>
                      </a: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8334">
                <a:tc>
                  <a:txBody>
                    <a:bodyPr/>
                    <a:lstStyle/>
                    <a:p>
                      <a:r>
                        <a:rPr lang="zh-CN" altLang="en-US" sz="1400" b="0" dirty="0" smtClean="0">
                          <a:latin typeface="+mn-lt"/>
                        </a:rPr>
                        <a:t>内存</a:t>
                      </a:r>
                      <a:endParaRPr lang="en-US" sz="1400" b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n-lt"/>
                        </a:rPr>
                        <a:t>8 GB</a:t>
                      </a: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n-lt"/>
                        </a:rPr>
                        <a:t>8 GB</a:t>
                      </a: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n-lt"/>
                        </a:rPr>
                        <a:t>2 GB</a:t>
                      </a: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zh-CN" altLang="en-US" sz="1400" b="0" dirty="0" smtClean="0">
                          <a:latin typeface="+mn-lt"/>
                        </a:rPr>
                        <a:t>硬盘</a:t>
                      </a:r>
                      <a:endParaRPr lang="en-US" sz="1400" b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n-lt"/>
                        </a:rPr>
                        <a:t>17 GB</a:t>
                      </a:r>
                      <a:endParaRPr lang="en-US" sz="1400" b="0" dirty="0">
                        <a:latin typeface="+mn-lt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n-lt"/>
                        </a:rPr>
                        <a:t>17 GB</a:t>
                      </a: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+mn-lt"/>
                        </a:rPr>
                        <a:t>4 GB</a:t>
                      </a: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n-lt"/>
                        </a:rPr>
                        <a:t>CPU</a:t>
                      </a:r>
                      <a:endParaRPr lang="en-US" sz="1400" b="0" dirty="0"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n-lt"/>
                        </a:rPr>
                        <a:t>2</a:t>
                      </a:r>
                      <a:endParaRPr lang="en-US" sz="1400" b="0" dirty="0">
                        <a:latin typeface="+mn-lt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n-lt"/>
                        </a:rPr>
                        <a:t>2</a:t>
                      </a:r>
                      <a:endParaRPr lang="en-US" sz="1400" b="0" dirty="0">
                        <a:latin typeface="+mn-lt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+mn-lt"/>
                        </a:rPr>
                        <a:t>2</a:t>
                      </a:r>
                      <a:endParaRPr lang="en-US" sz="1400" b="0" dirty="0">
                        <a:latin typeface="+mn-lt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32547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982720120"/>
              </p:ext>
            </p:extLst>
          </p:nvPr>
        </p:nvGraphicFramePr>
        <p:xfrm>
          <a:off x="362310" y="1396131"/>
          <a:ext cx="8402128" cy="423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您的进度</a:t>
            </a:r>
            <a:endParaRPr lang="en-US" altLang="zh-CN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6" name="Isosceles Triangle 5"/>
          <p:cNvSpPr/>
          <p:nvPr/>
        </p:nvSpPr>
        <p:spPr bwMode="auto">
          <a:xfrm rot="5400000">
            <a:off x="4901375" y="4320713"/>
            <a:ext cx="537028" cy="449943"/>
          </a:xfrm>
          <a:prstGeom prst="triangle">
            <a:avLst/>
          </a:pr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altLang="zh-CN" sz="1800" smtClean="0">
              <a:solidFill>
                <a:srgbClr val="FFFFFF"/>
              </a:solidFill>
              <a:latin typeface="华康黑体W5" pitchFamily="49" charset="-122"/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687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操作系统要求</a:t>
            </a:r>
            <a:endParaRPr lang="en-US" dirty="0"/>
          </a:p>
        </p:txBody>
      </p:sp>
      <p:sp>
        <p:nvSpPr>
          <p:cNvPr id="3" name="Text Placeholder 8"/>
          <p:cNvSpPr txBox="1">
            <a:spLocks/>
          </p:cNvSpPr>
          <p:nvPr/>
        </p:nvSpPr>
        <p:spPr>
          <a:xfrm>
            <a:off x="352425" y="1145406"/>
            <a:ext cx="8385048" cy="465189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42900" indent="-342900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6858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+mn-ea"/>
              </a:defRPr>
            </a:lvl3pPr>
            <a:lvl4pPr marL="10287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000000"/>
                </a:solidFill>
                <a:latin typeface="+mn-lt"/>
                <a:ea typeface="+mn-ea"/>
              </a:defRPr>
            </a:lvl4pPr>
            <a:lvl5pPr marL="13716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en-US" dirty="0"/>
              <a:t>Microsoft Windows Server 2008 SP2 64-bit</a:t>
            </a:r>
          </a:p>
          <a:p>
            <a:pPr lvl="1"/>
            <a:r>
              <a:rPr lang="en-US" dirty="0"/>
              <a:t>Microsoft Windows Server 2008 R2 64-bit</a:t>
            </a:r>
          </a:p>
          <a:p>
            <a:pPr lvl="1"/>
            <a:r>
              <a:rPr lang="en-US" dirty="0"/>
              <a:t>Microsoft Windows Server 2008 R2 SP1 64-bit</a:t>
            </a:r>
          </a:p>
          <a:p>
            <a:pPr lvl="1"/>
            <a:r>
              <a:rPr lang="en-US" dirty="0"/>
              <a:t>Microsoft Windows Server 2012 64-bit</a:t>
            </a:r>
          </a:p>
          <a:p>
            <a:pPr lvl="1"/>
            <a:r>
              <a:rPr lang="en-US" dirty="0"/>
              <a:t>Microsoft Windows Server 2012 R2 64-bit</a:t>
            </a:r>
          </a:p>
          <a:p>
            <a:pPr marL="0" lvl="1" indent="0">
              <a:buNone/>
            </a:pPr>
            <a:endParaRPr lang="en-US" altLang="zh-CN" dirty="0">
              <a:latin typeface="+mj-lt"/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3870017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数据库要求</a:t>
            </a:r>
            <a:endParaRPr lang="en-US" dirty="0"/>
          </a:p>
        </p:txBody>
      </p:sp>
      <p:sp>
        <p:nvSpPr>
          <p:cNvPr id="3" name="Text Placeholder 8"/>
          <p:cNvSpPr txBox="1">
            <a:spLocks/>
          </p:cNvSpPr>
          <p:nvPr/>
        </p:nvSpPr>
        <p:spPr>
          <a:xfrm>
            <a:off x="352425" y="1145406"/>
            <a:ext cx="8385048" cy="4651890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342900" indent="-342900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000000"/>
                </a:solidFill>
                <a:latin typeface="+mn-lt"/>
                <a:ea typeface="+mn-ea"/>
              </a:defRPr>
            </a:lvl2pPr>
            <a:lvl3pPr marL="6858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000000"/>
                </a:solidFill>
                <a:latin typeface="+mn-lt"/>
                <a:ea typeface="+mn-ea"/>
              </a:defRPr>
            </a:lvl3pPr>
            <a:lvl4pPr marL="10287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000000"/>
                </a:solidFill>
                <a:latin typeface="+mn-lt"/>
                <a:ea typeface="+mn-ea"/>
              </a:defRPr>
            </a:lvl4pPr>
            <a:lvl5pPr marL="13716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000000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en-US" dirty="0"/>
              <a:t>Microsoft SQL Server 2008 R2 SP1</a:t>
            </a:r>
          </a:p>
          <a:p>
            <a:pPr lvl="1"/>
            <a:r>
              <a:rPr lang="en-US" dirty="0"/>
              <a:t>Microsoft SQL Server 2008 R2 SP2</a:t>
            </a:r>
          </a:p>
          <a:p>
            <a:pPr lvl="1"/>
            <a:r>
              <a:rPr lang="en-US" dirty="0"/>
              <a:t>Microsoft SQL Server 2012</a:t>
            </a:r>
          </a:p>
          <a:p>
            <a:pPr lvl="1"/>
            <a:r>
              <a:rPr lang="en-US" dirty="0"/>
              <a:t>Microsoft SQL Server 2012 SP1</a:t>
            </a:r>
          </a:p>
          <a:p>
            <a:pPr lvl="1"/>
            <a:r>
              <a:rPr lang="en-US" dirty="0"/>
              <a:t>Microsoft SQL Server 2014</a:t>
            </a:r>
          </a:p>
          <a:p>
            <a:pPr lvl="1"/>
            <a:r>
              <a:rPr lang="en-US" dirty="0"/>
              <a:t>Oracle 11g R2 11.2.0.4</a:t>
            </a:r>
          </a:p>
          <a:p>
            <a:pPr lvl="1"/>
            <a:r>
              <a:rPr lang="en-US" dirty="0"/>
              <a:t>Oracle </a:t>
            </a:r>
            <a:r>
              <a:rPr lang="en-US" dirty="0" smtClean="0"/>
              <a:t>12c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0216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您应能够做到以下几点：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指出安装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vCenter Server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的系统要求</a:t>
            </a:r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在受支持的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Windows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操作系统上安装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vCenter Server</a:t>
            </a:r>
            <a:endParaRPr lang="en-US" altLang="zh-CN" smtClean="0">
              <a:latin typeface="+mj-lt"/>
              <a:ea typeface="华康黑体W5" pitchFamily="49" charset="-122"/>
            </a:endParaRPr>
          </a:p>
        </p:txBody>
      </p:sp>
      <p:sp>
        <p:nvSpPr>
          <p:cNvPr id="2662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回顾学员的学习目标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5799631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9" name="Rectangle 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安装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ESXi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期间只需设置少量配置即可。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安装在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Windows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操作系统上的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vCenter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Server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可在物理机或虚拟机上运行。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欢迎提问！</a:t>
            </a:r>
          </a:p>
          <a:p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要点</a:t>
            </a:r>
            <a:endParaRPr lang="en-US" altLang="zh-CN">
              <a:latin typeface="华康黑体W5" pitchFamily="49" charset="-122"/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988854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0" name="Rectangle 1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通过了解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VMware® vCenter Server™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和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 ESXi™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主机的部署选项，用户可以根据企业情况选择最适合的部署选项。</a:t>
            </a:r>
          </a:p>
          <a:p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重要信息</a:t>
            </a:r>
            <a:endParaRPr lang="en-US" altLang="zh-CN">
              <a:latin typeface="华康黑体W5" pitchFamily="49" charset="-122"/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98423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第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1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课：	安装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ESXi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第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2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课：	安装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vCenter Server</a:t>
            </a:r>
          </a:p>
          <a:p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endParaRPr lang="en-US" altLang="zh-CN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本单元课时</a:t>
            </a:r>
            <a:endParaRPr lang="en-US" altLang="zh-CN">
              <a:latin typeface="华康黑体W5" pitchFamily="49" charset="-122"/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10578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第 </a:t>
            </a:r>
            <a:r>
              <a:rPr lang="en-US" altLang="zh-CN" smtClean="0">
                <a:ea typeface="华康黑体W5" pitchFamily="49" charset="-122"/>
                <a:cs typeface="SimSun"/>
              </a:rPr>
              <a:t>1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课：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</a:rPr>
              <a:t/>
            </a:r>
            <a:br>
              <a:rPr lang="en-US" altLang="zh-CN" smtClean="0">
                <a:latin typeface="华康黑体W5" pitchFamily="49" charset="-122"/>
                <a:ea typeface="华康黑体W5" pitchFamily="49" charset="-122"/>
              </a:rPr>
            </a:b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安装 </a:t>
            </a:r>
            <a:r>
              <a:rPr lang="en-US" altLang="zh-CN" smtClean="0">
                <a:ea typeface="华康黑体W5" pitchFamily="49" charset="-122"/>
                <a:cs typeface="SimSun"/>
              </a:rPr>
              <a:t>ESXi</a:t>
            </a:r>
            <a:endParaRPr lang="en-US" altLang="zh-CN"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75326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本课时结束后，您应能够做到以下几点：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介绍如何以交互方式安装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ESXi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确定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SAN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引导配置的基本要求</a:t>
            </a:r>
          </a:p>
          <a:p>
            <a:pPr lvl="1"/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pPr lvl="1"/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pPr lvl="1"/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endParaRPr lang="en-US" altLang="zh-CN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学员的学习目标</a:t>
            </a:r>
            <a:endParaRPr lang="en-US" altLang="zh-CN">
              <a:latin typeface="华康黑体W5" pitchFamily="49" charset="-122"/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70510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12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处理器：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64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位 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x86 CPU</a:t>
            </a:r>
          </a:p>
          <a:p>
            <a:pPr lvl="1">
              <a:spcBef>
                <a:spcPts val="600"/>
              </a:spcBef>
            </a:pP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要求至少双核</a:t>
            </a:r>
          </a:p>
          <a:p>
            <a:pPr lvl="1">
              <a:spcBef>
                <a:spcPts val="600"/>
              </a:spcBef>
            </a:pP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ESXi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支持范围广泛的一系列 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x64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多核处理器</a:t>
            </a:r>
          </a:p>
          <a:p>
            <a:pPr>
              <a:spcBef>
                <a:spcPts val="600"/>
              </a:spcBef>
            </a:pP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内存：至少 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4 GB RAM</a:t>
            </a:r>
          </a:p>
          <a:p>
            <a:pPr>
              <a:spcBef>
                <a:spcPts val="600"/>
              </a:spcBef>
            </a:pP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一个或多个以太网控制器：</a:t>
            </a:r>
          </a:p>
          <a:p>
            <a:pPr lvl="1">
              <a:spcBef>
                <a:spcPts val="600"/>
              </a:spcBef>
            </a:pP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支持千兆位、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10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千兆位和 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40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千兆位以太网控制器。 </a:t>
            </a:r>
          </a:p>
          <a:p>
            <a:pPr lvl="1">
              <a:spcBef>
                <a:spcPts val="600"/>
              </a:spcBef>
            </a:pP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为实现最佳性能和安全性，请对管理网络和虚拟机网络分别使用不同的以太网控制器。</a:t>
            </a:r>
          </a:p>
          <a:p>
            <a:pPr>
              <a:spcBef>
                <a:spcPts val="600"/>
              </a:spcBef>
            </a:pP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磁盘存储：</a:t>
            </a:r>
          </a:p>
          <a:p>
            <a:pPr lvl="1">
              <a:spcBef>
                <a:spcPts val="600"/>
              </a:spcBef>
            </a:pP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SCSI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适配器、光纤通道适配器、聚合网络适配器、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iSCSI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适配器或内部 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RAID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控制器</a:t>
            </a:r>
          </a:p>
          <a:p>
            <a:pPr lvl="1">
              <a:spcBef>
                <a:spcPts val="600"/>
              </a:spcBef>
            </a:pP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SCSI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磁盘、光纤通道逻辑单元号 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(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LUN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)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、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iSCSI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磁盘或含有未分区空间的 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RAID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LUN</a:t>
            </a:r>
            <a:r>
              <a:rPr lang="zh-CN" altLang="en-US" sz="1800" smtClean="0">
                <a:latin typeface="+mj-lt"/>
                <a:ea typeface="华康黑体W5" pitchFamily="49" charset="-122"/>
                <a:cs typeface="SimSun"/>
              </a:rPr>
              <a:t>：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SATA</a:t>
            </a:r>
            <a:r>
              <a:rPr lang="zh-CN" altLang="en-US" sz="1800" smtClean="0">
                <a:latin typeface="+mj-lt"/>
                <a:ea typeface="华康黑体W5" pitchFamily="49" charset="-122"/>
                <a:cs typeface="SimSun"/>
              </a:rPr>
              <a:t>、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SCSI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或串行连接 </a:t>
            </a:r>
            <a:r>
              <a:rPr lang="en-US" altLang="zh-CN" sz="1800" smtClean="0">
                <a:latin typeface="+mj-lt"/>
                <a:ea typeface="华康黑体W5" pitchFamily="49" charset="-122"/>
                <a:cs typeface="SimSun"/>
              </a:rPr>
              <a:t>SCSI</a:t>
            </a:r>
            <a:endParaRPr lang="en-US" altLang="zh-CN" sz="1800">
              <a:latin typeface="+mj-lt"/>
              <a:ea typeface="华康黑体W5" pitchFamily="49" charset="-122"/>
              <a:cs typeface="SimSun"/>
            </a:endParaRPr>
          </a:p>
        </p:txBody>
      </p:sp>
      <p:sp>
        <p:nvSpPr>
          <p:cNvPr id="819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5486400" algn="l"/>
              </a:tabLst>
            </a:pPr>
            <a:r>
              <a:rPr lang="en-US" altLang="zh-CN" smtClean="0">
                <a:ea typeface="华康黑体W5" pitchFamily="49" charset="-122"/>
                <a:cs typeface="SimSun"/>
              </a:rPr>
              <a:t>ESXi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需满足的硬件前提条件 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6887590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27324" t="33956" r="30712" b="32103"/>
          <a:stretch>
            <a:fillRect/>
          </a:stretch>
        </p:blipFill>
        <p:spPr bwMode="auto">
          <a:xfrm>
            <a:off x="2993366" y="2682060"/>
            <a:ext cx="5829705" cy="2863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314325" y="812801"/>
            <a:ext cx="8404098" cy="5135562"/>
          </a:xfrm>
        </p:spPr>
        <p:txBody>
          <a:bodyPr/>
          <a:lstStyle/>
          <a:p>
            <a:pPr lvl="0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必须具有包含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ESXi ISO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文件的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CD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、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DVD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或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USB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闪存驱动器介质。 </a:t>
            </a:r>
          </a:p>
          <a:p>
            <a:pPr lvl="0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从介质引导以启动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ESXi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安装程序。</a:t>
            </a:r>
          </a:p>
          <a:p>
            <a:pPr lvl="0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确保选择未使用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 vSphere® VMFS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进行格式化的磁盘。</a:t>
            </a:r>
          </a:p>
          <a:p>
            <a:endParaRPr lang="en-US" altLang="zh-CN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9219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安装 </a:t>
            </a:r>
            <a:r>
              <a:rPr lang="en-US" altLang="zh-CN" smtClean="0">
                <a:ea typeface="华康黑体W5" pitchFamily="49" charset="-122"/>
                <a:cs typeface="SimSun"/>
              </a:rPr>
              <a:t>ESXi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353682" y="2405295"/>
            <a:ext cx="2329133" cy="1182539"/>
          </a:xfrm>
          <a:prstGeom prst="wedgeRoundRectCallout">
            <a:avLst>
              <a:gd name="adj1" fmla="val 75784"/>
              <a:gd name="adj2" fmla="val 122838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80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选择未使用 </a:t>
            </a:r>
            <a:r>
              <a:rPr lang="en-US" altLang="zh-CN" sz="1800" smtClean="0">
                <a:solidFill>
                  <a:schemeClr val="bg1"/>
                </a:solidFill>
                <a:latin typeface="+mj-lt"/>
                <a:ea typeface="华康黑体W5" pitchFamily="49" charset="-122"/>
                <a:cs typeface="SimSun"/>
              </a:rPr>
              <a:t>VMFS</a:t>
            </a:r>
            <a:r>
              <a:rPr lang="en-US" altLang="zh-CN" sz="180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z="180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进行格式化的卷。</a:t>
            </a:r>
            <a:endParaRPr lang="en-US" altLang="zh-CN" sz="1800">
              <a:solidFill>
                <a:schemeClr val="bg1"/>
              </a:solidFill>
              <a:latin typeface="华康黑体W5" pitchFamily="49" charset="-122"/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92634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5991225" cy="5002213"/>
          </a:xfrm>
        </p:spPr>
        <p:txBody>
          <a:bodyPr/>
          <a:lstStyle/>
          <a:p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ESXi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可从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SAN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引导：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支持光纤通道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SAN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在使用特定的限定存储适配器时支持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iSCSI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和基于以太网的光纤通道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除非阵列已通过直连认证，否则必须通过交换拓扑建立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SAN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连接。</a:t>
            </a:r>
          </a:p>
          <a:p>
            <a:r>
              <a:rPr lang="en-US" altLang="zh-CN" spc="-30" smtClean="0">
                <a:latin typeface="+mj-lt"/>
                <a:ea typeface="华康黑体W5" pitchFamily="49" charset="-122"/>
                <a:cs typeface="SimSun"/>
              </a:rPr>
              <a:t>ESXi </a:t>
            </a:r>
            <a:r>
              <a:rPr lang="zh-CN" altLang="en-US" spc="-30" smtClean="0">
                <a:latin typeface="华康黑体W5" pitchFamily="49" charset="-122"/>
                <a:ea typeface="华康黑体W5" pitchFamily="49" charset="-122"/>
                <a:cs typeface="SimSun"/>
              </a:rPr>
              <a:t>主机必须能够以独占方式访问自己的引导 </a:t>
            </a:r>
            <a:r>
              <a:rPr lang="en-US" altLang="zh-CN" spc="-30" smtClean="0">
                <a:latin typeface="+mj-lt"/>
                <a:ea typeface="华康黑体W5" pitchFamily="49" charset="-122"/>
                <a:cs typeface="SimSun"/>
              </a:rPr>
              <a:t>LUN</a:t>
            </a:r>
            <a:r>
              <a:rPr lang="zh-CN" altLang="en-US" spc="-30" smtClean="0">
                <a:latin typeface="华康黑体W5" pitchFamily="49" charset="-122"/>
                <a:ea typeface="华康黑体W5" pitchFamily="49" charset="-122"/>
                <a:cs typeface="SimSun"/>
              </a:rPr>
              <a:t>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对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VMFS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数据存储和引导分区使用不同的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LUN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从 </a:t>
            </a:r>
            <a:r>
              <a:rPr lang="en-US" altLang="zh-CN" smtClean="0">
                <a:ea typeface="华康黑体W5" pitchFamily="49" charset="-122"/>
                <a:cs typeface="SimSun"/>
              </a:rPr>
              <a:t>SAN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引导</a:t>
            </a:r>
            <a:endParaRPr lang="en-US" altLang="zh-CN">
              <a:latin typeface="华康黑体W5" pitchFamily="49" charset="-122"/>
              <a:ea typeface="华康黑体W5" pitchFamily="49" charset="-122"/>
            </a:endParaRPr>
          </a:p>
        </p:txBody>
      </p:sp>
      <p:grpSp>
        <p:nvGrpSpPr>
          <p:cNvPr id="6" name="Group 32"/>
          <p:cNvGrpSpPr/>
          <p:nvPr/>
        </p:nvGrpSpPr>
        <p:grpSpPr>
          <a:xfrm>
            <a:off x="6587649" y="1079196"/>
            <a:ext cx="1887674" cy="4647156"/>
            <a:chOff x="6224394" y="839244"/>
            <a:chExt cx="1887674" cy="4647156"/>
          </a:xfrm>
        </p:grpSpPr>
        <p:cxnSp>
          <p:nvCxnSpPr>
            <p:cNvPr id="22" name="Straight Connector 21"/>
            <p:cNvCxnSpPr/>
            <p:nvPr/>
          </p:nvCxnSpPr>
          <p:spPr bwMode="auto">
            <a:xfrm rot="16200000" flipH="1">
              <a:off x="5022936" y="3469708"/>
              <a:ext cx="3394554" cy="37579"/>
            </a:xfrm>
            <a:prstGeom prst="line">
              <a:avLst/>
            </a:prstGeom>
            <a:solidFill>
              <a:srgbClr val="0095D3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rot="16200000" flipH="1">
              <a:off x="5983265" y="3415431"/>
              <a:ext cx="3442571" cy="73070"/>
            </a:xfrm>
            <a:prstGeom prst="line">
              <a:avLst/>
            </a:prstGeom>
            <a:solidFill>
              <a:srgbClr val="0095D3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8" name="Picture 357" descr="ICON_NIC_Q30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33750" y="1505211"/>
              <a:ext cx="435198" cy="513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0" descr="ICON_NetSwitch_LG_Q40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24394" y="2281631"/>
              <a:ext cx="921082" cy="599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357" descr="ICON_NIC_Q30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67158" y="1478071"/>
              <a:ext cx="435198" cy="513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15"/>
            <p:cNvGrpSpPr/>
            <p:nvPr/>
          </p:nvGrpSpPr>
          <p:grpSpPr>
            <a:xfrm>
              <a:off x="6234830" y="839244"/>
              <a:ext cx="1656567" cy="760347"/>
              <a:chOff x="6397669" y="1102290"/>
              <a:chExt cx="1449047" cy="760347"/>
            </a:xfrm>
          </p:grpSpPr>
          <p:sp>
            <p:nvSpPr>
              <p:cNvPr id="11" name="Rounded Rectangle 10"/>
              <p:cNvSpPr/>
              <p:nvPr/>
            </p:nvSpPr>
            <p:spPr bwMode="auto">
              <a:xfrm>
                <a:off x="6425852" y="1102290"/>
                <a:ext cx="1402915" cy="438411"/>
              </a:xfrm>
              <a:prstGeom prst="roundRect">
                <a:avLst/>
              </a:prstGeom>
              <a:gradFill>
                <a:gsLst>
                  <a:gs pos="0">
                    <a:srgbClr val="037BB1"/>
                  </a:gs>
                  <a:gs pos="83000">
                    <a:srgbClr val="0383BD">
                      <a:alpha val="64000"/>
                    </a:srgbClr>
                  </a:gs>
                </a:gsLst>
              </a:gradFill>
              <a:ln w="12700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31750" h="635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400" b="1" smtClean="0">
                    <a:solidFill>
                      <a:schemeClr val="bg1"/>
                    </a:solidFill>
                    <a:latin typeface="华康黑体W5" pitchFamily="49" charset="-122"/>
                    <a:ea typeface="华康黑体W5" pitchFamily="49" charset="-122"/>
                    <a:cs typeface="SimSun"/>
                  </a:rPr>
                  <a:t>ESXi</a:t>
                </a:r>
              </a:p>
            </p:txBody>
          </p:sp>
          <p:pic>
            <p:nvPicPr>
              <p:cNvPr id="9" name="Picture 8" descr="ICON_Server_flat_Q408.png"/>
              <p:cNvPicPr>
                <a:picLocks noChangeAspect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6397669" y="1494337"/>
                <a:ext cx="1449047" cy="368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7" name="Picture 22" descr="ICON_StorageArray_Q4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99512" y="3105568"/>
              <a:ext cx="1667250" cy="137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0" descr="ICON_NetSwitch_LG_Q40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90986" y="2271191"/>
              <a:ext cx="921082" cy="599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9" name="Straight Connector 28"/>
            <p:cNvCxnSpPr/>
            <p:nvPr/>
          </p:nvCxnSpPr>
          <p:spPr bwMode="auto">
            <a:xfrm flipV="1">
              <a:off x="6751529" y="5173249"/>
              <a:ext cx="1002082" cy="12526"/>
            </a:xfrm>
            <a:prstGeom prst="line">
              <a:avLst/>
            </a:prstGeom>
            <a:solidFill>
              <a:srgbClr val="0095D3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4" name="Picture 13" descr="ICON_Storage_1up_Q308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872614" y="4563651"/>
              <a:ext cx="755395" cy="922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4" name="TextBox 33"/>
          <p:cNvSpPr txBox="1"/>
          <p:nvPr/>
        </p:nvSpPr>
        <p:spPr>
          <a:xfrm>
            <a:off x="7117784" y="5716827"/>
            <a:ext cx="1032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引导 </a:t>
            </a:r>
            <a:r>
              <a:rPr lang="en-US" altLang="zh-CN" sz="16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LUN</a:t>
            </a:r>
            <a:endParaRPr lang="en-US" altLang="zh-CN" sz="160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7230971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20&quot;&gt;&lt;/object&gt;&lt;object type=&quot;2&quot; unique_id=&quot;10021&quot;&gt;&lt;object type=&quot;3&quot; unique_id=&quot;10692&quot;&gt;&lt;property id=&quot;20148&quot; value=&quot;5&quot;/&gt;&lt;property id=&quot;20300&quot; value=&quot;Slide 5 - &amp;quot;Lesson 1:&amp;#x0D;&amp;#x0A;Installing ESXi&amp;quot;&quot;/&gt;&lt;property id=&quot;20307&quot; value=&quot;260&quot;/&gt;&lt;/object&gt;&lt;object type=&quot;3&quot; unique_id=&quot;288623&quot;&gt;&lt;property id=&quot;20148&quot; value=&quot;5&quot;/&gt;&lt;property id=&quot;20300&quot; value=&quot;Slide 1 - &amp;quot;Installing VMware vSphere Components&amp;quot;&quot;/&gt;&lt;property id=&quot;20307&quot; value=&quot;256&quot;/&gt;&lt;/object&gt;&lt;object type=&quot;3&quot; unique_id=&quot;288624&quot;&gt;&lt;property id=&quot;20148&quot; value=&quot;5&quot;/&gt;&lt;property id=&quot;20300&quot; value=&quot;Slide 2 - &amp;quot;You Are Here&amp;quot;&quot;/&gt;&lt;property id=&quot;20307&quot; value=&quot;257&quot;/&gt;&lt;/object&gt;&lt;object type=&quot;3&quot; unique_id=&quot;288625&quot;&gt;&lt;property id=&quot;20148&quot; value=&quot;5&quot;/&gt;&lt;property id=&quot;20300&quot; value=&quot;Slide 3 - &amp;quot;#Importance&amp;quot;&quot;/&gt;&lt;property id=&quot;20307&quot; value=&quot;258&quot;/&gt;&lt;/object&gt;&lt;object type=&quot;3&quot; unique_id=&quot;288626&quot;&gt;&lt;property id=&quot;20148&quot; value=&quot;5&quot;/&gt;&lt;property id=&quot;20300&quot; value=&quot;Slide 4 - &amp;quot;Module Lessons&amp;quot;&quot;/&gt;&lt;property id=&quot;20307&quot; value=&quot;259&quot;/&gt;&lt;/object&gt;&lt;object type=&quot;3&quot; unique_id=&quot;288627&quot;&gt;&lt;property id=&quot;20148&quot; value=&quot;5&quot;/&gt;&lt;property id=&quot;20300&quot; value=&quot;Slide 6 - &amp;quot;Learner Objectives&amp;quot;&quot;/&gt;&lt;property id=&quot;20307&quot; value=&quot;261&quot;/&gt;&lt;/object&gt;&lt;object type=&quot;3&quot; unique_id=&quot;288628&quot;&gt;&lt;property id=&quot;20148&quot; value=&quot;5&quot;/&gt;&lt;property id=&quot;20300&quot; value=&quot;Slide 7 - &amp;quot;ESXi Hardware Prerequisites &amp;quot;&quot;/&gt;&lt;property id=&quot;20307&quot; value=&quot;262&quot;/&gt;&lt;/object&gt;&lt;object type=&quot;3&quot; unique_id=&quot;288629&quot;&gt;&lt;property id=&quot;20148&quot; value=&quot;5&quot;/&gt;&lt;property id=&quot;20300&quot; value=&quot;Slide 8 - &amp;quot;#Information for Installing ESXi&amp;quot;&quot;/&gt;&lt;property id=&quot;20307&quot; value=&quot;263&quot;/&gt;&lt;/object&gt;&lt;object type=&quot;3&quot; unique_id=&quot;288630&quot;&gt;&lt;property id=&quot;20148&quot; value=&quot;5&quot;/&gt;&lt;property id=&quot;20300&quot; value=&quot;Slide 9 - &amp;quot;Installing ESXi&amp;quot;&quot;/&gt;&lt;property id=&quot;20307&quot; value=&quot;264&quot;/&gt;&lt;/object&gt;&lt;object type=&quot;3&quot; unique_id=&quot;288631&quot;&gt;&lt;property id=&quot;20148&quot; value=&quot;5&quot;/&gt;&lt;property id=&quot;20300&quot; value=&quot;Slide 10 - &amp;quot;#Booting from SAN&amp;quot;&quot;/&gt;&lt;property id=&quot;20307&quot; value=&quot;265&quot;/&gt;&lt;/object&gt;&lt;object type=&quot;3&quot; unique_id=&quot;288632&quot;&gt;&lt;property id=&quot;20148&quot; value=&quot;5&quot;/&gt;&lt;property id=&quot;20300&quot; value=&quot;Slide 11 - &amp;quot;Review of Learner Objectives&amp;quot;&quot;/&gt;&lt;property id=&quot;20307&quot; value=&quot;266&quot;/&gt;&lt;/object&gt;&lt;object type=&quot;3&quot; unique_id=&quot;288633&quot;&gt;&lt;property id=&quot;20148&quot; value=&quot;5&quot;/&gt;&lt;property id=&quot;20300&quot; value=&quot;Slide 12 - &amp;quot;Lesson 2:&amp;#x0D;&amp;#x0A;Installing vCenter Server&amp;quot;&quot;/&gt;&lt;property id=&quot;20307&quot; value=&quot;267&quot;/&gt;&lt;/object&gt;&lt;object type=&quot;3&quot; unique_id=&quot;288634&quot;&gt;&lt;property id=&quot;20148&quot; value=&quot;5&quot;/&gt;&lt;property id=&quot;20300&quot; value=&quot;Slide 13 - &amp;quot;Learner Objectives&amp;quot;&quot;/&gt;&lt;property id=&quot;20307&quot; value=&quot;268&quot;/&gt;&lt;/object&gt;&lt;object type=&quot;3&quot; unique_id=&quot;288635&quot;&gt;&lt;property id=&quot;20148&quot; value=&quot;5&quot;/&gt;&lt;property id=&quot;20300&quot; value=&quot;Slide 14 - &amp;quot;vCenter Server Deployment Options&amp;quot;&quot;/&gt;&lt;property id=&quot;20307&quot; value=&quot;269&quot;/&gt;&lt;/object&gt;&lt;object type=&quot;3&quot; unique_id=&quot;288636&quot;&gt;&lt;property id=&quot;20148&quot; value=&quot;5&quot;/&gt;&lt;property id=&quot;20300&quot; value=&quot;Slide 15 - &amp;quot;Single-Server Solution or Distributed Solution&amp;quot;&quot;/&gt;&lt;property id=&quot;20307&quot; value=&quot;270&quot;/&gt;&lt;/object&gt;&lt;object type=&quot;3&quot; unique_id=&quot;288637&quot;&gt;&lt;property id=&quot;20148&quot; value=&quot;5&quot;/&gt;&lt;property id=&quot;20300&quot; value=&quot;Slide 16 - &amp;quot;vCenter Single Sign-On&amp;quot;&quot;/&gt;&lt;property id=&quot;20307&quot; value=&quot;271&quot;/&gt;&lt;/object&gt;&lt;object type=&quot;3&quot; unique_id=&quot;288638&quot;&gt;&lt;property id=&quot;20148&quot; value=&quot;5&quot;/&gt;&lt;property id=&quot;20300&quot; value=&quot;Slide 17 - &amp;quot;Single Sign-On Installation Wizard&amp;quot;&quot;/&gt;&lt;property id=&quot;20307&quot; value=&quot;272&quot;/&gt;&lt;/object&gt;&lt;object type=&quot;3&quot; unique_id=&quot;288639&quot;&gt;&lt;property id=&quot;20148&quot; value=&quot;5&quot;/&gt;&lt;property id=&quot;20300&quot; value=&quot;Slide 18 - &amp;quot;vCenter Inventory Services&amp;quot;&quot;/&gt;&lt;property id=&quot;20307&quot; value=&quot;273&quot;/&gt;&lt;/object&gt;&lt;object type=&quot;3&quot; unique_id=&quot;288640&quot;&gt;&lt;property id=&quot;20148&quot; value=&quot;5&quot;/&gt;&lt;property id=&quot;20300&quot; value=&quot;Slide 19 - &amp;quot;vCenter Server Hardware and Software Requirements &amp;quot;&quot;/&gt;&lt;property id=&quot;20307&quot; value=&quot;274&quot;/&gt;&lt;/object&gt;&lt;object type=&quot;3&quot; unique_id=&quot;288641&quot;&gt;&lt;property id=&quot;20148&quot; value=&quot;5&quot;/&gt;&lt;property id=&quot;20300&quot; value=&quot;Slide 20 - &amp;quot;vCenter Database Requirements&amp;quot;&quot;/&gt;&lt;property id=&quot;20307&quot; value=&quot;275&quot;/&gt;&lt;/object&gt;&lt;object type=&quot;3&quot; unique_id=&quot;288643&quot;&gt;&lt;property id=&quot;20148&quot; value=&quot;5&quot;/&gt;&lt;property id=&quot;20300&quot; value=&quot;Slide 21 - &amp;quot;Before Installing vCenter Server&amp;quot;&quot;/&gt;&lt;property id=&quot;20307&quot; value=&quot;277&quot;/&gt;&lt;/object&gt;&lt;object type=&quot;3&quot; unique_id=&quot;288644&quot;&gt;&lt;property id=&quot;20148&quot; value=&quot;5&quot;/&gt;&lt;property id=&quot;20300&quot; value=&quot;Slide 22 - &amp;quot;Installing vCenter Server and Its Components&amp;quot;&quot;/&gt;&lt;property id=&quot;20307&quot; value=&quot;278&quot;/&gt;&lt;/object&gt;&lt;object type=&quot;3&quot; unique_id=&quot;288645&quot;&gt;&lt;property id=&quot;20148&quot; value=&quot;5&quot;/&gt;&lt;property id=&quot;20300&quot; value=&quot;Slide 23 - &amp;quot;Standalone Instance or Linked Mode Group&amp;quot;&quot;/&gt;&lt;property id=&quot;20307&quot; value=&quot;279&quot;/&gt;&lt;/object&gt;&lt;object type=&quot;3&quot; unique_id=&quot;288646&quot;&gt;&lt;property id=&quot;20148&quot; value=&quot;5&quot;/&gt;&lt;property id=&quot;20300&quot; value=&quot;Slide 24 - &amp;quot;#vCenter Server Installation Wizard&amp;quot;&quot;/&gt;&lt;property id=&quot;20307&quot; value=&quot;280&quot;/&gt;&lt;/object&gt;&lt;object type=&quot;3&quot; unique_id=&quot;288647&quot;&gt;&lt;property id=&quot;20148&quot; value=&quot;5&quot;/&gt;&lt;property id=&quot;20300&quot; value=&quot;Slide 25 - &amp;quot;#vCenter Server Services&amp;quot;&quot;/&gt;&lt;property id=&quot;20307&quot; value=&quot;281&quot;/&gt;&lt;/object&gt;&lt;object type=&quot;3&quot; unique_id=&quot;288648&quot;&gt;&lt;property id=&quot;20148&quot; value=&quot;5&quot;/&gt;&lt;property id=&quot;20300&quot; value=&quot;Slide 26 - &amp;quot;#Lab 26: (Optional) Installing the VMware vCenter Server Components&amp;quot;&quot;/&gt;&lt;property id=&quot;20307&quot; value=&quot;282&quot;/&gt;&lt;/object&gt;&lt;object type=&quot;3&quot; unique_id=&quot;288649&quot;&gt;&lt;property id=&quot;20148&quot; value=&quot;5&quot;/&gt;&lt;property id=&quot;20300&quot; value=&quot;Slide 27 - &amp;quot;Review of Learner Objectives&amp;quot;&quot;/&gt;&lt;property id=&quot;20307&quot; value=&quot;283&quot;/&gt;&lt;/object&gt;&lt;object type=&quot;3&quot; unique_id=&quot;288650&quot;&gt;&lt;property id=&quot;20148&quot; value=&quot;5&quot;/&gt;&lt;property id=&quot;20300&quot; value=&quot;Slide 28 - &amp;quot;Key Points&amp;quot;&quot;/&gt;&lt;property id=&quot;20307&quot; value=&quot;28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lank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5D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95D3"/>
            </a:solidFill>
            <a:effectLst/>
            <a:latin typeface="Arial" charset="0"/>
            <a:ea typeface="ＭＳ Ｐゴシック" pitchFamily="3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5E703E679F4949B1BC712E915FCA2F" ma:contentTypeVersion="12" ma:contentTypeDescription="Create a new document." ma:contentTypeScope="" ma:versionID="665a408d8cf2dba34959b557d5aaadf9">
  <xsd:schema xmlns:xsd="http://www.w3.org/2001/XMLSchema" xmlns:p="http://schemas.microsoft.com/office/2006/metadata/properties" xmlns:ns1="http://schemas.microsoft.com/sharepoint/v3" xmlns:ns2="288e86e3-13ec-46f3-a9d0-a70aaaa1e93e" xmlns:ns3="http://schemas.microsoft.com/sharepoint/v3/fields" xmlns:ns4="4f15fc31-3d0d-47e7-af43-e227d2cb0a53" targetNamespace="http://schemas.microsoft.com/office/2006/metadata/properties" ma:root="true" ma:fieldsID="78bdb840eba5f8e758f6ea7f729f563e" ns1:_="" ns2:_="" ns3:_="" ns4:_="">
    <xsd:import namespace="http://schemas.microsoft.com/sharepoint/v3"/>
    <xsd:import namespace="288e86e3-13ec-46f3-a9d0-a70aaaa1e93e"/>
    <xsd:import namespace="http://schemas.microsoft.com/sharepoint/v3/fields"/>
    <xsd:import namespace="4f15fc31-3d0d-47e7-af43-e227d2cb0a53"/>
    <xsd:element name="properties">
      <xsd:complexType>
        <xsd:sequence>
          <xsd:element name="documentManagement">
            <xsd:complexType>
              <xsd:all>
                <xsd:element ref="ns2:Course_x0020_Title"/>
                <xsd:element ref="ns2:Document_x0020_Category"/>
                <xsd:element ref="ns3:_Status"/>
                <xsd:element ref="ns4:File_x0020_Description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12" nillable="true" ma:displayName="E-Mail Sender" ma:hidden="true" ma:internalName="EmailSender">
      <xsd:simpleType>
        <xsd:restriction base="dms:Note"/>
      </xsd:simpleType>
    </xsd:element>
    <xsd:element name="EmailTo" ma:index="13" nillable="true" ma:displayName="E-Mail To" ma:hidden="true" ma:internalName="EmailTo">
      <xsd:simpleType>
        <xsd:restriction base="dms:Note"/>
      </xsd:simpleType>
    </xsd:element>
    <xsd:element name="EmailCc" ma:index="14" nillable="true" ma:displayName="E-Mail Cc" ma:hidden="true" ma:internalName="EmailCc">
      <xsd:simpleType>
        <xsd:restriction base="dms:Note"/>
      </xsd:simpleType>
    </xsd:element>
    <xsd:element name="EmailFrom" ma:index="15" nillable="true" ma:displayName="E-Mail From" ma:hidden="true" ma:internalName="EmailFrom">
      <xsd:simpleType>
        <xsd:restriction base="dms:Text"/>
      </xsd:simpleType>
    </xsd:element>
    <xsd:element name="EmailSubject" ma:index="16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288e86e3-13ec-46f3-a9d0-a70aaaa1e93e" elementFormDefault="qualified">
    <xsd:import namespace="http://schemas.microsoft.com/office/2006/documentManagement/types"/>
    <xsd:element name="Course_x0020_Title" ma:index="8" ma:displayName="Course Title" ma:default="NONE" ma:description="EDU Course Titles" ma:format="Dropdown" ma:internalName="Course_x0020_Title">
      <xsd:simpleType>
        <xsd:restriction base="dms:Choice">
          <xsd:enumeration value="NONE"/>
          <xsd:enumeration value="Optimize and Scale V5.5"/>
          <xsd:enumeration value="What's New V5.5"/>
          <xsd:enumeration value="Install Configure Manage V5.5"/>
          <xsd:enumeration value="Operations Management Fast Track V5.1"/>
          <xsd:enumeration value="Overview V5.1"/>
          <xsd:enumeration value="Install Configure Manage SMBs V5.1"/>
          <xsd:enumeration value="Troubleshooting Workshop V5.1"/>
          <xsd:enumeration value="Fast Track V5.1"/>
          <xsd:enumeration value="Skills for Operators V5.1"/>
          <xsd:enumeration value="What's New V5.1"/>
          <xsd:enumeration value="Site Recovery Manager ICM V5.1"/>
          <xsd:enumeration value="Optimize and Scale V5.1"/>
          <xsd:enumeration value="Install Configure Manage V5.1"/>
          <xsd:enumeration value="Optimize and Scale V5.0"/>
          <xsd:enumeration value="Fast Track V5.0"/>
          <xsd:enumeration value="Skills for Operators V5.0"/>
          <xsd:enumeration value="Design Workshop V5.0"/>
          <xsd:enumeration value="Install Configure Manage SMBs V5.0"/>
          <xsd:enumeration value="Install Configure Manage V5.0"/>
          <xsd:enumeration value="What's New V5.0"/>
          <xsd:enumeration value="Automation with PowerCLI V5.0"/>
          <xsd:enumeration value="Site Recovery Manager ICM V5.0"/>
          <xsd:enumeration value="Overview V5.0"/>
          <xsd:enumeration value="ALL"/>
        </xsd:restriction>
      </xsd:simpleType>
    </xsd:element>
    <xsd:element name="Document_x0020_Category" ma:index="9" ma:displayName="Document Category" ma:format="Dropdown" ma:internalName="Document_x0020_Category">
      <xsd:simpleType>
        <xsd:restriction base="dms:Choice">
          <xsd:enumeration value="Lecture"/>
          <xsd:enumeration value="Lab Exercise"/>
          <xsd:enumeration value="PowerPoint Slide"/>
          <xsd:enumeration value="Forms"/>
          <xsd:enumeration value="Developer Resources"/>
          <xsd:enumeration value="Datasheet"/>
          <xsd:enumeration value="Design Documents"/>
          <xsd:enumeration value="Instructor Delivery Tools"/>
          <xsd:enumeration value="Course Evaluations"/>
          <xsd:enumeration value="Internal Review Documents"/>
          <xsd:enumeration value="LockLizard"/>
          <xsd:enumeration value="Localization"/>
          <xsd:enumeration value="eBook"/>
          <xsd:enumeration value="Lab Connect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Status" ma:index="10" ma:displayName="Status" ma:default="" ma:format="Dropdown" ma:internalName="_Status">
      <xsd:simpleType>
        <xsd:restriction base="dms:Choice">
          <xsd:enumeration value="Not Started"/>
          <xsd:enumeration value="Draft"/>
          <xsd:enumeration value="Reviewed"/>
          <xsd:enumeration value="Final"/>
          <xsd:enumeration value="Expired"/>
        </xsd:restriction>
      </xsd:simpleType>
    </xsd:element>
  </xsd:schema>
  <xsd:schema xmlns:xsd="http://www.w3.org/2001/XMLSchema" xmlns:dms="http://schemas.microsoft.com/office/2006/documentManagement/types" targetNamespace="4f15fc31-3d0d-47e7-af43-e227d2cb0a53" elementFormDefault="qualified">
    <xsd:import namespace="http://schemas.microsoft.com/office/2006/documentManagement/types"/>
    <xsd:element name="File_x0020_Description" ma:index="11" ma:displayName="File Description" ma:default="" ma:description="Actual title of uploaded file" ma:internalName="File_x0020_Descrip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Document_x0020_Category xmlns="288e86e3-13ec-46f3-a9d0-a70aaaa1e93e">PowerPoint Slide</Document_x0020_Category>
    <_Status xmlns="http://schemas.microsoft.com/sharepoint/v3/fields"/>
    <EmailSender xmlns="http://schemas.microsoft.com/sharepoint/v3" xsi:nil="true"/>
    <EmailFrom xmlns="http://schemas.microsoft.com/sharepoint/v3" xsi:nil="true"/>
    <File_x0020_Description xmlns="4f15fc31-3d0d-47e7-af43-e227d2cb0a53">M13 Installing vSphere Components</File_x0020_Description>
    <EmailSubject xmlns="http://schemas.microsoft.com/sharepoint/v3" xsi:nil="true"/>
    <Course_x0020_Title xmlns="288e86e3-13ec-46f3-a9d0-a70aaaa1e93e">Install Configure Manage V5.5</Course_x0020_Title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FE0E1B5-F978-498A-BD63-E49A4C76B9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53B6A5-97C2-4090-BD6D-8C4D0682DE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88e86e3-13ec-46f3-a9d0-a70aaaa1e93e"/>
    <ds:schemaRef ds:uri="http://schemas.microsoft.com/sharepoint/v3/fields"/>
    <ds:schemaRef ds:uri="4f15fc31-3d0d-47e7-af43-e227d2cb0a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63FA20A9-EA76-4F81-BD63-CDC8A66F951C}">
  <ds:schemaRefs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sharepoint/v3"/>
    <ds:schemaRef ds:uri="4f15fc31-3d0d-47e7-af43-e227d2cb0a53"/>
    <ds:schemaRef ds:uri="http://schemas.microsoft.com/office/2006/documentManagement/types"/>
    <ds:schemaRef ds:uri="http://purl.org/dc/dcmitype/"/>
    <ds:schemaRef ds:uri="http://schemas.microsoft.com/sharepoint/v3/fields"/>
    <ds:schemaRef ds:uri="http://schemas.microsoft.com/office/2006/metadata/properties"/>
    <ds:schemaRef ds:uri="288e86e3-13ec-46f3-a9d0-a70aaaa1e93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4329</TotalTime>
  <Words>1331</Words>
  <Application>Microsoft Office PowerPoint</Application>
  <PresentationFormat>On-screen Show (4:3)</PresentationFormat>
  <Paragraphs>209</Paragraphs>
  <Slides>23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Blank</vt:lpstr>
      <vt:lpstr>安装 VMware vSphere 组件</vt:lpstr>
      <vt:lpstr>您的进度</vt:lpstr>
      <vt:lpstr>重要信息</vt:lpstr>
      <vt:lpstr>本单元课时</vt:lpstr>
      <vt:lpstr>第 1 课： 安装 ESXi</vt:lpstr>
      <vt:lpstr>学员的学习目标</vt:lpstr>
      <vt:lpstr>ESXi 需满足的硬件前提条件 </vt:lpstr>
      <vt:lpstr>安装 ESXi</vt:lpstr>
      <vt:lpstr>从 SAN 引导</vt:lpstr>
      <vt:lpstr>回顾学员的学习目标</vt:lpstr>
      <vt:lpstr>第 2 课： 安装 vCenter Server</vt:lpstr>
      <vt:lpstr>学员的学习目标</vt:lpstr>
      <vt:lpstr>VMware Platform Services Controller</vt:lpstr>
      <vt:lpstr>配置</vt:lpstr>
      <vt:lpstr>单服务器解决方案或分布式解决方案</vt:lpstr>
      <vt:lpstr>嵌入式安装</vt:lpstr>
      <vt:lpstr>分布式安装</vt:lpstr>
      <vt:lpstr>选择安装模式</vt:lpstr>
      <vt:lpstr>在Windows上安装vCenter</vt:lpstr>
      <vt:lpstr>操作系统要求</vt:lpstr>
      <vt:lpstr>数据库要求</vt:lpstr>
      <vt:lpstr>回顾学员的学习目标</vt:lpstr>
      <vt:lpstr>要点</vt:lpstr>
    </vt:vector>
  </TitlesOfParts>
  <Company>VMware,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Regina Aboud</dc:creator>
  <cp:lastModifiedBy>EMC</cp:lastModifiedBy>
  <cp:revision>420</cp:revision>
  <cp:lastPrinted>2014-02-08T06:19:44Z</cp:lastPrinted>
  <dcterms:created xsi:type="dcterms:W3CDTF">2009-12-02T17:58:37Z</dcterms:created>
  <dcterms:modified xsi:type="dcterms:W3CDTF">2015-10-18T16:32:44Z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160300</vt:r8>
  </property>
  <property fmtid="{D5CDD505-2E9C-101B-9397-08002B2CF9AE}" pid="3" name="ContentTypeId">
    <vt:lpwstr>0x0101000F5E703E679F4949B1BC712E915FCA2F</vt:lpwstr>
  </property>
</Properties>
</file>