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tags/tag2.xml" ContentType="application/vnd.openxmlformats-officedocument.presentationml.tags+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8" r:id="rId4"/>
  </p:sldMasterIdLst>
  <p:notesMasterIdLst>
    <p:notesMasterId r:id="rId92"/>
  </p:notesMasterIdLst>
  <p:handoutMasterIdLst>
    <p:handoutMasterId r:id="rId93"/>
  </p:handout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335" r:id="rId17"/>
    <p:sldId id="336"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1" r:id="rId69"/>
    <p:sldId id="322" r:id="rId70"/>
    <p:sldId id="323" r:id="rId71"/>
    <p:sldId id="324" r:id="rId72"/>
    <p:sldId id="325" r:id="rId73"/>
    <p:sldId id="326" r:id="rId74"/>
    <p:sldId id="327" r:id="rId75"/>
    <p:sldId id="328" r:id="rId76"/>
    <p:sldId id="329" r:id="rId77"/>
    <p:sldId id="330" r:id="rId78"/>
    <p:sldId id="331" r:id="rId79"/>
    <p:sldId id="332" r:id="rId80"/>
    <p:sldId id="333" r:id="rId81"/>
    <p:sldId id="338" r:id="rId82"/>
    <p:sldId id="339" r:id="rId83"/>
    <p:sldId id="337" r:id="rId84"/>
    <p:sldId id="340" r:id="rId85"/>
    <p:sldId id="341" r:id="rId86"/>
    <p:sldId id="343" r:id="rId87"/>
    <p:sldId id="342" r:id="rId88"/>
    <p:sldId id="344" r:id="rId89"/>
    <p:sldId id="345" r:id="rId90"/>
    <p:sldId id="334" r:id="rId91"/>
  </p:sldIdLst>
  <p:sldSz cx="9144000" cy="6858000" type="screen4x3"/>
  <p:notesSz cx="7315200" cy="9601200"/>
  <p:custDataLst>
    <p:tags r:id="rId94"/>
  </p:custDataLst>
  <p:defaultTextStyle>
    <a:defPPr>
      <a:defRPr lang="en-US"/>
    </a:defPPr>
    <a:lvl1pPr algn="ctr" rtl="0" fontAlgn="base">
      <a:spcBef>
        <a:spcPct val="0"/>
      </a:spcBef>
      <a:spcAft>
        <a:spcPct val="40000"/>
      </a:spcAft>
      <a:defRPr sz="2400" kern="1200">
        <a:solidFill>
          <a:srgbClr val="0095D3"/>
        </a:solidFill>
        <a:latin typeface="Arial" charset="0"/>
        <a:ea typeface="ＭＳ Ｐゴシック" pitchFamily="34" charset="-128"/>
        <a:cs typeface="+mn-cs"/>
      </a:defRPr>
    </a:lvl1pPr>
    <a:lvl2pPr marL="457200" algn="ctr" rtl="0" fontAlgn="base">
      <a:spcBef>
        <a:spcPct val="0"/>
      </a:spcBef>
      <a:spcAft>
        <a:spcPct val="40000"/>
      </a:spcAft>
      <a:defRPr sz="2400" kern="1200">
        <a:solidFill>
          <a:srgbClr val="0095D3"/>
        </a:solidFill>
        <a:latin typeface="Arial" charset="0"/>
        <a:ea typeface="ＭＳ Ｐゴシック" pitchFamily="34" charset="-128"/>
        <a:cs typeface="+mn-cs"/>
      </a:defRPr>
    </a:lvl2pPr>
    <a:lvl3pPr marL="914400" algn="ctr" rtl="0" fontAlgn="base">
      <a:spcBef>
        <a:spcPct val="0"/>
      </a:spcBef>
      <a:spcAft>
        <a:spcPct val="40000"/>
      </a:spcAft>
      <a:defRPr sz="2400" kern="1200">
        <a:solidFill>
          <a:srgbClr val="0095D3"/>
        </a:solidFill>
        <a:latin typeface="Arial" charset="0"/>
        <a:ea typeface="ＭＳ Ｐゴシック" pitchFamily="34" charset="-128"/>
        <a:cs typeface="+mn-cs"/>
      </a:defRPr>
    </a:lvl3pPr>
    <a:lvl4pPr marL="1371600" algn="ctr" rtl="0" fontAlgn="base">
      <a:spcBef>
        <a:spcPct val="0"/>
      </a:spcBef>
      <a:spcAft>
        <a:spcPct val="40000"/>
      </a:spcAft>
      <a:defRPr sz="2400" kern="1200">
        <a:solidFill>
          <a:srgbClr val="0095D3"/>
        </a:solidFill>
        <a:latin typeface="Arial" charset="0"/>
        <a:ea typeface="ＭＳ Ｐゴシック" pitchFamily="34" charset="-128"/>
        <a:cs typeface="+mn-cs"/>
      </a:defRPr>
    </a:lvl4pPr>
    <a:lvl5pPr marL="1828800" algn="ctr" rtl="0" fontAlgn="base">
      <a:spcBef>
        <a:spcPct val="0"/>
      </a:spcBef>
      <a:spcAft>
        <a:spcPct val="40000"/>
      </a:spcAft>
      <a:defRPr sz="2400" kern="1200">
        <a:solidFill>
          <a:srgbClr val="0095D3"/>
        </a:solidFill>
        <a:latin typeface="Arial" charset="0"/>
        <a:ea typeface="ＭＳ Ｐゴシック" pitchFamily="34" charset="-128"/>
        <a:cs typeface="+mn-cs"/>
      </a:defRPr>
    </a:lvl5pPr>
    <a:lvl6pPr marL="2286000" algn="l" defTabSz="914400" rtl="0" eaLnBrk="1" latinLnBrk="0" hangingPunct="1">
      <a:defRPr sz="2400" kern="1200">
        <a:solidFill>
          <a:srgbClr val="0095D3"/>
        </a:solidFill>
        <a:latin typeface="Arial" charset="0"/>
        <a:ea typeface="ＭＳ Ｐゴシック" pitchFamily="34" charset="-128"/>
        <a:cs typeface="+mn-cs"/>
      </a:defRPr>
    </a:lvl6pPr>
    <a:lvl7pPr marL="2743200" algn="l" defTabSz="914400" rtl="0" eaLnBrk="1" latinLnBrk="0" hangingPunct="1">
      <a:defRPr sz="2400" kern="1200">
        <a:solidFill>
          <a:srgbClr val="0095D3"/>
        </a:solidFill>
        <a:latin typeface="Arial" charset="0"/>
        <a:ea typeface="ＭＳ Ｐゴシック" pitchFamily="34" charset="-128"/>
        <a:cs typeface="+mn-cs"/>
      </a:defRPr>
    </a:lvl7pPr>
    <a:lvl8pPr marL="3200400" algn="l" defTabSz="914400" rtl="0" eaLnBrk="1" latinLnBrk="0" hangingPunct="1">
      <a:defRPr sz="2400" kern="1200">
        <a:solidFill>
          <a:srgbClr val="0095D3"/>
        </a:solidFill>
        <a:latin typeface="Arial" charset="0"/>
        <a:ea typeface="ＭＳ Ｐゴシック" pitchFamily="34" charset="-128"/>
        <a:cs typeface="+mn-cs"/>
      </a:defRPr>
    </a:lvl8pPr>
    <a:lvl9pPr marL="3657600" algn="l" defTabSz="914400" rtl="0" eaLnBrk="1" latinLnBrk="0" hangingPunct="1">
      <a:defRPr sz="2400" kern="1200">
        <a:solidFill>
          <a:srgbClr val="0095D3"/>
        </a:solidFill>
        <a:latin typeface="Arial"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CC0000"/>
    <a:srgbClr val="0095D3"/>
    <a:srgbClr val="4D4D4D"/>
    <a:srgbClr val="FFFFFF"/>
    <a:srgbClr val="52AEDC"/>
    <a:srgbClr val="ACE0F2"/>
    <a:srgbClr val="B3E3F3"/>
    <a:srgbClr val="61C0E0"/>
    <a:srgbClr val="59B1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606" autoAdjust="0"/>
    <p:restoredTop sz="91055" autoAdjust="0"/>
  </p:normalViewPr>
  <p:slideViewPr>
    <p:cSldViewPr snapToGrid="0">
      <p:cViewPr>
        <p:scale>
          <a:sx n="86" d="100"/>
          <a:sy n="86" d="100"/>
        </p:scale>
        <p:origin x="-1722" y="-72"/>
      </p:cViewPr>
      <p:guideLst>
        <p:guide orient="horz" pos="4143"/>
        <p:guide orient="horz" pos="3885"/>
        <p:guide orient="horz" pos="512"/>
        <p:guide orient="horz" pos="2174"/>
        <p:guide pos="2880"/>
        <p:guide pos="205"/>
        <p:guide pos="5628"/>
      </p:guideLst>
    </p:cSldViewPr>
  </p:slideViewPr>
  <p:outlineViewPr>
    <p:cViewPr>
      <p:scale>
        <a:sx n="33" d="100"/>
        <a:sy n="33" d="100"/>
      </p:scale>
      <p:origin x="0" y="0"/>
    </p:cViewPr>
    <p:sldLst>
      <p:sld r:id="rId1" collapse="1"/>
      <p:sld r:id="rId2" collapse="1"/>
      <p:sld r:id="rId3" collapse="1"/>
      <p:sld r:id="rId4" collapse="1"/>
      <p:sld r:id="rId5" collapse="1"/>
    </p:sldLst>
  </p:outlineViewPr>
  <p:notesTextViewPr>
    <p:cViewPr>
      <p:scale>
        <a:sx n="100" d="100"/>
        <a:sy n="100" d="100"/>
      </p:scale>
      <p:origin x="0" y="0"/>
    </p:cViewPr>
  </p:notesTextViewPr>
  <p:sorterViewPr>
    <p:cViewPr>
      <p:scale>
        <a:sx n="70" d="100"/>
        <a:sy n="70" d="100"/>
      </p:scale>
      <p:origin x="0" y="0"/>
    </p:cViewPr>
  </p:sorterViewPr>
  <p:notesViewPr>
    <p:cSldViewPr snapToGrid="0">
      <p:cViewPr varScale="1">
        <p:scale>
          <a:sx n="70" d="100"/>
          <a:sy n="70" d="100"/>
        </p:scale>
        <p:origin x="-2316" y="-114"/>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84" Type="http://schemas.openxmlformats.org/officeDocument/2006/relationships/slide" Target="slides/slide80.xml"/><Relationship Id="rId89" Type="http://schemas.openxmlformats.org/officeDocument/2006/relationships/slide" Target="slides/slide85.xml"/><Relationship Id="rId97"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slide" Target="slides/slide83.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slide" Target="slides/slide86.xml"/><Relationship Id="rId95" Type="http://schemas.openxmlformats.org/officeDocument/2006/relationships/presProps" Target="pres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handoutMaster" Target="handoutMasters/handoutMaster1.xml"/><Relationship Id="rId98"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_rels/viewProps.xml.rels><?xml version="1.0" encoding="UTF-8" standalone="yes"?>
<Relationships xmlns="http://schemas.openxmlformats.org/package/2006/relationships"><Relationship Id="rId3" Type="http://schemas.openxmlformats.org/officeDocument/2006/relationships/slide" Target="slides/slide28.xml"/><Relationship Id="rId2" Type="http://schemas.openxmlformats.org/officeDocument/2006/relationships/slide" Target="slides/slide25.xml"/><Relationship Id="rId1" Type="http://schemas.openxmlformats.org/officeDocument/2006/relationships/slide" Target="slides/slide22.xml"/><Relationship Id="rId5" Type="http://schemas.openxmlformats.org/officeDocument/2006/relationships/slide" Target="slides/slide33.xml"/><Relationship Id="rId4" Type="http://schemas.openxmlformats.org/officeDocument/2006/relationships/slide" Target="slides/slide32.xml"/></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24377FD-AA31-4820-88ED-7BD398AF9364}" type="doc">
      <dgm:prSet loTypeId="urn:microsoft.com/office/officeart/2005/8/layout/lProcess2" loCatId="relationship" qsTypeId="urn:microsoft.com/office/officeart/2005/8/quickstyle/simple5" qsCatId="simple" csTypeId="urn:microsoft.com/office/officeart/2005/8/colors/accent3_2" csCatId="accent3" phldr="1"/>
      <dgm:spPr/>
      <dgm:t>
        <a:bodyPr/>
        <a:lstStyle/>
        <a:p>
          <a:endParaRPr lang="en-US"/>
        </a:p>
      </dgm:t>
    </dgm:pt>
    <dgm:pt modelId="{267D1009-3864-4A15-AC8A-807BDA07319B}">
      <dgm:prSet custT="1"/>
      <dgm:spPr/>
      <dgm:t>
        <a:bodyPr/>
        <a:lstStyle/>
        <a:p>
          <a:pPr rtl="0"/>
          <a:endParaRPr lang="en-US" sz="2400" dirty="0"/>
        </a:p>
      </dgm:t>
    </dgm:pt>
    <dgm:pt modelId="{8FC95F76-7A74-43DE-9124-25A10DC095D5}" type="parTrans" cxnId="{CC37928B-26D5-4520-BCC1-1E863689E1D7}">
      <dgm:prSet/>
      <dgm:spPr/>
      <dgm:t>
        <a:bodyPr/>
        <a:lstStyle/>
        <a:p>
          <a:endParaRPr lang="en-US"/>
        </a:p>
      </dgm:t>
    </dgm:pt>
    <dgm:pt modelId="{5EF57A76-BCBE-4A75-B7D2-516E5CAC8ECE}" type="sibTrans" cxnId="{CC37928B-26D5-4520-BCC1-1E863689E1D7}">
      <dgm:prSet/>
      <dgm:spPr/>
      <dgm:t>
        <a:bodyPr/>
        <a:lstStyle/>
        <a:p>
          <a:endParaRPr lang="en-US"/>
        </a:p>
      </dgm:t>
    </dgm:pt>
    <dgm:pt modelId="{1EB633A4-C5A4-4B8B-A319-F5D6718069B8}">
      <dgm:prSet custT="1"/>
      <dgm:spPr/>
      <dgm:t>
        <a:bodyPr bIns="0" anchor="ctr" anchorCtr="1"/>
        <a:lstStyle/>
        <a:p>
          <a:pPr rtl="0"/>
          <a:r>
            <a:rPr lang="zh-CN" altLang="en-US" sz="1200" noProof="0" dirty="0" smtClean="0">
              <a:latin typeface="DFHeiW5-GB" pitchFamily="49" charset="-122"/>
              <a:ea typeface="DFHeiW5-GB" pitchFamily="49" charset="-122"/>
            </a:rPr>
            <a:t>课程简介</a:t>
          </a:r>
          <a:endParaRPr lang="zh-CN" altLang="en-US" sz="1200" noProof="0" dirty="0">
            <a:latin typeface="DFHeiW5-GB" pitchFamily="49" charset="-122"/>
            <a:ea typeface="DFHeiW5-GB" pitchFamily="49" charset="-122"/>
          </a:endParaRPr>
        </a:p>
      </dgm:t>
    </dgm:pt>
    <dgm:pt modelId="{61D43C2E-8157-45A0-9C58-E7147CFFC996}" type="parTrans" cxnId="{D1DB9BE4-A205-456C-88B9-86DF217CAF9C}">
      <dgm:prSet/>
      <dgm:spPr/>
      <dgm:t>
        <a:bodyPr/>
        <a:lstStyle/>
        <a:p>
          <a:endParaRPr lang="en-US"/>
        </a:p>
      </dgm:t>
    </dgm:pt>
    <dgm:pt modelId="{C2EA4E02-3D0D-476F-9759-9FD7D4D49BA5}" type="sibTrans" cxnId="{D1DB9BE4-A205-456C-88B9-86DF217CAF9C}">
      <dgm:prSet/>
      <dgm:spPr/>
      <dgm:t>
        <a:bodyPr/>
        <a:lstStyle/>
        <a:p>
          <a:endParaRPr lang="en-US"/>
        </a:p>
      </dgm:t>
    </dgm:pt>
    <dgm:pt modelId="{C88BF25D-8C4B-4930-B5A8-0AAB0B6C2F61}">
      <dgm:prSet custT="1"/>
      <dgm:spPr/>
      <dgm:t>
        <a:bodyPr tIns="45720" bIns="0"/>
        <a:lstStyle/>
        <a:p>
          <a:pPr rtl="0"/>
          <a:r>
            <a:rPr lang="zh-CN" altLang="en-US" sz="1200" noProof="0" dirty="0" smtClean="0">
              <a:latin typeface="DFHeiW5-GB" pitchFamily="49" charset="-122"/>
              <a:ea typeface="DFHeiW5-GB" pitchFamily="49" charset="-122"/>
            </a:rPr>
            <a:t>软件定义的数据中心</a:t>
          </a:r>
          <a:endParaRPr lang="zh-CN" altLang="en-US" sz="1200" noProof="0" dirty="0">
            <a:latin typeface="DFHeiW5-GB" pitchFamily="49" charset="-122"/>
            <a:ea typeface="DFHeiW5-GB" pitchFamily="49" charset="-122"/>
          </a:endParaRPr>
        </a:p>
      </dgm:t>
    </dgm:pt>
    <dgm:pt modelId="{4836FF2C-7A2C-4398-A492-928EF21FAEBC}" type="parTrans" cxnId="{EC9D0F53-B62D-4EE3-9696-E5CC3D0C2C9C}">
      <dgm:prSet/>
      <dgm:spPr/>
      <dgm:t>
        <a:bodyPr/>
        <a:lstStyle/>
        <a:p>
          <a:endParaRPr lang="en-US"/>
        </a:p>
      </dgm:t>
    </dgm:pt>
    <dgm:pt modelId="{96487B1D-E27A-4A7C-BEDA-E6A38A4D826B}" type="sibTrans" cxnId="{EC9D0F53-B62D-4EE3-9696-E5CC3D0C2C9C}">
      <dgm:prSet/>
      <dgm:spPr/>
      <dgm:t>
        <a:bodyPr/>
        <a:lstStyle/>
        <a:p>
          <a:endParaRPr lang="en-US"/>
        </a:p>
      </dgm:t>
    </dgm:pt>
    <dgm:pt modelId="{D40C261D-8AAB-4F8C-B219-C19C43FD613F}">
      <dgm:prSet custT="1"/>
      <dgm:spPr/>
      <dgm:t>
        <a:bodyPr tIns="45720" bIns="0"/>
        <a:lstStyle/>
        <a:p>
          <a:pPr rtl="0"/>
          <a:r>
            <a:rPr lang="zh-CN" altLang="en-US" sz="1200" noProof="0" dirty="0" smtClean="0">
              <a:latin typeface="DFHeiW5-GB" pitchFamily="49" charset="-122"/>
              <a:ea typeface="DFHeiW5-GB" pitchFamily="49" charset="-122"/>
            </a:rPr>
            <a:t>创建虚拟机</a:t>
          </a:r>
          <a:endParaRPr lang="zh-CN" altLang="en-US" sz="1200" noProof="0" dirty="0">
            <a:latin typeface="DFHeiW5-GB" pitchFamily="49" charset="-122"/>
            <a:ea typeface="DFHeiW5-GB" pitchFamily="49" charset="-122"/>
          </a:endParaRPr>
        </a:p>
      </dgm:t>
    </dgm:pt>
    <dgm:pt modelId="{FE8C48A5-3B9F-4F12-82D7-807588DDC79D}" type="parTrans" cxnId="{96139A76-867B-4CB1-8B5F-259FBDF777AC}">
      <dgm:prSet/>
      <dgm:spPr/>
      <dgm:t>
        <a:bodyPr/>
        <a:lstStyle/>
        <a:p>
          <a:endParaRPr lang="en-US"/>
        </a:p>
      </dgm:t>
    </dgm:pt>
    <dgm:pt modelId="{46A19629-0C75-4518-8829-471B37257221}" type="sibTrans" cxnId="{96139A76-867B-4CB1-8B5F-259FBDF777AC}">
      <dgm:prSet/>
      <dgm:spPr/>
      <dgm:t>
        <a:bodyPr/>
        <a:lstStyle/>
        <a:p>
          <a:endParaRPr lang="en-US"/>
        </a:p>
      </dgm:t>
    </dgm:pt>
    <dgm:pt modelId="{2815E0BB-3C06-4C12-BE87-BD6F5EBA7935}">
      <dgm:prSet custT="1"/>
      <dgm:spPr/>
      <dgm:t>
        <a:bodyPr/>
        <a:lstStyle/>
        <a:p>
          <a:pPr rtl="0"/>
          <a:r>
            <a:rPr sz="1200" dirty="0" err="1" smtClean="0">
              <a:latin typeface="Arial" pitchFamily="34" charset="0"/>
              <a:ea typeface="DFHeiW5-GB" pitchFamily="49" charset="-122"/>
              <a:cs typeface="Arial" pitchFamily="34" charset="0"/>
            </a:rPr>
            <a:t>V</a:t>
          </a:r>
          <a:r>
            <a:rPr lang="en-US" sz="1200" dirty="0" err="1" smtClean="0">
              <a:latin typeface="Arial" pitchFamily="34" charset="0"/>
              <a:ea typeface="DFHeiW5-GB" pitchFamily="49" charset="-122"/>
              <a:cs typeface="Arial" pitchFamily="34" charset="0"/>
            </a:rPr>
            <a:t>m</a:t>
          </a:r>
          <a:r>
            <a:rPr sz="1200" dirty="0" err="1" smtClean="0">
              <a:latin typeface="Arial" pitchFamily="34" charset="0"/>
              <a:ea typeface="DFHeiW5-GB" pitchFamily="49" charset="-122"/>
              <a:cs typeface="Arial" pitchFamily="34" charset="0"/>
            </a:rPr>
            <a:t>ware</a:t>
          </a:r>
          <a:r>
            <a:rPr lang="en-US" sz="1200" dirty="0" smtClean="0">
              <a:latin typeface="Arial" pitchFamily="34" charset="0"/>
              <a:ea typeface="DFHeiW5-GB" pitchFamily="49" charset="-122"/>
              <a:cs typeface="Arial" pitchFamily="34" charset="0"/>
            </a:rPr>
            <a:t> </a:t>
          </a:r>
          <a:r>
            <a:rPr lang="en-US" altLang="zh-CN" sz="1200" noProof="0" dirty="0" err="1" smtClean="0">
              <a:latin typeface="Arial" pitchFamily="34" charset="0"/>
              <a:ea typeface="DFHeiW5-GB" pitchFamily="49" charset="-122"/>
              <a:cs typeface="Arial" pitchFamily="34" charset="0"/>
            </a:rPr>
            <a:t>vCenter</a:t>
          </a:r>
          <a:r>
            <a:rPr lang="en-US" altLang="zh-CN" sz="1200" noProof="0" dirty="0" smtClean="0">
              <a:latin typeface="Arial" pitchFamily="34" charset="0"/>
              <a:ea typeface="DFHeiW5-GB" pitchFamily="49" charset="-122"/>
              <a:cs typeface="Arial" pitchFamily="34" charset="0"/>
            </a:rPr>
            <a:t> </a:t>
          </a:r>
          <a:r>
            <a:rPr sz="1200" dirty="0" smtClean="0">
              <a:latin typeface="Arial" pitchFamily="34" charset="0"/>
              <a:ea typeface="DFHeiW5-GB" pitchFamily="49" charset="-122"/>
              <a:cs typeface="Arial" pitchFamily="34" charset="0"/>
            </a:rPr>
            <a:t>Server</a:t>
          </a:r>
          <a:endParaRPr lang="zh-CN" sz="1200" dirty="0">
            <a:latin typeface="Arial" pitchFamily="34" charset="0"/>
            <a:ea typeface="DFHeiW5-GB" pitchFamily="49" charset="-122"/>
            <a:cs typeface="Arial" pitchFamily="34" charset="0"/>
          </a:endParaRPr>
        </a:p>
      </dgm:t>
    </dgm:pt>
    <dgm:pt modelId="{443B972E-5BF3-4753-A205-3BA0963F6DFF}" type="parTrans" cxnId="{3D6ACBC5-1467-4868-871E-87FA82310752}">
      <dgm:prSet/>
      <dgm:spPr/>
      <dgm:t>
        <a:bodyPr/>
        <a:lstStyle/>
        <a:p>
          <a:endParaRPr lang="en-US"/>
        </a:p>
      </dgm:t>
    </dgm:pt>
    <dgm:pt modelId="{4EE28D93-8375-48E5-B506-A0FC0CD7B246}" type="sibTrans" cxnId="{3D6ACBC5-1467-4868-871E-87FA82310752}">
      <dgm:prSet/>
      <dgm:spPr/>
      <dgm:t>
        <a:bodyPr/>
        <a:lstStyle/>
        <a:p>
          <a:endParaRPr lang="en-US"/>
        </a:p>
      </dgm:t>
    </dgm:pt>
    <dgm:pt modelId="{581BDAF4-300D-4CCA-A2CA-DBC07E4C1C34}">
      <dgm:prSet custT="1"/>
      <dgm:spPr/>
      <dgm:t>
        <a:bodyPr tIns="45720" bIns="0"/>
        <a:lstStyle/>
        <a:p>
          <a:pPr rtl="0"/>
          <a:r>
            <a:rPr lang="zh-CN" altLang="en-US" sz="1200" noProof="0" dirty="0" smtClean="0">
              <a:latin typeface="DFHeiW5-GB" pitchFamily="49" charset="-122"/>
              <a:ea typeface="DFHeiW5-GB" pitchFamily="49" charset="-122"/>
            </a:rPr>
            <a:t>配置和管理虚拟网络</a:t>
          </a:r>
          <a:endParaRPr lang="zh-CN" altLang="en-US" sz="1200" noProof="0" dirty="0">
            <a:latin typeface="DFHeiW5-GB" pitchFamily="49" charset="-122"/>
            <a:ea typeface="DFHeiW5-GB" pitchFamily="49" charset="-122"/>
          </a:endParaRPr>
        </a:p>
      </dgm:t>
    </dgm:pt>
    <dgm:pt modelId="{28DCDD8F-C5F4-4955-973A-63AC86162F60}" type="parTrans" cxnId="{161DD1CA-C390-416F-841F-1B7080013B36}">
      <dgm:prSet/>
      <dgm:spPr/>
      <dgm:t>
        <a:bodyPr/>
        <a:lstStyle/>
        <a:p>
          <a:endParaRPr lang="en-US"/>
        </a:p>
      </dgm:t>
    </dgm:pt>
    <dgm:pt modelId="{1D7ED3D6-84E2-4DF8-A94E-18BDF9FF1320}" type="sibTrans" cxnId="{161DD1CA-C390-416F-841F-1B7080013B36}">
      <dgm:prSet/>
      <dgm:spPr/>
      <dgm:t>
        <a:bodyPr/>
        <a:lstStyle/>
        <a:p>
          <a:endParaRPr lang="en-US"/>
        </a:p>
      </dgm:t>
    </dgm:pt>
    <dgm:pt modelId="{6D22633C-C8C6-4AD7-B6A6-BCF11BB2723A}">
      <dgm:prSet custT="1"/>
      <dgm:spPr/>
      <dgm:t>
        <a:bodyPr tIns="45720" bIns="0"/>
        <a:lstStyle/>
        <a:p>
          <a:pPr rtl="0"/>
          <a:r>
            <a:rPr lang="zh-CN" altLang="en-US" sz="1200" noProof="0" dirty="0" smtClean="0">
              <a:latin typeface="DFHeiW5-GB" pitchFamily="49" charset="-122"/>
              <a:ea typeface="DFHeiW5-GB" pitchFamily="49" charset="-122"/>
            </a:rPr>
            <a:t>配置和管理虚拟存储</a:t>
          </a:r>
          <a:endParaRPr lang="zh-CN" altLang="en-US" sz="1200" noProof="0" dirty="0">
            <a:latin typeface="DFHeiW5-GB" pitchFamily="49" charset="-122"/>
            <a:ea typeface="DFHeiW5-GB" pitchFamily="49" charset="-122"/>
          </a:endParaRPr>
        </a:p>
      </dgm:t>
    </dgm:pt>
    <dgm:pt modelId="{79D68A8C-0C1D-4190-850A-4A6A6771E0EF}" type="parTrans" cxnId="{14D4E762-0727-4DA9-8956-401EB3270648}">
      <dgm:prSet/>
      <dgm:spPr/>
      <dgm:t>
        <a:bodyPr/>
        <a:lstStyle/>
        <a:p>
          <a:endParaRPr lang="en-US"/>
        </a:p>
      </dgm:t>
    </dgm:pt>
    <dgm:pt modelId="{8D7B6FED-21D8-4BE0-B653-D3EE874C74FE}" type="sibTrans" cxnId="{14D4E762-0727-4DA9-8956-401EB3270648}">
      <dgm:prSet/>
      <dgm:spPr/>
      <dgm:t>
        <a:bodyPr/>
        <a:lstStyle/>
        <a:p>
          <a:endParaRPr lang="en-US"/>
        </a:p>
      </dgm:t>
    </dgm:pt>
    <dgm:pt modelId="{56EFB488-3D72-4E5A-9EF5-F8A6E4DDE869}">
      <dgm:prSet custT="1"/>
      <dgm:spPr/>
      <dgm:t>
        <a:bodyPr tIns="45720" bIns="0"/>
        <a:lstStyle/>
        <a:p>
          <a:pPr rtl="0"/>
          <a:r>
            <a:rPr lang="zh-CN" altLang="en-US" sz="1200" noProof="0" dirty="0" smtClean="0">
              <a:latin typeface="DFHeiW5-GB" pitchFamily="49" charset="-122"/>
              <a:ea typeface="DFHeiW5-GB" pitchFamily="49" charset="-122"/>
            </a:rPr>
            <a:t>虚拟机管理</a:t>
          </a:r>
          <a:endParaRPr lang="zh-CN" altLang="en-US" sz="1200" noProof="0" dirty="0">
            <a:latin typeface="DFHeiW5-GB" pitchFamily="49" charset="-122"/>
            <a:ea typeface="DFHeiW5-GB" pitchFamily="49" charset="-122"/>
          </a:endParaRPr>
        </a:p>
      </dgm:t>
    </dgm:pt>
    <dgm:pt modelId="{052DA729-5B40-4492-AD2A-84C8E561D824}" type="parTrans" cxnId="{1462D210-1C97-40F2-8922-7024D3205226}">
      <dgm:prSet/>
      <dgm:spPr/>
      <dgm:t>
        <a:bodyPr/>
        <a:lstStyle/>
        <a:p>
          <a:endParaRPr lang="en-US"/>
        </a:p>
      </dgm:t>
    </dgm:pt>
    <dgm:pt modelId="{18503E69-8776-4469-9F2F-14D0D121A6E9}" type="sibTrans" cxnId="{1462D210-1C97-40F2-8922-7024D3205226}">
      <dgm:prSet/>
      <dgm:spPr/>
      <dgm:t>
        <a:bodyPr/>
        <a:lstStyle/>
        <a:p>
          <a:endParaRPr lang="en-US"/>
        </a:p>
      </dgm:t>
    </dgm:pt>
    <dgm:pt modelId="{05CF4C47-BB13-4829-90A1-EC0727DA2513}">
      <dgm:prSet custT="1"/>
      <dgm:spPr/>
      <dgm:t>
        <a:bodyPr/>
        <a:lstStyle/>
        <a:p>
          <a:pPr rtl="0"/>
          <a:r>
            <a:rPr lang="en-US" altLang="zh-CN" sz="1200" dirty="0" smtClean="0">
              <a:ea typeface="华康黑体W5"/>
            </a:rPr>
            <a:t>vSphere Update Manager </a:t>
          </a:r>
          <a:r>
            <a:rPr lang="zh-CN" altLang="en-US" sz="1200" smtClean="0">
              <a:latin typeface="华康黑体W5" pitchFamily="49" charset="-122"/>
              <a:ea typeface="华康黑体W5" pitchFamily="49" charset="-122"/>
            </a:rPr>
            <a:t>和主机维护</a:t>
          </a:r>
          <a:endParaRPr lang="zh-CN" altLang="en-US" sz="1200" b="0" noProof="0" dirty="0">
            <a:latin typeface="DFHeiW5-GB" pitchFamily="49" charset="-122"/>
            <a:ea typeface="DFHeiW5-GB" pitchFamily="49" charset="-122"/>
          </a:endParaRPr>
        </a:p>
      </dgm:t>
    </dgm:pt>
    <dgm:pt modelId="{FCD29D57-32B4-4D9B-B9D5-0B0A3FE500C9}" type="sibTrans" cxnId="{4AFB27FA-E8C0-4B3E-8521-03EB6AAF0538}">
      <dgm:prSet/>
      <dgm:spPr/>
      <dgm:t>
        <a:bodyPr/>
        <a:lstStyle/>
        <a:p>
          <a:endParaRPr lang="en-US"/>
        </a:p>
      </dgm:t>
    </dgm:pt>
    <dgm:pt modelId="{4E758880-78E5-4715-9F95-4DE8893D3C1D}" type="parTrans" cxnId="{4AFB27FA-E8C0-4B3E-8521-03EB6AAF0538}">
      <dgm:prSet/>
      <dgm:spPr/>
      <dgm:t>
        <a:bodyPr/>
        <a:lstStyle/>
        <a:p>
          <a:endParaRPr lang="en-US"/>
        </a:p>
      </dgm:t>
    </dgm:pt>
    <dgm:pt modelId="{CA4EF82C-F242-41D4-9236-369B892BE312}">
      <dgm:prSet custT="1"/>
      <dgm:spPr/>
      <dgm:t>
        <a:bodyPr tIns="45720" bIns="0"/>
        <a:lstStyle/>
        <a:p>
          <a:pPr rtl="0"/>
          <a:r>
            <a:rPr lang="zh-CN" altLang="en-US" sz="1200" b="0" noProof="0" dirty="0" smtClean="0">
              <a:latin typeface="DFHeiW5-GB" pitchFamily="49" charset="-122"/>
              <a:ea typeface="DFHeiW5-GB" pitchFamily="49" charset="-122"/>
            </a:rPr>
            <a:t>主机可扩展性</a:t>
          </a:r>
          <a:endParaRPr lang="zh-CN" altLang="en-US" sz="1200" b="0" noProof="0" dirty="0">
            <a:latin typeface="DFHeiW5-GB" pitchFamily="49" charset="-122"/>
            <a:ea typeface="DFHeiW5-GB" pitchFamily="49" charset="-122"/>
          </a:endParaRPr>
        </a:p>
      </dgm:t>
    </dgm:pt>
    <dgm:pt modelId="{F00CA7C6-4E2F-46CB-B7F0-338B5AC77392}" type="sibTrans" cxnId="{29BFF137-C74F-4426-8B69-BC1196EC87E5}">
      <dgm:prSet/>
      <dgm:spPr/>
      <dgm:t>
        <a:bodyPr/>
        <a:lstStyle/>
        <a:p>
          <a:endParaRPr lang="en-US"/>
        </a:p>
      </dgm:t>
    </dgm:pt>
    <dgm:pt modelId="{EDE6AA22-65E1-4AB0-968B-788C78C4468C}" type="parTrans" cxnId="{29BFF137-C74F-4426-8B69-BC1196EC87E5}">
      <dgm:prSet/>
      <dgm:spPr/>
      <dgm:t>
        <a:bodyPr/>
        <a:lstStyle/>
        <a:p>
          <a:endParaRPr lang="en-US"/>
        </a:p>
      </dgm:t>
    </dgm:pt>
    <dgm:pt modelId="{0F0F5A38-0027-474C-BA26-9EB3C103172C}">
      <dgm:prSet custT="1"/>
      <dgm:spPr/>
      <dgm:t>
        <a:bodyPr tIns="45720" bIns="0"/>
        <a:lstStyle/>
        <a:p>
          <a:pPr rtl="0"/>
          <a:r>
            <a:rPr sz="1200" dirty="0"/>
            <a:t>High </a:t>
          </a:r>
          <a:r>
            <a:rPr lang="en-US" altLang="zh-CN" sz="1200" noProof="0" dirty="0" smtClean="0"/>
            <a:t>Availability</a:t>
          </a:r>
          <a:r>
            <a:rPr sz="1200" dirty="0" smtClean="0"/>
            <a:t> </a:t>
          </a:r>
          <a:r>
            <a:rPr sz="1200" dirty="0">
              <a:latin typeface="DFHeiW5-GB" pitchFamily="49" charset="-122"/>
              <a:ea typeface="DFHeiW5-GB" pitchFamily="49" charset="-122"/>
            </a:rPr>
            <a:t>和</a:t>
          </a:r>
          <a:r>
            <a:rPr sz="1200" dirty="0"/>
            <a:t> Fault Tolerance</a:t>
          </a:r>
          <a:endParaRPr lang="zh-CN" sz="1200" dirty="0"/>
        </a:p>
      </dgm:t>
    </dgm:pt>
    <dgm:pt modelId="{66B53BF7-0AC5-4F05-B70A-4B2B0492460B}" type="sibTrans" cxnId="{ECFD5A33-2B6D-4421-A99D-7AD21A5AA665}">
      <dgm:prSet/>
      <dgm:spPr/>
      <dgm:t>
        <a:bodyPr/>
        <a:lstStyle/>
        <a:p>
          <a:endParaRPr lang="en-US"/>
        </a:p>
      </dgm:t>
    </dgm:pt>
    <dgm:pt modelId="{B394E3C5-3784-4528-9C10-4446C1409CCB}" type="parTrans" cxnId="{ECFD5A33-2B6D-4421-A99D-7AD21A5AA665}">
      <dgm:prSet/>
      <dgm:spPr/>
      <dgm:t>
        <a:bodyPr/>
        <a:lstStyle/>
        <a:p>
          <a:endParaRPr lang="en-US"/>
        </a:p>
      </dgm:t>
    </dgm:pt>
    <dgm:pt modelId="{7450D373-7E79-4F82-9A64-4AA38A1DA129}">
      <dgm:prSet custT="1"/>
      <dgm:spPr/>
      <dgm:t>
        <a:bodyPr tIns="45720" bIns="0"/>
        <a:lstStyle/>
        <a:p>
          <a:r>
            <a:rPr sz="1200" dirty="0" err="1">
              <a:latin typeface="DFHeiW5-GB" pitchFamily="49" charset="-122"/>
              <a:ea typeface="DFHeiW5-GB" pitchFamily="49" charset="-122"/>
            </a:rPr>
            <a:t>安装</a:t>
          </a:r>
          <a:r>
            <a:rPr sz="1200" dirty="0"/>
            <a:t> </a:t>
          </a:r>
          <a:r>
            <a:rPr lang="en-US" altLang="zh-CN" sz="1200" noProof="0" dirty="0" err="1" smtClean="0"/>
            <a:t>vSphere</a:t>
          </a:r>
          <a:r>
            <a:rPr sz="1200" dirty="0" smtClean="0"/>
            <a:t> </a:t>
          </a:r>
          <a:r>
            <a:rPr sz="1200" dirty="0" err="1">
              <a:latin typeface="DFHeiW5-GB" pitchFamily="49" charset="-122"/>
              <a:ea typeface="DFHeiW5-GB" pitchFamily="49" charset="-122"/>
            </a:rPr>
            <a:t>组件</a:t>
          </a:r>
          <a:endParaRPr lang="zh-CN" sz="1200" dirty="0">
            <a:latin typeface="DFHeiW5-GB" pitchFamily="49" charset="-122"/>
            <a:ea typeface="DFHeiW5-GB" pitchFamily="49" charset="-122"/>
          </a:endParaRPr>
        </a:p>
      </dgm:t>
    </dgm:pt>
    <dgm:pt modelId="{E65DED6B-77DD-46CF-9BA8-C4AE92754C6A}" type="parTrans" cxnId="{57D1B919-E216-4483-95DD-13674BFF039A}">
      <dgm:prSet/>
      <dgm:spPr/>
      <dgm:t>
        <a:bodyPr/>
        <a:lstStyle/>
        <a:p>
          <a:endParaRPr lang="en-US"/>
        </a:p>
      </dgm:t>
    </dgm:pt>
    <dgm:pt modelId="{3B642A92-6DC2-4A44-B225-4BD8F116E5CF}" type="sibTrans" cxnId="{57D1B919-E216-4483-95DD-13674BFF039A}">
      <dgm:prSet/>
      <dgm:spPr/>
      <dgm:t>
        <a:bodyPr/>
        <a:lstStyle/>
        <a:p>
          <a:endParaRPr lang="en-US"/>
        </a:p>
      </dgm:t>
    </dgm:pt>
    <dgm:pt modelId="{612D5DBA-63CE-4934-94AA-6C2E63A04090}">
      <dgm:prSet custT="1"/>
      <dgm:spPr/>
      <dgm:t>
        <a:bodyPr tIns="45720" bIns="0"/>
        <a:lstStyle/>
        <a:p>
          <a:pPr rtl="0"/>
          <a:r>
            <a:rPr lang="zh-CN" altLang="en-US" sz="1200" noProof="0" dirty="0" smtClean="0">
              <a:latin typeface="DFHeiW5-GB" pitchFamily="49" charset="-122"/>
              <a:ea typeface="DFHeiW5-GB" pitchFamily="49" charset="-122"/>
            </a:rPr>
            <a:t>资源管理和监控</a:t>
          </a:r>
          <a:endParaRPr lang="zh-CN" altLang="en-US" sz="1200" noProof="0" dirty="0">
            <a:latin typeface="DFHeiW5-GB" pitchFamily="49" charset="-122"/>
            <a:ea typeface="DFHeiW5-GB" pitchFamily="49" charset="-122"/>
          </a:endParaRPr>
        </a:p>
      </dgm:t>
    </dgm:pt>
    <dgm:pt modelId="{E605C3A3-B57A-45DD-AB36-8C34AB4CC25B}" type="sibTrans" cxnId="{0082459C-7DE4-45BD-8CAC-B07FF7560E9E}">
      <dgm:prSet/>
      <dgm:spPr/>
      <dgm:t>
        <a:bodyPr/>
        <a:lstStyle/>
        <a:p>
          <a:endParaRPr lang="en-US"/>
        </a:p>
      </dgm:t>
    </dgm:pt>
    <dgm:pt modelId="{535537E2-37A8-4B96-911C-C91CF5F53485}" type="parTrans" cxnId="{0082459C-7DE4-45BD-8CAC-B07FF7560E9E}">
      <dgm:prSet/>
      <dgm:spPr/>
      <dgm:t>
        <a:bodyPr/>
        <a:lstStyle/>
        <a:p>
          <a:endParaRPr lang="en-US"/>
        </a:p>
      </dgm:t>
    </dgm:pt>
    <dgm:pt modelId="{9AF63CF4-649C-47C9-A933-1310616162EE}">
      <dgm:prSet/>
      <dgm:spPr/>
      <dgm:t>
        <a:bodyPr/>
        <a:lstStyle/>
        <a:p>
          <a:pPr rtl="0"/>
          <a:endParaRPr lang="en-US" dirty="0"/>
        </a:p>
      </dgm:t>
    </dgm:pt>
    <dgm:pt modelId="{9224041E-308A-4059-B55A-0C0E1990C314}" type="parTrans" cxnId="{62049D29-1F0C-4FEC-B6A9-5905A7735318}">
      <dgm:prSet/>
      <dgm:spPr/>
      <dgm:t>
        <a:bodyPr/>
        <a:lstStyle/>
        <a:p>
          <a:endParaRPr lang="en-US"/>
        </a:p>
      </dgm:t>
    </dgm:pt>
    <dgm:pt modelId="{947622A7-A7BA-4642-AC57-8EE7F7E6B154}" type="sibTrans" cxnId="{62049D29-1F0C-4FEC-B6A9-5905A7735318}">
      <dgm:prSet/>
      <dgm:spPr/>
      <dgm:t>
        <a:bodyPr/>
        <a:lstStyle/>
        <a:p>
          <a:endParaRPr lang="en-US"/>
        </a:p>
      </dgm:t>
    </dgm:pt>
    <dgm:pt modelId="{01ADE57B-8F50-42A9-81BF-D461CE81188D}" type="pres">
      <dgm:prSet presAssocID="{E24377FD-AA31-4820-88ED-7BD398AF9364}" presName="theList" presStyleCnt="0">
        <dgm:presLayoutVars>
          <dgm:dir/>
          <dgm:animLvl val="lvl"/>
          <dgm:resizeHandles val="exact"/>
        </dgm:presLayoutVars>
      </dgm:prSet>
      <dgm:spPr/>
      <dgm:t>
        <a:bodyPr/>
        <a:lstStyle/>
        <a:p>
          <a:endParaRPr lang="en-US"/>
        </a:p>
      </dgm:t>
    </dgm:pt>
    <dgm:pt modelId="{1C8F20CF-E7D1-4E2E-BD89-23C3962A9A72}" type="pres">
      <dgm:prSet presAssocID="{267D1009-3864-4A15-AC8A-807BDA07319B}" presName="compNode" presStyleCnt="0"/>
      <dgm:spPr/>
      <dgm:t>
        <a:bodyPr/>
        <a:lstStyle/>
        <a:p>
          <a:endParaRPr lang="en-US"/>
        </a:p>
      </dgm:t>
    </dgm:pt>
    <dgm:pt modelId="{9E2EF594-B5D2-4060-A930-BE45138EA429}" type="pres">
      <dgm:prSet presAssocID="{267D1009-3864-4A15-AC8A-807BDA07319B}" presName="aNode" presStyleLbl="bgShp" presStyleIdx="0" presStyleCnt="2" custScaleY="81834" custLinFactNeighborX="1960"/>
      <dgm:spPr/>
      <dgm:t>
        <a:bodyPr/>
        <a:lstStyle/>
        <a:p>
          <a:endParaRPr lang="en-US"/>
        </a:p>
      </dgm:t>
    </dgm:pt>
    <dgm:pt modelId="{13A75760-2E17-424F-BB0F-DF580736D5D7}" type="pres">
      <dgm:prSet presAssocID="{267D1009-3864-4A15-AC8A-807BDA07319B}" presName="textNode" presStyleLbl="bgShp" presStyleIdx="0" presStyleCnt="2"/>
      <dgm:spPr/>
      <dgm:t>
        <a:bodyPr/>
        <a:lstStyle/>
        <a:p>
          <a:endParaRPr lang="en-US"/>
        </a:p>
      </dgm:t>
    </dgm:pt>
    <dgm:pt modelId="{13667B1E-CC56-407C-ABF1-F4F607B23CE1}" type="pres">
      <dgm:prSet presAssocID="{267D1009-3864-4A15-AC8A-807BDA07319B}" presName="compChildNode" presStyleCnt="0"/>
      <dgm:spPr/>
      <dgm:t>
        <a:bodyPr/>
        <a:lstStyle/>
        <a:p>
          <a:endParaRPr lang="en-US"/>
        </a:p>
      </dgm:t>
    </dgm:pt>
    <dgm:pt modelId="{09412093-F13F-40B8-A7DC-F6A0CEB58122}" type="pres">
      <dgm:prSet presAssocID="{267D1009-3864-4A15-AC8A-807BDA07319B}" presName="theInnerList" presStyleCnt="0"/>
      <dgm:spPr/>
      <dgm:t>
        <a:bodyPr/>
        <a:lstStyle/>
        <a:p>
          <a:endParaRPr lang="en-US"/>
        </a:p>
      </dgm:t>
    </dgm:pt>
    <dgm:pt modelId="{74C99D3E-F3FD-432C-8BE9-5BAE6A255D5E}" type="pres">
      <dgm:prSet presAssocID="{1EB633A4-C5A4-4B8B-A319-F5D6718069B8}" presName="childNode" presStyleLbl="node1" presStyleIdx="0" presStyleCnt="12" custLinFactY="-140578" custLinFactNeighborY="-200000">
        <dgm:presLayoutVars>
          <dgm:bulletEnabled val="1"/>
        </dgm:presLayoutVars>
      </dgm:prSet>
      <dgm:spPr/>
      <dgm:t>
        <a:bodyPr/>
        <a:lstStyle/>
        <a:p>
          <a:endParaRPr lang="en-US"/>
        </a:p>
      </dgm:t>
    </dgm:pt>
    <dgm:pt modelId="{B73E4B79-CF7F-4082-8BF2-E9D60D871FD2}" type="pres">
      <dgm:prSet presAssocID="{1EB633A4-C5A4-4B8B-A319-F5D6718069B8}" presName="aSpace2" presStyleCnt="0"/>
      <dgm:spPr/>
      <dgm:t>
        <a:bodyPr/>
        <a:lstStyle/>
        <a:p>
          <a:endParaRPr lang="en-US"/>
        </a:p>
      </dgm:t>
    </dgm:pt>
    <dgm:pt modelId="{71787B42-9A3E-4626-8534-106FFF4AB4EE}" type="pres">
      <dgm:prSet presAssocID="{C88BF25D-8C4B-4930-B5A8-0AAB0B6C2F61}" presName="childNode" presStyleLbl="node1" presStyleIdx="1" presStyleCnt="12" custLinFactY="-140578" custLinFactNeighborY="-200000">
        <dgm:presLayoutVars>
          <dgm:bulletEnabled val="1"/>
        </dgm:presLayoutVars>
      </dgm:prSet>
      <dgm:spPr/>
      <dgm:t>
        <a:bodyPr/>
        <a:lstStyle/>
        <a:p>
          <a:endParaRPr lang="en-US"/>
        </a:p>
      </dgm:t>
    </dgm:pt>
    <dgm:pt modelId="{AD804050-55CA-48DD-8682-47FFA282128B}" type="pres">
      <dgm:prSet presAssocID="{C88BF25D-8C4B-4930-B5A8-0AAB0B6C2F61}" presName="aSpace2" presStyleCnt="0"/>
      <dgm:spPr/>
      <dgm:t>
        <a:bodyPr/>
        <a:lstStyle/>
        <a:p>
          <a:endParaRPr lang="en-US"/>
        </a:p>
      </dgm:t>
    </dgm:pt>
    <dgm:pt modelId="{FB61E668-CF29-4EA7-BF70-43F875583291}" type="pres">
      <dgm:prSet presAssocID="{D40C261D-8AAB-4F8C-B219-C19C43FD613F}" presName="childNode" presStyleLbl="node1" presStyleIdx="2" presStyleCnt="12" custLinFactY="-140578" custLinFactNeighborY="-200000">
        <dgm:presLayoutVars>
          <dgm:bulletEnabled val="1"/>
        </dgm:presLayoutVars>
      </dgm:prSet>
      <dgm:spPr/>
      <dgm:t>
        <a:bodyPr/>
        <a:lstStyle/>
        <a:p>
          <a:endParaRPr lang="en-US"/>
        </a:p>
      </dgm:t>
    </dgm:pt>
    <dgm:pt modelId="{085949B1-DC87-4FF0-B3A2-BEC04CFA0444}" type="pres">
      <dgm:prSet presAssocID="{D40C261D-8AAB-4F8C-B219-C19C43FD613F}" presName="aSpace2" presStyleCnt="0"/>
      <dgm:spPr/>
      <dgm:t>
        <a:bodyPr/>
        <a:lstStyle/>
        <a:p>
          <a:endParaRPr lang="en-US"/>
        </a:p>
      </dgm:t>
    </dgm:pt>
    <dgm:pt modelId="{7EC84BC9-698F-4BD5-948B-667BC6538C84}" type="pres">
      <dgm:prSet presAssocID="{2815E0BB-3C06-4C12-BE87-BD6F5EBA7935}" presName="childNode" presStyleLbl="node1" presStyleIdx="3" presStyleCnt="12" custLinFactY="-140578" custLinFactNeighborY="-200000">
        <dgm:presLayoutVars>
          <dgm:bulletEnabled val="1"/>
        </dgm:presLayoutVars>
      </dgm:prSet>
      <dgm:spPr/>
      <dgm:t>
        <a:bodyPr/>
        <a:lstStyle/>
        <a:p>
          <a:endParaRPr lang="en-US"/>
        </a:p>
      </dgm:t>
    </dgm:pt>
    <dgm:pt modelId="{A3F1C8AF-DC57-461C-A593-B6AD38DF1804}" type="pres">
      <dgm:prSet presAssocID="{2815E0BB-3C06-4C12-BE87-BD6F5EBA7935}" presName="aSpace2" presStyleCnt="0"/>
      <dgm:spPr/>
      <dgm:t>
        <a:bodyPr/>
        <a:lstStyle/>
        <a:p>
          <a:endParaRPr lang="en-US"/>
        </a:p>
      </dgm:t>
    </dgm:pt>
    <dgm:pt modelId="{6E1EFE25-5840-4866-BD93-73F3492C35F8}" type="pres">
      <dgm:prSet presAssocID="{581BDAF4-300D-4CCA-A2CA-DBC07E4C1C34}" presName="childNode" presStyleLbl="node1" presStyleIdx="4" presStyleCnt="12" custLinFactY="-140578" custLinFactNeighborY="-200000">
        <dgm:presLayoutVars>
          <dgm:bulletEnabled val="1"/>
        </dgm:presLayoutVars>
      </dgm:prSet>
      <dgm:spPr/>
      <dgm:t>
        <a:bodyPr/>
        <a:lstStyle/>
        <a:p>
          <a:endParaRPr lang="en-US"/>
        </a:p>
      </dgm:t>
    </dgm:pt>
    <dgm:pt modelId="{5ACFF01A-6881-4AA7-B867-508AE35047EA}" type="pres">
      <dgm:prSet presAssocID="{581BDAF4-300D-4CCA-A2CA-DBC07E4C1C34}" presName="aSpace2" presStyleCnt="0"/>
      <dgm:spPr/>
      <dgm:t>
        <a:bodyPr/>
        <a:lstStyle/>
        <a:p>
          <a:endParaRPr lang="en-US"/>
        </a:p>
      </dgm:t>
    </dgm:pt>
    <dgm:pt modelId="{952BED0A-DD08-420B-A16D-ED7B7AF943E6}" type="pres">
      <dgm:prSet presAssocID="{6D22633C-C8C6-4AD7-B6A6-BCF11BB2723A}" presName="childNode" presStyleLbl="node1" presStyleIdx="5" presStyleCnt="12" custLinFactY="-140578" custLinFactNeighborY="-200000">
        <dgm:presLayoutVars>
          <dgm:bulletEnabled val="1"/>
        </dgm:presLayoutVars>
      </dgm:prSet>
      <dgm:spPr/>
      <dgm:t>
        <a:bodyPr/>
        <a:lstStyle/>
        <a:p>
          <a:endParaRPr lang="en-US"/>
        </a:p>
      </dgm:t>
    </dgm:pt>
    <dgm:pt modelId="{B8E333AC-2246-43A8-9C97-638907451E57}" type="pres">
      <dgm:prSet presAssocID="{6D22633C-C8C6-4AD7-B6A6-BCF11BB2723A}" presName="aSpace2" presStyleCnt="0"/>
      <dgm:spPr/>
      <dgm:t>
        <a:bodyPr/>
        <a:lstStyle/>
        <a:p>
          <a:endParaRPr lang="en-US"/>
        </a:p>
      </dgm:t>
    </dgm:pt>
    <dgm:pt modelId="{A03456B9-5588-41C9-B6CD-9F469F468382}" type="pres">
      <dgm:prSet presAssocID="{56EFB488-3D72-4E5A-9EF5-F8A6E4DDE869}" presName="childNode" presStyleLbl="node1" presStyleIdx="6" presStyleCnt="12" custLinFactY="-140578" custLinFactNeighborY="-200000">
        <dgm:presLayoutVars>
          <dgm:bulletEnabled val="1"/>
        </dgm:presLayoutVars>
      </dgm:prSet>
      <dgm:spPr/>
      <dgm:t>
        <a:bodyPr/>
        <a:lstStyle/>
        <a:p>
          <a:endParaRPr lang="en-US"/>
        </a:p>
      </dgm:t>
    </dgm:pt>
    <dgm:pt modelId="{5FF52E6A-01F7-4126-98AD-C5FFCF33DF57}" type="pres">
      <dgm:prSet presAssocID="{267D1009-3864-4A15-AC8A-807BDA07319B}" presName="aSpace" presStyleCnt="0"/>
      <dgm:spPr/>
      <dgm:t>
        <a:bodyPr/>
        <a:lstStyle/>
        <a:p>
          <a:endParaRPr lang="en-US"/>
        </a:p>
      </dgm:t>
    </dgm:pt>
    <dgm:pt modelId="{211951DE-7AA7-497F-9CAB-DC0AE6CC1AA8}" type="pres">
      <dgm:prSet presAssocID="{9AF63CF4-649C-47C9-A933-1310616162EE}" presName="compNode" presStyleCnt="0"/>
      <dgm:spPr/>
    </dgm:pt>
    <dgm:pt modelId="{7FCB9F24-3952-4CB8-BBAF-CBE50DF1FC91}" type="pres">
      <dgm:prSet presAssocID="{9AF63CF4-649C-47C9-A933-1310616162EE}" presName="aNode" presStyleLbl="bgShp" presStyleIdx="1" presStyleCnt="2" custScaleY="82828" custLinFactNeighborX="1960"/>
      <dgm:spPr/>
      <dgm:t>
        <a:bodyPr/>
        <a:lstStyle/>
        <a:p>
          <a:endParaRPr lang="en-US"/>
        </a:p>
      </dgm:t>
    </dgm:pt>
    <dgm:pt modelId="{6D6FBF55-485D-4305-BC1F-BA2124541E05}" type="pres">
      <dgm:prSet presAssocID="{9AF63CF4-649C-47C9-A933-1310616162EE}" presName="textNode" presStyleLbl="bgShp" presStyleIdx="1" presStyleCnt="2"/>
      <dgm:spPr/>
      <dgm:t>
        <a:bodyPr/>
        <a:lstStyle/>
        <a:p>
          <a:endParaRPr lang="en-US"/>
        </a:p>
      </dgm:t>
    </dgm:pt>
    <dgm:pt modelId="{66041112-4FCA-4278-8AC6-D44547AF749F}" type="pres">
      <dgm:prSet presAssocID="{9AF63CF4-649C-47C9-A933-1310616162EE}" presName="compChildNode" presStyleCnt="0"/>
      <dgm:spPr/>
    </dgm:pt>
    <dgm:pt modelId="{160FE45B-453D-40B4-BB7D-90CD15F92193}" type="pres">
      <dgm:prSet presAssocID="{9AF63CF4-649C-47C9-A933-1310616162EE}" presName="theInnerList" presStyleCnt="0"/>
      <dgm:spPr/>
    </dgm:pt>
    <dgm:pt modelId="{A4B5CC3B-FB6E-4F7E-BF54-71E51A4EC894}" type="pres">
      <dgm:prSet presAssocID="{612D5DBA-63CE-4934-94AA-6C2E63A04090}" presName="childNode" presStyleLbl="node1" presStyleIdx="7" presStyleCnt="12" custScaleY="89043" custLinFactY="-83140" custLinFactNeighborY="-100000">
        <dgm:presLayoutVars>
          <dgm:bulletEnabled val="1"/>
        </dgm:presLayoutVars>
      </dgm:prSet>
      <dgm:spPr/>
      <dgm:t>
        <a:bodyPr/>
        <a:lstStyle/>
        <a:p>
          <a:endParaRPr lang="en-US"/>
        </a:p>
      </dgm:t>
    </dgm:pt>
    <dgm:pt modelId="{252D1E16-BF97-4102-BC88-6CB69C1AF920}" type="pres">
      <dgm:prSet presAssocID="{612D5DBA-63CE-4934-94AA-6C2E63A04090}" presName="aSpace2" presStyleCnt="0"/>
      <dgm:spPr/>
      <dgm:t>
        <a:bodyPr/>
        <a:lstStyle/>
        <a:p>
          <a:endParaRPr lang="en-US"/>
        </a:p>
      </dgm:t>
    </dgm:pt>
    <dgm:pt modelId="{A9037C78-A7AB-49CE-B552-A3325DEB035A}" type="pres">
      <dgm:prSet presAssocID="{0F0F5A38-0027-474C-BA26-9EB3C103172C}" presName="childNode" presStyleLbl="node1" presStyleIdx="8" presStyleCnt="12" custScaleY="89043" custLinFactY="-88246" custLinFactNeighborY="-100000">
        <dgm:presLayoutVars>
          <dgm:bulletEnabled val="1"/>
        </dgm:presLayoutVars>
      </dgm:prSet>
      <dgm:spPr/>
      <dgm:t>
        <a:bodyPr/>
        <a:lstStyle/>
        <a:p>
          <a:endParaRPr lang="en-US"/>
        </a:p>
      </dgm:t>
    </dgm:pt>
    <dgm:pt modelId="{B8B5D7F6-52DD-4355-ACD3-9C9582582D6B}" type="pres">
      <dgm:prSet presAssocID="{0F0F5A38-0027-474C-BA26-9EB3C103172C}" presName="aSpace2" presStyleCnt="0"/>
      <dgm:spPr/>
      <dgm:t>
        <a:bodyPr/>
        <a:lstStyle/>
        <a:p>
          <a:endParaRPr lang="en-US"/>
        </a:p>
      </dgm:t>
    </dgm:pt>
    <dgm:pt modelId="{58203B16-ECD5-45C2-AB84-CB4EF99A3C21}" type="pres">
      <dgm:prSet presAssocID="{CA4EF82C-F242-41D4-9236-369B892BE312}" presName="childNode" presStyleLbl="node1" presStyleIdx="9" presStyleCnt="12" custScaleY="89043" custLinFactY="-88246" custLinFactNeighborY="-100000">
        <dgm:presLayoutVars>
          <dgm:bulletEnabled val="1"/>
        </dgm:presLayoutVars>
      </dgm:prSet>
      <dgm:spPr/>
      <dgm:t>
        <a:bodyPr/>
        <a:lstStyle/>
        <a:p>
          <a:endParaRPr lang="en-US"/>
        </a:p>
      </dgm:t>
    </dgm:pt>
    <dgm:pt modelId="{12FEBE5C-8391-4B48-9F1C-57A9A4C69453}" type="pres">
      <dgm:prSet presAssocID="{CA4EF82C-F242-41D4-9236-369B892BE312}" presName="aSpace2" presStyleCnt="0"/>
      <dgm:spPr/>
      <dgm:t>
        <a:bodyPr/>
        <a:lstStyle/>
        <a:p>
          <a:endParaRPr lang="en-US"/>
        </a:p>
      </dgm:t>
    </dgm:pt>
    <dgm:pt modelId="{95BC134E-0D9F-4B12-8B76-BBD5922793A5}" type="pres">
      <dgm:prSet presAssocID="{05CF4C47-BB13-4829-90A1-EC0727DA2513}" presName="childNode" presStyleLbl="node1" presStyleIdx="10" presStyleCnt="12" custScaleY="89043" custLinFactY="-88246" custLinFactNeighborY="-100000">
        <dgm:presLayoutVars>
          <dgm:bulletEnabled val="1"/>
        </dgm:presLayoutVars>
      </dgm:prSet>
      <dgm:spPr/>
      <dgm:t>
        <a:bodyPr/>
        <a:lstStyle/>
        <a:p>
          <a:endParaRPr lang="en-US"/>
        </a:p>
      </dgm:t>
    </dgm:pt>
    <dgm:pt modelId="{D8B1BE16-AF05-42BD-B3F0-6A7D5BB7A073}" type="pres">
      <dgm:prSet presAssocID="{05CF4C47-BB13-4829-90A1-EC0727DA2513}" presName="aSpace2" presStyleCnt="0"/>
      <dgm:spPr/>
    </dgm:pt>
    <dgm:pt modelId="{79E988E0-FAB2-4261-9ECA-BF8AE5C11F09}" type="pres">
      <dgm:prSet presAssocID="{7450D373-7E79-4F82-9A64-4AA38A1DA129}" presName="childNode" presStyleLbl="node1" presStyleIdx="11" presStyleCnt="12" custScaleY="89043" custLinFactY="-93630" custLinFactNeighborX="538" custLinFactNeighborY="-100000">
        <dgm:presLayoutVars>
          <dgm:bulletEnabled val="1"/>
        </dgm:presLayoutVars>
      </dgm:prSet>
      <dgm:spPr/>
      <dgm:t>
        <a:bodyPr/>
        <a:lstStyle/>
        <a:p>
          <a:endParaRPr lang="en-US"/>
        </a:p>
      </dgm:t>
    </dgm:pt>
  </dgm:ptLst>
  <dgm:cxnLst>
    <dgm:cxn modelId="{EC9D0F53-B62D-4EE3-9696-E5CC3D0C2C9C}" srcId="{267D1009-3864-4A15-AC8A-807BDA07319B}" destId="{C88BF25D-8C4B-4930-B5A8-0AAB0B6C2F61}" srcOrd="1" destOrd="0" parTransId="{4836FF2C-7A2C-4398-A492-928EF21FAEBC}" sibTransId="{96487B1D-E27A-4A7C-BEDA-E6A38A4D826B}"/>
    <dgm:cxn modelId="{4AFB27FA-E8C0-4B3E-8521-03EB6AAF0538}" srcId="{9AF63CF4-649C-47C9-A933-1310616162EE}" destId="{05CF4C47-BB13-4829-90A1-EC0727DA2513}" srcOrd="3" destOrd="0" parTransId="{4E758880-78E5-4715-9F95-4DE8893D3C1D}" sibTransId="{FCD29D57-32B4-4D9B-B9D5-0B0A3FE500C9}"/>
    <dgm:cxn modelId="{161DD1CA-C390-416F-841F-1B7080013B36}" srcId="{267D1009-3864-4A15-AC8A-807BDA07319B}" destId="{581BDAF4-300D-4CCA-A2CA-DBC07E4C1C34}" srcOrd="4" destOrd="0" parTransId="{28DCDD8F-C5F4-4955-973A-63AC86162F60}" sibTransId="{1D7ED3D6-84E2-4DF8-A94E-18BDF9FF1320}"/>
    <dgm:cxn modelId="{B6966B93-182A-44EE-A02F-61AE26CE8D53}" type="presOf" srcId="{1EB633A4-C5A4-4B8B-A319-F5D6718069B8}" destId="{74C99D3E-F3FD-432C-8BE9-5BAE6A255D5E}" srcOrd="0" destOrd="0" presId="urn:microsoft.com/office/officeart/2005/8/layout/lProcess2"/>
    <dgm:cxn modelId="{3D6ACBC5-1467-4868-871E-87FA82310752}" srcId="{267D1009-3864-4A15-AC8A-807BDA07319B}" destId="{2815E0BB-3C06-4C12-BE87-BD6F5EBA7935}" srcOrd="3" destOrd="0" parTransId="{443B972E-5BF3-4753-A205-3BA0963F6DFF}" sibTransId="{4EE28D93-8375-48E5-B506-A0FC0CD7B246}"/>
    <dgm:cxn modelId="{875BF872-8FB8-4523-8B2D-6741C507F84F}" type="presOf" srcId="{9AF63CF4-649C-47C9-A933-1310616162EE}" destId="{7FCB9F24-3952-4CB8-BBAF-CBE50DF1FC91}" srcOrd="0" destOrd="0" presId="urn:microsoft.com/office/officeart/2005/8/layout/lProcess2"/>
    <dgm:cxn modelId="{57D1B919-E216-4483-95DD-13674BFF039A}" srcId="{9AF63CF4-649C-47C9-A933-1310616162EE}" destId="{7450D373-7E79-4F82-9A64-4AA38A1DA129}" srcOrd="4" destOrd="0" parTransId="{E65DED6B-77DD-46CF-9BA8-C4AE92754C6A}" sibTransId="{3B642A92-6DC2-4A44-B225-4BD8F116E5CF}"/>
    <dgm:cxn modelId="{C6EF579F-379A-4081-88AD-509EB3EEA525}" type="presOf" srcId="{05CF4C47-BB13-4829-90A1-EC0727DA2513}" destId="{95BC134E-0D9F-4B12-8B76-BBD5922793A5}" srcOrd="0" destOrd="0" presId="urn:microsoft.com/office/officeart/2005/8/layout/lProcess2"/>
    <dgm:cxn modelId="{CC37928B-26D5-4520-BCC1-1E863689E1D7}" srcId="{E24377FD-AA31-4820-88ED-7BD398AF9364}" destId="{267D1009-3864-4A15-AC8A-807BDA07319B}" srcOrd="0" destOrd="0" parTransId="{8FC95F76-7A74-43DE-9124-25A10DC095D5}" sibTransId="{5EF57A76-BCBE-4A75-B7D2-516E5CAC8ECE}"/>
    <dgm:cxn modelId="{98E15B48-202E-4607-B8BC-7FEA1D6D8272}" type="presOf" srcId="{56EFB488-3D72-4E5A-9EF5-F8A6E4DDE869}" destId="{A03456B9-5588-41C9-B6CD-9F469F468382}" srcOrd="0" destOrd="0" presId="urn:microsoft.com/office/officeart/2005/8/layout/lProcess2"/>
    <dgm:cxn modelId="{62049D29-1F0C-4FEC-B6A9-5905A7735318}" srcId="{E24377FD-AA31-4820-88ED-7BD398AF9364}" destId="{9AF63CF4-649C-47C9-A933-1310616162EE}" srcOrd="1" destOrd="0" parTransId="{9224041E-308A-4059-B55A-0C0E1990C314}" sibTransId="{947622A7-A7BA-4642-AC57-8EE7F7E6B154}"/>
    <dgm:cxn modelId="{09AD2858-3730-448B-9D26-BF6BEAB7A77B}" type="presOf" srcId="{C88BF25D-8C4B-4930-B5A8-0AAB0B6C2F61}" destId="{71787B42-9A3E-4626-8534-106FFF4AB4EE}" srcOrd="0" destOrd="0" presId="urn:microsoft.com/office/officeart/2005/8/layout/lProcess2"/>
    <dgm:cxn modelId="{D1DB9BE4-A205-456C-88B9-86DF217CAF9C}" srcId="{267D1009-3864-4A15-AC8A-807BDA07319B}" destId="{1EB633A4-C5A4-4B8B-A319-F5D6718069B8}" srcOrd="0" destOrd="0" parTransId="{61D43C2E-8157-45A0-9C58-E7147CFFC996}" sibTransId="{C2EA4E02-3D0D-476F-9759-9FD7D4D49BA5}"/>
    <dgm:cxn modelId="{1462D210-1C97-40F2-8922-7024D3205226}" srcId="{267D1009-3864-4A15-AC8A-807BDA07319B}" destId="{56EFB488-3D72-4E5A-9EF5-F8A6E4DDE869}" srcOrd="6" destOrd="0" parTransId="{052DA729-5B40-4492-AD2A-84C8E561D824}" sibTransId="{18503E69-8776-4469-9F2F-14D0D121A6E9}"/>
    <dgm:cxn modelId="{96139A76-867B-4CB1-8B5F-259FBDF777AC}" srcId="{267D1009-3864-4A15-AC8A-807BDA07319B}" destId="{D40C261D-8AAB-4F8C-B219-C19C43FD613F}" srcOrd="2" destOrd="0" parTransId="{FE8C48A5-3B9F-4F12-82D7-807588DDC79D}" sibTransId="{46A19629-0C75-4518-8829-471B37257221}"/>
    <dgm:cxn modelId="{8F5A7498-2FAF-4F56-87AF-99A49F93B5B6}" type="presOf" srcId="{2815E0BB-3C06-4C12-BE87-BD6F5EBA7935}" destId="{7EC84BC9-698F-4BD5-948B-667BC6538C84}" srcOrd="0" destOrd="0" presId="urn:microsoft.com/office/officeart/2005/8/layout/lProcess2"/>
    <dgm:cxn modelId="{6CB80D42-037F-400C-99BE-F46EDF759CB5}" type="presOf" srcId="{267D1009-3864-4A15-AC8A-807BDA07319B}" destId="{13A75760-2E17-424F-BB0F-DF580736D5D7}" srcOrd="1" destOrd="0" presId="urn:microsoft.com/office/officeart/2005/8/layout/lProcess2"/>
    <dgm:cxn modelId="{AD261D3D-4B23-4DB7-BCB9-B339011723C7}" type="presOf" srcId="{6D22633C-C8C6-4AD7-B6A6-BCF11BB2723A}" destId="{952BED0A-DD08-420B-A16D-ED7B7AF943E6}" srcOrd="0" destOrd="0" presId="urn:microsoft.com/office/officeart/2005/8/layout/lProcess2"/>
    <dgm:cxn modelId="{138BEF2E-470E-4747-9B48-AA5040361203}" type="presOf" srcId="{0F0F5A38-0027-474C-BA26-9EB3C103172C}" destId="{A9037C78-A7AB-49CE-B552-A3325DEB035A}" srcOrd="0" destOrd="0" presId="urn:microsoft.com/office/officeart/2005/8/layout/lProcess2"/>
    <dgm:cxn modelId="{462CEC5B-6C8B-4764-90FC-987E684E8B31}" type="presOf" srcId="{581BDAF4-300D-4CCA-A2CA-DBC07E4C1C34}" destId="{6E1EFE25-5840-4866-BD93-73F3492C35F8}" srcOrd="0" destOrd="0" presId="urn:microsoft.com/office/officeart/2005/8/layout/lProcess2"/>
    <dgm:cxn modelId="{0082459C-7DE4-45BD-8CAC-B07FF7560E9E}" srcId="{9AF63CF4-649C-47C9-A933-1310616162EE}" destId="{612D5DBA-63CE-4934-94AA-6C2E63A04090}" srcOrd="0" destOrd="0" parTransId="{535537E2-37A8-4B96-911C-C91CF5F53485}" sibTransId="{E605C3A3-B57A-45DD-AB36-8C34AB4CC25B}"/>
    <dgm:cxn modelId="{9E5289E4-6A1E-420A-B966-7AE878223B5B}" type="presOf" srcId="{E24377FD-AA31-4820-88ED-7BD398AF9364}" destId="{01ADE57B-8F50-42A9-81BF-D461CE81188D}" srcOrd="0" destOrd="0" presId="urn:microsoft.com/office/officeart/2005/8/layout/lProcess2"/>
    <dgm:cxn modelId="{29BFF137-C74F-4426-8B69-BC1196EC87E5}" srcId="{9AF63CF4-649C-47C9-A933-1310616162EE}" destId="{CA4EF82C-F242-41D4-9236-369B892BE312}" srcOrd="2" destOrd="0" parTransId="{EDE6AA22-65E1-4AB0-968B-788C78C4468C}" sibTransId="{F00CA7C6-4E2F-46CB-B7F0-338B5AC77392}"/>
    <dgm:cxn modelId="{ECFD5A33-2B6D-4421-A99D-7AD21A5AA665}" srcId="{9AF63CF4-649C-47C9-A933-1310616162EE}" destId="{0F0F5A38-0027-474C-BA26-9EB3C103172C}" srcOrd="1" destOrd="0" parTransId="{B394E3C5-3784-4528-9C10-4446C1409CCB}" sibTransId="{66B53BF7-0AC5-4F05-B70A-4B2B0492460B}"/>
    <dgm:cxn modelId="{82D80380-6F24-4385-B0F4-71B808789E25}" type="presOf" srcId="{612D5DBA-63CE-4934-94AA-6C2E63A04090}" destId="{A4B5CC3B-FB6E-4F7E-BF54-71E51A4EC894}" srcOrd="0" destOrd="0" presId="urn:microsoft.com/office/officeart/2005/8/layout/lProcess2"/>
    <dgm:cxn modelId="{5BF84413-620C-416F-8537-9F84708D25C7}" type="presOf" srcId="{7450D373-7E79-4F82-9A64-4AA38A1DA129}" destId="{79E988E0-FAB2-4261-9ECA-BF8AE5C11F09}" srcOrd="0" destOrd="0" presId="urn:microsoft.com/office/officeart/2005/8/layout/lProcess2"/>
    <dgm:cxn modelId="{14D4E762-0727-4DA9-8956-401EB3270648}" srcId="{267D1009-3864-4A15-AC8A-807BDA07319B}" destId="{6D22633C-C8C6-4AD7-B6A6-BCF11BB2723A}" srcOrd="5" destOrd="0" parTransId="{79D68A8C-0C1D-4190-850A-4A6A6771E0EF}" sibTransId="{8D7B6FED-21D8-4BE0-B653-D3EE874C74FE}"/>
    <dgm:cxn modelId="{774AA5EB-AF17-4C15-8021-41D828875819}" type="presOf" srcId="{CA4EF82C-F242-41D4-9236-369B892BE312}" destId="{58203B16-ECD5-45C2-AB84-CB4EF99A3C21}" srcOrd="0" destOrd="0" presId="urn:microsoft.com/office/officeart/2005/8/layout/lProcess2"/>
    <dgm:cxn modelId="{E50C792D-57D1-4B23-AB25-B31938F87A90}" type="presOf" srcId="{267D1009-3864-4A15-AC8A-807BDA07319B}" destId="{9E2EF594-B5D2-4060-A930-BE45138EA429}" srcOrd="0" destOrd="0" presId="urn:microsoft.com/office/officeart/2005/8/layout/lProcess2"/>
    <dgm:cxn modelId="{17E77660-5499-4ADC-A9F4-159316B0D593}" type="presOf" srcId="{9AF63CF4-649C-47C9-A933-1310616162EE}" destId="{6D6FBF55-485D-4305-BC1F-BA2124541E05}" srcOrd="1" destOrd="0" presId="urn:microsoft.com/office/officeart/2005/8/layout/lProcess2"/>
    <dgm:cxn modelId="{EA3F7A17-4ADC-4E36-9726-0CD8D8356458}" type="presOf" srcId="{D40C261D-8AAB-4F8C-B219-C19C43FD613F}" destId="{FB61E668-CF29-4EA7-BF70-43F875583291}" srcOrd="0" destOrd="0" presId="urn:microsoft.com/office/officeart/2005/8/layout/lProcess2"/>
    <dgm:cxn modelId="{A1C818C1-1B68-4A4C-A96A-9D0E2612C17C}" type="presParOf" srcId="{01ADE57B-8F50-42A9-81BF-D461CE81188D}" destId="{1C8F20CF-E7D1-4E2E-BD89-23C3962A9A72}" srcOrd="0" destOrd="0" presId="urn:microsoft.com/office/officeart/2005/8/layout/lProcess2"/>
    <dgm:cxn modelId="{EDEA11A6-44AE-4E56-93C1-9C916E498481}" type="presParOf" srcId="{1C8F20CF-E7D1-4E2E-BD89-23C3962A9A72}" destId="{9E2EF594-B5D2-4060-A930-BE45138EA429}" srcOrd="0" destOrd="0" presId="urn:microsoft.com/office/officeart/2005/8/layout/lProcess2"/>
    <dgm:cxn modelId="{9C128A19-8A84-459E-803D-FDB6178912F7}" type="presParOf" srcId="{1C8F20CF-E7D1-4E2E-BD89-23C3962A9A72}" destId="{13A75760-2E17-424F-BB0F-DF580736D5D7}" srcOrd="1" destOrd="0" presId="urn:microsoft.com/office/officeart/2005/8/layout/lProcess2"/>
    <dgm:cxn modelId="{8697A5F6-177A-454B-9DED-BDE18B5CA3A9}" type="presParOf" srcId="{1C8F20CF-E7D1-4E2E-BD89-23C3962A9A72}" destId="{13667B1E-CC56-407C-ABF1-F4F607B23CE1}" srcOrd="2" destOrd="0" presId="urn:microsoft.com/office/officeart/2005/8/layout/lProcess2"/>
    <dgm:cxn modelId="{3A8D442D-0ABA-4494-9753-B5C7ECC4D66A}" type="presParOf" srcId="{13667B1E-CC56-407C-ABF1-F4F607B23CE1}" destId="{09412093-F13F-40B8-A7DC-F6A0CEB58122}" srcOrd="0" destOrd="0" presId="urn:microsoft.com/office/officeart/2005/8/layout/lProcess2"/>
    <dgm:cxn modelId="{5BAB31D4-7445-4912-8314-2FBD4EEF3787}" type="presParOf" srcId="{09412093-F13F-40B8-A7DC-F6A0CEB58122}" destId="{74C99D3E-F3FD-432C-8BE9-5BAE6A255D5E}" srcOrd="0" destOrd="0" presId="urn:microsoft.com/office/officeart/2005/8/layout/lProcess2"/>
    <dgm:cxn modelId="{087B8767-A2F9-4981-B1CC-2265E6BBBAA9}" type="presParOf" srcId="{09412093-F13F-40B8-A7DC-F6A0CEB58122}" destId="{B73E4B79-CF7F-4082-8BF2-E9D60D871FD2}" srcOrd="1" destOrd="0" presId="urn:microsoft.com/office/officeart/2005/8/layout/lProcess2"/>
    <dgm:cxn modelId="{ADC24785-2406-4E5D-9D9E-B16B0411BF30}" type="presParOf" srcId="{09412093-F13F-40B8-A7DC-F6A0CEB58122}" destId="{71787B42-9A3E-4626-8534-106FFF4AB4EE}" srcOrd="2" destOrd="0" presId="urn:microsoft.com/office/officeart/2005/8/layout/lProcess2"/>
    <dgm:cxn modelId="{E5E0E6A9-C237-4EB4-843C-CDB9AF2FF3AC}" type="presParOf" srcId="{09412093-F13F-40B8-A7DC-F6A0CEB58122}" destId="{AD804050-55CA-48DD-8682-47FFA282128B}" srcOrd="3" destOrd="0" presId="urn:microsoft.com/office/officeart/2005/8/layout/lProcess2"/>
    <dgm:cxn modelId="{ACC3F0C2-883D-47BA-A41B-B31D667C77F5}" type="presParOf" srcId="{09412093-F13F-40B8-A7DC-F6A0CEB58122}" destId="{FB61E668-CF29-4EA7-BF70-43F875583291}" srcOrd="4" destOrd="0" presId="urn:microsoft.com/office/officeart/2005/8/layout/lProcess2"/>
    <dgm:cxn modelId="{8A6A6E5F-AC0C-4B6F-9807-3FCE1EFAB0F0}" type="presParOf" srcId="{09412093-F13F-40B8-A7DC-F6A0CEB58122}" destId="{085949B1-DC87-4FF0-B3A2-BEC04CFA0444}" srcOrd="5" destOrd="0" presId="urn:microsoft.com/office/officeart/2005/8/layout/lProcess2"/>
    <dgm:cxn modelId="{746E8A01-921A-4057-9CB8-7CB8E4532469}" type="presParOf" srcId="{09412093-F13F-40B8-A7DC-F6A0CEB58122}" destId="{7EC84BC9-698F-4BD5-948B-667BC6538C84}" srcOrd="6" destOrd="0" presId="urn:microsoft.com/office/officeart/2005/8/layout/lProcess2"/>
    <dgm:cxn modelId="{D9EAB56C-FA4B-446C-A08D-BD4D8D2D4213}" type="presParOf" srcId="{09412093-F13F-40B8-A7DC-F6A0CEB58122}" destId="{A3F1C8AF-DC57-461C-A593-B6AD38DF1804}" srcOrd="7" destOrd="0" presId="urn:microsoft.com/office/officeart/2005/8/layout/lProcess2"/>
    <dgm:cxn modelId="{DCA8108A-216C-4095-B32C-A1968CF1F4E2}" type="presParOf" srcId="{09412093-F13F-40B8-A7DC-F6A0CEB58122}" destId="{6E1EFE25-5840-4866-BD93-73F3492C35F8}" srcOrd="8" destOrd="0" presId="urn:microsoft.com/office/officeart/2005/8/layout/lProcess2"/>
    <dgm:cxn modelId="{0AB18590-2C1F-4548-AD37-5CC52D01BBD4}" type="presParOf" srcId="{09412093-F13F-40B8-A7DC-F6A0CEB58122}" destId="{5ACFF01A-6881-4AA7-B867-508AE35047EA}" srcOrd="9" destOrd="0" presId="urn:microsoft.com/office/officeart/2005/8/layout/lProcess2"/>
    <dgm:cxn modelId="{94FDD47B-D4DA-4BA7-BF26-85A2A2B218F8}" type="presParOf" srcId="{09412093-F13F-40B8-A7DC-F6A0CEB58122}" destId="{952BED0A-DD08-420B-A16D-ED7B7AF943E6}" srcOrd="10" destOrd="0" presId="urn:microsoft.com/office/officeart/2005/8/layout/lProcess2"/>
    <dgm:cxn modelId="{4A04BB40-FA85-4E29-AC96-E3CAA895A8E6}" type="presParOf" srcId="{09412093-F13F-40B8-A7DC-F6A0CEB58122}" destId="{B8E333AC-2246-43A8-9C97-638907451E57}" srcOrd="11" destOrd="0" presId="urn:microsoft.com/office/officeart/2005/8/layout/lProcess2"/>
    <dgm:cxn modelId="{6D8700AF-7860-4561-ACDA-97ABB40E169A}" type="presParOf" srcId="{09412093-F13F-40B8-A7DC-F6A0CEB58122}" destId="{A03456B9-5588-41C9-B6CD-9F469F468382}" srcOrd="12" destOrd="0" presId="urn:microsoft.com/office/officeart/2005/8/layout/lProcess2"/>
    <dgm:cxn modelId="{FF1A16B8-08D4-47D6-B58C-6E1FAAE1116C}" type="presParOf" srcId="{01ADE57B-8F50-42A9-81BF-D461CE81188D}" destId="{5FF52E6A-01F7-4126-98AD-C5FFCF33DF57}" srcOrd="1" destOrd="0" presId="urn:microsoft.com/office/officeart/2005/8/layout/lProcess2"/>
    <dgm:cxn modelId="{27C18C21-1779-4484-A69B-BF03EF312443}" type="presParOf" srcId="{01ADE57B-8F50-42A9-81BF-D461CE81188D}" destId="{211951DE-7AA7-497F-9CAB-DC0AE6CC1AA8}" srcOrd="2" destOrd="0" presId="urn:microsoft.com/office/officeart/2005/8/layout/lProcess2"/>
    <dgm:cxn modelId="{63F091F5-4CEB-4351-A976-7531FD844823}" type="presParOf" srcId="{211951DE-7AA7-497F-9CAB-DC0AE6CC1AA8}" destId="{7FCB9F24-3952-4CB8-BBAF-CBE50DF1FC91}" srcOrd="0" destOrd="0" presId="urn:microsoft.com/office/officeart/2005/8/layout/lProcess2"/>
    <dgm:cxn modelId="{86682C3D-2CA2-4828-A8BB-0E1C885EA429}" type="presParOf" srcId="{211951DE-7AA7-497F-9CAB-DC0AE6CC1AA8}" destId="{6D6FBF55-485D-4305-BC1F-BA2124541E05}" srcOrd="1" destOrd="0" presId="urn:microsoft.com/office/officeart/2005/8/layout/lProcess2"/>
    <dgm:cxn modelId="{751F8120-1FE5-4CED-8D3F-A5D80C7D4170}" type="presParOf" srcId="{211951DE-7AA7-497F-9CAB-DC0AE6CC1AA8}" destId="{66041112-4FCA-4278-8AC6-D44547AF749F}" srcOrd="2" destOrd="0" presId="urn:microsoft.com/office/officeart/2005/8/layout/lProcess2"/>
    <dgm:cxn modelId="{D51E47FB-9A0E-4813-A648-6534D6606BD2}" type="presParOf" srcId="{66041112-4FCA-4278-8AC6-D44547AF749F}" destId="{160FE45B-453D-40B4-BB7D-90CD15F92193}" srcOrd="0" destOrd="0" presId="urn:microsoft.com/office/officeart/2005/8/layout/lProcess2"/>
    <dgm:cxn modelId="{7C80D200-E1C1-49BF-BE9D-ACD37FBFF7B7}" type="presParOf" srcId="{160FE45B-453D-40B4-BB7D-90CD15F92193}" destId="{A4B5CC3B-FB6E-4F7E-BF54-71E51A4EC894}" srcOrd="0" destOrd="0" presId="urn:microsoft.com/office/officeart/2005/8/layout/lProcess2"/>
    <dgm:cxn modelId="{0ECBDD36-9D29-4AC3-914E-67423049EE23}" type="presParOf" srcId="{160FE45B-453D-40B4-BB7D-90CD15F92193}" destId="{252D1E16-BF97-4102-BC88-6CB69C1AF920}" srcOrd="1" destOrd="0" presId="urn:microsoft.com/office/officeart/2005/8/layout/lProcess2"/>
    <dgm:cxn modelId="{0481F215-3776-44F5-B006-792C7DE03625}" type="presParOf" srcId="{160FE45B-453D-40B4-BB7D-90CD15F92193}" destId="{A9037C78-A7AB-49CE-B552-A3325DEB035A}" srcOrd="2" destOrd="0" presId="urn:microsoft.com/office/officeart/2005/8/layout/lProcess2"/>
    <dgm:cxn modelId="{3CD875D2-A9E6-4F8F-BEB1-B3DC10C804EC}" type="presParOf" srcId="{160FE45B-453D-40B4-BB7D-90CD15F92193}" destId="{B8B5D7F6-52DD-4355-ACD3-9C9582582D6B}" srcOrd="3" destOrd="0" presId="urn:microsoft.com/office/officeart/2005/8/layout/lProcess2"/>
    <dgm:cxn modelId="{95A6FC6E-580A-41D3-9159-C6BFAF3C7BB9}" type="presParOf" srcId="{160FE45B-453D-40B4-BB7D-90CD15F92193}" destId="{58203B16-ECD5-45C2-AB84-CB4EF99A3C21}" srcOrd="4" destOrd="0" presId="urn:microsoft.com/office/officeart/2005/8/layout/lProcess2"/>
    <dgm:cxn modelId="{D104716A-00DB-4A26-ABAA-135186795E78}" type="presParOf" srcId="{160FE45B-453D-40B4-BB7D-90CD15F92193}" destId="{12FEBE5C-8391-4B48-9F1C-57A9A4C69453}" srcOrd="5" destOrd="0" presId="urn:microsoft.com/office/officeart/2005/8/layout/lProcess2"/>
    <dgm:cxn modelId="{9949557D-97C9-47FA-AF0E-99C537F3BBF5}" type="presParOf" srcId="{160FE45B-453D-40B4-BB7D-90CD15F92193}" destId="{95BC134E-0D9F-4B12-8B76-BBD5922793A5}" srcOrd="6" destOrd="0" presId="urn:microsoft.com/office/officeart/2005/8/layout/lProcess2"/>
    <dgm:cxn modelId="{3FFF0CA4-7ADD-4884-8B37-BC10B30020C1}" type="presParOf" srcId="{160FE45B-453D-40B4-BB7D-90CD15F92193}" destId="{D8B1BE16-AF05-42BD-B3F0-6A7D5BB7A073}" srcOrd="7" destOrd="0" presId="urn:microsoft.com/office/officeart/2005/8/layout/lProcess2"/>
    <dgm:cxn modelId="{AB14707C-CA75-4377-9C73-FF7653450B1B}" type="presParOf" srcId="{160FE45B-453D-40B4-BB7D-90CD15F92193}" destId="{79E988E0-FAB2-4261-9ECA-BF8AE5C11F09}" srcOrd="8"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2EF594-B5D2-4060-A930-BE45138EA429}">
      <dsp:nvSpPr>
        <dsp:cNvPr id="0" name=""/>
        <dsp:cNvSpPr/>
      </dsp:nvSpPr>
      <dsp:spPr>
        <a:xfrm>
          <a:off x="83490" y="299584"/>
          <a:ext cx="4045165" cy="3466645"/>
        </a:xfrm>
        <a:prstGeom prst="roundRect">
          <a:avLst>
            <a:gd name="adj" fmla="val 10000"/>
          </a:avLst>
        </a:prstGeom>
        <a:solidFill>
          <a:schemeClr val="accent3">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txBody>
        <a:bodyPr spcFirstLastPara="0" vert="horz" wrap="square" lIns="91440" tIns="91440" rIns="91440" bIns="91440" numCol="1" spcCol="1270" anchor="ctr" anchorCtr="0">
          <a:noAutofit/>
        </a:bodyPr>
        <a:lstStyle/>
        <a:p>
          <a:pPr lvl="0" algn="ctr" defTabSz="1066800" rtl="0">
            <a:lnSpc>
              <a:spcPct val="90000"/>
            </a:lnSpc>
            <a:spcBef>
              <a:spcPct val="0"/>
            </a:spcBef>
            <a:spcAft>
              <a:spcPct val="35000"/>
            </a:spcAft>
          </a:pPr>
          <a:endParaRPr lang="en-US" sz="2400" kern="1200" dirty="0"/>
        </a:p>
      </dsp:txBody>
      <dsp:txXfrm>
        <a:off x="83490" y="299584"/>
        <a:ext cx="4045165" cy="1039993"/>
      </dsp:txXfrm>
    </dsp:sp>
    <dsp:sp modelId="{74C99D3E-F3FD-432C-8BE9-5BAE6A255D5E}">
      <dsp:nvSpPr>
        <dsp:cNvPr id="0" name=""/>
        <dsp:cNvSpPr/>
      </dsp:nvSpPr>
      <dsp:spPr>
        <a:xfrm>
          <a:off x="408721" y="593885"/>
          <a:ext cx="3236132" cy="346879"/>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0480" tIns="22860" rIns="30480" bIns="0" numCol="1" spcCol="1270" anchor="ctr" anchorCtr="1">
          <a:noAutofit/>
        </a:bodyPr>
        <a:lstStyle/>
        <a:p>
          <a:pPr lvl="0" algn="ctr" defTabSz="533400" rtl="0">
            <a:lnSpc>
              <a:spcPct val="90000"/>
            </a:lnSpc>
            <a:spcBef>
              <a:spcPct val="0"/>
            </a:spcBef>
            <a:spcAft>
              <a:spcPct val="35000"/>
            </a:spcAft>
          </a:pPr>
          <a:r>
            <a:rPr lang="zh-CN" altLang="en-US" sz="1200" kern="1200" noProof="0" dirty="0" smtClean="0">
              <a:latin typeface="DFHeiW5-GB" pitchFamily="49" charset="-122"/>
              <a:ea typeface="DFHeiW5-GB" pitchFamily="49" charset="-122"/>
            </a:rPr>
            <a:t>课程简介</a:t>
          </a:r>
          <a:endParaRPr lang="zh-CN" altLang="en-US" sz="1200" kern="1200" noProof="0" dirty="0">
            <a:latin typeface="DFHeiW5-GB" pitchFamily="49" charset="-122"/>
            <a:ea typeface="DFHeiW5-GB" pitchFamily="49" charset="-122"/>
          </a:endParaRPr>
        </a:p>
      </dsp:txBody>
      <dsp:txXfrm>
        <a:off x="418881" y="604045"/>
        <a:ext cx="3215812" cy="326559"/>
      </dsp:txXfrm>
    </dsp:sp>
    <dsp:sp modelId="{71787B42-9A3E-4626-8534-106FFF4AB4EE}">
      <dsp:nvSpPr>
        <dsp:cNvPr id="0" name=""/>
        <dsp:cNvSpPr/>
      </dsp:nvSpPr>
      <dsp:spPr>
        <a:xfrm>
          <a:off x="408721" y="994131"/>
          <a:ext cx="3236132" cy="346879"/>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0480" tIns="45720" rIns="30480" bIns="0" numCol="1" spcCol="1270" anchor="ctr" anchorCtr="0">
          <a:noAutofit/>
        </a:bodyPr>
        <a:lstStyle/>
        <a:p>
          <a:pPr lvl="0" algn="ctr" defTabSz="533400" rtl="0">
            <a:lnSpc>
              <a:spcPct val="90000"/>
            </a:lnSpc>
            <a:spcBef>
              <a:spcPct val="0"/>
            </a:spcBef>
            <a:spcAft>
              <a:spcPct val="35000"/>
            </a:spcAft>
          </a:pPr>
          <a:r>
            <a:rPr lang="zh-CN" altLang="en-US" sz="1200" kern="1200" noProof="0" dirty="0" smtClean="0">
              <a:latin typeface="DFHeiW5-GB" pitchFamily="49" charset="-122"/>
              <a:ea typeface="DFHeiW5-GB" pitchFamily="49" charset="-122"/>
            </a:rPr>
            <a:t>软件定义的数据中心</a:t>
          </a:r>
          <a:endParaRPr lang="zh-CN" altLang="en-US" sz="1200" kern="1200" noProof="0" dirty="0">
            <a:latin typeface="DFHeiW5-GB" pitchFamily="49" charset="-122"/>
            <a:ea typeface="DFHeiW5-GB" pitchFamily="49" charset="-122"/>
          </a:endParaRPr>
        </a:p>
      </dsp:txBody>
      <dsp:txXfrm>
        <a:off x="418881" y="1004291"/>
        <a:ext cx="3215812" cy="326559"/>
      </dsp:txXfrm>
    </dsp:sp>
    <dsp:sp modelId="{FB61E668-CF29-4EA7-BF70-43F875583291}">
      <dsp:nvSpPr>
        <dsp:cNvPr id="0" name=""/>
        <dsp:cNvSpPr/>
      </dsp:nvSpPr>
      <dsp:spPr>
        <a:xfrm>
          <a:off x="408721" y="1394376"/>
          <a:ext cx="3236132" cy="346879"/>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0480" tIns="45720" rIns="30480" bIns="0" numCol="1" spcCol="1270" anchor="ctr" anchorCtr="0">
          <a:noAutofit/>
        </a:bodyPr>
        <a:lstStyle/>
        <a:p>
          <a:pPr lvl="0" algn="ctr" defTabSz="533400" rtl="0">
            <a:lnSpc>
              <a:spcPct val="90000"/>
            </a:lnSpc>
            <a:spcBef>
              <a:spcPct val="0"/>
            </a:spcBef>
            <a:spcAft>
              <a:spcPct val="35000"/>
            </a:spcAft>
          </a:pPr>
          <a:r>
            <a:rPr lang="zh-CN" altLang="en-US" sz="1200" kern="1200" noProof="0" dirty="0" smtClean="0">
              <a:latin typeface="DFHeiW5-GB" pitchFamily="49" charset="-122"/>
              <a:ea typeface="DFHeiW5-GB" pitchFamily="49" charset="-122"/>
            </a:rPr>
            <a:t>创建虚拟机</a:t>
          </a:r>
          <a:endParaRPr lang="zh-CN" altLang="en-US" sz="1200" kern="1200" noProof="0" dirty="0">
            <a:latin typeface="DFHeiW5-GB" pitchFamily="49" charset="-122"/>
            <a:ea typeface="DFHeiW5-GB" pitchFamily="49" charset="-122"/>
          </a:endParaRPr>
        </a:p>
      </dsp:txBody>
      <dsp:txXfrm>
        <a:off x="418881" y="1404536"/>
        <a:ext cx="3215812" cy="326559"/>
      </dsp:txXfrm>
    </dsp:sp>
    <dsp:sp modelId="{7EC84BC9-698F-4BD5-948B-667BC6538C84}">
      <dsp:nvSpPr>
        <dsp:cNvPr id="0" name=""/>
        <dsp:cNvSpPr/>
      </dsp:nvSpPr>
      <dsp:spPr>
        <a:xfrm>
          <a:off x="408721" y="1794622"/>
          <a:ext cx="3236132" cy="346879"/>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0480" tIns="22860" rIns="30480" bIns="22860" numCol="1" spcCol="1270" anchor="ctr" anchorCtr="0">
          <a:noAutofit/>
        </a:bodyPr>
        <a:lstStyle/>
        <a:p>
          <a:pPr lvl="0" algn="ctr" defTabSz="533400" rtl="0">
            <a:lnSpc>
              <a:spcPct val="90000"/>
            </a:lnSpc>
            <a:spcBef>
              <a:spcPct val="0"/>
            </a:spcBef>
            <a:spcAft>
              <a:spcPct val="35000"/>
            </a:spcAft>
          </a:pPr>
          <a:r>
            <a:rPr sz="1200" kern="1200" dirty="0" err="1" smtClean="0">
              <a:latin typeface="Arial" pitchFamily="34" charset="0"/>
              <a:ea typeface="DFHeiW5-GB" pitchFamily="49" charset="-122"/>
              <a:cs typeface="Arial" pitchFamily="34" charset="0"/>
            </a:rPr>
            <a:t>V</a:t>
          </a:r>
          <a:r>
            <a:rPr lang="en-US" sz="1200" kern="1200" dirty="0" err="1" smtClean="0">
              <a:latin typeface="Arial" pitchFamily="34" charset="0"/>
              <a:ea typeface="DFHeiW5-GB" pitchFamily="49" charset="-122"/>
              <a:cs typeface="Arial" pitchFamily="34" charset="0"/>
            </a:rPr>
            <a:t>m</a:t>
          </a:r>
          <a:r>
            <a:rPr sz="1200" kern="1200" dirty="0" err="1" smtClean="0">
              <a:latin typeface="Arial" pitchFamily="34" charset="0"/>
              <a:ea typeface="DFHeiW5-GB" pitchFamily="49" charset="-122"/>
              <a:cs typeface="Arial" pitchFamily="34" charset="0"/>
            </a:rPr>
            <a:t>ware</a:t>
          </a:r>
          <a:r>
            <a:rPr lang="en-US" sz="1200" kern="1200" dirty="0" smtClean="0">
              <a:latin typeface="Arial" pitchFamily="34" charset="0"/>
              <a:ea typeface="DFHeiW5-GB" pitchFamily="49" charset="-122"/>
              <a:cs typeface="Arial" pitchFamily="34" charset="0"/>
            </a:rPr>
            <a:t> </a:t>
          </a:r>
          <a:r>
            <a:rPr lang="en-US" altLang="zh-CN" sz="1200" kern="1200" noProof="0" dirty="0" err="1" smtClean="0">
              <a:latin typeface="Arial" pitchFamily="34" charset="0"/>
              <a:ea typeface="DFHeiW5-GB" pitchFamily="49" charset="-122"/>
              <a:cs typeface="Arial" pitchFamily="34" charset="0"/>
            </a:rPr>
            <a:t>vCenter</a:t>
          </a:r>
          <a:r>
            <a:rPr lang="en-US" altLang="zh-CN" sz="1200" kern="1200" noProof="0" dirty="0" smtClean="0">
              <a:latin typeface="Arial" pitchFamily="34" charset="0"/>
              <a:ea typeface="DFHeiW5-GB" pitchFamily="49" charset="-122"/>
              <a:cs typeface="Arial" pitchFamily="34" charset="0"/>
            </a:rPr>
            <a:t> </a:t>
          </a:r>
          <a:r>
            <a:rPr sz="1200" kern="1200" dirty="0" smtClean="0">
              <a:latin typeface="Arial" pitchFamily="34" charset="0"/>
              <a:ea typeface="DFHeiW5-GB" pitchFamily="49" charset="-122"/>
              <a:cs typeface="Arial" pitchFamily="34" charset="0"/>
            </a:rPr>
            <a:t>Server</a:t>
          </a:r>
          <a:endParaRPr lang="zh-CN" sz="1200" kern="1200" dirty="0">
            <a:latin typeface="Arial" pitchFamily="34" charset="0"/>
            <a:ea typeface="DFHeiW5-GB" pitchFamily="49" charset="-122"/>
            <a:cs typeface="Arial" pitchFamily="34" charset="0"/>
          </a:endParaRPr>
        </a:p>
      </dsp:txBody>
      <dsp:txXfrm>
        <a:off x="418881" y="1804782"/>
        <a:ext cx="3215812" cy="326559"/>
      </dsp:txXfrm>
    </dsp:sp>
    <dsp:sp modelId="{6E1EFE25-5840-4866-BD93-73F3492C35F8}">
      <dsp:nvSpPr>
        <dsp:cNvPr id="0" name=""/>
        <dsp:cNvSpPr/>
      </dsp:nvSpPr>
      <dsp:spPr>
        <a:xfrm>
          <a:off x="408721" y="2194868"/>
          <a:ext cx="3236132" cy="346879"/>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0480" tIns="45720" rIns="30480" bIns="0" numCol="1" spcCol="1270" anchor="ctr" anchorCtr="0">
          <a:noAutofit/>
        </a:bodyPr>
        <a:lstStyle/>
        <a:p>
          <a:pPr lvl="0" algn="ctr" defTabSz="533400" rtl="0">
            <a:lnSpc>
              <a:spcPct val="90000"/>
            </a:lnSpc>
            <a:spcBef>
              <a:spcPct val="0"/>
            </a:spcBef>
            <a:spcAft>
              <a:spcPct val="35000"/>
            </a:spcAft>
          </a:pPr>
          <a:r>
            <a:rPr lang="zh-CN" altLang="en-US" sz="1200" kern="1200" noProof="0" dirty="0" smtClean="0">
              <a:latin typeface="DFHeiW5-GB" pitchFamily="49" charset="-122"/>
              <a:ea typeface="DFHeiW5-GB" pitchFamily="49" charset="-122"/>
            </a:rPr>
            <a:t>配置和管理虚拟网络</a:t>
          </a:r>
          <a:endParaRPr lang="zh-CN" altLang="en-US" sz="1200" kern="1200" noProof="0" dirty="0">
            <a:latin typeface="DFHeiW5-GB" pitchFamily="49" charset="-122"/>
            <a:ea typeface="DFHeiW5-GB" pitchFamily="49" charset="-122"/>
          </a:endParaRPr>
        </a:p>
      </dsp:txBody>
      <dsp:txXfrm>
        <a:off x="418881" y="2205028"/>
        <a:ext cx="3215812" cy="326559"/>
      </dsp:txXfrm>
    </dsp:sp>
    <dsp:sp modelId="{952BED0A-DD08-420B-A16D-ED7B7AF943E6}">
      <dsp:nvSpPr>
        <dsp:cNvPr id="0" name=""/>
        <dsp:cNvSpPr/>
      </dsp:nvSpPr>
      <dsp:spPr>
        <a:xfrm>
          <a:off x="408721" y="2595113"/>
          <a:ext cx="3236132" cy="346879"/>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0480" tIns="45720" rIns="30480" bIns="0" numCol="1" spcCol="1270" anchor="ctr" anchorCtr="0">
          <a:noAutofit/>
        </a:bodyPr>
        <a:lstStyle/>
        <a:p>
          <a:pPr lvl="0" algn="ctr" defTabSz="533400" rtl="0">
            <a:lnSpc>
              <a:spcPct val="90000"/>
            </a:lnSpc>
            <a:spcBef>
              <a:spcPct val="0"/>
            </a:spcBef>
            <a:spcAft>
              <a:spcPct val="35000"/>
            </a:spcAft>
          </a:pPr>
          <a:r>
            <a:rPr lang="zh-CN" altLang="en-US" sz="1200" kern="1200" noProof="0" dirty="0" smtClean="0">
              <a:latin typeface="DFHeiW5-GB" pitchFamily="49" charset="-122"/>
              <a:ea typeface="DFHeiW5-GB" pitchFamily="49" charset="-122"/>
            </a:rPr>
            <a:t>配置和管理虚拟存储</a:t>
          </a:r>
          <a:endParaRPr lang="zh-CN" altLang="en-US" sz="1200" kern="1200" noProof="0" dirty="0">
            <a:latin typeface="DFHeiW5-GB" pitchFamily="49" charset="-122"/>
            <a:ea typeface="DFHeiW5-GB" pitchFamily="49" charset="-122"/>
          </a:endParaRPr>
        </a:p>
      </dsp:txBody>
      <dsp:txXfrm>
        <a:off x="418881" y="2605273"/>
        <a:ext cx="3215812" cy="326559"/>
      </dsp:txXfrm>
    </dsp:sp>
    <dsp:sp modelId="{A03456B9-5588-41C9-B6CD-9F469F468382}">
      <dsp:nvSpPr>
        <dsp:cNvPr id="0" name=""/>
        <dsp:cNvSpPr/>
      </dsp:nvSpPr>
      <dsp:spPr>
        <a:xfrm>
          <a:off x="408721" y="2995359"/>
          <a:ext cx="3236132" cy="346879"/>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0480" tIns="45720" rIns="30480" bIns="0" numCol="1" spcCol="1270" anchor="ctr" anchorCtr="0">
          <a:noAutofit/>
        </a:bodyPr>
        <a:lstStyle/>
        <a:p>
          <a:pPr lvl="0" algn="ctr" defTabSz="533400" rtl="0">
            <a:lnSpc>
              <a:spcPct val="90000"/>
            </a:lnSpc>
            <a:spcBef>
              <a:spcPct val="0"/>
            </a:spcBef>
            <a:spcAft>
              <a:spcPct val="35000"/>
            </a:spcAft>
          </a:pPr>
          <a:r>
            <a:rPr lang="zh-CN" altLang="en-US" sz="1200" kern="1200" noProof="0" dirty="0" smtClean="0">
              <a:latin typeface="DFHeiW5-GB" pitchFamily="49" charset="-122"/>
              <a:ea typeface="DFHeiW5-GB" pitchFamily="49" charset="-122"/>
            </a:rPr>
            <a:t>虚拟机管理</a:t>
          </a:r>
          <a:endParaRPr lang="zh-CN" altLang="en-US" sz="1200" kern="1200" noProof="0" dirty="0">
            <a:latin typeface="DFHeiW5-GB" pitchFamily="49" charset="-122"/>
            <a:ea typeface="DFHeiW5-GB" pitchFamily="49" charset="-122"/>
          </a:endParaRPr>
        </a:p>
      </dsp:txBody>
      <dsp:txXfrm>
        <a:off x="418881" y="3005519"/>
        <a:ext cx="3215812" cy="326559"/>
      </dsp:txXfrm>
    </dsp:sp>
    <dsp:sp modelId="{7FCB9F24-3952-4CB8-BBAF-CBE50DF1FC91}">
      <dsp:nvSpPr>
        <dsp:cNvPr id="0" name=""/>
        <dsp:cNvSpPr/>
      </dsp:nvSpPr>
      <dsp:spPr>
        <a:xfrm>
          <a:off x="4356962" y="288005"/>
          <a:ext cx="4045165" cy="3508753"/>
        </a:xfrm>
        <a:prstGeom prst="roundRect">
          <a:avLst>
            <a:gd name="adj" fmla="val 10000"/>
          </a:avLst>
        </a:prstGeom>
        <a:solidFill>
          <a:schemeClr val="accent3">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txBody>
        <a:bodyPr spcFirstLastPara="0" vert="horz" wrap="square" lIns="190500" tIns="190500" rIns="190500" bIns="190500" numCol="1" spcCol="1270" anchor="ctr" anchorCtr="0">
          <a:noAutofit/>
        </a:bodyPr>
        <a:lstStyle/>
        <a:p>
          <a:pPr lvl="0" algn="ctr" defTabSz="2222500" rtl="0">
            <a:lnSpc>
              <a:spcPct val="90000"/>
            </a:lnSpc>
            <a:spcBef>
              <a:spcPct val="0"/>
            </a:spcBef>
            <a:spcAft>
              <a:spcPct val="35000"/>
            </a:spcAft>
          </a:pPr>
          <a:endParaRPr lang="en-US" sz="5000" kern="1200" dirty="0"/>
        </a:p>
      </dsp:txBody>
      <dsp:txXfrm>
        <a:off x="4356962" y="288005"/>
        <a:ext cx="4045165" cy="1052625"/>
      </dsp:txXfrm>
    </dsp:sp>
    <dsp:sp modelId="{A4B5CC3B-FB6E-4F7E-BF54-71E51A4EC894}">
      <dsp:nvSpPr>
        <dsp:cNvPr id="0" name=""/>
        <dsp:cNvSpPr/>
      </dsp:nvSpPr>
      <dsp:spPr>
        <a:xfrm>
          <a:off x="4757274" y="660462"/>
          <a:ext cx="3236132" cy="483660"/>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0480" tIns="45720" rIns="30480" bIns="0" numCol="1" spcCol="1270" anchor="ctr" anchorCtr="0">
          <a:noAutofit/>
        </a:bodyPr>
        <a:lstStyle/>
        <a:p>
          <a:pPr lvl="0" algn="ctr" defTabSz="533400" rtl="0">
            <a:lnSpc>
              <a:spcPct val="90000"/>
            </a:lnSpc>
            <a:spcBef>
              <a:spcPct val="0"/>
            </a:spcBef>
            <a:spcAft>
              <a:spcPct val="35000"/>
            </a:spcAft>
          </a:pPr>
          <a:r>
            <a:rPr lang="zh-CN" altLang="en-US" sz="1200" kern="1200" noProof="0" dirty="0" smtClean="0">
              <a:latin typeface="DFHeiW5-GB" pitchFamily="49" charset="-122"/>
              <a:ea typeface="DFHeiW5-GB" pitchFamily="49" charset="-122"/>
            </a:rPr>
            <a:t>资源管理和监控</a:t>
          </a:r>
          <a:endParaRPr lang="zh-CN" altLang="en-US" sz="1200" kern="1200" noProof="0" dirty="0">
            <a:latin typeface="DFHeiW5-GB" pitchFamily="49" charset="-122"/>
            <a:ea typeface="DFHeiW5-GB" pitchFamily="49" charset="-122"/>
          </a:endParaRPr>
        </a:p>
      </dsp:txBody>
      <dsp:txXfrm>
        <a:off x="4771440" y="674628"/>
        <a:ext cx="3207800" cy="455328"/>
      </dsp:txXfrm>
    </dsp:sp>
    <dsp:sp modelId="{A9037C78-A7AB-49CE-B552-A3325DEB035A}">
      <dsp:nvSpPr>
        <dsp:cNvPr id="0" name=""/>
        <dsp:cNvSpPr/>
      </dsp:nvSpPr>
      <dsp:spPr>
        <a:xfrm>
          <a:off x="4757274" y="1199953"/>
          <a:ext cx="3236132" cy="483660"/>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0480" tIns="45720" rIns="30480" bIns="0" numCol="1" spcCol="1270" anchor="ctr" anchorCtr="0">
          <a:noAutofit/>
        </a:bodyPr>
        <a:lstStyle/>
        <a:p>
          <a:pPr lvl="0" algn="ctr" defTabSz="533400" rtl="0">
            <a:lnSpc>
              <a:spcPct val="90000"/>
            </a:lnSpc>
            <a:spcBef>
              <a:spcPct val="0"/>
            </a:spcBef>
            <a:spcAft>
              <a:spcPct val="35000"/>
            </a:spcAft>
          </a:pPr>
          <a:r>
            <a:rPr sz="1200" kern="1200" dirty="0"/>
            <a:t>High </a:t>
          </a:r>
          <a:r>
            <a:rPr lang="en-US" altLang="zh-CN" sz="1200" kern="1200" noProof="0" dirty="0" smtClean="0"/>
            <a:t>Availability</a:t>
          </a:r>
          <a:r>
            <a:rPr sz="1200" kern="1200" dirty="0" smtClean="0"/>
            <a:t> </a:t>
          </a:r>
          <a:r>
            <a:rPr sz="1200" kern="1200" dirty="0">
              <a:latin typeface="DFHeiW5-GB" pitchFamily="49" charset="-122"/>
              <a:ea typeface="DFHeiW5-GB" pitchFamily="49" charset="-122"/>
            </a:rPr>
            <a:t>和</a:t>
          </a:r>
          <a:r>
            <a:rPr sz="1200" kern="1200" dirty="0"/>
            <a:t> Fault Tolerance</a:t>
          </a:r>
          <a:endParaRPr lang="zh-CN" sz="1200" kern="1200" dirty="0"/>
        </a:p>
      </dsp:txBody>
      <dsp:txXfrm>
        <a:off x="4771440" y="1214119"/>
        <a:ext cx="3207800" cy="455328"/>
      </dsp:txXfrm>
    </dsp:sp>
    <dsp:sp modelId="{58203B16-ECD5-45C2-AB84-CB4EF99A3C21}">
      <dsp:nvSpPr>
        <dsp:cNvPr id="0" name=""/>
        <dsp:cNvSpPr/>
      </dsp:nvSpPr>
      <dsp:spPr>
        <a:xfrm>
          <a:off x="4757274" y="1767179"/>
          <a:ext cx="3236132" cy="483660"/>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0480" tIns="45720" rIns="30480" bIns="0" numCol="1" spcCol="1270" anchor="ctr" anchorCtr="0">
          <a:noAutofit/>
        </a:bodyPr>
        <a:lstStyle/>
        <a:p>
          <a:pPr lvl="0" algn="ctr" defTabSz="533400" rtl="0">
            <a:lnSpc>
              <a:spcPct val="90000"/>
            </a:lnSpc>
            <a:spcBef>
              <a:spcPct val="0"/>
            </a:spcBef>
            <a:spcAft>
              <a:spcPct val="35000"/>
            </a:spcAft>
          </a:pPr>
          <a:r>
            <a:rPr lang="zh-CN" altLang="en-US" sz="1200" b="0" kern="1200" noProof="0" dirty="0" smtClean="0">
              <a:latin typeface="DFHeiW5-GB" pitchFamily="49" charset="-122"/>
              <a:ea typeface="DFHeiW5-GB" pitchFamily="49" charset="-122"/>
            </a:rPr>
            <a:t>主机可扩展性</a:t>
          </a:r>
          <a:endParaRPr lang="zh-CN" altLang="en-US" sz="1200" b="0" kern="1200" noProof="0" dirty="0">
            <a:latin typeface="DFHeiW5-GB" pitchFamily="49" charset="-122"/>
            <a:ea typeface="DFHeiW5-GB" pitchFamily="49" charset="-122"/>
          </a:endParaRPr>
        </a:p>
      </dsp:txBody>
      <dsp:txXfrm>
        <a:off x="4771440" y="1781345"/>
        <a:ext cx="3207800" cy="455328"/>
      </dsp:txXfrm>
    </dsp:sp>
    <dsp:sp modelId="{95BC134E-0D9F-4B12-8B76-BBD5922793A5}">
      <dsp:nvSpPr>
        <dsp:cNvPr id="0" name=""/>
        <dsp:cNvSpPr/>
      </dsp:nvSpPr>
      <dsp:spPr>
        <a:xfrm>
          <a:off x="4757274" y="2334404"/>
          <a:ext cx="3236132" cy="483660"/>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0480" tIns="22860" rIns="30480" bIns="22860" numCol="1" spcCol="1270" anchor="ctr" anchorCtr="0">
          <a:noAutofit/>
        </a:bodyPr>
        <a:lstStyle/>
        <a:p>
          <a:pPr lvl="0" algn="ctr" defTabSz="533400" rtl="0">
            <a:lnSpc>
              <a:spcPct val="90000"/>
            </a:lnSpc>
            <a:spcBef>
              <a:spcPct val="0"/>
            </a:spcBef>
            <a:spcAft>
              <a:spcPct val="35000"/>
            </a:spcAft>
          </a:pPr>
          <a:r>
            <a:rPr lang="en-US" altLang="zh-CN" sz="1200" kern="1200" dirty="0" smtClean="0">
              <a:ea typeface="华康黑体W5"/>
            </a:rPr>
            <a:t>vSphere Update Manager </a:t>
          </a:r>
          <a:r>
            <a:rPr lang="zh-CN" altLang="en-US" sz="1200" kern="1200" smtClean="0">
              <a:latin typeface="华康黑体W5" pitchFamily="49" charset="-122"/>
              <a:ea typeface="华康黑体W5" pitchFamily="49" charset="-122"/>
            </a:rPr>
            <a:t>和主机维护</a:t>
          </a:r>
          <a:endParaRPr lang="zh-CN" altLang="en-US" sz="1200" b="0" kern="1200" noProof="0" dirty="0">
            <a:latin typeface="DFHeiW5-GB" pitchFamily="49" charset="-122"/>
            <a:ea typeface="DFHeiW5-GB" pitchFamily="49" charset="-122"/>
          </a:endParaRPr>
        </a:p>
      </dsp:txBody>
      <dsp:txXfrm>
        <a:off x="4771440" y="2348570"/>
        <a:ext cx="3207800" cy="455328"/>
      </dsp:txXfrm>
    </dsp:sp>
    <dsp:sp modelId="{79E988E0-FAB2-4261-9ECA-BF8AE5C11F09}">
      <dsp:nvSpPr>
        <dsp:cNvPr id="0" name=""/>
        <dsp:cNvSpPr/>
      </dsp:nvSpPr>
      <dsp:spPr>
        <a:xfrm>
          <a:off x="4774684" y="2872385"/>
          <a:ext cx="3236132" cy="483660"/>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0480" tIns="45720" rIns="30480" bIns="0" numCol="1" spcCol="1270" anchor="ctr" anchorCtr="0">
          <a:noAutofit/>
        </a:bodyPr>
        <a:lstStyle/>
        <a:p>
          <a:pPr lvl="0" algn="ctr" defTabSz="533400">
            <a:lnSpc>
              <a:spcPct val="90000"/>
            </a:lnSpc>
            <a:spcBef>
              <a:spcPct val="0"/>
            </a:spcBef>
            <a:spcAft>
              <a:spcPct val="35000"/>
            </a:spcAft>
          </a:pPr>
          <a:r>
            <a:rPr sz="1200" kern="1200" dirty="0" err="1">
              <a:latin typeface="DFHeiW5-GB" pitchFamily="49" charset="-122"/>
              <a:ea typeface="DFHeiW5-GB" pitchFamily="49" charset="-122"/>
            </a:rPr>
            <a:t>安装</a:t>
          </a:r>
          <a:r>
            <a:rPr sz="1200" kern="1200" dirty="0"/>
            <a:t> </a:t>
          </a:r>
          <a:r>
            <a:rPr lang="en-US" altLang="zh-CN" sz="1200" kern="1200" noProof="0" dirty="0" err="1" smtClean="0"/>
            <a:t>vSphere</a:t>
          </a:r>
          <a:r>
            <a:rPr sz="1200" kern="1200" dirty="0" smtClean="0"/>
            <a:t> </a:t>
          </a:r>
          <a:r>
            <a:rPr sz="1200" kern="1200" dirty="0" err="1">
              <a:latin typeface="DFHeiW5-GB" pitchFamily="49" charset="-122"/>
              <a:ea typeface="DFHeiW5-GB" pitchFamily="49" charset="-122"/>
            </a:rPr>
            <a:t>组件</a:t>
          </a:r>
          <a:endParaRPr lang="zh-CN" sz="1200" kern="1200" dirty="0">
            <a:latin typeface="DFHeiW5-GB" pitchFamily="49" charset="-122"/>
            <a:ea typeface="DFHeiW5-GB" pitchFamily="49" charset="-122"/>
          </a:endParaRPr>
        </a:p>
      </dsp:txBody>
      <dsp:txXfrm>
        <a:off x="4788850" y="2886551"/>
        <a:ext cx="3207800" cy="455328"/>
      </dsp:txXfrm>
    </dsp:sp>
  </dsp:spTree>
</dsp:drawing>
</file>

<file path=ppt/diagrams/layout1.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5" y="5"/>
            <a:ext cx="3169920" cy="480060"/>
          </a:xfrm>
          <a:prstGeom prst="rect">
            <a:avLst/>
          </a:prstGeom>
          <a:noFill/>
          <a:ln w="9525">
            <a:noFill/>
            <a:miter lim="800000"/>
            <a:headEnd/>
            <a:tailEnd/>
          </a:ln>
        </p:spPr>
        <p:txBody>
          <a:bodyPr vert="horz" wrap="square" lIns="96616" tIns="48306" rIns="96616" bIns="48306" numCol="1" anchor="t" anchorCtr="0" compatLnSpc="1">
            <a:prstTxWarp prst="textNoShape">
              <a:avLst/>
            </a:prstTxWarp>
          </a:bodyPr>
          <a:lstStyle>
            <a:lvl1pPr algn="l" eaLnBrk="0" hangingPunct="0">
              <a:spcAft>
                <a:spcPct val="0"/>
              </a:spcAft>
              <a:defRPr sz="1200">
                <a:solidFill>
                  <a:schemeClr val="tx1"/>
                </a:solidFill>
              </a:defRPr>
            </a:lvl1pPr>
          </a:lstStyle>
          <a:p>
            <a:pPr>
              <a:defRPr/>
            </a:pPr>
            <a:endParaRPr lang="en-US" dirty="0"/>
          </a:p>
        </p:txBody>
      </p:sp>
      <p:sp>
        <p:nvSpPr>
          <p:cNvPr id="7171" name="Rectangle 3"/>
          <p:cNvSpPr>
            <a:spLocks noGrp="1" noChangeArrowheads="1"/>
          </p:cNvSpPr>
          <p:nvPr>
            <p:ph type="dt" sz="quarter" idx="1"/>
          </p:nvPr>
        </p:nvSpPr>
        <p:spPr bwMode="auto">
          <a:xfrm>
            <a:off x="4145280" y="5"/>
            <a:ext cx="3169920" cy="480060"/>
          </a:xfrm>
          <a:prstGeom prst="rect">
            <a:avLst/>
          </a:prstGeom>
          <a:noFill/>
          <a:ln w="9525">
            <a:noFill/>
            <a:miter lim="800000"/>
            <a:headEnd/>
            <a:tailEnd/>
          </a:ln>
        </p:spPr>
        <p:txBody>
          <a:bodyPr vert="horz" wrap="square" lIns="96616" tIns="48306" rIns="96616" bIns="48306" numCol="1" anchor="t" anchorCtr="0" compatLnSpc="1">
            <a:prstTxWarp prst="textNoShape">
              <a:avLst/>
            </a:prstTxWarp>
          </a:bodyPr>
          <a:lstStyle>
            <a:lvl1pPr algn="r" eaLnBrk="0" hangingPunct="0">
              <a:spcAft>
                <a:spcPct val="0"/>
              </a:spcAft>
              <a:defRPr sz="1200">
                <a:solidFill>
                  <a:schemeClr val="tx1"/>
                </a:solidFill>
              </a:defRPr>
            </a:lvl1pPr>
          </a:lstStyle>
          <a:p>
            <a:pPr>
              <a:defRPr/>
            </a:pPr>
            <a:endParaRPr lang="en-US" dirty="0"/>
          </a:p>
        </p:txBody>
      </p:sp>
      <p:sp>
        <p:nvSpPr>
          <p:cNvPr id="7172" name="Rectangle 4"/>
          <p:cNvSpPr>
            <a:spLocks noGrp="1" noChangeArrowheads="1"/>
          </p:cNvSpPr>
          <p:nvPr>
            <p:ph type="ftr" sz="quarter" idx="2"/>
          </p:nvPr>
        </p:nvSpPr>
        <p:spPr bwMode="auto">
          <a:xfrm>
            <a:off x="5" y="9121145"/>
            <a:ext cx="3169920" cy="480060"/>
          </a:xfrm>
          <a:prstGeom prst="rect">
            <a:avLst/>
          </a:prstGeom>
          <a:noFill/>
          <a:ln w="9525">
            <a:noFill/>
            <a:miter lim="800000"/>
            <a:headEnd/>
            <a:tailEnd/>
          </a:ln>
        </p:spPr>
        <p:txBody>
          <a:bodyPr vert="horz" wrap="square" lIns="96616" tIns="48306" rIns="96616" bIns="48306" numCol="1" anchor="b" anchorCtr="0" compatLnSpc="1">
            <a:prstTxWarp prst="textNoShape">
              <a:avLst/>
            </a:prstTxWarp>
          </a:bodyPr>
          <a:lstStyle>
            <a:lvl1pPr algn="l" eaLnBrk="0" hangingPunct="0">
              <a:spcAft>
                <a:spcPct val="0"/>
              </a:spcAft>
              <a:defRPr sz="1200">
                <a:solidFill>
                  <a:schemeClr val="tx1"/>
                </a:solidFill>
              </a:defRPr>
            </a:lvl1pPr>
          </a:lstStyle>
          <a:p>
            <a:pPr>
              <a:defRPr/>
            </a:pPr>
            <a:endParaRPr lang="en-US" dirty="0"/>
          </a:p>
        </p:txBody>
      </p:sp>
      <p:sp>
        <p:nvSpPr>
          <p:cNvPr id="7173" name="Rectangle 5"/>
          <p:cNvSpPr>
            <a:spLocks noGrp="1" noChangeArrowheads="1"/>
          </p:cNvSpPr>
          <p:nvPr>
            <p:ph type="sldNum" sz="quarter" idx="3"/>
          </p:nvPr>
        </p:nvSpPr>
        <p:spPr bwMode="auto">
          <a:xfrm>
            <a:off x="4145280" y="9121145"/>
            <a:ext cx="3169920" cy="480060"/>
          </a:xfrm>
          <a:prstGeom prst="rect">
            <a:avLst/>
          </a:prstGeom>
          <a:noFill/>
          <a:ln w="9525">
            <a:noFill/>
            <a:miter lim="800000"/>
            <a:headEnd/>
            <a:tailEnd/>
          </a:ln>
        </p:spPr>
        <p:txBody>
          <a:bodyPr vert="horz" wrap="square" lIns="96616" tIns="48306" rIns="96616" bIns="48306" numCol="1" anchor="b" anchorCtr="0" compatLnSpc="1">
            <a:prstTxWarp prst="textNoShape">
              <a:avLst/>
            </a:prstTxWarp>
          </a:bodyPr>
          <a:lstStyle>
            <a:lvl1pPr algn="r" eaLnBrk="0" hangingPunct="0">
              <a:spcAft>
                <a:spcPct val="0"/>
              </a:spcAft>
              <a:defRPr sz="1200">
                <a:solidFill>
                  <a:schemeClr val="tx1"/>
                </a:solidFill>
              </a:defRPr>
            </a:lvl1pPr>
          </a:lstStyle>
          <a:p>
            <a:pPr>
              <a:defRPr/>
            </a:pPr>
            <a:fld id="{6273D68B-0CA8-4788-90D5-2D086E039DB9}" type="slidenum">
              <a:rPr lang="en-US"/>
              <a:pPr>
                <a:defRPr/>
              </a:pPr>
              <a:t>‹#›</a:t>
            </a:fld>
            <a:endParaRPr lang="zh-CN" dirty="0"/>
          </a:p>
        </p:txBody>
      </p:sp>
    </p:spTree>
    <p:extLst>
      <p:ext uri="{BB962C8B-B14F-4D97-AF65-F5344CB8AC3E}">
        <p14:creationId xmlns:p14="http://schemas.microsoft.com/office/powerpoint/2010/main" val="8183274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5" y="5"/>
            <a:ext cx="3169920" cy="480060"/>
          </a:xfrm>
          <a:prstGeom prst="rect">
            <a:avLst/>
          </a:prstGeom>
          <a:noFill/>
          <a:ln w="9525">
            <a:noFill/>
            <a:miter lim="800000"/>
            <a:headEnd/>
            <a:tailEnd/>
          </a:ln>
        </p:spPr>
        <p:txBody>
          <a:bodyPr vert="horz" wrap="square" lIns="96616" tIns="48306" rIns="96616" bIns="48306" numCol="1" anchor="t" anchorCtr="0" compatLnSpc="1">
            <a:prstTxWarp prst="textNoShape">
              <a:avLst/>
            </a:prstTxWarp>
          </a:bodyPr>
          <a:lstStyle>
            <a:lvl1pPr algn="l" eaLnBrk="0" hangingPunct="0">
              <a:spcAft>
                <a:spcPct val="0"/>
              </a:spcAft>
              <a:defRPr sz="1200">
                <a:solidFill>
                  <a:schemeClr val="tx1"/>
                </a:solidFill>
              </a:defRPr>
            </a:lvl1pPr>
          </a:lstStyle>
          <a:p>
            <a:pPr>
              <a:defRPr/>
            </a:pPr>
            <a:endParaRPr lang="en-US" dirty="0"/>
          </a:p>
        </p:txBody>
      </p:sp>
      <p:sp>
        <p:nvSpPr>
          <p:cNvPr id="4099" name="Rectangle 3"/>
          <p:cNvSpPr>
            <a:spLocks noGrp="1" noChangeArrowheads="1"/>
          </p:cNvSpPr>
          <p:nvPr>
            <p:ph type="dt" idx="1"/>
          </p:nvPr>
        </p:nvSpPr>
        <p:spPr bwMode="auto">
          <a:xfrm>
            <a:off x="4145280" y="5"/>
            <a:ext cx="3169920" cy="480060"/>
          </a:xfrm>
          <a:prstGeom prst="rect">
            <a:avLst/>
          </a:prstGeom>
          <a:noFill/>
          <a:ln w="9525">
            <a:noFill/>
            <a:miter lim="800000"/>
            <a:headEnd/>
            <a:tailEnd/>
          </a:ln>
        </p:spPr>
        <p:txBody>
          <a:bodyPr vert="horz" wrap="square" lIns="96616" tIns="48306" rIns="96616" bIns="48306" numCol="1" anchor="t" anchorCtr="0" compatLnSpc="1">
            <a:prstTxWarp prst="textNoShape">
              <a:avLst/>
            </a:prstTxWarp>
          </a:bodyPr>
          <a:lstStyle>
            <a:lvl1pPr algn="r" eaLnBrk="0" hangingPunct="0">
              <a:spcAft>
                <a:spcPct val="0"/>
              </a:spcAft>
              <a:defRPr sz="1200">
                <a:solidFill>
                  <a:schemeClr val="tx1"/>
                </a:solidFill>
              </a:defRPr>
            </a:lvl1pPr>
          </a:lstStyle>
          <a:p>
            <a:pPr>
              <a:defRPr/>
            </a:pPr>
            <a:endParaRPr lang="en-US" dirty="0"/>
          </a:p>
        </p:txBody>
      </p:sp>
      <p:sp>
        <p:nvSpPr>
          <p:cNvPr id="25604" name="Rectangle 4"/>
          <p:cNvSpPr>
            <a:spLocks noGrp="1" noRot="1" noChangeAspect="1" noChangeArrowheads="1" noTextEdit="1"/>
          </p:cNvSpPr>
          <p:nvPr>
            <p:ph type="sldImg" idx="2"/>
          </p:nvPr>
        </p:nvSpPr>
        <p:spPr bwMode="auto">
          <a:xfrm>
            <a:off x="1257300" y="719138"/>
            <a:ext cx="4800600" cy="36004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75362" y="4560571"/>
            <a:ext cx="5364480" cy="4320540"/>
          </a:xfrm>
          <a:prstGeom prst="rect">
            <a:avLst/>
          </a:prstGeom>
          <a:noFill/>
          <a:ln w="9525">
            <a:noFill/>
            <a:miter lim="800000"/>
            <a:headEnd/>
            <a:tailEnd/>
          </a:ln>
        </p:spPr>
        <p:txBody>
          <a:bodyPr vert="horz" wrap="square" lIns="96616" tIns="48306" rIns="96616" bIns="48306"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5" y="9121145"/>
            <a:ext cx="3169920" cy="480060"/>
          </a:xfrm>
          <a:prstGeom prst="rect">
            <a:avLst/>
          </a:prstGeom>
          <a:noFill/>
          <a:ln w="9525">
            <a:noFill/>
            <a:miter lim="800000"/>
            <a:headEnd/>
            <a:tailEnd/>
          </a:ln>
        </p:spPr>
        <p:txBody>
          <a:bodyPr vert="horz" wrap="square" lIns="96616" tIns="48306" rIns="96616" bIns="48306" numCol="1" anchor="b" anchorCtr="0" compatLnSpc="1">
            <a:prstTxWarp prst="textNoShape">
              <a:avLst/>
            </a:prstTxWarp>
          </a:bodyPr>
          <a:lstStyle>
            <a:lvl1pPr algn="l" eaLnBrk="0" hangingPunct="0">
              <a:spcAft>
                <a:spcPct val="0"/>
              </a:spcAft>
              <a:defRPr sz="1200">
                <a:solidFill>
                  <a:schemeClr val="tx1"/>
                </a:solidFill>
              </a:defRPr>
            </a:lvl1pPr>
          </a:lstStyle>
          <a:p>
            <a:pPr>
              <a:defRPr/>
            </a:pPr>
            <a:endParaRPr lang="en-US" dirty="0"/>
          </a:p>
        </p:txBody>
      </p:sp>
      <p:sp>
        <p:nvSpPr>
          <p:cNvPr id="4103" name="Rectangle 7"/>
          <p:cNvSpPr>
            <a:spLocks noGrp="1" noChangeArrowheads="1"/>
          </p:cNvSpPr>
          <p:nvPr>
            <p:ph type="sldNum" sz="quarter" idx="5"/>
          </p:nvPr>
        </p:nvSpPr>
        <p:spPr bwMode="auto">
          <a:xfrm>
            <a:off x="4145280" y="9121145"/>
            <a:ext cx="3169920" cy="480060"/>
          </a:xfrm>
          <a:prstGeom prst="rect">
            <a:avLst/>
          </a:prstGeom>
          <a:noFill/>
          <a:ln w="9525">
            <a:noFill/>
            <a:miter lim="800000"/>
            <a:headEnd/>
            <a:tailEnd/>
          </a:ln>
        </p:spPr>
        <p:txBody>
          <a:bodyPr vert="horz" wrap="square" lIns="96616" tIns="48306" rIns="96616" bIns="48306" numCol="1" anchor="b" anchorCtr="0" compatLnSpc="1">
            <a:prstTxWarp prst="textNoShape">
              <a:avLst/>
            </a:prstTxWarp>
          </a:bodyPr>
          <a:lstStyle>
            <a:lvl1pPr algn="r" eaLnBrk="0" hangingPunct="0">
              <a:spcAft>
                <a:spcPct val="0"/>
              </a:spcAft>
              <a:defRPr sz="1200">
                <a:solidFill>
                  <a:schemeClr val="tx1"/>
                </a:solidFill>
              </a:defRPr>
            </a:lvl1pPr>
          </a:lstStyle>
          <a:p>
            <a:pPr>
              <a:defRPr/>
            </a:pPr>
            <a:fld id="{30ED41AE-736E-48F5-8701-1355F6D9E97A}" type="slidenum">
              <a:rPr lang="en-US"/>
              <a:pPr>
                <a:defRPr/>
              </a:pPr>
              <a:t>‹#›</a:t>
            </a:fld>
            <a:endParaRPr lang="zh-CN" dirty="0"/>
          </a:p>
        </p:txBody>
      </p:sp>
    </p:spTree>
    <p:extLst>
      <p:ext uri="{BB962C8B-B14F-4D97-AF65-F5344CB8AC3E}">
        <p14:creationId xmlns:p14="http://schemas.microsoft.com/office/powerpoint/2010/main" val="201795426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pitchFamily="34" charset="-128"/>
        <a:cs typeface="+mn-cs"/>
      </a:defRPr>
    </a:lvl1pPr>
    <a:lvl2pPr marL="457200" algn="l" rtl="0" eaLnBrk="0" fontAlgn="base" hangingPunct="0">
      <a:spcBef>
        <a:spcPct val="30000"/>
      </a:spcBef>
      <a:spcAft>
        <a:spcPct val="0"/>
      </a:spcAft>
      <a:defRPr sz="1200" kern="1200">
        <a:solidFill>
          <a:schemeClr val="tx1"/>
        </a:solidFill>
        <a:latin typeface="Arial" charset="0"/>
        <a:ea typeface="ＭＳ Ｐゴシック" pitchFamily="3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pitchFamily="3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pitchFamily="3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70D446D-95DC-4D91-98CC-C4AD03C78757}" type="slidenum">
              <a:rPr lang="en-US"/>
              <a:pPr/>
              <a:t>1</a:t>
            </a:fld>
            <a:endParaRPr lang="en-US" dirty="0"/>
          </a:p>
        </p:txBody>
      </p:sp>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fld id="{0D8D2870-DD0D-49E9-BB5E-511140817AB6}" type="slidenum">
              <a:rPr lang="en-US" smtClean="0">
                <a:latin typeface="Arial" charset="0"/>
                <a:cs typeface="Arial" charset="0"/>
              </a:rPr>
              <a:pPr/>
              <a:t>10</a:t>
            </a:fld>
            <a:endParaRPr lang="en-US" dirty="0" smtClean="0">
              <a:latin typeface="Arial" charset="0"/>
              <a:cs typeface="Arial" charset="0"/>
            </a:endParaRPr>
          </a:p>
        </p:txBody>
      </p:sp>
      <p:sp>
        <p:nvSpPr>
          <p:cNvPr id="86019" name="Rectangle 7"/>
          <p:cNvSpPr txBox="1">
            <a:spLocks noGrp="1" noChangeArrowheads="1"/>
          </p:cNvSpPr>
          <p:nvPr/>
        </p:nvSpPr>
        <p:spPr bwMode="auto">
          <a:xfrm>
            <a:off x="4143376" y="9120190"/>
            <a:ext cx="3170238" cy="479425"/>
          </a:xfrm>
          <a:prstGeom prst="rect">
            <a:avLst/>
          </a:prstGeom>
          <a:noFill/>
          <a:ln w="9525">
            <a:noFill/>
            <a:miter lim="800000"/>
            <a:headEnd/>
            <a:tailEnd/>
          </a:ln>
        </p:spPr>
        <p:txBody>
          <a:bodyPr lIns="96626" tIns="48314" rIns="96626" bIns="48314"/>
          <a:lstStyle/>
          <a:p>
            <a:pPr defTabSz="966462"/>
            <a:fld id="{63647C0B-14D4-474A-BFB3-CE5E7DDF28B8}" type="slidenum">
              <a:rPr lang="en-US" sz="1900"/>
              <a:pPr defTabSz="966462"/>
              <a:t>10</a:t>
            </a:fld>
            <a:endParaRPr lang="en-US" sz="1900" dirty="0"/>
          </a:p>
        </p:txBody>
      </p:sp>
      <p:sp>
        <p:nvSpPr>
          <p:cNvPr id="86020" name="Rectangle 2"/>
          <p:cNvSpPr>
            <a:spLocks noGrp="1" noRot="1" noChangeAspect="1" noChangeArrowheads="1" noTextEdit="1"/>
          </p:cNvSpPr>
          <p:nvPr>
            <p:ph type="sldImg"/>
          </p:nvPr>
        </p:nvSpPr>
        <p:spPr>
          <a:ln/>
        </p:spPr>
      </p:sp>
      <p:sp>
        <p:nvSpPr>
          <p:cNvPr id="86021" name="Rectangle 3"/>
          <p:cNvSpPr>
            <a:spLocks noGrp="1" noChangeArrowheads="1"/>
          </p:cNvSpPr>
          <p:nvPr>
            <p:ph type="body" idx="1"/>
          </p:nvPr>
        </p:nvSpPr>
        <p:spPr>
          <a:noFill/>
          <a:ln/>
        </p:spPr>
        <p:txBody>
          <a:bodyPr lIns="96626" tIns="48314" rIns="96626" bIns="48314"/>
          <a:lstStyle/>
          <a:p>
            <a:pPr eaLnBrk="1" hangingPunct="1"/>
            <a:endParaRPr lang="en-US" dirty="0" smtClean="0">
              <a:latin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p>
            <a:fld id="{A7C72D70-8AEC-47BA-8DD3-9770DBD8E080}" type="slidenum">
              <a:rPr lang="en-US" smtClean="0">
                <a:latin typeface="Arial" charset="0"/>
                <a:cs typeface="Arial" charset="0"/>
              </a:rPr>
              <a:pPr/>
              <a:t>11</a:t>
            </a:fld>
            <a:endParaRPr lang="en-US" dirty="0" smtClean="0">
              <a:latin typeface="Arial" charset="0"/>
              <a:cs typeface="Arial" charset="0"/>
            </a:endParaRPr>
          </a:p>
        </p:txBody>
      </p:sp>
      <p:sp>
        <p:nvSpPr>
          <p:cNvPr id="87043" name="Rectangle 7"/>
          <p:cNvSpPr txBox="1">
            <a:spLocks noGrp="1" noChangeArrowheads="1"/>
          </p:cNvSpPr>
          <p:nvPr/>
        </p:nvSpPr>
        <p:spPr bwMode="auto">
          <a:xfrm>
            <a:off x="4143376" y="9120190"/>
            <a:ext cx="3170238" cy="479425"/>
          </a:xfrm>
          <a:prstGeom prst="rect">
            <a:avLst/>
          </a:prstGeom>
          <a:noFill/>
          <a:ln w="9525">
            <a:noFill/>
            <a:miter lim="800000"/>
            <a:headEnd/>
            <a:tailEnd/>
          </a:ln>
        </p:spPr>
        <p:txBody>
          <a:bodyPr lIns="96626" tIns="48314" rIns="96626" bIns="48314"/>
          <a:lstStyle/>
          <a:p>
            <a:pPr defTabSz="966462"/>
            <a:fld id="{FDD27EA1-F50E-4A63-AF49-561ABC7482F1}" type="slidenum">
              <a:rPr lang="en-US" sz="1900"/>
              <a:pPr defTabSz="966462"/>
              <a:t>11</a:t>
            </a:fld>
            <a:endParaRPr lang="en-US" sz="1900" dirty="0"/>
          </a:p>
        </p:txBody>
      </p:sp>
      <p:sp>
        <p:nvSpPr>
          <p:cNvPr id="87044" name="Rectangle 2"/>
          <p:cNvSpPr>
            <a:spLocks noGrp="1" noRot="1" noChangeAspect="1" noChangeArrowheads="1" noTextEdit="1"/>
          </p:cNvSpPr>
          <p:nvPr>
            <p:ph type="sldImg"/>
          </p:nvPr>
        </p:nvSpPr>
        <p:spPr>
          <a:ln/>
        </p:spPr>
      </p:sp>
      <p:sp>
        <p:nvSpPr>
          <p:cNvPr id="87045" name="Rectangle 3"/>
          <p:cNvSpPr>
            <a:spLocks noGrp="1" noChangeArrowheads="1"/>
          </p:cNvSpPr>
          <p:nvPr>
            <p:ph type="body" idx="1"/>
          </p:nvPr>
        </p:nvSpPr>
        <p:spPr>
          <a:noFill/>
          <a:ln/>
        </p:spPr>
        <p:txBody>
          <a:bodyPr lIns="96626" tIns="48314" rIns="96626" bIns="48314"/>
          <a:lstStyle/>
          <a:p>
            <a:pPr marL="190435" indent="-190435" eaLnBrk="1" hangingPunct="1">
              <a:lnSpc>
                <a:spcPct val="90000"/>
              </a:lnSpc>
            </a:pPr>
            <a:endParaRPr lang="en-US" sz="1000"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p:spPr>
        <p:txBody>
          <a:bodyPr/>
          <a:lstStyle/>
          <a:p>
            <a:pPr defTabSz="964938"/>
            <a:fld id="{B2C10CE6-752E-4977-A233-2A58DDA60455}" type="slidenum">
              <a:rPr lang="en-US" smtClean="0">
                <a:cs typeface="Arial" charset="0"/>
              </a:rPr>
              <a:pPr defTabSz="964938"/>
              <a:t>12</a:t>
            </a:fld>
            <a:endParaRPr lang="en-US" dirty="0" smtClean="0">
              <a:cs typeface="Arial" charset="0"/>
            </a:endParaRPr>
          </a:p>
        </p:txBody>
      </p:sp>
      <p:sp>
        <p:nvSpPr>
          <p:cNvPr id="157699" name="Rectangle 2"/>
          <p:cNvSpPr>
            <a:spLocks noGrp="1" noRot="1" noChangeAspect="1" noChangeArrowheads="1" noTextEdit="1"/>
          </p:cNvSpPr>
          <p:nvPr>
            <p:ph type="sldImg"/>
          </p:nvPr>
        </p:nvSpPr>
        <p:spPr>
          <a:xfrm>
            <a:off x="1258888" y="719138"/>
            <a:ext cx="4800600" cy="3600450"/>
          </a:xfrm>
          <a:ln/>
        </p:spPr>
      </p:sp>
      <p:sp>
        <p:nvSpPr>
          <p:cNvPr id="157700" name="Rectangle 3"/>
          <p:cNvSpPr>
            <a:spLocks noGrp="1" noChangeArrowheads="1"/>
          </p:cNvSpPr>
          <p:nvPr>
            <p:ph type="body" idx="1"/>
          </p:nvPr>
        </p:nvSpPr>
        <p:spPr>
          <a:xfrm>
            <a:off x="974726" y="4559301"/>
            <a:ext cx="5365750" cy="4322763"/>
          </a:xfrm>
          <a:noFill/>
          <a:ln/>
        </p:spPr>
        <p:txBody>
          <a:bodyPr/>
          <a:lstStyle/>
          <a:p>
            <a:pPr marL="226952" indent="-226952" eaLnBrk="1" hangingPunct="1">
              <a:lnSpc>
                <a:spcPct val="80000"/>
              </a:lnSpc>
            </a:pPr>
            <a:endParaRPr lang="en-US" sz="800"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fld id="{47BB88C2-FB53-4B5D-BC18-A68E97C4D17E}" type="slidenum">
              <a:rPr lang="en-US" smtClean="0">
                <a:latin typeface="Arial" charset="0"/>
                <a:cs typeface="Arial" charset="0"/>
              </a:rPr>
              <a:pPr/>
              <a:t>15</a:t>
            </a:fld>
            <a:endParaRPr lang="en-US" dirty="0" smtClean="0">
              <a:latin typeface="Arial" charset="0"/>
              <a:cs typeface="Arial" charset="0"/>
            </a:endParaRPr>
          </a:p>
        </p:txBody>
      </p:sp>
      <p:sp>
        <p:nvSpPr>
          <p:cNvPr id="90115" name="Rectangle 2"/>
          <p:cNvSpPr>
            <a:spLocks noGrp="1" noRot="1" noChangeAspect="1" noChangeArrowheads="1" noTextEdit="1"/>
          </p:cNvSpPr>
          <p:nvPr>
            <p:ph type="sldImg"/>
          </p:nvPr>
        </p:nvSpPr>
        <p:spPr>
          <a:xfrm>
            <a:off x="1258888" y="722313"/>
            <a:ext cx="4799012" cy="3598862"/>
          </a:xfrm>
          <a:solidFill>
            <a:srgbClr val="FFFFFF"/>
          </a:solidFill>
          <a:ln/>
        </p:spPr>
      </p:sp>
      <p:sp>
        <p:nvSpPr>
          <p:cNvPr id="90116" name="Rectangle 3"/>
          <p:cNvSpPr>
            <a:spLocks noGrp="1" noChangeArrowheads="1"/>
          </p:cNvSpPr>
          <p:nvPr>
            <p:ph type="body" idx="1"/>
          </p:nvPr>
        </p:nvSpPr>
        <p:spPr>
          <a:xfrm>
            <a:off x="974726" y="4559300"/>
            <a:ext cx="5364164" cy="4318000"/>
          </a:xfrm>
          <a:noFill/>
          <a:ln/>
        </p:spPr>
        <p:txBody>
          <a:bodyPr wrap="none" anchor="ctr"/>
          <a:lstStyle/>
          <a:p>
            <a:pPr eaLnBrk="1" hangingPunct="1"/>
            <a:endParaRPr lang="en-US" dirty="0" smtClean="0">
              <a:latin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p>
            <a:fld id="{51517BAD-C256-4647-9326-43C7A57B4196}" type="slidenum">
              <a:rPr lang="en-US" smtClean="0">
                <a:latin typeface="Arial" charset="0"/>
                <a:cs typeface="Arial" charset="0"/>
              </a:rPr>
              <a:pPr/>
              <a:t>16</a:t>
            </a:fld>
            <a:endParaRPr lang="en-US" dirty="0" smtClean="0">
              <a:latin typeface="Arial" charset="0"/>
              <a:cs typeface="Arial" charset="0"/>
            </a:endParaRPr>
          </a:p>
        </p:txBody>
      </p:sp>
      <p:sp>
        <p:nvSpPr>
          <p:cNvPr id="91139" name="Rectangle 7"/>
          <p:cNvSpPr txBox="1">
            <a:spLocks noGrp="1" noChangeArrowheads="1"/>
          </p:cNvSpPr>
          <p:nvPr/>
        </p:nvSpPr>
        <p:spPr bwMode="auto">
          <a:xfrm>
            <a:off x="4143376" y="9120190"/>
            <a:ext cx="3170238" cy="479425"/>
          </a:xfrm>
          <a:prstGeom prst="rect">
            <a:avLst/>
          </a:prstGeom>
          <a:noFill/>
          <a:ln w="9525">
            <a:noFill/>
            <a:miter lim="800000"/>
            <a:headEnd/>
            <a:tailEnd/>
          </a:ln>
        </p:spPr>
        <p:txBody>
          <a:bodyPr lIns="96626" tIns="48314" rIns="96626" bIns="48314"/>
          <a:lstStyle/>
          <a:p>
            <a:pPr defTabSz="966462"/>
            <a:fld id="{44B18A16-31C8-4F58-9B38-2FC05AABC202}" type="slidenum">
              <a:rPr lang="en-US" sz="1900"/>
              <a:pPr defTabSz="966462"/>
              <a:t>16</a:t>
            </a:fld>
            <a:endParaRPr lang="en-US" sz="1900" dirty="0"/>
          </a:p>
        </p:txBody>
      </p:sp>
      <p:sp>
        <p:nvSpPr>
          <p:cNvPr id="91140" name="Rectangle 2"/>
          <p:cNvSpPr>
            <a:spLocks noGrp="1" noRot="1" noChangeAspect="1" noChangeArrowheads="1" noTextEdit="1"/>
          </p:cNvSpPr>
          <p:nvPr>
            <p:ph type="sldImg"/>
          </p:nvPr>
        </p:nvSpPr>
        <p:spPr>
          <a:ln/>
        </p:spPr>
      </p:sp>
      <p:sp>
        <p:nvSpPr>
          <p:cNvPr id="91141" name="Rectangle 3"/>
          <p:cNvSpPr>
            <a:spLocks noGrp="1" noChangeArrowheads="1"/>
          </p:cNvSpPr>
          <p:nvPr>
            <p:ph type="body" idx="1"/>
          </p:nvPr>
        </p:nvSpPr>
        <p:spPr>
          <a:noFill/>
          <a:ln/>
        </p:spPr>
        <p:txBody>
          <a:bodyPr lIns="96626" tIns="48314" rIns="96626" bIns="48314"/>
          <a:lstStyle/>
          <a:p>
            <a:pPr marL="1142615" lvl="2" indent="-228523" algn="just" eaLnBrk="1" hangingPunct="1"/>
            <a:endParaRPr lang="en-US" sz="100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C2DE35BD-4D87-487F-ADF7-B803B1155625}" type="slidenum">
              <a:rPr lang="en-US" smtClean="0">
                <a:latin typeface="Arial" charset="0"/>
                <a:cs typeface="Arial" charset="0"/>
              </a:rPr>
              <a:pPr/>
              <a:t>17</a:t>
            </a:fld>
            <a:endParaRPr lang="en-US" dirty="0" smtClean="0">
              <a:latin typeface="Arial" charset="0"/>
              <a:cs typeface="Arial" charset="0"/>
            </a:endParaRPr>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p:spPr>
        <p:txBody>
          <a:bodyPr/>
          <a:lstStyle/>
          <a:p>
            <a:pPr eaLnBrk="1" hangingPunct="1"/>
            <a:endParaRPr lang="en-US" dirty="0" smtClean="0">
              <a:latin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B0912C7-8DD9-49FC-9654-F7DB154DDE4A}" type="slidenum">
              <a:rPr lang="en-US"/>
              <a:pPr/>
              <a:t>18</a:t>
            </a:fld>
            <a:endParaRPr lang="en-US" dirty="0"/>
          </a:p>
        </p:txBody>
      </p:sp>
      <p:sp>
        <p:nvSpPr>
          <p:cNvPr id="37890" name="Rectangle 2"/>
          <p:cNvSpPr>
            <a:spLocks noGrp="1" noRot="1" noChangeAspect="1" noChangeArrowheads="1" noTextEdit="1"/>
          </p:cNvSpPr>
          <p:nvPr>
            <p:ph type="sldImg"/>
          </p:nvPr>
        </p:nvSpPr>
        <p:spPr>
          <a:xfrm>
            <a:off x="776288" y="541338"/>
            <a:ext cx="5438775" cy="4078287"/>
          </a:xfrm>
          <a:ln/>
        </p:spPr>
      </p:sp>
      <p:sp>
        <p:nvSpPr>
          <p:cNvPr id="37891" name="Rectangle 3"/>
          <p:cNvSpPr>
            <a:spLocks noGrp="1" noChangeArrowheads="1"/>
          </p:cNvSpPr>
          <p:nvPr>
            <p:ph type="body" idx="1"/>
          </p:nvPr>
        </p:nvSpPr>
        <p:spPr>
          <a:xfrm>
            <a:off x="638389" y="4800602"/>
            <a:ext cx="6351693" cy="4320540"/>
          </a:xfrm>
        </p:spPr>
        <p:txBody>
          <a:bodyPr/>
          <a:lstStyle/>
          <a:p>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fld id="{2A5F5627-0208-4D27-8F0D-CDABFC7B4B09}" type="slidenum">
              <a:rPr lang="en-US" smtClean="0">
                <a:latin typeface="Arial" charset="0"/>
                <a:cs typeface="Arial" charset="0"/>
              </a:rPr>
              <a:pPr/>
              <a:t>19</a:t>
            </a:fld>
            <a:endParaRPr lang="en-US" dirty="0" smtClean="0">
              <a:latin typeface="Arial" charset="0"/>
              <a:cs typeface="Arial" charset="0"/>
            </a:endParaRPr>
          </a:p>
        </p:txBody>
      </p:sp>
      <p:sp>
        <p:nvSpPr>
          <p:cNvPr id="103427" name="Rectangle 2"/>
          <p:cNvSpPr>
            <a:spLocks noGrp="1" noRot="1" noChangeAspect="1" noChangeArrowheads="1" noTextEdit="1"/>
          </p:cNvSpPr>
          <p:nvPr>
            <p:ph type="sldImg"/>
          </p:nvPr>
        </p:nvSpPr>
        <p:spPr>
          <a:xfrm>
            <a:off x="776288" y="541338"/>
            <a:ext cx="5437187" cy="4078287"/>
          </a:xfrm>
          <a:ln/>
        </p:spPr>
      </p:sp>
      <p:sp>
        <p:nvSpPr>
          <p:cNvPr id="103428" name="Rectangle 3"/>
          <p:cNvSpPr>
            <a:spLocks noGrp="1" noChangeArrowheads="1"/>
          </p:cNvSpPr>
          <p:nvPr>
            <p:ph type="body" idx="1"/>
          </p:nvPr>
        </p:nvSpPr>
        <p:spPr>
          <a:xfrm>
            <a:off x="638176" y="4800602"/>
            <a:ext cx="6351589" cy="4321175"/>
          </a:xfrm>
          <a:noFill/>
          <a:ln/>
        </p:spPr>
        <p:txBody>
          <a:bodyPr/>
          <a:lstStyle/>
          <a:p>
            <a:pPr eaLnBrk="1" hangingPunct="1"/>
            <a:endParaRPr lang="en-US" dirty="0" smtClean="0">
              <a:latin typeface="Arial"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p>
            <a:fld id="{4D9F3379-74EA-4761-A24D-249E4D0D1203}" type="slidenum">
              <a:rPr lang="en-US" smtClean="0">
                <a:latin typeface="Arial" charset="0"/>
                <a:cs typeface="Arial" charset="0"/>
              </a:rPr>
              <a:pPr/>
              <a:t>20</a:t>
            </a:fld>
            <a:endParaRPr lang="en-US" dirty="0" smtClean="0">
              <a:latin typeface="Arial" charset="0"/>
              <a:cs typeface="Arial" charset="0"/>
            </a:endParaRPr>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xfrm>
            <a:off x="974726" y="4559303"/>
            <a:ext cx="5365750" cy="4321175"/>
          </a:xfrm>
          <a:noFill/>
          <a:ln/>
        </p:spPr>
        <p:txBody>
          <a:bodyPr/>
          <a:lstStyle/>
          <a:p>
            <a:pPr eaLnBrk="1" hangingPunct="1"/>
            <a:endParaRPr lang="en-US" dirty="0" smtClean="0">
              <a:latin typeface="Arial"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p>
            <a:fld id="{A58272A0-C488-4F10-BD0D-AF172A013720}" type="slidenum">
              <a:rPr lang="en-US" smtClean="0">
                <a:latin typeface="Arial" charset="0"/>
                <a:cs typeface="Arial" charset="0"/>
              </a:rPr>
              <a:pPr/>
              <a:t>21</a:t>
            </a:fld>
            <a:endParaRPr lang="en-US" dirty="0" smtClean="0">
              <a:latin typeface="Arial" charset="0"/>
              <a:cs typeface="Arial" charset="0"/>
            </a:endParaRPr>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xfrm>
            <a:off x="974726" y="4559303"/>
            <a:ext cx="5365750" cy="4321175"/>
          </a:xfrm>
          <a:noFill/>
          <a:ln/>
        </p:spPr>
        <p:txBody>
          <a:bodyPr/>
          <a:lstStyle/>
          <a:p>
            <a:pPr eaLnBrk="1" hangingPunct="1"/>
            <a:endParaRPr lang="en-US" b="1" dirty="0" smtClean="0">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9881">
              <a:defRPr/>
            </a:pPr>
            <a:endParaRPr lang="en-US" dirty="0" smtClean="0"/>
          </a:p>
        </p:txBody>
      </p:sp>
      <p:sp>
        <p:nvSpPr>
          <p:cNvPr id="4" name="Slide Number Placeholder 3"/>
          <p:cNvSpPr>
            <a:spLocks noGrp="1"/>
          </p:cNvSpPr>
          <p:nvPr>
            <p:ph type="sldNum" sz="quarter" idx="10"/>
          </p:nvPr>
        </p:nvSpPr>
        <p:spPr/>
        <p:txBody>
          <a:bodyPr/>
          <a:lstStyle/>
          <a:p>
            <a:pPr>
              <a:defRPr/>
            </a:pPr>
            <a:fld id="{30ED41AE-736E-48F5-8701-1355F6D9E97A}" type="slidenum">
              <a:rPr lang="en-US" smtClean="0"/>
              <a:pPr>
                <a:defRPr/>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p>
            <a:fld id="{99515DD1-9166-4BCC-B5A6-779E0FC03C9C}" type="slidenum">
              <a:rPr lang="en-US" smtClean="0">
                <a:latin typeface="Arial" charset="0"/>
                <a:cs typeface="Arial" charset="0"/>
              </a:rPr>
              <a:pPr/>
              <a:t>22</a:t>
            </a:fld>
            <a:endParaRPr lang="en-US" dirty="0" smtClean="0">
              <a:latin typeface="Arial" charset="0"/>
              <a:cs typeface="Arial" charset="0"/>
            </a:endParaRPr>
          </a:p>
        </p:txBody>
      </p:sp>
      <p:sp>
        <p:nvSpPr>
          <p:cNvPr id="107523" name="Rectangle 2"/>
          <p:cNvSpPr>
            <a:spLocks noGrp="1" noRot="1" noChangeAspect="1" noChangeArrowheads="1" noTextEdit="1"/>
          </p:cNvSpPr>
          <p:nvPr>
            <p:ph type="sldImg"/>
          </p:nvPr>
        </p:nvSpPr>
        <p:spPr>
          <a:xfrm>
            <a:off x="1255713" y="720725"/>
            <a:ext cx="4800600" cy="3600450"/>
          </a:xfrm>
          <a:solidFill>
            <a:srgbClr val="FFFFFF"/>
          </a:solidFill>
          <a:ln/>
        </p:spPr>
      </p:sp>
      <p:sp>
        <p:nvSpPr>
          <p:cNvPr id="107524" name="Rectangle 3"/>
          <p:cNvSpPr>
            <a:spLocks noGrp="1" noChangeArrowheads="1"/>
          </p:cNvSpPr>
          <p:nvPr>
            <p:ph type="body" idx="1"/>
          </p:nvPr>
        </p:nvSpPr>
        <p:spPr>
          <a:xfrm>
            <a:off x="974726" y="4559300"/>
            <a:ext cx="5364164" cy="4319588"/>
          </a:xfrm>
          <a:noFill/>
          <a:ln/>
        </p:spPr>
        <p:txBody>
          <a:bodyPr wrap="none" anchor="ctr"/>
          <a:lstStyle/>
          <a:p>
            <a:pPr eaLnBrk="1" hangingPunct="1"/>
            <a:endParaRPr lang="en-US" dirty="0" smtClean="0">
              <a:latin typeface="Arial"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p>
            <a:fld id="{F97B5148-0959-440D-BF20-CB07C77D1BDD}" type="slidenum">
              <a:rPr lang="en-US" smtClean="0">
                <a:latin typeface="Arial" pitchFamily="34" charset="0"/>
                <a:ea typeface="ＭＳ Ｐゴシック"/>
                <a:cs typeface="Arial" pitchFamily="34" charset="0"/>
              </a:rPr>
              <a:pPr/>
              <a:t>23</a:t>
            </a:fld>
            <a:endParaRPr lang="en-US" dirty="0" smtClean="0">
              <a:latin typeface="Arial" pitchFamily="34" charset="0"/>
              <a:ea typeface="ＭＳ Ｐゴシック"/>
              <a:cs typeface="Arial" pitchFamily="34" charset="0"/>
            </a:endParaRPr>
          </a:p>
        </p:txBody>
      </p:sp>
      <p:sp>
        <p:nvSpPr>
          <p:cNvPr id="107523" name="Rectangle 7"/>
          <p:cNvSpPr txBox="1">
            <a:spLocks noGrp="1" noChangeArrowheads="1"/>
          </p:cNvSpPr>
          <p:nvPr/>
        </p:nvSpPr>
        <p:spPr bwMode="auto">
          <a:xfrm>
            <a:off x="4142963" y="9120813"/>
            <a:ext cx="3170583" cy="478748"/>
          </a:xfrm>
          <a:prstGeom prst="rect">
            <a:avLst/>
          </a:prstGeom>
          <a:noFill/>
          <a:ln w="9525">
            <a:noFill/>
            <a:miter lim="800000"/>
            <a:headEnd/>
            <a:tailEnd/>
          </a:ln>
        </p:spPr>
        <p:txBody>
          <a:bodyPr lIns="96620" tIns="48309" rIns="96620" bIns="48309" anchor="b"/>
          <a:lstStyle/>
          <a:p>
            <a:pPr algn="r" defTabSz="966437"/>
            <a:fld id="{1EB6528A-2B01-49AB-8E13-B7202A05AA50}" type="slidenum">
              <a:rPr lang="en-US" sz="1400"/>
              <a:pPr algn="r" defTabSz="966437"/>
              <a:t>23</a:t>
            </a:fld>
            <a:endParaRPr lang="en-US" sz="1400" dirty="0"/>
          </a:p>
        </p:txBody>
      </p:sp>
      <p:sp>
        <p:nvSpPr>
          <p:cNvPr id="107524" name="Rectangle 2"/>
          <p:cNvSpPr>
            <a:spLocks noGrp="1" noRot="1" noChangeAspect="1" noChangeArrowheads="1" noTextEdit="1"/>
          </p:cNvSpPr>
          <p:nvPr>
            <p:ph type="sldImg"/>
          </p:nvPr>
        </p:nvSpPr>
        <p:spPr>
          <a:xfrm>
            <a:off x="1258888" y="720725"/>
            <a:ext cx="4800600" cy="3600450"/>
          </a:xfrm>
          <a:ln/>
        </p:spPr>
      </p:sp>
      <p:sp>
        <p:nvSpPr>
          <p:cNvPr id="107525" name="Rectangle 3"/>
          <p:cNvSpPr>
            <a:spLocks noGrp="1" noChangeArrowheads="1"/>
          </p:cNvSpPr>
          <p:nvPr>
            <p:ph type="body" idx="1"/>
          </p:nvPr>
        </p:nvSpPr>
        <p:spPr>
          <a:noFill/>
          <a:ln/>
        </p:spPr>
        <p:txBody>
          <a:bodyPr lIns="96620" tIns="48309" rIns="96620" bIns="48309"/>
          <a:lstStyle/>
          <a:p>
            <a:pPr eaLnBrk="1" hangingPunct="1"/>
            <a:endParaRPr lang="en-US" dirty="0" smtClean="0">
              <a:latin typeface="Arial"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p>
            <a:fld id="{0253BE23-C4DC-40E4-91F1-F69A6FC13ECD}" type="slidenum">
              <a:rPr lang="en-US" smtClean="0">
                <a:latin typeface="Arial" charset="0"/>
                <a:cs typeface="Arial" charset="0"/>
              </a:rPr>
              <a:pPr/>
              <a:t>24</a:t>
            </a:fld>
            <a:endParaRPr lang="en-US" dirty="0" smtClean="0">
              <a:latin typeface="Arial" charset="0"/>
              <a:cs typeface="Arial" charset="0"/>
            </a:endParaRPr>
          </a:p>
        </p:txBody>
      </p:sp>
      <p:sp>
        <p:nvSpPr>
          <p:cNvPr id="109571" name="Rectangle 2"/>
          <p:cNvSpPr>
            <a:spLocks noGrp="1" noRot="1" noChangeAspect="1" noChangeArrowheads="1" noTextEdit="1"/>
          </p:cNvSpPr>
          <p:nvPr>
            <p:ph type="sldImg"/>
          </p:nvPr>
        </p:nvSpPr>
        <p:spPr>
          <a:xfrm>
            <a:off x="1258888" y="722313"/>
            <a:ext cx="4799012" cy="3598862"/>
          </a:xfrm>
          <a:solidFill>
            <a:srgbClr val="FFFFFF"/>
          </a:solidFill>
          <a:ln/>
        </p:spPr>
      </p:sp>
      <p:sp>
        <p:nvSpPr>
          <p:cNvPr id="109572" name="Rectangle 3"/>
          <p:cNvSpPr>
            <a:spLocks noGrp="1" noChangeArrowheads="1"/>
          </p:cNvSpPr>
          <p:nvPr>
            <p:ph type="body" idx="1"/>
          </p:nvPr>
        </p:nvSpPr>
        <p:spPr>
          <a:xfrm>
            <a:off x="976313" y="4559300"/>
            <a:ext cx="5359400" cy="4318000"/>
          </a:xfrm>
          <a:noFill/>
          <a:ln/>
        </p:spPr>
        <p:txBody>
          <a:bodyPr wrap="none" anchor="ctr"/>
          <a:lstStyle/>
          <a:p>
            <a:pPr eaLnBrk="1" hangingPunct="1"/>
            <a:endParaRPr lang="en-US" dirty="0" smtClean="0">
              <a:latin typeface="Arial"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p>
            <a:fld id="{0D88A045-09C1-4E61-A8FD-2A83267FA745}" type="slidenum">
              <a:rPr lang="en-US" smtClean="0">
                <a:latin typeface="Arial" charset="0"/>
                <a:cs typeface="Arial" charset="0"/>
              </a:rPr>
              <a:pPr/>
              <a:t>25</a:t>
            </a:fld>
            <a:endParaRPr lang="en-US" dirty="0" smtClean="0">
              <a:latin typeface="Arial" charset="0"/>
              <a:cs typeface="Arial" charset="0"/>
            </a:endParaRPr>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xfrm>
            <a:off x="974726" y="4559303"/>
            <a:ext cx="5365750" cy="4321175"/>
          </a:xfrm>
          <a:noFill/>
          <a:ln/>
        </p:spPr>
        <p:txBody>
          <a:bodyPr/>
          <a:lstStyle/>
          <a:p>
            <a:pPr eaLnBrk="1" hangingPunct="1"/>
            <a:endParaRPr lang="en-US" dirty="0" smtClean="0">
              <a:latin typeface="Arial"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p>
            <a:fld id="{6C5550B2-13F2-4ABA-B096-34C1C7203463}" type="slidenum">
              <a:rPr lang="en-US" smtClean="0">
                <a:latin typeface="Arial" charset="0"/>
                <a:cs typeface="Arial" charset="0"/>
              </a:rPr>
              <a:pPr/>
              <a:t>26</a:t>
            </a:fld>
            <a:endParaRPr lang="en-US" dirty="0" smtClean="0">
              <a:latin typeface="Arial" charset="0"/>
              <a:cs typeface="Arial" charset="0"/>
            </a:endParaRPr>
          </a:p>
        </p:txBody>
      </p:sp>
      <p:sp>
        <p:nvSpPr>
          <p:cNvPr id="112643" name="Rectangle 2"/>
          <p:cNvSpPr>
            <a:spLocks noGrp="1" noRot="1" noChangeAspect="1" noChangeArrowheads="1" noTextEdit="1"/>
          </p:cNvSpPr>
          <p:nvPr>
            <p:ph type="sldImg"/>
          </p:nvPr>
        </p:nvSpPr>
        <p:spPr>
          <a:xfrm>
            <a:off x="1257300" y="722313"/>
            <a:ext cx="4800600" cy="3600450"/>
          </a:xfrm>
          <a:solidFill>
            <a:srgbClr val="FFFFFF"/>
          </a:solidFill>
          <a:ln/>
        </p:spPr>
      </p:sp>
      <p:sp>
        <p:nvSpPr>
          <p:cNvPr id="112644" name="Rectangle 3"/>
          <p:cNvSpPr>
            <a:spLocks noGrp="1" noChangeArrowheads="1"/>
          </p:cNvSpPr>
          <p:nvPr>
            <p:ph type="body" idx="1"/>
          </p:nvPr>
        </p:nvSpPr>
        <p:spPr>
          <a:xfrm>
            <a:off x="731841" y="4562476"/>
            <a:ext cx="5851525" cy="4318000"/>
          </a:xfrm>
          <a:noFill/>
          <a:ln/>
        </p:spPr>
        <p:txBody>
          <a:bodyPr wrap="none" anchor="ctr"/>
          <a:lstStyle/>
          <a:p>
            <a:pPr eaLnBrk="1" hangingPunct="1"/>
            <a:endParaRPr lang="en-US" dirty="0" smtClean="0">
              <a:latin typeface="Arial"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p>
            <a:fld id="{F97B5148-0959-440D-BF20-CB07C77D1BDD}" type="slidenum">
              <a:rPr lang="en-US" smtClean="0">
                <a:latin typeface="Arial" pitchFamily="34" charset="0"/>
                <a:ea typeface="ＭＳ Ｐゴシック"/>
                <a:cs typeface="Arial" pitchFamily="34" charset="0"/>
              </a:rPr>
              <a:pPr/>
              <a:t>27</a:t>
            </a:fld>
            <a:endParaRPr lang="en-US" dirty="0" smtClean="0">
              <a:latin typeface="Arial" pitchFamily="34" charset="0"/>
              <a:ea typeface="ＭＳ Ｐゴシック"/>
              <a:cs typeface="Arial" pitchFamily="34" charset="0"/>
            </a:endParaRPr>
          </a:p>
        </p:txBody>
      </p:sp>
      <p:sp>
        <p:nvSpPr>
          <p:cNvPr id="107523" name="Rectangle 7"/>
          <p:cNvSpPr txBox="1">
            <a:spLocks noGrp="1" noChangeArrowheads="1"/>
          </p:cNvSpPr>
          <p:nvPr/>
        </p:nvSpPr>
        <p:spPr bwMode="auto">
          <a:xfrm>
            <a:off x="4142963" y="9120813"/>
            <a:ext cx="3170583" cy="478748"/>
          </a:xfrm>
          <a:prstGeom prst="rect">
            <a:avLst/>
          </a:prstGeom>
          <a:noFill/>
          <a:ln w="9525">
            <a:noFill/>
            <a:miter lim="800000"/>
            <a:headEnd/>
            <a:tailEnd/>
          </a:ln>
        </p:spPr>
        <p:txBody>
          <a:bodyPr lIns="96620" tIns="48309" rIns="96620" bIns="48309" anchor="b"/>
          <a:lstStyle/>
          <a:p>
            <a:pPr algn="r" defTabSz="966437"/>
            <a:fld id="{1EB6528A-2B01-49AB-8E13-B7202A05AA50}" type="slidenum">
              <a:rPr lang="en-US" sz="1400"/>
              <a:pPr algn="r" defTabSz="966437"/>
              <a:t>27</a:t>
            </a:fld>
            <a:endParaRPr lang="en-US" sz="1400" dirty="0"/>
          </a:p>
        </p:txBody>
      </p:sp>
      <p:sp>
        <p:nvSpPr>
          <p:cNvPr id="107524" name="Rectangle 2"/>
          <p:cNvSpPr>
            <a:spLocks noGrp="1" noRot="1" noChangeAspect="1" noChangeArrowheads="1" noTextEdit="1"/>
          </p:cNvSpPr>
          <p:nvPr>
            <p:ph type="sldImg"/>
          </p:nvPr>
        </p:nvSpPr>
        <p:spPr>
          <a:xfrm>
            <a:off x="1258888" y="720725"/>
            <a:ext cx="4800600" cy="3600450"/>
          </a:xfrm>
          <a:ln/>
        </p:spPr>
      </p:sp>
      <p:sp>
        <p:nvSpPr>
          <p:cNvPr id="107525" name="Rectangle 3"/>
          <p:cNvSpPr>
            <a:spLocks noGrp="1" noChangeArrowheads="1"/>
          </p:cNvSpPr>
          <p:nvPr>
            <p:ph type="body" idx="1"/>
          </p:nvPr>
        </p:nvSpPr>
        <p:spPr>
          <a:noFill/>
          <a:ln/>
        </p:spPr>
        <p:txBody>
          <a:bodyPr lIns="96620" tIns="48309" rIns="96620" bIns="48309"/>
          <a:lstStyle/>
          <a:p>
            <a:pPr eaLnBrk="1" hangingPunct="1"/>
            <a:endParaRPr lang="en-US" dirty="0" smtClean="0">
              <a:latin typeface="Arial"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p:spPr>
        <p:txBody>
          <a:bodyPr/>
          <a:lstStyle/>
          <a:p>
            <a:fld id="{C032916B-C146-4F36-9C01-701DDC828DB9}" type="slidenum">
              <a:rPr lang="en-US" smtClean="0">
                <a:latin typeface="Arial" charset="0"/>
                <a:cs typeface="Arial" charset="0"/>
              </a:rPr>
              <a:pPr/>
              <a:t>28</a:t>
            </a:fld>
            <a:endParaRPr lang="en-US" dirty="0" smtClean="0">
              <a:latin typeface="Arial" charset="0"/>
              <a:cs typeface="Arial" charset="0"/>
            </a:endParaRPr>
          </a:p>
        </p:txBody>
      </p:sp>
      <p:sp>
        <p:nvSpPr>
          <p:cNvPr id="131075" name="Rectangle 2"/>
          <p:cNvSpPr>
            <a:spLocks noGrp="1" noRot="1" noChangeAspect="1" noChangeArrowheads="1" noTextEdit="1"/>
          </p:cNvSpPr>
          <p:nvPr>
            <p:ph type="sldImg"/>
          </p:nvPr>
        </p:nvSpPr>
        <p:spPr>
          <a:xfrm>
            <a:off x="1258888" y="719138"/>
            <a:ext cx="4800600" cy="3600450"/>
          </a:xfrm>
          <a:ln/>
        </p:spPr>
      </p:sp>
      <p:sp>
        <p:nvSpPr>
          <p:cNvPr id="131076" name="Rectangle 3"/>
          <p:cNvSpPr>
            <a:spLocks noGrp="1" noChangeArrowheads="1"/>
          </p:cNvSpPr>
          <p:nvPr>
            <p:ph type="body" idx="1"/>
          </p:nvPr>
        </p:nvSpPr>
        <p:spPr>
          <a:xfrm>
            <a:off x="974726" y="4559301"/>
            <a:ext cx="5365750" cy="4322762"/>
          </a:xfrm>
          <a:noFill/>
          <a:ln/>
        </p:spPr>
        <p:txBody>
          <a:bodyPr/>
          <a:lstStyle/>
          <a:p>
            <a:pPr eaLnBrk="1" hangingPunct="1"/>
            <a:endParaRPr lang="en-US" dirty="0" smtClean="0">
              <a:latin typeface="Arial"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p>
            <a:fld id="{681A4604-50D2-4B1D-BA2E-440D4FB28562}" type="slidenum">
              <a:rPr lang="en-US" smtClean="0">
                <a:latin typeface="Arial" charset="0"/>
                <a:cs typeface="Arial" charset="0"/>
              </a:rPr>
              <a:pPr/>
              <a:t>29</a:t>
            </a:fld>
            <a:endParaRPr lang="en-US" dirty="0" smtClean="0">
              <a:latin typeface="Arial" charset="0"/>
              <a:cs typeface="Arial" charset="0"/>
            </a:endParaRPr>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noFill/>
          <a:ln/>
        </p:spPr>
        <p:txBody>
          <a:bodyPr/>
          <a:lstStyle/>
          <a:p>
            <a:pPr eaLnBrk="1" hangingPunct="1"/>
            <a:endParaRPr lang="en-US" dirty="0" smtClean="0">
              <a:latin typeface="Arial"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B0912C7-8DD9-49FC-9654-F7DB154DDE4A}" type="slidenum">
              <a:rPr lang="en-US"/>
              <a:pPr/>
              <a:t>30</a:t>
            </a:fld>
            <a:endParaRPr lang="en-US" dirty="0"/>
          </a:p>
        </p:txBody>
      </p:sp>
      <p:sp>
        <p:nvSpPr>
          <p:cNvPr id="37890" name="Rectangle 2"/>
          <p:cNvSpPr>
            <a:spLocks noGrp="1" noRot="1" noChangeAspect="1" noChangeArrowheads="1" noTextEdit="1"/>
          </p:cNvSpPr>
          <p:nvPr>
            <p:ph type="sldImg"/>
          </p:nvPr>
        </p:nvSpPr>
        <p:spPr>
          <a:xfrm>
            <a:off x="776288" y="541338"/>
            <a:ext cx="5438775" cy="4078287"/>
          </a:xfrm>
          <a:ln/>
        </p:spPr>
      </p:sp>
      <p:sp>
        <p:nvSpPr>
          <p:cNvPr id="37891" name="Rectangle 3"/>
          <p:cNvSpPr>
            <a:spLocks noGrp="1" noChangeArrowheads="1"/>
          </p:cNvSpPr>
          <p:nvPr>
            <p:ph type="body" idx="1"/>
          </p:nvPr>
        </p:nvSpPr>
        <p:spPr>
          <a:xfrm>
            <a:off x="638389" y="4800602"/>
            <a:ext cx="6351693" cy="4320540"/>
          </a:xfrm>
        </p:spPr>
        <p:txBody>
          <a:bodyPr/>
          <a:lstStyle/>
          <a:p>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fld id="{2A5F5627-0208-4D27-8F0D-CDABFC7B4B09}" type="slidenum">
              <a:rPr lang="en-US" smtClean="0">
                <a:latin typeface="Arial" charset="0"/>
                <a:cs typeface="Arial" charset="0"/>
              </a:rPr>
              <a:pPr/>
              <a:t>31</a:t>
            </a:fld>
            <a:endParaRPr lang="en-US" dirty="0" smtClean="0">
              <a:latin typeface="Arial" charset="0"/>
              <a:cs typeface="Arial" charset="0"/>
            </a:endParaRPr>
          </a:p>
        </p:txBody>
      </p:sp>
      <p:sp>
        <p:nvSpPr>
          <p:cNvPr id="103427" name="Rectangle 2"/>
          <p:cNvSpPr>
            <a:spLocks noGrp="1" noRot="1" noChangeAspect="1" noChangeArrowheads="1" noTextEdit="1"/>
          </p:cNvSpPr>
          <p:nvPr>
            <p:ph type="sldImg"/>
          </p:nvPr>
        </p:nvSpPr>
        <p:spPr>
          <a:xfrm>
            <a:off x="776288" y="541338"/>
            <a:ext cx="5437187" cy="4078287"/>
          </a:xfrm>
          <a:ln/>
        </p:spPr>
      </p:sp>
      <p:sp>
        <p:nvSpPr>
          <p:cNvPr id="103428" name="Rectangle 3"/>
          <p:cNvSpPr>
            <a:spLocks noGrp="1" noChangeArrowheads="1"/>
          </p:cNvSpPr>
          <p:nvPr>
            <p:ph type="body" idx="1"/>
          </p:nvPr>
        </p:nvSpPr>
        <p:spPr>
          <a:xfrm>
            <a:off x="638176" y="4800602"/>
            <a:ext cx="6351589" cy="4321175"/>
          </a:xfrm>
          <a:noFill/>
          <a:ln/>
        </p:spPr>
        <p:txBody>
          <a:bodyPr/>
          <a:lstStyle/>
          <a:p>
            <a:pPr eaLnBrk="1" hangingPunct="1"/>
            <a:endParaRPr lang="en-US" dirty="0" smtClean="0">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FF04A569-5DEF-4582-B99C-170BB3EDC8AB}" type="slidenum">
              <a:rPr lang="en-US" smtClean="0">
                <a:latin typeface="Arial" charset="0"/>
                <a:cs typeface="Arial" charset="0"/>
              </a:rPr>
              <a:pPr/>
              <a:t>3</a:t>
            </a:fld>
            <a:endParaRPr lang="en-US" dirty="0" smtClean="0">
              <a:latin typeface="Arial" charset="0"/>
              <a:cs typeface="Arial" charset="0"/>
            </a:endParaRPr>
          </a:p>
        </p:txBody>
      </p:sp>
      <p:sp>
        <p:nvSpPr>
          <p:cNvPr id="78851" name="Rectangle 2"/>
          <p:cNvSpPr>
            <a:spLocks noGrp="1" noRot="1" noChangeAspect="1" noChangeArrowheads="1" noTextEdit="1"/>
          </p:cNvSpPr>
          <p:nvPr>
            <p:ph type="sldImg"/>
          </p:nvPr>
        </p:nvSpPr>
        <p:spPr>
          <a:xfrm>
            <a:off x="776288" y="541338"/>
            <a:ext cx="5437187" cy="4078287"/>
          </a:xfrm>
          <a:ln/>
        </p:spPr>
      </p:sp>
      <p:sp>
        <p:nvSpPr>
          <p:cNvPr id="78852" name="Rectangle 3"/>
          <p:cNvSpPr>
            <a:spLocks noGrp="1" noChangeArrowheads="1"/>
          </p:cNvSpPr>
          <p:nvPr>
            <p:ph type="body" idx="1"/>
          </p:nvPr>
        </p:nvSpPr>
        <p:spPr>
          <a:xfrm>
            <a:off x="638176" y="4800602"/>
            <a:ext cx="6351589" cy="4321175"/>
          </a:xfrm>
          <a:noFill/>
          <a:ln/>
        </p:spPr>
        <p:txBody>
          <a:bodyPr/>
          <a:lstStyle/>
          <a:p>
            <a:pPr marL="228523" indent="-228523" eaLnBrk="1" hangingPunct="1"/>
            <a:endParaRPr lang="en-US" dirty="0" smtClean="0">
              <a:latin typeface="Arial"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57E3CEAD-A30E-4D92-91C8-3D063A901E72}" type="slidenum">
              <a:rPr lang="en-US" smtClean="0">
                <a:latin typeface="Arial" charset="0"/>
                <a:cs typeface="Arial" charset="0"/>
              </a:rPr>
              <a:pPr/>
              <a:t>32</a:t>
            </a:fld>
            <a:endParaRPr lang="en-US" dirty="0" smtClean="0">
              <a:latin typeface="Arial" charset="0"/>
              <a:cs typeface="Arial" charset="0"/>
            </a:endParaRPr>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xfrm>
            <a:off x="974726" y="4559303"/>
            <a:ext cx="5365750" cy="4321175"/>
          </a:xfrm>
          <a:noFill/>
          <a:ln/>
        </p:spPr>
        <p:txBody>
          <a:bodyPr/>
          <a:lstStyle/>
          <a:p>
            <a:pPr eaLnBrk="1" hangingPunct="1"/>
            <a:endParaRPr lang="en-US" b="1" dirty="0" smtClean="0">
              <a:latin typeface="Arial"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02B6C81E-00C5-4252-975C-024B86332665}" type="slidenum">
              <a:rPr lang="en-US" smtClean="0">
                <a:latin typeface="Arial" charset="0"/>
                <a:cs typeface="Arial" charset="0"/>
              </a:rPr>
              <a:pPr/>
              <a:t>33</a:t>
            </a:fld>
            <a:endParaRPr lang="en-US" dirty="0" smtClean="0">
              <a:latin typeface="Arial" charset="0"/>
              <a:cs typeface="Arial" charset="0"/>
            </a:endParaRPr>
          </a:p>
        </p:txBody>
      </p:sp>
      <p:sp>
        <p:nvSpPr>
          <p:cNvPr id="141315" name="Rectangle 2"/>
          <p:cNvSpPr>
            <a:spLocks noGrp="1" noRot="1" noChangeAspect="1" noChangeArrowheads="1" noTextEdit="1"/>
          </p:cNvSpPr>
          <p:nvPr>
            <p:ph type="sldImg"/>
          </p:nvPr>
        </p:nvSpPr>
        <p:spPr>
          <a:ln/>
        </p:spPr>
      </p:sp>
      <p:sp>
        <p:nvSpPr>
          <p:cNvPr id="141316" name="Rectangle 3"/>
          <p:cNvSpPr>
            <a:spLocks noGrp="1" noChangeArrowheads="1"/>
          </p:cNvSpPr>
          <p:nvPr>
            <p:ph type="body" idx="1"/>
          </p:nvPr>
        </p:nvSpPr>
        <p:spPr>
          <a:xfrm>
            <a:off x="974726" y="4559303"/>
            <a:ext cx="5365750" cy="4321175"/>
          </a:xfrm>
          <a:noFill/>
          <a:ln/>
        </p:spPr>
        <p:txBody>
          <a:bodyPr/>
          <a:lstStyle/>
          <a:p>
            <a:pPr eaLnBrk="1" hangingPunct="1"/>
            <a:endParaRPr lang="en-US" b="1" dirty="0" smtClean="0">
              <a:latin typeface="Arial"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16078801-4B98-41B2-948C-318E7C8269FF}" type="slidenum">
              <a:rPr lang="en-US" smtClean="0">
                <a:latin typeface="Arial" charset="0"/>
                <a:cs typeface="Arial" charset="0"/>
              </a:rPr>
              <a:pPr/>
              <a:t>34</a:t>
            </a:fld>
            <a:endParaRPr lang="en-US" dirty="0" smtClean="0">
              <a:latin typeface="Arial" charset="0"/>
              <a:cs typeface="Arial" charset="0"/>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xfrm>
            <a:off x="974726" y="4559303"/>
            <a:ext cx="5365750" cy="4321175"/>
          </a:xfrm>
          <a:noFill/>
          <a:ln/>
        </p:spPr>
        <p:txBody>
          <a:bodyPr/>
          <a:lstStyle/>
          <a:p>
            <a:pPr eaLnBrk="1" hangingPunct="1"/>
            <a:endParaRPr lang="en-US" dirty="0" smtClean="0">
              <a:latin typeface="Arial"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p:spPr>
        <p:txBody>
          <a:bodyPr/>
          <a:lstStyle/>
          <a:p>
            <a:fld id="{06A6D95E-4377-40FA-99EF-38F6C2271F0A}" type="slidenum">
              <a:rPr lang="en-US" smtClean="0">
                <a:latin typeface="Arial" charset="0"/>
                <a:cs typeface="Arial" charset="0"/>
              </a:rPr>
              <a:pPr/>
              <a:t>35</a:t>
            </a:fld>
            <a:endParaRPr lang="en-US" dirty="0" smtClean="0">
              <a:latin typeface="Arial" charset="0"/>
              <a:cs typeface="Arial" charset="0"/>
            </a:endParaRPr>
          </a:p>
        </p:txBody>
      </p:sp>
      <p:sp>
        <p:nvSpPr>
          <p:cNvPr id="144387" name="Rectangle 2"/>
          <p:cNvSpPr>
            <a:spLocks noGrp="1" noRot="1" noChangeAspect="1" noChangeArrowheads="1" noTextEdit="1"/>
          </p:cNvSpPr>
          <p:nvPr>
            <p:ph type="sldImg"/>
          </p:nvPr>
        </p:nvSpPr>
        <p:spPr>
          <a:xfrm>
            <a:off x="1258888" y="722313"/>
            <a:ext cx="4799012" cy="3598862"/>
          </a:xfrm>
          <a:solidFill>
            <a:srgbClr val="FFFFFF"/>
          </a:solidFill>
          <a:ln/>
        </p:spPr>
      </p:sp>
      <p:sp>
        <p:nvSpPr>
          <p:cNvPr id="144388" name="Rectangle 3"/>
          <p:cNvSpPr>
            <a:spLocks noGrp="1" noChangeArrowheads="1"/>
          </p:cNvSpPr>
          <p:nvPr>
            <p:ph type="body" idx="1"/>
          </p:nvPr>
        </p:nvSpPr>
        <p:spPr>
          <a:xfrm>
            <a:off x="976313" y="4559300"/>
            <a:ext cx="5359400" cy="4318000"/>
          </a:xfrm>
          <a:noFill/>
          <a:ln/>
        </p:spPr>
        <p:txBody>
          <a:bodyPr wrap="none" anchor="ctr"/>
          <a:lstStyle/>
          <a:p>
            <a:pPr eaLnBrk="1" hangingPunct="1"/>
            <a:endParaRPr lang="en-US" dirty="0" smtClean="0">
              <a:latin typeface="Arial"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7A4A0E20-5B76-452D-8369-E3D6600A67F6}" type="slidenum">
              <a:rPr lang="en-US" smtClean="0">
                <a:latin typeface="Arial" charset="0"/>
                <a:cs typeface="Arial" charset="0"/>
              </a:rPr>
              <a:pPr/>
              <a:t>36</a:t>
            </a:fld>
            <a:endParaRPr lang="en-US" dirty="0" smtClean="0">
              <a:latin typeface="Arial" charset="0"/>
              <a:cs typeface="Arial" charset="0"/>
            </a:endParaRPr>
          </a:p>
        </p:txBody>
      </p:sp>
      <p:sp>
        <p:nvSpPr>
          <p:cNvPr id="145411" name="Rectangle 2"/>
          <p:cNvSpPr>
            <a:spLocks noGrp="1" noRot="1" noChangeAspect="1" noChangeArrowheads="1" noTextEdit="1"/>
          </p:cNvSpPr>
          <p:nvPr>
            <p:ph type="sldImg"/>
          </p:nvPr>
        </p:nvSpPr>
        <p:spPr>
          <a:xfrm>
            <a:off x="1258888" y="722313"/>
            <a:ext cx="4799012" cy="3598862"/>
          </a:xfrm>
          <a:solidFill>
            <a:srgbClr val="FFFFFF"/>
          </a:solidFill>
          <a:ln/>
        </p:spPr>
      </p:sp>
      <p:sp>
        <p:nvSpPr>
          <p:cNvPr id="145412" name="Rectangle 3"/>
          <p:cNvSpPr>
            <a:spLocks noGrp="1" noChangeArrowheads="1"/>
          </p:cNvSpPr>
          <p:nvPr>
            <p:ph type="body" idx="1"/>
          </p:nvPr>
        </p:nvSpPr>
        <p:spPr>
          <a:xfrm>
            <a:off x="974726" y="4559300"/>
            <a:ext cx="5364164" cy="4318000"/>
          </a:xfrm>
          <a:noFill/>
          <a:ln/>
        </p:spPr>
        <p:txBody>
          <a:bodyPr wrap="none" anchor="ctr"/>
          <a:lstStyle/>
          <a:p>
            <a:pPr eaLnBrk="1" hangingPunct="1"/>
            <a:endParaRPr lang="en-US" dirty="0" smtClean="0">
              <a:latin typeface="Arial"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0ED41AE-736E-48F5-8701-1355F6D9E97A}" type="slidenum">
              <a:rPr lang="en-US" smtClean="0"/>
              <a:pPr>
                <a:defRPr/>
              </a:pPr>
              <a:t>37</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p>
            <a:fld id="{681A4604-50D2-4B1D-BA2E-440D4FB28562}" type="slidenum">
              <a:rPr lang="en-US" smtClean="0">
                <a:latin typeface="Arial" charset="0"/>
                <a:cs typeface="Arial" charset="0"/>
              </a:rPr>
              <a:pPr/>
              <a:t>38</a:t>
            </a:fld>
            <a:endParaRPr lang="en-US" dirty="0" smtClean="0">
              <a:latin typeface="Arial" charset="0"/>
              <a:cs typeface="Arial" charset="0"/>
            </a:endParaRPr>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noFill/>
          <a:ln/>
        </p:spPr>
        <p:txBody>
          <a:bodyPr/>
          <a:lstStyle/>
          <a:p>
            <a:pPr eaLnBrk="1" hangingPunct="1"/>
            <a:endParaRPr lang="en-US" dirty="0" smtClean="0">
              <a:latin typeface="Arial"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B0912C7-8DD9-49FC-9654-F7DB154DDE4A}" type="slidenum">
              <a:rPr lang="en-US"/>
              <a:pPr/>
              <a:t>39</a:t>
            </a:fld>
            <a:endParaRPr lang="en-US" dirty="0"/>
          </a:p>
        </p:txBody>
      </p:sp>
      <p:sp>
        <p:nvSpPr>
          <p:cNvPr id="37890" name="Rectangle 2"/>
          <p:cNvSpPr>
            <a:spLocks noGrp="1" noRot="1" noChangeAspect="1" noChangeArrowheads="1" noTextEdit="1"/>
          </p:cNvSpPr>
          <p:nvPr>
            <p:ph type="sldImg"/>
          </p:nvPr>
        </p:nvSpPr>
        <p:spPr>
          <a:xfrm>
            <a:off x="776288" y="541338"/>
            <a:ext cx="5438775" cy="4078287"/>
          </a:xfrm>
          <a:ln/>
        </p:spPr>
      </p:sp>
      <p:sp>
        <p:nvSpPr>
          <p:cNvPr id="37891" name="Rectangle 3"/>
          <p:cNvSpPr>
            <a:spLocks noGrp="1" noChangeArrowheads="1"/>
          </p:cNvSpPr>
          <p:nvPr>
            <p:ph type="body" idx="1"/>
          </p:nvPr>
        </p:nvSpPr>
        <p:spPr>
          <a:xfrm>
            <a:off x="638389" y="4800602"/>
            <a:ext cx="6351693" cy="4320540"/>
          </a:xfrm>
        </p:spPr>
        <p:txBody>
          <a:bodyPr/>
          <a:lstStyle/>
          <a:p>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EEE5F082-60A6-4D6B-A5A9-F81C681E6F54}" type="slidenum">
              <a:rPr lang="en-US" smtClean="0">
                <a:latin typeface="Arial" charset="0"/>
                <a:cs typeface="Arial" charset="0"/>
              </a:rPr>
              <a:pPr/>
              <a:t>40</a:t>
            </a:fld>
            <a:endParaRPr lang="en-US" dirty="0" smtClean="0">
              <a:latin typeface="Arial" charset="0"/>
              <a:cs typeface="Arial" charset="0"/>
            </a:endParaRPr>
          </a:p>
        </p:txBody>
      </p:sp>
      <p:sp>
        <p:nvSpPr>
          <p:cNvPr id="94211" name="Rectangle 2"/>
          <p:cNvSpPr>
            <a:spLocks noGrp="1" noRot="1" noChangeAspect="1" noChangeArrowheads="1" noTextEdit="1"/>
          </p:cNvSpPr>
          <p:nvPr>
            <p:ph type="sldImg"/>
          </p:nvPr>
        </p:nvSpPr>
        <p:spPr>
          <a:xfrm>
            <a:off x="776288" y="541338"/>
            <a:ext cx="5437187" cy="4078287"/>
          </a:xfrm>
          <a:ln/>
        </p:spPr>
      </p:sp>
      <p:sp>
        <p:nvSpPr>
          <p:cNvPr id="94212" name="Rectangle 3"/>
          <p:cNvSpPr>
            <a:spLocks noGrp="1" noChangeArrowheads="1"/>
          </p:cNvSpPr>
          <p:nvPr>
            <p:ph type="body" idx="1"/>
          </p:nvPr>
        </p:nvSpPr>
        <p:spPr>
          <a:xfrm>
            <a:off x="638176" y="4800602"/>
            <a:ext cx="6351589" cy="4321175"/>
          </a:xfrm>
          <a:noFill/>
          <a:ln/>
        </p:spPr>
        <p:txBody>
          <a:bodyPr/>
          <a:lstStyle/>
          <a:p>
            <a:pPr eaLnBrk="1" hangingPunct="1"/>
            <a:endParaRPr lang="en-US" dirty="0" smtClean="0">
              <a:latin typeface="Arial"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p>
            <a:fld id="{9A408733-942F-47D4-BFBA-EA592F068C65}" type="slidenum">
              <a:rPr lang="en-US" smtClean="0">
                <a:latin typeface="Arial" charset="0"/>
                <a:cs typeface="Arial" charset="0"/>
              </a:rPr>
              <a:pPr/>
              <a:t>41</a:t>
            </a:fld>
            <a:endParaRPr lang="en-US" dirty="0" smtClean="0">
              <a:latin typeface="Arial" charset="0"/>
              <a:cs typeface="Arial" charset="0"/>
            </a:endParaRPr>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xfrm>
            <a:off x="974726" y="4559303"/>
            <a:ext cx="5365750" cy="4321175"/>
          </a:xfrm>
          <a:noFill/>
          <a:ln/>
        </p:spPr>
        <p:txBody>
          <a:bodyPr/>
          <a:lstStyle/>
          <a:p>
            <a:pPr eaLnBrk="1" hangingPunct="1"/>
            <a:endParaRPr lang="en-US" dirty="0" smtClean="0">
              <a:latin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p>
            <a:fld id="{1767B11E-9112-4F0F-98BF-362D2781743F}" type="slidenum">
              <a:rPr lang="en-US" smtClean="0">
                <a:latin typeface="Arial" charset="0"/>
                <a:cs typeface="Arial" charset="0"/>
              </a:rPr>
              <a:pPr/>
              <a:t>4</a:t>
            </a:fld>
            <a:endParaRPr lang="en-US" dirty="0" smtClean="0">
              <a:latin typeface="Arial" charset="0"/>
              <a:cs typeface="Arial" charset="0"/>
            </a:endParaRPr>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endParaRPr lang="en-US" dirty="0" smtClean="0">
              <a:latin typeface="Arial"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p>
            <a:fld id="{180236B1-1F1B-43BD-B7DC-48423CD35011}" type="slidenum">
              <a:rPr lang="en-US" smtClean="0">
                <a:latin typeface="Arial" charset="0"/>
                <a:cs typeface="Arial" charset="0"/>
              </a:rPr>
              <a:pPr/>
              <a:t>42</a:t>
            </a:fld>
            <a:endParaRPr lang="en-US" dirty="0" smtClean="0">
              <a:latin typeface="Arial" charset="0"/>
              <a:cs typeface="Arial" charset="0"/>
            </a:endParaRPr>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xfrm>
            <a:off x="974726" y="4559303"/>
            <a:ext cx="5365750" cy="4321175"/>
          </a:xfrm>
          <a:noFill/>
          <a:ln/>
        </p:spPr>
        <p:txBody>
          <a:bodyPr/>
          <a:lstStyle/>
          <a:p>
            <a:pPr eaLnBrk="1" hangingPunct="1"/>
            <a:endParaRPr lang="en-US" b="1" dirty="0" smtClean="0">
              <a:latin typeface="Arial"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F6D3D58A-D813-4A68-AFCA-A403B982993B}" type="slidenum">
              <a:rPr lang="en-US" smtClean="0">
                <a:latin typeface="Arial" charset="0"/>
                <a:cs typeface="Arial" charset="0"/>
              </a:rPr>
              <a:pPr/>
              <a:t>43</a:t>
            </a:fld>
            <a:endParaRPr lang="en-US" dirty="0" smtClean="0">
              <a:latin typeface="Arial" charset="0"/>
              <a:cs typeface="Arial" charset="0"/>
            </a:endParaRPr>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xfrm>
            <a:off x="974726" y="4559303"/>
            <a:ext cx="5365750" cy="4321175"/>
          </a:xfrm>
          <a:noFill/>
          <a:ln/>
        </p:spPr>
        <p:txBody>
          <a:bodyPr/>
          <a:lstStyle/>
          <a:p>
            <a:pPr eaLnBrk="1" hangingPunct="1"/>
            <a:endParaRPr lang="en-US" dirty="0" smtClean="0">
              <a:latin typeface="Arial"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p>
            <a:fld id="{A2176C01-5D5D-4FE0-8D58-A3AA3E15B8B5}" type="slidenum">
              <a:rPr lang="en-US" smtClean="0">
                <a:latin typeface="Arial" charset="0"/>
                <a:cs typeface="Arial" charset="0"/>
              </a:rPr>
              <a:pPr/>
              <a:t>44</a:t>
            </a:fld>
            <a:endParaRPr lang="en-US" dirty="0" smtClean="0">
              <a:latin typeface="Arial" charset="0"/>
              <a:cs typeface="Arial" charset="0"/>
            </a:endParaRPr>
          </a:p>
        </p:txBody>
      </p:sp>
      <p:sp>
        <p:nvSpPr>
          <p:cNvPr id="98307" name="Rectangle 2"/>
          <p:cNvSpPr>
            <a:spLocks noGrp="1" noRot="1" noChangeAspect="1" noChangeArrowheads="1" noTextEdit="1"/>
          </p:cNvSpPr>
          <p:nvPr>
            <p:ph type="sldImg"/>
          </p:nvPr>
        </p:nvSpPr>
        <p:spPr>
          <a:xfrm>
            <a:off x="1258888" y="722313"/>
            <a:ext cx="4799012" cy="3598862"/>
          </a:xfrm>
          <a:solidFill>
            <a:srgbClr val="FFFFFF"/>
          </a:solidFill>
          <a:ln/>
        </p:spPr>
      </p:sp>
      <p:sp>
        <p:nvSpPr>
          <p:cNvPr id="98308" name="Rectangle 3"/>
          <p:cNvSpPr>
            <a:spLocks noGrp="1" noChangeArrowheads="1"/>
          </p:cNvSpPr>
          <p:nvPr>
            <p:ph type="body" idx="1"/>
          </p:nvPr>
        </p:nvSpPr>
        <p:spPr>
          <a:xfrm>
            <a:off x="974726" y="4559300"/>
            <a:ext cx="5364164" cy="4318000"/>
          </a:xfrm>
          <a:noFill/>
          <a:ln/>
        </p:spPr>
        <p:txBody>
          <a:bodyPr wrap="none" anchor="ctr"/>
          <a:lstStyle/>
          <a:p>
            <a:pPr eaLnBrk="1" hangingPunct="1"/>
            <a:endParaRPr lang="en-US" dirty="0" smtClean="0">
              <a:latin typeface="Arial"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endParaRPr lang="en-US" b="0" dirty="0" smtClean="0"/>
          </a:p>
        </p:txBody>
      </p:sp>
      <p:sp>
        <p:nvSpPr>
          <p:cNvPr id="4" name="Slide Number Placeholder 3"/>
          <p:cNvSpPr>
            <a:spLocks noGrp="1"/>
          </p:cNvSpPr>
          <p:nvPr>
            <p:ph type="sldNum" sz="quarter" idx="10"/>
          </p:nvPr>
        </p:nvSpPr>
        <p:spPr/>
        <p:txBody>
          <a:bodyPr/>
          <a:lstStyle/>
          <a:p>
            <a:pPr>
              <a:defRPr/>
            </a:pPr>
            <a:fld id="{30ED41AE-736E-48F5-8701-1355F6D9E97A}" type="slidenum">
              <a:rPr lang="en-US" smtClean="0"/>
              <a:pPr>
                <a:defRPr/>
              </a:pPr>
              <a:t>45</a:t>
            </a:fld>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endParaRPr lang="en-US" dirty="0"/>
          </a:p>
        </p:txBody>
      </p:sp>
      <p:sp>
        <p:nvSpPr>
          <p:cNvPr id="4" name="Slide Number Placeholder 3"/>
          <p:cNvSpPr>
            <a:spLocks noGrp="1"/>
          </p:cNvSpPr>
          <p:nvPr>
            <p:ph type="sldNum" sz="quarter" idx="10"/>
          </p:nvPr>
        </p:nvSpPr>
        <p:spPr/>
        <p:txBody>
          <a:bodyPr/>
          <a:lstStyle/>
          <a:p>
            <a:pPr>
              <a:defRPr/>
            </a:pPr>
            <a:fld id="{30ED41AE-736E-48F5-8701-1355F6D9E97A}" type="slidenum">
              <a:rPr lang="en-US" smtClean="0"/>
              <a:pPr>
                <a:defRPr/>
              </a:pPr>
              <a:t>46</a:t>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defTabSz="914226">
              <a:defRPr/>
            </a:pPr>
            <a:endParaRPr lang="en-US" i="0" baseline="0" dirty="0" smtClean="0"/>
          </a:p>
        </p:txBody>
      </p:sp>
      <p:sp>
        <p:nvSpPr>
          <p:cNvPr id="4" name="Slide Number Placeholder 3"/>
          <p:cNvSpPr>
            <a:spLocks noGrp="1"/>
          </p:cNvSpPr>
          <p:nvPr>
            <p:ph type="sldNum" sz="quarter" idx="10"/>
          </p:nvPr>
        </p:nvSpPr>
        <p:spPr/>
        <p:txBody>
          <a:bodyPr/>
          <a:lstStyle/>
          <a:p>
            <a:pPr>
              <a:defRPr/>
            </a:pPr>
            <a:fld id="{30ED41AE-736E-48F5-8701-1355F6D9E97A}" type="slidenum">
              <a:rPr lang="en-US" smtClean="0"/>
              <a:pPr>
                <a:defRPr/>
              </a:pPr>
              <a:t>47</a:t>
            </a:fld>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p:spPr>
        <p:txBody>
          <a:bodyPr/>
          <a:lstStyle/>
          <a:p>
            <a:fld id="{5432AB6F-0237-4D22-88D3-F02C34316886}" type="slidenum">
              <a:rPr lang="en-US" smtClean="0">
                <a:latin typeface="Arial" charset="0"/>
                <a:cs typeface="Arial" charset="0"/>
              </a:rPr>
              <a:pPr/>
              <a:t>48</a:t>
            </a:fld>
            <a:endParaRPr lang="en-US" dirty="0" smtClean="0">
              <a:latin typeface="Arial" charset="0"/>
              <a:cs typeface="Arial" charset="0"/>
            </a:endParaRPr>
          </a:p>
        </p:txBody>
      </p:sp>
      <p:sp>
        <p:nvSpPr>
          <p:cNvPr id="130051" name="Rectangle 2"/>
          <p:cNvSpPr>
            <a:spLocks noGrp="1" noRot="1" noChangeAspect="1" noChangeArrowheads="1" noTextEdit="1"/>
          </p:cNvSpPr>
          <p:nvPr>
            <p:ph type="sldImg"/>
          </p:nvPr>
        </p:nvSpPr>
        <p:spPr>
          <a:ln/>
        </p:spPr>
      </p:sp>
      <p:sp>
        <p:nvSpPr>
          <p:cNvPr id="130052" name="Rectangle 3"/>
          <p:cNvSpPr>
            <a:spLocks noGrp="1" noChangeArrowheads="1"/>
          </p:cNvSpPr>
          <p:nvPr>
            <p:ph type="body" idx="1"/>
          </p:nvPr>
        </p:nvSpPr>
        <p:spPr>
          <a:xfrm>
            <a:off x="974726" y="4559303"/>
            <a:ext cx="5365750" cy="4321175"/>
          </a:xfrm>
          <a:noFill/>
          <a:ln/>
        </p:spPr>
        <p:txBody>
          <a:bodyPr/>
          <a:lstStyle/>
          <a:p>
            <a:pPr eaLnBrk="1" hangingPunct="1">
              <a:lnSpc>
                <a:spcPct val="80000"/>
              </a:lnSpc>
            </a:pPr>
            <a:endParaRPr lang="en-US" sz="900"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endParaRPr lang="en-US" dirty="0"/>
          </a:p>
        </p:txBody>
      </p:sp>
      <p:sp>
        <p:nvSpPr>
          <p:cNvPr id="4" name="Slide Number Placeholder 3"/>
          <p:cNvSpPr>
            <a:spLocks noGrp="1"/>
          </p:cNvSpPr>
          <p:nvPr>
            <p:ph type="sldNum" sz="quarter" idx="10"/>
          </p:nvPr>
        </p:nvSpPr>
        <p:spPr/>
        <p:txBody>
          <a:bodyPr/>
          <a:lstStyle/>
          <a:p>
            <a:pPr>
              <a:defRPr/>
            </a:pPr>
            <a:fld id="{30ED41AE-736E-48F5-8701-1355F6D9E97A}" type="slidenum">
              <a:rPr lang="en-US" smtClean="0"/>
              <a:pPr>
                <a:defRPr/>
              </a:pPr>
              <a:t>49</a:t>
            </a:fld>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p>
            <a:fld id="{D40B9164-E97E-45F0-BE4F-032A4AF13EF4}" type="slidenum">
              <a:rPr lang="en-US" smtClean="0">
                <a:latin typeface="Arial" charset="0"/>
                <a:cs typeface="Arial" charset="0"/>
              </a:rPr>
              <a:pPr/>
              <a:t>50</a:t>
            </a:fld>
            <a:endParaRPr lang="en-US" dirty="0" smtClean="0">
              <a:latin typeface="Arial" charset="0"/>
              <a:cs typeface="Arial" charset="0"/>
            </a:endParaRPr>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a:ln/>
        </p:spPr>
        <p:txBody>
          <a:bodyPr/>
          <a:lstStyle/>
          <a:p>
            <a:pPr eaLnBrk="1" hangingPunct="1"/>
            <a:endParaRPr lang="en-US" dirty="0" smtClean="0">
              <a:latin typeface="Arial"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B0912C7-8DD9-49FC-9654-F7DB154DDE4A}" type="slidenum">
              <a:rPr lang="en-US"/>
              <a:pPr/>
              <a:t>51</a:t>
            </a:fld>
            <a:endParaRPr lang="en-US" dirty="0"/>
          </a:p>
        </p:txBody>
      </p:sp>
      <p:sp>
        <p:nvSpPr>
          <p:cNvPr id="37890" name="Rectangle 2"/>
          <p:cNvSpPr>
            <a:spLocks noGrp="1" noRot="1" noChangeAspect="1" noChangeArrowheads="1" noTextEdit="1"/>
          </p:cNvSpPr>
          <p:nvPr>
            <p:ph type="sldImg"/>
          </p:nvPr>
        </p:nvSpPr>
        <p:spPr>
          <a:xfrm>
            <a:off x="776288" y="541338"/>
            <a:ext cx="5438775" cy="4078287"/>
          </a:xfrm>
          <a:ln/>
        </p:spPr>
      </p:sp>
      <p:sp>
        <p:nvSpPr>
          <p:cNvPr id="37891" name="Rectangle 3"/>
          <p:cNvSpPr>
            <a:spLocks noGrp="1" noChangeArrowheads="1"/>
          </p:cNvSpPr>
          <p:nvPr>
            <p:ph type="body" idx="1"/>
          </p:nvPr>
        </p:nvSpPr>
        <p:spPr>
          <a:xfrm>
            <a:off x="638389" y="4800602"/>
            <a:ext cx="6351693" cy="4320540"/>
          </a:xfrm>
        </p:spPr>
        <p:txBody>
          <a:bodyPr/>
          <a:lstStyle/>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B0912C7-8DD9-49FC-9654-F7DB154DDE4A}" type="slidenum">
              <a:rPr lang="en-US"/>
              <a:pPr/>
              <a:t>5</a:t>
            </a:fld>
            <a:endParaRPr lang="en-US" dirty="0"/>
          </a:p>
        </p:txBody>
      </p:sp>
      <p:sp>
        <p:nvSpPr>
          <p:cNvPr id="37890" name="Rectangle 2"/>
          <p:cNvSpPr>
            <a:spLocks noGrp="1" noRot="1" noChangeAspect="1" noChangeArrowheads="1" noTextEdit="1"/>
          </p:cNvSpPr>
          <p:nvPr>
            <p:ph type="sldImg"/>
          </p:nvPr>
        </p:nvSpPr>
        <p:spPr>
          <a:xfrm>
            <a:off x="776288" y="541338"/>
            <a:ext cx="5438775" cy="4078287"/>
          </a:xfrm>
          <a:ln/>
        </p:spPr>
      </p:sp>
      <p:sp>
        <p:nvSpPr>
          <p:cNvPr id="37891" name="Rectangle 3"/>
          <p:cNvSpPr>
            <a:spLocks noGrp="1" noChangeArrowheads="1"/>
          </p:cNvSpPr>
          <p:nvPr>
            <p:ph type="body" idx="1"/>
          </p:nvPr>
        </p:nvSpPr>
        <p:spPr>
          <a:xfrm>
            <a:off x="638389" y="4800602"/>
            <a:ext cx="6351693" cy="4320540"/>
          </a:xfrm>
        </p:spPr>
        <p:txBody>
          <a:bodyPr/>
          <a:lstStyle/>
          <a:p>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4B765833-5E30-4717-8E5A-3FA10031DF8F}" type="slidenum">
              <a:rPr lang="en-US" smtClean="0">
                <a:latin typeface="Arial" charset="0"/>
                <a:cs typeface="Arial" charset="0"/>
              </a:rPr>
              <a:pPr/>
              <a:t>52</a:t>
            </a:fld>
            <a:endParaRPr lang="en-US" dirty="0" smtClean="0">
              <a:latin typeface="Arial" charset="0"/>
              <a:cs typeface="Arial" charset="0"/>
            </a:endParaRPr>
          </a:p>
        </p:txBody>
      </p:sp>
      <p:sp>
        <p:nvSpPr>
          <p:cNvPr id="118787" name="Rectangle 2"/>
          <p:cNvSpPr>
            <a:spLocks noGrp="1" noRot="1" noChangeAspect="1" noChangeArrowheads="1" noTextEdit="1"/>
          </p:cNvSpPr>
          <p:nvPr>
            <p:ph type="sldImg"/>
          </p:nvPr>
        </p:nvSpPr>
        <p:spPr>
          <a:xfrm>
            <a:off x="776288" y="541338"/>
            <a:ext cx="5437187" cy="4078287"/>
          </a:xfrm>
          <a:ln/>
        </p:spPr>
      </p:sp>
      <p:sp>
        <p:nvSpPr>
          <p:cNvPr id="118788" name="Rectangle 3"/>
          <p:cNvSpPr>
            <a:spLocks noGrp="1" noChangeArrowheads="1"/>
          </p:cNvSpPr>
          <p:nvPr>
            <p:ph type="body" idx="1"/>
          </p:nvPr>
        </p:nvSpPr>
        <p:spPr>
          <a:xfrm>
            <a:off x="638176" y="4800602"/>
            <a:ext cx="6351589" cy="4321175"/>
          </a:xfrm>
          <a:noFill/>
          <a:ln/>
        </p:spPr>
        <p:txBody>
          <a:bodyPr/>
          <a:lstStyle/>
          <a:p>
            <a:pPr eaLnBrk="1" hangingPunct="1"/>
            <a:endParaRPr lang="en-US" dirty="0" smtClean="0">
              <a:latin typeface="Arial"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p:spPr>
        <p:txBody>
          <a:bodyPr/>
          <a:lstStyle/>
          <a:p>
            <a:fld id="{9F005B37-3B62-41FA-904D-33AC3C49CDE4}" type="slidenum">
              <a:rPr lang="en-US" smtClean="0">
                <a:latin typeface="Arial" charset="0"/>
                <a:cs typeface="Arial" charset="0"/>
              </a:rPr>
              <a:pPr/>
              <a:t>53</a:t>
            </a:fld>
            <a:endParaRPr lang="en-US" dirty="0" smtClean="0">
              <a:latin typeface="Arial" charset="0"/>
              <a:cs typeface="Arial" charset="0"/>
            </a:endParaRPr>
          </a:p>
        </p:txBody>
      </p:sp>
      <p:sp>
        <p:nvSpPr>
          <p:cNvPr id="119811" name="Rectangle 2"/>
          <p:cNvSpPr>
            <a:spLocks noGrp="1" noRot="1" noChangeAspect="1" noChangeArrowheads="1" noTextEdit="1"/>
          </p:cNvSpPr>
          <p:nvPr>
            <p:ph type="sldImg"/>
          </p:nvPr>
        </p:nvSpPr>
        <p:spPr>
          <a:ln/>
        </p:spPr>
      </p:sp>
      <p:sp>
        <p:nvSpPr>
          <p:cNvPr id="119812" name="Rectangle 3"/>
          <p:cNvSpPr>
            <a:spLocks noGrp="1" noChangeArrowheads="1"/>
          </p:cNvSpPr>
          <p:nvPr>
            <p:ph type="body" idx="1"/>
          </p:nvPr>
        </p:nvSpPr>
        <p:spPr>
          <a:xfrm>
            <a:off x="974726" y="4559303"/>
            <a:ext cx="5365750" cy="4321175"/>
          </a:xfrm>
          <a:noFill/>
          <a:ln/>
        </p:spPr>
        <p:txBody>
          <a:bodyPr/>
          <a:lstStyle/>
          <a:p>
            <a:pPr eaLnBrk="1" hangingPunct="1"/>
            <a:endParaRPr lang="en-US" dirty="0" smtClean="0">
              <a:latin typeface="Arial"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fld id="{47E6E718-941F-4788-9612-28380B717642}" type="slidenum">
              <a:rPr lang="en-US" smtClean="0">
                <a:latin typeface="Arial" charset="0"/>
                <a:cs typeface="Arial" charset="0"/>
              </a:rPr>
              <a:pPr/>
              <a:t>54</a:t>
            </a:fld>
            <a:endParaRPr lang="en-US" dirty="0" smtClean="0">
              <a:latin typeface="Arial" charset="0"/>
              <a:cs typeface="Arial" charset="0"/>
            </a:endParaRPr>
          </a:p>
        </p:txBody>
      </p:sp>
      <p:sp>
        <p:nvSpPr>
          <p:cNvPr id="120835" name="Rectangle 2"/>
          <p:cNvSpPr>
            <a:spLocks noGrp="1" noRot="1" noChangeAspect="1" noChangeArrowheads="1" noTextEdit="1"/>
          </p:cNvSpPr>
          <p:nvPr>
            <p:ph type="sldImg"/>
          </p:nvPr>
        </p:nvSpPr>
        <p:spPr>
          <a:xfrm>
            <a:off x="1258888" y="722313"/>
            <a:ext cx="4799012" cy="3598862"/>
          </a:xfrm>
          <a:solidFill>
            <a:srgbClr val="FFFFFF"/>
          </a:solidFill>
          <a:ln/>
        </p:spPr>
      </p:sp>
      <p:sp>
        <p:nvSpPr>
          <p:cNvPr id="120836" name="Rectangle 3"/>
          <p:cNvSpPr>
            <a:spLocks noGrp="1" noChangeArrowheads="1"/>
          </p:cNvSpPr>
          <p:nvPr>
            <p:ph type="body" idx="1"/>
          </p:nvPr>
        </p:nvSpPr>
        <p:spPr>
          <a:xfrm>
            <a:off x="974726" y="4559300"/>
            <a:ext cx="5364164" cy="4318000"/>
          </a:xfrm>
          <a:noFill/>
          <a:ln/>
        </p:spPr>
        <p:txBody>
          <a:bodyPr wrap="none" anchor="ctr"/>
          <a:lstStyle/>
          <a:p>
            <a:pPr marL="228523" indent="-228523" eaLnBrk="1" hangingPunct="1"/>
            <a:endParaRPr lang="en-US" dirty="0" smtClean="0">
              <a:latin typeface="Arial" charset="0"/>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8F9F8526-F737-4E1F-A529-63449D559AE9}" type="slidenum">
              <a:rPr lang="en-US" smtClean="0">
                <a:latin typeface="Arial" charset="0"/>
                <a:cs typeface="Arial" charset="0"/>
              </a:rPr>
              <a:pPr/>
              <a:t>55</a:t>
            </a:fld>
            <a:endParaRPr lang="en-US" dirty="0" smtClean="0">
              <a:latin typeface="Arial" charset="0"/>
              <a:cs typeface="Arial" charset="0"/>
            </a:endParaRPr>
          </a:p>
        </p:txBody>
      </p:sp>
      <p:sp>
        <p:nvSpPr>
          <p:cNvPr id="121859" name="Rectangle 2"/>
          <p:cNvSpPr>
            <a:spLocks noGrp="1" noRot="1" noChangeAspect="1" noChangeArrowheads="1" noTextEdit="1"/>
          </p:cNvSpPr>
          <p:nvPr>
            <p:ph type="sldImg"/>
          </p:nvPr>
        </p:nvSpPr>
        <p:spPr>
          <a:xfrm>
            <a:off x="1258888" y="722313"/>
            <a:ext cx="4799012" cy="3598862"/>
          </a:xfrm>
          <a:solidFill>
            <a:srgbClr val="FFFFFF"/>
          </a:solidFill>
          <a:ln/>
        </p:spPr>
      </p:sp>
      <p:sp>
        <p:nvSpPr>
          <p:cNvPr id="121860" name="Rectangle 3"/>
          <p:cNvSpPr>
            <a:spLocks noGrp="1" noChangeArrowheads="1"/>
          </p:cNvSpPr>
          <p:nvPr>
            <p:ph type="body" idx="1"/>
          </p:nvPr>
        </p:nvSpPr>
        <p:spPr>
          <a:xfrm>
            <a:off x="974726" y="4559300"/>
            <a:ext cx="5364164" cy="4318000"/>
          </a:xfrm>
          <a:noFill/>
          <a:ln/>
        </p:spPr>
        <p:txBody>
          <a:bodyPr wrap="none" anchor="ctr"/>
          <a:lstStyle/>
          <a:p>
            <a:pPr marL="228523" indent="-228523" eaLnBrk="1" hangingPunct="1"/>
            <a:endParaRPr lang="en-US" dirty="0" smtClean="0">
              <a:latin typeface="Arial"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p>
            <a:fld id="{56E4D4D0-D0E3-4C88-BD12-2B53DB8A59DD}" type="slidenum">
              <a:rPr lang="en-US" smtClean="0">
                <a:latin typeface="Arial" charset="0"/>
                <a:cs typeface="Arial" charset="0"/>
              </a:rPr>
              <a:pPr/>
              <a:t>56</a:t>
            </a:fld>
            <a:endParaRPr lang="en-US" dirty="0" smtClean="0">
              <a:latin typeface="Arial" charset="0"/>
              <a:cs typeface="Arial" charset="0"/>
            </a:endParaRPr>
          </a:p>
        </p:txBody>
      </p:sp>
      <p:sp>
        <p:nvSpPr>
          <p:cNvPr id="122883" name="Rectangle 2"/>
          <p:cNvSpPr>
            <a:spLocks noGrp="1" noRot="1" noChangeAspect="1" noChangeArrowheads="1" noTextEdit="1"/>
          </p:cNvSpPr>
          <p:nvPr>
            <p:ph type="sldImg"/>
          </p:nvPr>
        </p:nvSpPr>
        <p:spPr>
          <a:xfrm>
            <a:off x="1258888" y="722313"/>
            <a:ext cx="4799012" cy="3598862"/>
          </a:xfrm>
          <a:solidFill>
            <a:srgbClr val="FFFFFF"/>
          </a:solidFill>
          <a:ln/>
        </p:spPr>
      </p:sp>
      <p:sp>
        <p:nvSpPr>
          <p:cNvPr id="122884" name="Rectangle 3"/>
          <p:cNvSpPr>
            <a:spLocks noGrp="1" noChangeArrowheads="1"/>
          </p:cNvSpPr>
          <p:nvPr>
            <p:ph type="body" idx="1"/>
          </p:nvPr>
        </p:nvSpPr>
        <p:spPr>
          <a:xfrm>
            <a:off x="974726" y="4559300"/>
            <a:ext cx="5364164" cy="4318000"/>
          </a:xfrm>
          <a:noFill/>
          <a:ln/>
        </p:spPr>
        <p:txBody>
          <a:bodyPr wrap="none" anchor="ctr"/>
          <a:lstStyle/>
          <a:p>
            <a:pPr marL="228523" indent="-228523" eaLnBrk="1" hangingPunct="1"/>
            <a:endParaRPr lang="en-US" dirty="0" smtClean="0">
              <a:latin typeface="Arial"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p:spPr>
        <p:txBody>
          <a:bodyPr/>
          <a:lstStyle/>
          <a:p>
            <a:fld id="{B06C9CB9-503E-4728-90E1-7D01C1F3B6D9}" type="slidenum">
              <a:rPr lang="en-US" smtClean="0">
                <a:cs typeface="Arial" pitchFamily="34" charset="0"/>
              </a:rPr>
              <a:pPr/>
              <a:t>57</a:t>
            </a:fld>
            <a:endParaRPr lang="en-US" dirty="0" smtClean="0">
              <a:cs typeface="Arial" pitchFamily="34" charset="0"/>
            </a:endParaRPr>
          </a:p>
        </p:txBody>
      </p:sp>
      <p:sp>
        <p:nvSpPr>
          <p:cNvPr id="153603" name="Slide Image Placeholder 1"/>
          <p:cNvSpPr>
            <a:spLocks noGrp="1" noRot="1" noChangeAspect="1" noTextEdit="1"/>
          </p:cNvSpPr>
          <p:nvPr>
            <p:ph type="sldImg"/>
          </p:nvPr>
        </p:nvSpPr>
        <p:spPr>
          <a:xfrm>
            <a:off x="1258888" y="720725"/>
            <a:ext cx="4800600" cy="3600450"/>
          </a:xfrm>
          <a:ln/>
        </p:spPr>
      </p:sp>
      <p:sp>
        <p:nvSpPr>
          <p:cNvPr id="153604" name="Notes Placeholder 2"/>
          <p:cNvSpPr>
            <a:spLocks noGrp="1"/>
          </p:cNvSpPr>
          <p:nvPr>
            <p:ph type="body" idx="1"/>
          </p:nvPr>
        </p:nvSpPr>
        <p:spPr>
          <a:xfrm>
            <a:off x="733426" y="4562476"/>
            <a:ext cx="5848350" cy="4318000"/>
          </a:xfrm>
          <a:noFill/>
          <a:ln/>
        </p:spPr>
        <p:txBody>
          <a:bodyPr lIns="96604" tIns="48302" rIns="96604" bIns="48302"/>
          <a:lstStyle/>
          <a:p>
            <a:pPr eaLnBrk="1" hangingPunct="1"/>
            <a:endParaRPr lang="en-US" dirty="0" smtClean="0"/>
          </a:p>
        </p:txBody>
      </p:sp>
      <p:sp>
        <p:nvSpPr>
          <p:cNvPr id="153605" name="Slide Number Placeholder 3"/>
          <p:cNvSpPr txBox="1">
            <a:spLocks noGrp="1"/>
          </p:cNvSpPr>
          <p:nvPr/>
        </p:nvSpPr>
        <p:spPr bwMode="auto">
          <a:xfrm>
            <a:off x="4143376" y="9120190"/>
            <a:ext cx="3170238" cy="479425"/>
          </a:xfrm>
          <a:prstGeom prst="rect">
            <a:avLst/>
          </a:prstGeom>
          <a:noFill/>
          <a:ln w="9525">
            <a:noFill/>
            <a:miter lim="800000"/>
            <a:headEnd/>
            <a:tailEnd/>
          </a:ln>
        </p:spPr>
        <p:txBody>
          <a:bodyPr lIns="96604" tIns="48302" rIns="96604" bIns="48302" anchor="b"/>
          <a:lstStyle/>
          <a:p>
            <a:pPr algn="r"/>
            <a:fld id="{A7D91F63-CA91-4DA4-9404-AA690FF6DD0F}" type="slidenum">
              <a:rPr lang="en-US" sz="1200" i="1"/>
              <a:pPr algn="r"/>
              <a:t>57</a:t>
            </a:fld>
            <a:endParaRPr lang="en-US" sz="1200" i="1"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p>
            <a:fld id="{CD472377-95E6-4984-B302-A3ABF55832CD}" type="slidenum">
              <a:rPr lang="en-US" smtClean="0">
                <a:latin typeface="Arial" charset="0"/>
                <a:cs typeface="Arial" charset="0"/>
              </a:rPr>
              <a:pPr/>
              <a:t>58</a:t>
            </a:fld>
            <a:endParaRPr lang="en-US" dirty="0" smtClean="0">
              <a:latin typeface="Arial" charset="0"/>
              <a:cs typeface="Arial" charset="0"/>
            </a:endParaRPr>
          </a:p>
        </p:txBody>
      </p:sp>
      <p:sp>
        <p:nvSpPr>
          <p:cNvPr id="123907" name="Rectangle 2"/>
          <p:cNvSpPr>
            <a:spLocks noGrp="1" noRot="1" noChangeAspect="1" noChangeArrowheads="1" noTextEdit="1"/>
          </p:cNvSpPr>
          <p:nvPr>
            <p:ph type="sldImg"/>
          </p:nvPr>
        </p:nvSpPr>
        <p:spPr>
          <a:xfrm>
            <a:off x="1258888" y="722313"/>
            <a:ext cx="4799012" cy="3598862"/>
          </a:xfrm>
          <a:solidFill>
            <a:srgbClr val="FFFFFF"/>
          </a:solidFill>
          <a:ln/>
        </p:spPr>
      </p:sp>
      <p:sp>
        <p:nvSpPr>
          <p:cNvPr id="123908" name="Rectangle 3"/>
          <p:cNvSpPr>
            <a:spLocks noGrp="1" noChangeArrowheads="1"/>
          </p:cNvSpPr>
          <p:nvPr>
            <p:ph type="body" idx="1"/>
          </p:nvPr>
        </p:nvSpPr>
        <p:spPr>
          <a:xfrm>
            <a:off x="974726" y="4559300"/>
            <a:ext cx="5364164" cy="4318000"/>
          </a:xfrm>
          <a:noFill/>
          <a:ln/>
        </p:spPr>
        <p:txBody>
          <a:bodyPr wrap="none" anchor="ctr"/>
          <a:lstStyle/>
          <a:p>
            <a:pPr eaLnBrk="1" hangingPunct="1"/>
            <a:endParaRPr lang="en-US" dirty="0" smtClean="0">
              <a:latin typeface="Arial" charset="0"/>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p:spPr>
        <p:txBody>
          <a:bodyPr/>
          <a:lstStyle/>
          <a:p>
            <a:fld id="{8B771C74-3F88-4656-8B0F-A1BA65A47013}" type="slidenum">
              <a:rPr lang="en-US" smtClean="0">
                <a:latin typeface="Arial" charset="0"/>
                <a:cs typeface="Arial" charset="0"/>
              </a:rPr>
              <a:pPr/>
              <a:t>59</a:t>
            </a:fld>
            <a:endParaRPr lang="en-US" dirty="0" smtClean="0">
              <a:latin typeface="Arial" charset="0"/>
              <a:cs typeface="Arial" charset="0"/>
            </a:endParaRPr>
          </a:p>
        </p:txBody>
      </p:sp>
      <p:sp>
        <p:nvSpPr>
          <p:cNvPr id="124931" name="Rectangle 2"/>
          <p:cNvSpPr>
            <a:spLocks noGrp="1" noRot="1" noChangeAspect="1" noChangeArrowheads="1" noTextEdit="1"/>
          </p:cNvSpPr>
          <p:nvPr>
            <p:ph type="sldImg"/>
          </p:nvPr>
        </p:nvSpPr>
        <p:spPr>
          <a:xfrm>
            <a:off x="1258888" y="722313"/>
            <a:ext cx="4799012" cy="3598862"/>
          </a:xfrm>
          <a:solidFill>
            <a:srgbClr val="FFFFFF"/>
          </a:solidFill>
          <a:ln/>
        </p:spPr>
      </p:sp>
      <p:sp>
        <p:nvSpPr>
          <p:cNvPr id="124932" name="Rectangle 3"/>
          <p:cNvSpPr>
            <a:spLocks noGrp="1" noChangeArrowheads="1"/>
          </p:cNvSpPr>
          <p:nvPr>
            <p:ph type="body" idx="1"/>
          </p:nvPr>
        </p:nvSpPr>
        <p:spPr>
          <a:xfrm>
            <a:off x="974726" y="4559300"/>
            <a:ext cx="5364164" cy="4318000"/>
          </a:xfrm>
          <a:noFill/>
          <a:ln/>
        </p:spPr>
        <p:txBody>
          <a:bodyPr wrap="none" anchor="ctr"/>
          <a:lstStyle/>
          <a:p>
            <a:pPr eaLnBrk="1" hangingPunct="1"/>
            <a:endParaRPr lang="en-US" dirty="0" smtClean="0">
              <a:latin typeface="Arial" charset="0"/>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p>
            <a:fld id="{E1BAA780-6AEC-4504-B877-D8747C9DDAB1}" type="slidenum">
              <a:rPr lang="en-US" smtClean="0">
                <a:latin typeface="Arial" charset="0"/>
                <a:cs typeface="Arial" charset="0"/>
              </a:rPr>
              <a:pPr/>
              <a:t>60</a:t>
            </a:fld>
            <a:endParaRPr lang="en-US" dirty="0" smtClean="0">
              <a:latin typeface="Arial" charset="0"/>
              <a:cs typeface="Arial" charset="0"/>
            </a:endParaRPr>
          </a:p>
        </p:txBody>
      </p:sp>
      <p:sp>
        <p:nvSpPr>
          <p:cNvPr id="125955" name="Rectangle 2"/>
          <p:cNvSpPr>
            <a:spLocks noGrp="1" noRot="1" noChangeAspect="1" noChangeArrowheads="1" noTextEdit="1"/>
          </p:cNvSpPr>
          <p:nvPr>
            <p:ph type="sldImg"/>
          </p:nvPr>
        </p:nvSpPr>
        <p:spPr>
          <a:xfrm>
            <a:off x="1258888" y="722313"/>
            <a:ext cx="4799012" cy="3598862"/>
          </a:xfrm>
          <a:solidFill>
            <a:srgbClr val="FFFFFF"/>
          </a:solidFill>
          <a:ln/>
        </p:spPr>
      </p:sp>
      <p:sp>
        <p:nvSpPr>
          <p:cNvPr id="125956" name="Rectangle 3"/>
          <p:cNvSpPr>
            <a:spLocks noGrp="1" noChangeArrowheads="1"/>
          </p:cNvSpPr>
          <p:nvPr>
            <p:ph type="body" idx="1"/>
          </p:nvPr>
        </p:nvSpPr>
        <p:spPr>
          <a:xfrm>
            <a:off x="974726" y="4559300"/>
            <a:ext cx="5364164" cy="4318000"/>
          </a:xfrm>
          <a:noFill/>
          <a:ln/>
        </p:spPr>
        <p:txBody>
          <a:bodyPr wrap="none" anchor="ctr"/>
          <a:lstStyle/>
          <a:p>
            <a:pPr eaLnBrk="1" hangingPunct="1"/>
            <a:endParaRPr lang="en-US" dirty="0" smtClean="0">
              <a:latin typeface="Arial" charset="0"/>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p>
            <a:fld id="{424AEC36-2E6E-4DBD-BF6B-52D1EF5D2D5D}" type="slidenum">
              <a:rPr lang="en-US" smtClean="0">
                <a:latin typeface="Arial" charset="0"/>
                <a:cs typeface="Arial" charset="0"/>
              </a:rPr>
              <a:pPr/>
              <a:t>61</a:t>
            </a:fld>
            <a:endParaRPr lang="en-US" dirty="0" smtClean="0">
              <a:latin typeface="Arial" charset="0"/>
              <a:cs typeface="Arial" charset="0"/>
            </a:endParaRPr>
          </a:p>
        </p:txBody>
      </p:sp>
      <p:sp>
        <p:nvSpPr>
          <p:cNvPr id="129027" name="Rectangle 2"/>
          <p:cNvSpPr>
            <a:spLocks noGrp="1" noRot="1" noChangeAspect="1" noChangeArrowheads="1" noTextEdit="1"/>
          </p:cNvSpPr>
          <p:nvPr>
            <p:ph type="sldImg"/>
          </p:nvPr>
        </p:nvSpPr>
        <p:spPr>
          <a:xfrm>
            <a:off x="1258888" y="722313"/>
            <a:ext cx="4799012" cy="3598862"/>
          </a:xfrm>
          <a:solidFill>
            <a:srgbClr val="FFFFFF"/>
          </a:solidFill>
          <a:ln/>
        </p:spPr>
      </p:sp>
      <p:sp>
        <p:nvSpPr>
          <p:cNvPr id="129028" name="Rectangle 3"/>
          <p:cNvSpPr>
            <a:spLocks noGrp="1" noChangeArrowheads="1"/>
          </p:cNvSpPr>
          <p:nvPr>
            <p:ph type="body" idx="1"/>
          </p:nvPr>
        </p:nvSpPr>
        <p:spPr>
          <a:xfrm>
            <a:off x="974726" y="4559300"/>
            <a:ext cx="5364164" cy="4318000"/>
          </a:xfrm>
          <a:noFill/>
          <a:ln/>
        </p:spPr>
        <p:txBody>
          <a:bodyPr wrap="none" anchor="ctr"/>
          <a:lstStyle/>
          <a:p>
            <a:pPr eaLnBrk="1" hangingPunct="1"/>
            <a:endParaRPr lang="en-US" dirty="0" smtClean="0">
              <a:latin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p>
            <a:fld id="{7EF3B4DF-EB20-4BE2-9E10-557335B8096E}" type="slidenum">
              <a:rPr lang="en-US" smtClean="0">
                <a:latin typeface="Arial" charset="0"/>
                <a:cs typeface="Arial" charset="0"/>
              </a:rPr>
              <a:pPr/>
              <a:t>6</a:t>
            </a:fld>
            <a:endParaRPr lang="en-US" dirty="0" smtClean="0">
              <a:latin typeface="Arial" charset="0"/>
              <a:cs typeface="Arial" charset="0"/>
            </a:endParaRPr>
          </a:p>
        </p:txBody>
      </p:sp>
      <p:sp>
        <p:nvSpPr>
          <p:cNvPr id="81923" name="Rectangle 2"/>
          <p:cNvSpPr>
            <a:spLocks noGrp="1" noRot="1" noChangeAspect="1" noChangeArrowheads="1" noTextEdit="1"/>
          </p:cNvSpPr>
          <p:nvPr>
            <p:ph type="sldImg"/>
          </p:nvPr>
        </p:nvSpPr>
        <p:spPr>
          <a:xfrm>
            <a:off x="776288" y="541338"/>
            <a:ext cx="5437187" cy="4078287"/>
          </a:xfrm>
          <a:ln/>
        </p:spPr>
      </p:sp>
      <p:sp>
        <p:nvSpPr>
          <p:cNvPr id="81924" name="Rectangle 3"/>
          <p:cNvSpPr>
            <a:spLocks noGrp="1" noChangeArrowheads="1"/>
          </p:cNvSpPr>
          <p:nvPr>
            <p:ph type="body" idx="1"/>
          </p:nvPr>
        </p:nvSpPr>
        <p:spPr>
          <a:xfrm>
            <a:off x="638176" y="4800602"/>
            <a:ext cx="6351589" cy="4321175"/>
          </a:xfrm>
          <a:noFill/>
          <a:ln/>
        </p:spPr>
        <p:txBody>
          <a:bodyPr/>
          <a:lstStyle/>
          <a:p>
            <a:pPr eaLnBrk="1" hangingPunct="1"/>
            <a:endParaRPr lang="en-US" dirty="0" smtClean="0">
              <a:latin typeface="Arial" charset="0"/>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p>
            <a:fld id="{BF9C224A-F176-4E6F-919D-4940F210D0F9}" type="slidenum">
              <a:rPr lang="en-US" smtClean="0">
                <a:latin typeface="Arial" charset="0"/>
                <a:cs typeface="Arial" charset="0"/>
              </a:rPr>
              <a:pPr/>
              <a:t>62</a:t>
            </a:fld>
            <a:endParaRPr lang="en-US" dirty="0" smtClean="0">
              <a:latin typeface="Arial" charset="0"/>
              <a:cs typeface="Arial" charset="0"/>
            </a:endParaRPr>
          </a:p>
        </p:txBody>
      </p:sp>
      <p:sp>
        <p:nvSpPr>
          <p:cNvPr id="134147" name="Slide Image Placeholder 1"/>
          <p:cNvSpPr>
            <a:spLocks noGrp="1" noRot="1" noChangeAspect="1" noTextEdit="1"/>
          </p:cNvSpPr>
          <p:nvPr>
            <p:ph type="sldImg"/>
          </p:nvPr>
        </p:nvSpPr>
        <p:spPr>
          <a:ln/>
        </p:spPr>
      </p:sp>
      <p:sp>
        <p:nvSpPr>
          <p:cNvPr id="134148" name="Notes Placeholder 2"/>
          <p:cNvSpPr>
            <a:spLocks noGrp="1"/>
          </p:cNvSpPr>
          <p:nvPr>
            <p:ph type="body" idx="1"/>
          </p:nvPr>
        </p:nvSpPr>
        <p:spPr>
          <a:noFill/>
          <a:ln/>
        </p:spPr>
        <p:txBody>
          <a:bodyPr/>
          <a:lstStyle/>
          <a:p>
            <a:pPr eaLnBrk="1" hangingPunct="1">
              <a:lnSpc>
                <a:spcPct val="80000"/>
              </a:lnSpc>
            </a:pPr>
            <a:endParaRPr lang="en-US" sz="800"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noFill/>
        </p:spPr>
        <p:txBody>
          <a:bodyPr/>
          <a:lstStyle/>
          <a:p>
            <a:fld id="{3998589A-A7FF-4BA1-860E-9D6F5CDE127F}" type="slidenum">
              <a:rPr lang="en-US" smtClean="0">
                <a:latin typeface="Arial" charset="0"/>
                <a:cs typeface="Arial" charset="0"/>
              </a:rPr>
              <a:pPr/>
              <a:t>63</a:t>
            </a:fld>
            <a:endParaRPr lang="en-US" dirty="0" smtClean="0">
              <a:latin typeface="Arial" charset="0"/>
              <a:cs typeface="Arial" charset="0"/>
            </a:endParaRPr>
          </a:p>
        </p:txBody>
      </p:sp>
      <p:sp>
        <p:nvSpPr>
          <p:cNvPr id="132099" name="Rectangle 2"/>
          <p:cNvSpPr>
            <a:spLocks noGrp="1" noRot="1" noChangeAspect="1" noChangeArrowheads="1" noTextEdit="1"/>
          </p:cNvSpPr>
          <p:nvPr>
            <p:ph type="sldImg"/>
          </p:nvPr>
        </p:nvSpPr>
        <p:spPr>
          <a:xfrm>
            <a:off x="1258888" y="719138"/>
            <a:ext cx="4800600" cy="3600450"/>
          </a:xfrm>
          <a:ln/>
        </p:spPr>
      </p:sp>
      <p:sp>
        <p:nvSpPr>
          <p:cNvPr id="132100" name="Rectangle 3"/>
          <p:cNvSpPr>
            <a:spLocks noGrp="1" noChangeArrowheads="1"/>
          </p:cNvSpPr>
          <p:nvPr>
            <p:ph type="body" idx="1"/>
          </p:nvPr>
        </p:nvSpPr>
        <p:spPr>
          <a:xfrm>
            <a:off x="974726" y="4559301"/>
            <a:ext cx="5365750" cy="4322762"/>
          </a:xfrm>
          <a:noFill/>
          <a:ln/>
        </p:spPr>
        <p:txBody>
          <a:bodyPr/>
          <a:lstStyle/>
          <a:p>
            <a:pPr eaLnBrk="1" hangingPunct="1"/>
            <a:endParaRPr lang="en-US" dirty="0" smtClean="0">
              <a:latin typeface="Arial" charset="0"/>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p:spPr>
        <p:txBody>
          <a:bodyPr/>
          <a:lstStyle/>
          <a:p>
            <a:fld id="{CE80DEA4-43A7-4201-9035-3BCF8CBE624E}" type="slidenum">
              <a:rPr lang="en-US" smtClean="0">
                <a:latin typeface="Arial" charset="0"/>
                <a:cs typeface="Arial" charset="0"/>
              </a:rPr>
              <a:pPr/>
              <a:t>64</a:t>
            </a:fld>
            <a:endParaRPr lang="en-US" dirty="0" smtClean="0">
              <a:latin typeface="Arial" charset="0"/>
              <a:cs typeface="Arial" charset="0"/>
            </a:endParaRPr>
          </a:p>
        </p:txBody>
      </p:sp>
      <p:sp>
        <p:nvSpPr>
          <p:cNvPr id="133123" name="Rectangle 2"/>
          <p:cNvSpPr>
            <a:spLocks noGrp="1" noRot="1" noChangeAspect="1" noChangeArrowheads="1" noTextEdit="1"/>
          </p:cNvSpPr>
          <p:nvPr>
            <p:ph type="sldImg"/>
          </p:nvPr>
        </p:nvSpPr>
        <p:spPr>
          <a:xfrm>
            <a:off x="1258888" y="720725"/>
            <a:ext cx="4799012" cy="3598863"/>
          </a:xfrm>
          <a:solidFill>
            <a:srgbClr val="FFFFFF"/>
          </a:solidFill>
          <a:ln/>
        </p:spPr>
      </p:sp>
      <p:sp>
        <p:nvSpPr>
          <p:cNvPr id="133124" name="Rectangle 3"/>
          <p:cNvSpPr>
            <a:spLocks noGrp="1" noChangeArrowheads="1"/>
          </p:cNvSpPr>
          <p:nvPr>
            <p:ph type="body" idx="1"/>
          </p:nvPr>
        </p:nvSpPr>
        <p:spPr>
          <a:xfrm>
            <a:off x="974726" y="4559300"/>
            <a:ext cx="5364164" cy="4319588"/>
          </a:xfrm>
          <a:noFill/>
          <a:ln/>
        </p:spPr>
        <p:txBody>
          <a:bodyPr wrap="none" anchor="ctr"/>
          <a:lstStyle/>
          <a:p>
            <a:pPr eaLnBrk="1" hangingPunct="1"/>
            <a:endParaRPr lang="en-US" dirty="0" smtClean="0">
              <a:latin typeface="Arial" charset="0"/>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p:spPr>
        <p:txBody>
          <a:bodyPr/>
          <a:lstStyle/>
          <a:p>
            <a:fld id="{B05D2A90-2DAE-47EC-92E0-F0D91FD253C5}" type="slidenum">
              <a:rPr lang="en-US" smtClean="0">
                <a:latin typeface="Arial" charset="0"/>
                <a:cs typeface="Arial" charset="0"/>
              </a:rPr>
              <a:pPr/>
              <a:t>65</a:t>
            </a:fld>
            <a:endParaRPr lang="en-US" dirty="0" smtClean="0">
              <a:latin typeface="Arial" charset="0"/>
              <a:cs typeface="Arial" charset="0"/>
            </a:endParaRPr>
          </a:p>
        </p:txBody>
      </p:sp>
      <p:sp>
        <p:nvSpPr>
          <p:cNvPr id="136195" name="Rectangle 2"/>
          <p:cNvSpPr>
            <a:spLocks noGrp="1" noRot="1" noChangeAspect="1" noChangeArrowheads="1" noTextEdit="1"/>
          </p:cNvSpPr>
          <p:nvPr>
            <p:ph type="sldImg"/>
          </p:nvPr>
        </p:nvSpPr>
        <p:spPr>
          <a:ln/>
        </p:spPr>
      </p:sp>
      <p:sp>
        <p:nvSpPr>
          <p:cNvPr id="136196" name="Rectangle 3"/>
          <p:cNvSpPr>
            <a:spLocks noGrp="1" noChangeArrowheads="1"/>
          </p:cNvSpPr>
          <p:nvPr>
            <p:ph type="body" idx="1"/>
          </p:nvPr>
        </p:nvSpPr>
        <p:spPr>
          <a:noFill/>
          <a:ln/>
        </p:spPr>
        <p:txBody>
          <a:bodyPr/>
          <a:lstStyle/>
          <a:p>
            <a:pPr eaLnBrk="1" hangingPunct="1"/>
            <a:endParaRPr lang="en-US" dirty="0" smtClean="0">
              <a:latin typeface="Arial" charset="0"/>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B0912C7-8DD9-49FC-9654-F7DB154DDE4A}" type="slidenum">
              <a:rPr lang="en-US"/>
              <a:pPr/>
              <a:t>66</a:t>
            </a:fld>
            <a:endParaRPr lang="en-US" dirty="0"/>
          </a:p>
        </p:txBody>
      </p:sp>
      <p:sp>
        <p:nvSpPr>
          <p:cNvPr id="37890" name="Rectangle 2"/>
          <p:cNvSpPr>
            <a:spLocks noGrp="1" noRot="1" noChangeAspect="1" noChangeArrowheads="1" noTextEdit="1"/>
          </p:cNvSpPr>
          <p:nvPr>
            <p:ph type="sldImg"/>
          </p:nvPr>
        </p:nvSpPr>
        <p:spPr>
          <a:xfrm>
            <a:off x="776288" y="541338"/>
            <a:ext cx="5438775" cy="4078287"/>
          </a:xfrm>
          <a:ln/>
        </p:spPr>
      </p:sp>
      <p:sp>
        <p:nvSpPr>
          <p:cNvPr id="37891" name="Rectangle 3"/>
          <p:cNvSpPr>
            <a:spLocks noGrp="1" noChangeArrowheads="1"/>
          </p:cNvSpPr>
          <p:nvPr>
            <p:ph type="body" idx="1"/>
          </p:nvPr>
        </p:nvSpPr>
        <p:spPr>
          <a:xfrm>
            <a:off x="638389" y="4800602"/>
            <a:ext cx="6351693" cy="4320540"/>
          </a:xfrm>
        </p:spPr>
        <p:txBody>
          <a:bodyPr/>
          <a:lstStyle/>
          <a:p>
            <a:endParaRPr 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4B765833-5E30-4717-8E5A-3FA10031DF8F}" type="slidenum">
              <a:rPr lang="en-US" smtClean="0">
                <a:latin typeface="Arial" charset="0"/>
                <a:cs typeface="Arial" charset="0"/>
              </a:rPr>
              <a:pPr/>
              <a:t>67</a:t>
            </a:fld>
            <a:endParaRPr lang="en-US" dirty="0" smtClean="0">
              <a:latin typeface="Arial" charset="0"/>
              <a:cs typeface="Arial" charset="0"/>
            </a:endParaRPr>
          </a:p>
        </p:txBody>
      </p:sp>
      <p:sp>
        <p:nvSpPr>
          <p:cNvPr id="118787" name="Rectangle 2"/>
          <p:cNvSpPr>
            <a:spLocks noGrp="1" noRot="1" noChangeAspect="1" noChangeArrowheads="1" noTextEdit="1"/>
          </p:cNvSpPr>
          <p:nvPr>
            <p:ph type="sldImg"/>
          </p:nvPr>
        </p:nvSpPr>
        <p:spPr>
          <a:xfrm>
            <a:off x="776288" y="541338"/>
            <a:ext cx="5437187" cy="4078287"/>
          </a:xfrm>
          <a:ln/>
        </p:spPr>
      </p:sp>
      <p:sp>
        <p:nvSpPr>
          <p:cNvPr id="118788" name="Rectangle 3"/>
          <p:cNvSpPr>
            <a:spLocks noGrp="1" noChangeArrowheads="1"/>
          </p:cNvSpPr>
          <p:nvPr>
            <p:ph type="body" idx="1"/>
          </p:nvPr>
        </p:nvSpPr>
        <p:spPr>
          <a:xfrm>
            <a:off x="638176" y="4800602"/>
            <a:ext cx="6351589" cy="4321175"/>
          </a:xfrm>
          <a:noFill/>
          <a:ln/>
        </p:spPr>
        <p:txBody>
          <a:bodyPr/>
          <a:lstStyle/>
          <a:p>
            <a:pPr eaLnBrk="1" hangingPunct="1"/>
            <a:endParaRPr lang="en-US" dirty="0" smtClean="0">
              <a:latin typeface="Arial" charset="0"/>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C1EDB231-481A-4D16-8176-DFAB9698BBEF}" type="slidenum">
              <a:rPr lang="en-US" smtClean="0"/>
              <a:pPr/>
              <a:t>68</a:t>
            </a:fld>
            <a:endParaRPr lang="en-US" dirty="0"/>
          </a:p>
        </p:txBody>
      </p:sp>
    </p:spTree>
    <p:extLst>
      <p:ext uri="{BB962C8B-B14F-4D97-AF65-F5344CB8AC3E}">
        <p14:creationId xmlns:p14="http://schemas.microsoft.com/office/powerpoint/2010/main" val="9049821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0ED41AE-736E-48F5-8701-1355F6D9E97A}" type="slidenum">
              <a:rPr lang="en-US" smtClean="0"/>
              <a:pPr>
                <a:defRPr/>
              </a:pPr>
              <a:t>69</a:t>
            </a:fld>
            <a:endParaRPr 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endParaRPr lang="en-US" dirty="0"/>
          </a:p>
        </p:txBody>
      </p:sp>
      <p:sp>
        <p:nvSpPr>
          <p:cNvPr id="4" name="Slide Number Placeholder 3"/>
          <p:cNvSpPr>
            <a:spLocks noGrp="1"/>
          </p:cNvSpPr>
          <p:nvPr>
            <p:ph type="sldNum" sz="quarter" idx="10"/>
          </p:nvPr>
        </p:nvSpPr>
        <p:spPr/>
        <p:txBody>
          <a:bodyPr/>
          <a:lstStyle/>
          <a:p>
            <a:pPr>
              <a:defRPr/>
            </a:pPr>
            <a:fld id="{30ED41AE-736E-48F5-8701-1355F6D9E97A}" type="slidenum">
              <a:rPr lang="en-US" smtClean="0"/>
              <a:pPr>
                <a:defRPr/>
              </a:pPr>
              <a:t>70</a:t>
            </a:fld>
            <a:endParaRPr 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30ED41AE-736E-48F5-8701-1355F6D9E97A}" type="slidenum">
              <a:rPr lang="en-US" smtClean="0"/>
              <a:pPr>
                <a:defRPr/>
              </a:pPr>
              <a:t>71</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fld id="{585B0B15-BA42-425E-A735-26EF7EBDA95C}" type="slidenum">
              <a:rPr lang="en-US" smtClean="0">
                <a:latin typeface="Arial" charset="0"/>
                <a:cs typeface="Arial" charset="0"/>
              </a:rPr>
              <a:pPr/>
              <a:t>7</a:t>
            </a:fld>
            <a:endParaRPr lang="en-US" dirty="0" smtClean="0">
              <a:latin typeface="Arial" charset="0"/>
              <a:cs typeface="Arial" charset="0"/>
            </a:endParaRPr>
          </a:p>
        </p:txBody>
      </p:sp>
      <p:sp>
        <p:nvSpPr>
          <p:cNvPr id="82947" name="Rectangle 2"/>
          <p:cNvSpPr>
            <a:spLocks noGrp="1" noRot="1" noChangeAspect="1" noChangeArrowheads="1" noTextEdit="1"/>
          </p:cNvSpPr>
          <p:nvPr>
            <p:ph type="sldImg"/>
          </p:nvPr>
        </p:nvSpPr>
        <p:spPr>
          <a:xfrm>
            <a:off x="1258888" y="722313"/>
            <a:ext cx="4799012" cy="3598862"/>
          </a:xfrm>
          <a:solidFill>
            <a:srgbClr val="FFFFFF"/>
          </a:solidFill>
          <a:ln/>
        </p:spPr>
      </p:sp>
      <p:sp>
        <p:nvSpPr>
          <p:cNvPr id="82948" name="Rectangle 3"/>
          <p:cNvSpPr>
            <a:spLocks noGrp="1" noChangeArrowheads="1"/>
          </p:cNvSpPr>
          <p:nvPr>
            <p:ph type="body" idx="1"/>
          </p:nvPr>
        </p:nvSpPr>
        <p:spPr>
          <a:xfrm>
            <a:off x="974726" y="4559300"/>
            <a:ext cx="5364164" cy="4318000"/>
          </a:xfrm>
          <a:noFill/>
          <a:ln/>
        </p:spPr>
        <p:txBody>
          <a:bodyPr wrap="none" anchor="ctr"/>
          <a:lstStyle/>
          <a:p>
            <a:pPr eaLnBrk="1" hangingPunct="1"/>
            <a:endParaRPr lang="en-US" dirty="0" smtClean="0">
              <a:latin typeface="Arial" charset="0"/>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0ED41AE-736E-48F5-8701-1355F6D9E97A}" type="slidenum">
              <a:rPr lang="en-US" smtClean="0"/>
              <a:pPr>
                <a:defRPr/>
              </a:pPr>
              <a:t>72</a:t>
            </a:fld>
            <a:endParaRPr 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0ED41AE-736E-48F5-8701-1355F6D9E97A}" type="slidenum">
              <a:rPr lang="en-US" smtClean="0"/>
              <a:pPr>
                <a:defRPr/>
              </a:pPr>
              <a:t>73</a:t>
            </a:fld>
            <a:endParaRPr 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0ED41AE-736E-48F5-8701-1355F6D9E97A}" type="slidenum">
              <a:rPr lang="en-US" smtClean="0"/>
              <a:pPr>
                <a:defRPr/>
              </a:pPr>
              <a:t>74</a:t>
            </a:fld>
            <a:endParaRPr 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0ED41AE-736E-48F5-8701-1355F6D9E97A}" type="slidenum">
              <a:rPr lang="en-US" smtClean="0"/>
              <a:pPr>
                <a:defRPr/>
              </a:pPr>
              <a:t>75</a:t>
            </a:fld>
            <a:endParaRPr 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1EDB231-481A-4D16-8176-DFAB9698BBEF}" type="slidenum">
              <a:rPr lang="en-US" smtClean="0"/>
              <a:pPr/>
              <a:t>76</a:t>
            </a:fld>
            <a:endParaRPr 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p:spPr>
        <p:txBody>
          <a:bodyPr/>
          <a:lstStyle/>
          <a:p>
            <a:fld id="{B05D2A90-2DAE-47EC-92E0-F0D91FD253C5}" type="slidenum">
              <a:rPr lang="en-US" smtClean="0">
                <a:latin typeface="Arial" charset="0"/>
                <a:cs typeface="Arial" charset="0"/>
              </a:rPr>
              <a:pPr/>
              <a:t>77</a:t>
            </a:fld>
            <a:endParaRPr lang="en-US" dirty="0" smtClean="0">
              <a:latin typeface="Arial" charset="0"/>
              <a:cs typeface="Arial" charset="0"/>
            </a:endParaRPr>
          </a:p>
        </p:txBody>
      </p:sp>
      <p:sp>
        <p:nvSpPr>
          <p:cNvPr id="136195" name="Rectangle 2"/>
          <p:cNvSpPr>
            <a:spLocks noGrp="1" noRot="1" noChangeAspect="1" noChangeArrowheads="1" noTextEdit="1"/>
          </p:cNvSpPr>
          <p:nvPr>
            <p:ph type="sldImg"/>
          </p:nvPr>
        </p:nvSpPr>
        <p:spPr>
          <a:ln/>
        </p:spPr>
      </p:sp>
      <p:sp>
        <p:nvSpPr>
          <p:cNvPr id="136196" name="Rectangle 3"/>
          <p:cNvSpPr>
            <a:spLocks noGrp="1" noChangeArrowheads="1"/>
          </p:cNvSpPr>
          <p:nvPr>
            <p:ph type="body" idx="1"/>
          </p:nvPr>
        </p:nvSpPr>
        <p:spPr>
          <a:noFill/>
          <a:ln/>
        </p:spPr>
        <p:txBody>
          <a:bodyPr/>
          <a:lstStyle/>
          <a:p>
            <a:pPr eaLnBrk="1" hangingPunct="1"/>
            <a:endParaRPr lang="en-US" dirty="0" smtClean="0">
              <a:latin typeface="Arial" charset="0"/>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B0912C7-8DD9-49FC-9654-F7DB154DDE4A}" type="slidenum">
              <a:rPr lang="en-US"/>
              <a:pPr/>
              <a:t>78</a:t>
            </a:fld>
            <a:endParaRPr lang="en-US" dirty="0"/>
          </a:p>
        </p:txBody>
      </p:sp>
      <p:sp>
        <p:nvSpPr>
          <p:cNvPr id="37890" name="Rectangle 2"/>
          <p:cNvSpPr>
            <a:spLocks noGrp="1" noRot="1" noChangeAspect="1" noChangeArrowheads="1" noTextEdit="1"/>
          </p:cNvSpPr>
          <p:nvPr>
            <p:ph type="sldImg"/>
          </p:nvPr>
        </p:nvSpPr>
        <p:spPr>
          <a:xfrm>
            <a:off x="776288" y="541338"/>
            <a:ext cx="5438775" cy="4078287"/>
          </a:xfrm>
          <a:ln/>
        </p:spPr>
      </p:sp>
      <p:sp>
        <p:nvSpPr>
          <p:cNvPr id="37891" name="Rectangle 3"/>
          <p:cNvSpPr>
            <a:spLocks noGrp="1" noChangeArrowheads="1"/>
          </p:cNvSpPr>
          <p:nvPr>
            <p:ph type="body" idx="1"/>
          </p:nvPr>
        </p:nvSpPr>
        <p:spPr>
          <a:xfrm>
            <a:off x="638389" y="4800602"/>
            <a:ext cx="6351693" cy="4320540"/>
          </a:xfrm>
        </p:spPr>
        <p:txBody>
          <a:bodyPr/>
          <a:lstStyle/>
          <a:p>
            <a:endParaRPr 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p:spPr>
        <p:txBody>
          <a:bodyPr/>
          <a:lstStyle/>
          <a:p>
            <a:fld id="{B05D2A90-2DAE-47EC-92E0-F0D91FD253C5}" type="slidenum">
              <a:rPr lang="en-US" smtClean="0">
                <a:latin typeface="Arial" charset="0"/>
                <a:cs typeface="Arial" charset="0"/>
              </a:rPr>
              <a:pPr/>
              <a:t>79</a:t>
            </a:fld>
            <a:endParaRPr lang="en-US" dirty="0" smtClean="0">
              <a:latin typeface="Arial" charset="0"/>
              <a:cs typeface="Arial" charset="0"/>
            </a:endParaRPr>
          </a:p>
        </p:txBody>
      </p:sp>
      <p:sp>
        <p:nvSpPr>
          <p:cNvPr id="136195" name="Rectangle 2"/>
          <p:cNvSpPr>
            <a:spLocks noGrp="1" noRot="1" noChangeAspect="1" noChangeArrowheads="1" noTextEdit="1"/>
          </p:cNvSpPr>
          <p:nvPr>
            <p:ph type="sldImg"/>
          </p:nvPr>
        </p:nvSpPr>
        <p:spPr>
          <a:ln/>
        </p:spPr>
      </p:sp>
      <p:sp>
        <p:nvSpPr>
          <p:cNvPr id="136196" name="Rectangle 3"/>
          <p:cNvSpPr>
            <a:spLocks noGrp="1" noChangeArrowheads="1"/>
          </p:cNvSpPr>
          <p:nvPr>
            <p:ph type="body" idx="1"/>
          </p:nvPr>
        </p:nvSpPr>
        <p:spPr>
          <a:noFill/>
          <a:ln/>
        </p:spPr>
        <p:txBody>
          <a:bodyPr/>
          <a:lstStyle/>
          <a:p>
            <a:pPr eaLnBrk="1" hangingPunct="1"/>
            <a:endParaRPr lang="en-US" dirty="0" smtClean="0">
              <a:latin typeface="Arial" charset="0"/>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p:spPr>
        <p:txBody>
          <a:bodyPr/>
          <a:lstStyle/>
          <a:p>
            <a:fld id="{B05D2A90-2DAE-47EC-92E0-F0D91FD253C5}" type="slidenum">
              <a:rPr lang="en-US" smtClean="0">
                <a:latin typeface="Arial" charset="0"/>
                <a:cs typeface="Arial" charset="0"/>
              </a:rPr>
              <a:pPr/>
              <a:t>86</a:t>
            </a:fld>
            <a:endParaRPr lang="en-US" dirty="0" smtClean="0">
              <a:latin typeface="Arial" charset="0"/>
              <a:cs typeface="Arial" charset="0"/>
            </a:endParaRPr>
          </a:p>
        </p:txBody>
      </p:sp>
      <p:sp>
        <p:nvSpPr>
          <p:cNvPr id="136195" name="Rectangle 2"/>
          <p:cNvSpPr>
            <a:spLocks noGrp="1" noRot="1" noChangeAspect="1" noChangeArrowheads="1" noTextEdit="1"/>
          </p:cNvSpPr>
          <p:nvPr>
            <p:ph type="sldImg"/>
          </p:nvPr>
        </p:nvSpPr>
        <p:spPr>
          <a:ln/>
        </p:spPr>
      </p:sp>
      <p:sp>
        <p:nvSpPr>
          <p:cNvPr id="136196" name="Rectangle 3"/>
          <p:cNvSpPr>
            <a:spLocks noGrp="1" noChangeArrowheads="1"/>
          </p:cNvSpPr>
          <p:nvPr>
            <p:ph type="body" idx="1"/>
          </p:nvPr>
        </p:nvSpPr>
        <p:spPr>
          <a:noFill/>
          <a:ln/>
        </p:spPr>
        <p:txBody>
          <a:bodyPr/>
          <a:lstStyle/>
          <a:p>
            <a:pPr eaLnBrk="1" hangingPunct="1"/>
            <a:endParaRPr lang="en-US" dirty="0" smtClean="0">
              <a:latin typeface="Arial" charset="0"/>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p:spPr>
        <p:txBody>
          <a:bodyPr/>
          <a:lstStyle/>
          <a:p>
            <a:fld id="{6154F10F-3923-43A7-9085-0790C0B55A2A}" type="slidenum">
              <a:rPr lang="en-US" smtClean="0">
                <a:latin typeface="Arial" charset="0"/>
                <a:cs typeface="Arial" charset="0"/>
              </a:rPr>
              <a:pPr/>
              <a:t>87</a:t>
            </a:fld>
            <a:endParaRPr lang="en-US" dirty="0" smtClean="0">
              <a:latin typeface="Arial" charset="0"/>
              <a:cs typeface="Arial" charset="0"/>
            </a:endParaRPr>
          </a:p>
        </p:txBody>
      </p:sp>
      <p:sp>
        <p:nvSpPr>
          <p:cNvPr id="148483" name="Rectangle 2"/>
          <p:cNvSpPr>
            <a:spLocks noGrp="1" noRot="1" noChangeAspect="1" noChangeArrowheads="1" noTextEdit="1"/>
          </p:cNvSpPr>
          <p:nvPr>
            <p:ph type="sldImg"/>
          </p:nvPr>
        </p:nvSpPr>
        <p:spPr>
          <a:ln/>
        </p:spPr>
      </p:sp>
      <p:sp>
        <p:nvSpPr>
          <p:cNvPr id="148484" name="Rectangle 3"/>
          <p:cNvSpPr>
            <a:spLocks noGrp="1" noChangeArrowheads="1"/>
          </p:cNvSpPr>
          <p:nvPr>
            <p:ph type="body" idx="1"/>
          </p:nvPr>
        </p:nvSpPr>
        <p:spPr>
          <a:noFill/>
          <a:ln/>
        </p:spPr>
        <p:txBody>
          <a:bodyPr/>
          <a:lstStyle/>
          <a:p>
            <a:pPr lvl="1" eaLnBrk="1" hangingPunct="1"/>
            <a:endParaRPr lang="en-US" sz="14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16078801-4B98-41B2-948C-318E7C8269FF}" type="slidenum">
              <a:rPr lang="en-US" smtClean="0">
                <a:latin typeface="Arial" charset="0"/>
                <a:cs typeface="Arial" charset="0"/>
              </a:rPr>
              <a:pPr/>
              <a:t>8</a:t>
            </a:fld>
            <a:endParaRPr lang="en-US" dirty="0" smtClean="0">
              <a:latin typeface="Arial" charset="0"/>
              <a:cs typeface="Arial" charset="0"/>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xfrm>
            <a:off x="974726" y="4559303"/>
            <a:ext cx="5365750" cy="4321175"/>
          </a:xfrm>
          <a:noFill/>
          <a:ln/>
        </p:spPr>
        <p:txBody>
          <a:bodyPr/>
          <a:lstStyle/>
          <a:p>
            <a:pPr eaLnBrk="1" hangingPunct="1"/>
            <a:endParaRPr lang="en-US" dirty="0" smtClean="0">
              <a:latin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p>
            <a:fld id="{727F3E1D-0FC5-46CF-B206-FE842B577BF7}" type="slidenum">
              <a:rPr lang="en-US" smtClean="0">
                <a:latin typeface="Arial" charset="0"/>
                <a:cs typeface="Arial" charset="0"/>
              </a:rPr>
              <a:pPr/>
              <a:t>9</a:t>
            </a:fld>
            <a:endParaRPr lang="en-US" dirty="0" smtClean="0">
              <a:latin typeface="Arial" charset="0"/>
              <a:cs typeface="Arial" charset="0"/>
            </a:endParaRPr>
          </a:p>
        </p:txBody>
      </p:sp>
      <p:sp>
        <p:nvSpPr>
          <p:cNvPr id="84995" name="Rectangle 7"/>
          <p:cNvSpPr txBox="1">
            <a:spLocks noGrp="1" noChangeArrowheads="1"/>
          </p:cNvSpPr>
          <p:nvPr/>
        </p:nvSpPr>
        <p:spPr bwMode="auto">
          <a:xfrm>
            <a:off x="4143376" y="9120190"/>
            <a:ext cx="3170238" cy="479425"/>
          </a:xfrm>
          <a:prstGeom prst="rect">
            <a:avLst/>
          </a:prstGeom>
          <a:noFill/>
          <a:ln w="9525">
            <a:noFill/>
            <a:miter lim="800000"/>
            <a:headEnd/>
            <a:tailEnd/>
          </a:ln>
        </p:spPr>
        <p:txBody>
          <a:bodyPr lIns="96626" tIns="48314" rIns="96626" bIns="48314"/>
          <a:lstStyle/>
          <a:p>
            <a:pPr defTabSz="966462"/>
            <a:fld id="{85BF48A5-8B34-4C28-8803-0B606CC5150A}" type="slidenum">
              <a:rPr lang="en-US" sz="1900"/>
              <a:pPr defTabSz="966462"/>
              <a:t>9</a:t>
            </a:fld>
            <a:endParaRPr lang="en-US" sz="1900" dirty="0"/>
          </a:p>
        </p:txBody>
      </p:sp>
      <p:sp>
        <p:nvSpPr>
          <p:cNvPr id="84996" name="Rectangle 2"/>
          <p:cNvSpPr>
            <a:spLocks noGrp="1" noRot="1" noChangeAspect="1" noChangeArrowheads="1" noTextEdit="1"/>
          </p:cNvSpPr>
          <p:nvPr>
            <p:ph type="sldImg"/>
          </p:nvPr>
        </p:nvSpPr>
        <p:spPr>
          <a:ln/>
        </p:spPr>
      </p:sp>
      <p:sp>
        <p:nvSpPr>
          <p:cNvPr id="84997" name="Rectangle 3"/>
          <p:cNvSpPr>
            <a:spLocks noGrp="1" noChangeArrowheads="1"/>
          </p:cNvSpPr>
          <p:nvPr>
            <p:ph type="body" idx="1"/>
          </p:nvPr>
        </p:nvSpPr>
        <p:spPr>
          <a:noFill/>
          <a:ln/>
        </p:spPr>
        <p:txBody>
          <a:bodyPr lIns="96626" tIns="48314" rIns="96626" bIns="48314"/>
          <a:lstStyle/>
          <a:p>
            <a:pPr eaLnBrk="1" hangingPunct="1"/>
            <a:endParaRPr lang="en-US" sz="100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Module Title">
    <p:bg bwMode="auto">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71682" name="Rectangle 2"/>
          <p:cNvSpPr>
            <a:spLocks noGrp="1" noChangeArrowheads="1"/>
          </p:cNvSpPr>
          <p:nvPr>
            <p:ph type="ctrTitle"/>
          </p:nvPr>
        </p:nvSpPr>
        <p:spPr>
          <a:xfrm>
            <a:off x="295275" y="330200"/>
            <a:ext cx="8458200" cy="533400"/>
          </a:xfrm>
          <a:prstGeom prst="rect">
            <a:avLst/>
          </a:prstGeom>
        </p:spPr>
        <p:txBody>
          <a:bodyPr anchor="t"/>
          <a:lstStyle>
            <a:lvl1pPr marL="0" indent="0">
              <a:defRPr sz="3000">
                <a:solidFill>
                  <a:srgbClr val="003D79"/>
                </a:solidFill>
              </a:defRPr>
            </a:lvl1pPr>
          </a:lstStyle>
          <a:p>
            <a:r>
              <a:rPr lang="en-US" altLang="zh-CN" noProof="0" smtClean="0"/>
              <a:t>Click to edit Master title style</a:t>
            </a:r>
            <a:endParaRPr lang="zh-CN" altLang="en-US" noProof="0"/>
          </a:p>
        </p:txBody>
      </p:sp>
      <p:sp>
        <p:nvSpPr>
          <p:cNvPr id="71683" name="Rectangle 3"/>
          <p:cNvSpPr>
            <a:spLocks noGrp="1" noChangeArrowheads="1"/>
          </p:cNvSpPr>
          <p:nvPr>
            <p:ph type="subTitle" idx="1"/>
          </p:nvPr>
        </p:nvSpPr>
        <p:spPr>
          <a:xfrm>
            <a:off x="400050" y="1095375"/>
            <a:ext cx="8382000" cy="476250"/>
          </a:xfrm>
        </p:spPr>
        <p:txBody>
          <a:bodyPr/>
          <a:lstStyle>
            <a:lvl1pPr>
              <a:defRPr sz="1800" b="0" i="1">
                <a:solidFill>
                  <a:srgbClr val="000000"/>
                </a:solidFill>
              </a:defRPr>
            </a:lvl1pPr>
          </a:lstStyle>
          <a:p>
            <a:r>
              <a:rPr lang="en-US" altLang="zh-CN" noProof="0" smtClean="0"/>
              <a:t>Click to edit Master subtitle style</a:t>
            </a:r>
            <a:endParaRPr lang="zh-CN" altLang="en-US" noProof="0"/>
          </a:p>
        </p:txBody>
      </p:sp>
      <p:sp>
        <p:nvSpPr>
          <p:cNvPr id="5" name="TextBox 4"/>
          <p:cNvSpPr txBox="1"/>
          <p:nvPr userDrawn="1"/>
        </p:nvSpPr>
        <p:spPr bwMode="gray">
          <a:xfrm>
            <a:off x="6729169" y="6696045"/>
            <a:ext cx="2343150" cy="184666"/>
          </a:xfrm>
          <a:prstGeom prst="rect">
            <a:avLst/>
          </a:prstGeom>
          <a:noFill/>
        </p:spPr>
        <p:txBody>
          <a:bodyPr wrap="square" rtlCol="0">
            <a:spAutoFit/>
          </a:bodyPr>
          <a:lstStyle/>
          <a:p>
            <a:pPr algn="r"/>
            <a:r>
              <a:rPr lang="en-US" altLang="zh-CN" sz="600" noProof="0" dirty="0" smtClean="0">
                <a:solidFill>
                  <a:schemeClr val="bg2">
                    <a:lumMod val="75000"/>
                  </a:schemeClr>
                </a:solidFill>
                <a:latin typeface="+mj-lt"/>
                <a:cs typeface="SimSun"/>
              </a:rPr>
              <a:t>© 2013 VMware Inc. </a:t>
            </a:r>
            <a:r>
              <a:rPr lang="zh-CN" altLang="en-US" sz="600" baseline="0" noProof="0" dirty="0" smtClean="0">
                <a:solidFill>
                  <a:schemeClr val="bg2">
                    <a:lumMod val="75000"/>
                  </a:schemeClr>
                </a:solidFill>
                <a:latin typeface="DFHeiW5-GB" pitchFamily="49" charset="-122"/>
                <a:ea typeface="DFHeiW5-GB" pitchFamily="49" charset="-122"/>
                <a:cs typeface="SimSun"/>
              </a:rPr>
              <a:t>保留所有权利</a:t>
            </a:r>
          </a:p>
        </p:txBody>
      </p:sp>
    </p:spTree>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a:xfrm>
            <a:off x="314325" y="946149"/>
            <a:ext cx="8404098" cy="5002213"/>
          </a:xfrm>
        </p:spPr>
        <p:txBody>
          <a:bodyPr/>
          <a:lstStyle>
            <a:lvl1pPr marL="0" indent="0">
              <a:buFont typeface="Arial" pitchFamily="34" charset="0"/>
              <a:buNone/>
              <a:defRPr>
                <a:solidFill>
                  <a:srgbClr val="000000"/>
                </a:solidFill>
              </a:defRPr>
            </a:lvl1pPr>
            <a:lvl2pPr>
              <a:defRPr>
                <a:solidFill>
                  <a:srgbClr val="000000"/>
                </a:solidFill>
              </a:defRPr>
            </a:lvl2pPr>
            <a:lvl3pPr marL="685800" indent="-285750">
              <a:defRPr>
                <a:solidFill>
                  <a:srgbClr val="000000"/>
                </a:solidFill>
              </a:defRPr>
            </a:lvl3pPr>
            <a:lvl4pPr marL="1028700" indent="-285750">
              <a:defRPr>
                <a:solidFill>
                  <a:srgbClr val="000000"/>
                </a:solidFill>
              </a:defRPr>
            </a:lvl4pPr>
            <a:lvl5pPr marL="1371600" indent="-285750">
              <a:defRPr>
                <a:solidFill>
                  <a:srgbClr val="000000"/>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6" name="Title Placeholder 10"/>
          <p:cNvSpPr>
            <a:spLocks noGrp="1"/>
          </p:cNvSpPr>
          <p:nvPr>
            <p:ph type="title"/>
          </p:nvPr>
        </p:nvSpPr>
        <p:spPr>
          <a:xfrm>
            <a:off x="209549" y="123825"/>
            <a:ext cx="8505826" cy="43815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Tree>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Placeholder 10"/>
          <p:cNvSpPr>
            <a:spLocks noGrp="1"/>
          </p:cNvSpPr>
          <p:nvPr>
            <p:ph type="title"/>
          </p:nvPr>
        </p:nvSpPr>
        <p:spPr>
          <a:xfrm>
            <a:off x="209549" y="123825"/>
            <a:ext cx="8505826" cy="43815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Tree>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esson Title">
    <p:spTree>
      <p:nvGrpSpPr>
        <p:cNvPr id="1" name=""/>
        <p:cNvGrpSpPr/>
        <p:nvPr/>
      </p:nvGrpSpPr>
      <p:grpSpPr>
        <a:xfrm>
          <a:off x="0" y="0"/>
          <a:ext cx="0" cy="0"/>
          <a:chOff x="0" y="0"/>
          <a:chExt cx="0" cy="0"/>
        </a:xfrm>
      </p:grpSpPr>
      <p:sp>
        <p:nvSpPr>
          <p:cNvPr id="2" name="Title 1"/>
          <p:cNvSpPr>
            <a:spLocks noGrp="1"/>
          </p:cNvSpPr>
          <p:nvPr>
            <p:ph type="title"/>
          </p:nvPr>
        </p:nvSpPr>
        <p:spPr>
          <a:xfrm>
            <a:off x="937260" y="2162174"/>
            <a:ext cx="7254240" cy="1241425"/>
          </a:xfrm>
          <a:prstGeom prst="rect">
            <a:avLst/>
          </a:prstGeom>
        </p:spPr>
        <p:txBody>
          <a:bodyPr anchor="b"/>
          <a:lstStyle>
            <a:lvl1pPr algn="ctr">
              <a:defRPr sz="3000">
                <a:solidFill>
                  <a:srgbClr val="003D79"/>
                </a:solidFill>
              </a:defRPr>
            </a:lvl1pPr>
          </a:lstStyle>
          <a:p>
            <a:r>
              <a:rPr lang="en-US" smtClean="0"/>
              <a:t>Click to edit Master title style</a:t>
            </a:r>
            <a:endParaRPr lang="en-US" dirty="0"/>
          </a:p>
        </p:txBody>
      </p:sp>
      <p:pic>
        <p:nvPicPr>
          <p:cNvPr id="6" name="Picture 2"/>
          <p:cNvPicPr>
            <a:picLocks noChangeAspect="1" noChangeArrowheads="1"/>
          </p:cNvPicPr>
          <p:nvPr userDrawn="1"/>
        </p:nvPicPr>
        <p:blipFill>
          <a:blip r:embed="rId2" cstate="print"/>
          <a:srcRect/>
          <a:stretch>
            <a:fillRect/>
          </a:stretch>
        </p:blipFill>
        <p:spPr bwMode="auto">
          <a:xfrm>
            <a:off x="139700" y="312279"/>
            <a:ext cx="8858250" cy="419241"/>
          </a:xfrm>
          <a:prstGeom prst="rect">
            <a:avLst/>
          </a:prstGeom>
          <a:noFill/>
          <a:ln w="9525">
            <a:noFill/>
            <a:miter lim="800000"/>
            <a:headEnd/>
            <a:tailEnd/>
          </a:ln>
          <a:effectLst/>
        </p:spPr>
      </p:pic>
      <p:sp>
        <p:nvSpPr>
          <p:cNvPr id="8" name="Text Placeholder 7"/>
          <p:cNvSpPr>
            <a:spLocks noGrp="1"/>
          </p:cNvSpPr>
          <p:nvPr>
            <p:ph type="body" sz="quarter" idx="12"/>
          </p:nvPr>
        </p:nvSpPr>
        <p:spPr>
          <a:xfrm>
            <a:off x="923925" y="3486150"/>
            <a:ext cx="7267575" cy="628650"/>
          </a:xfrm>
        </p:spPr>
        <p:txBody>
          <a:bodyPr/>
          <a:lstStyle>
            <a:lvl1pPr algn="ctr">
              <a:lnSpc>
                <a:spcPct val="100000"/>
              </a:lnSpc>
              <a:spcBef>
                <a:spcPts val="0"/>
              </a:spcBef>
              <a:defRPr b="0">
                <a:solidFill>
                  <a:srgbClr val="000000"/>
                </a:solidFill>
              </a:defRPr>
            </a:lvl1pPr>
          </a:lstStyle>
          <a:p>
            <a:pPr lvl="0"/>
            <a:r>
              <a:rPr lang="en-US" dirty="0" smtClean="0"/>
              <a:t>Click to edit Master text styles</a:t>
            </a:r>
          </a:p>
        </p:txBody>
      </p:sp>
    </p:spTree>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14325" y="946149"/>
            <a:ext cx="4038600" cy="5002213"/>
          </a:xfrm>
        </p:spPr>
        <p:txBody>
          <a:bodyPr/>
          <a:lstStyle>
            <a:lvl1pPr marL="0" indent="0">
              <a:buFont typeface="Arial" pitchFamily="34" charset="0"/>
              <a:buNone/>
              <a:defRPr sz="2000">
                <a:solidFill>
                  <a:srgbClr val="000000"/>
                </a:solidFill>
              </a:defRPr>
            </a:lvl1pPr>
            <a:lvl2pPr>
              <a:defRPr sz="2000">
                <a:solidFill>
                  <a:srgbClr val="000000"/>
                </a:solidFill>
              </a:defRPr>
            </a:lvl2pPr>
            <a:lvl3pPr>
              <a:defRPr sz="1800">
                <a:solidFill>
                  <a:srgbClr val="000000"/>
                </a:solidFill>
              </a:defRPr>
            </a:lvl3pPr>
            <a:lvl4pPr>
              <a:defRPr sz="1700">
                <a:solidFill>
                  <a:srgbClr val="000000"/>
                </a:solidFill>
              </a:defRPr>
            </a:lvl4pPr>
            <a:lvl5pPr>
              <a:defRPr sz="1600">
                <a:solidFill>
                  <a:srgbClr val="000000"/>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29150" y="946149"/>
            <a:ext cx="4038600" cy="5002213"/>
          </a:xfrm>
        </p:spPr>
        <p:txBody>
          <a:bodyPr/>
          <a:lstStyle>
            <a:lvl1pPr marL="114300" indent="-114300">
              <a:defRPr sz="2000">
                <a:solidFill>
                  <a:srgbClr val="000000"/>
                </a:solidFill>
              </a:defRPr>
            </a:lvl1pPr>
            <a:lvl2pPr>
              <a:defRPr sz="2000">
                <a:solidFill>
                  <a:srgbClr val="000000"/>
                </a:solidFill>
              </a:defRPr>
            </a:lvl2pPr>
            <a:lvl3pPr>
              <a:defRPr sz="1800">
                <a:solidFill>
                  <a:srgbClr val="000000"/>
                </a:solidFill>
              </a:defRPr>
            </a:lvl3pPr>
            <a:lvl4pPr>
              <a:defRPr sz="1700">
                <a:solidFill>
                  <a:srgbClr val="000000"/>
                </a:solidFill>
              </a:defRPr>
            </a:lvl4pPr>
            <a:lvl5pPr>
              <a:defRPr sz="1600">
                <a:solidFill>
                  <a:srgbClr val="000000"/>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itle Placeholder 10"/>
          <p:cNvSpPr>
            <a:spLocks noGrp="1"/>
          </p:cNvSpPr>
          <p:nvPr>
            <p:ph type="title"/>
          </p:nvPr>
        </p:nvSpPr>
        <p:spPr>
          <a:xfrm>
            <a:off x="209549" y="123825"/>
            <a:ext cx="8505826" cy="43815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Tree>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umbered List">
    <p:spTree>
      <p:nvGrpSpPr>
        <p:cNvPr id="1" name=""/>
        <p:cNvGrpSpPr/>
        <p:nvPr/>
      </p:nvGrpSpPr>
      <p:grpSpPr>
        <a:xfrm>
          <a:off x="0" y="0"/>
          <a:ext cx="0" cy="0"/>
          <a:chOff x="0" y="0"/>
          <a:chExt cx="0" cy="0"/>
        </a:xfrm>
      </p:grpSpPr>
      <p:sp>
        <p:nvSpPr>
          <p:cNvPr id="4" name="Content Placeholder 2"/>
          <p:cNvSpPr>
            <a:spLocks noGrp="1"/>
          </p:cNvSpPr>
          <p:nvPr>
            <p:ph idx="1"/>
          </p:nvPr>
        </p:nvSpPr>
        <p:spPr>
          <a:xfrm>
            <a:off x="314325" y="946149"/>
            <a:ext cx="8382000" cy="5002213"/>
          </a:xfrm>
        </p:spPr>
        <p:txBody>
          <a:bodyPr/>
          <a:lstStyle>
            <a:lvl1pPr>
              <a:defRPr>
                <a:solidFill>
                  <a:srgbClr val="000000"/>
                </a:solidFill>
              </a:defRPr>
            </a:lvl1pPr>
            <a:lvl2pPr marL="342900" indent="-342900">
              <a:buSzPct val="95000"/>
              <a:buFont typeface="+mj-lt"/>
              <a:buAutoNum type="arabicPeriod"/>
              <a:defRPr baseline="0">
                <a:solidFill>
                  <a:srgbClr val="000000"/>
                </a:solidFill>
              </a:defRPr>
            </a:lvl2pPr>
            <a:lvl3pPr marL="742950" indent="-342900">
              <a:buSzPct val="100000"/>
              <a:buFont typeface="+mj-lt"/>
              <a:buAutoNum type="alphaLcPeriod"/>
              <a:defRPr>
                <a:solidFill>
                  <a:srgbClr val="000000"/>
                </a:solidFill>
              </a:defRPr>
            </a:lvl3pPr>
            <a:lvl4pPr marL="1025525" indent="-342900">
              <a:buSzPct val="100000"/>
              <a:buFont typeface="+mj-lt"/>
              <a:buAutoNum type="alphaLcParenR"/>
              <a:defRPr/>
            </a:lvl4pPr>
            <a:lvl5pPr marL="914400" indent="-285750">
              <a:buFont typeface="Arial" pitchFamily="34" charset="0"/>
              <a:buChar char="•"/>
              <a:defRPr sz="1800"/>
            </a:lvl5pPr>
            <a:lvl6pPr marL="1085850" indent="-285750">
              <a:spcBef>
                <a:spcPts val="600"/>
              </a:spcBef>
              <a:spcAft>
                <a:spcPts val="0"/>
              </a:spcAft>
              <a:buClr>
                <a:srgbClr val="246978"/>
              </a:buClr>
              <a:buSzPct val="140000"/>
              <a:buFont typeface="Arial" pitchFamily="34" charset="0"/>
              <a:buChar char="•"/>
              <a:defRPr sz="1700">
                <a:solidFill>
                  <a:srgbClr val="000000"/>
                </a:solidFill>
              </a:defRPr>
            </a:lvl6pPr>
            <a:lvl7pPr marL="1428750" indent="-285750">
              <a:spcBef>
                <a:spcPts val="600"/>
              </a:spcBef>
              <a:buClr>
                <a:srgbClr val="246978"/>
              </a:buClr>
              <a:buSzPct val="140000"/>
              <a:tabLst/>
              <a:defRPr>
                <a:solidFill>
                  <a:srgbClr val="000000"/>
                </a:solidFill>
              </a:defRPr>
            </a:lvl7pPr>
          </a:lstStyle>
          <a:p>
            <a:pPr lvl="0"/>
            <a:r>
              <a:rPr lang="en-US" dirty="0" smtClean="0"/>
              <a:t>Click to edit Master text styles</a:t>
            </a:r>
          </a:p>
          <a:p>
            <a:pPr lvl="1"/>
            <a:r>
              <a:rPr lang="en-US" dirty="0" smtClean="0"/>
              <a:t>Numbered List</a:t>
            </a:r>
          </a:p>
          <a:p>
            <a:pPr lvl="1"/>
            <a:r>
              <a:rPr lang="en-US" dirty="0" smtClean="0"/>
              <a:t>Numbered List</a:t>
            </a:r>
          </a:p>
          <a:p>
            <a:pPr lvl="2"/>
            <a:r>
              <a:rPr lang="en-US" dirty="0" smtClean="0"/>
              <a:t>Bullet</a:t>
            </a:r>
          </a:p>
          <a:p>
            <a:pPr lvl="5"/>
            <a:r>
              <a:rPr lang="en-US" dirty="0" smtClean="0"/>
              <a:t>Bullet</a:t>
            </a:r>
          </a:p>
          <a:p>
            <a:pPr lvl="6"/>
            <a:r>
              <a:rPr lang="en-US" dirty="0" smtClean="0"/>
              <a:t>Bullet</a:t>
            </a:r>
          </a:p>
          <a:p>
            <a:pPr lvl="1"/>
            <a:r>
              <a:rPr lang="en-US" dirty="0" smtClean="0"/>
              <a:t>Numbered List</a:t>
            </a:r>
          </a:p>
        </p:txBody>
      </p:sp>
      <p:sp>
        <p:nvSpPr>
          <p:cNvPr id="5" name="Title Placeholder 10"/>
          <p:cNvSpPr>
            <a:spLocks noGrp="1"/>
          </p:cNvSpPr>
          <p:nvPr>
            <p:ph type="title"/>
          </p:nvPr>
        </p:nvSpPr>
        <p:spPr>
          <a:xfrm>
            <a:off x="209549" y="123825"/>
            <a:ext cx="8505826" cy="43815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DO NOT USE THIS PAGE IN LAYOUTS</a:t>
            </a:r>
            <a:endParaRPr lang="en-US" dirty="0"/>
          </a:p>
        </p:txBody>
      </p:sp>
      <p:sp>
        <p:nvSpPr>
          <p:cNvPr id="3" name="TextBox 2"/>
          <p:cNvSpPr txBox="1"/>
          <p:nvPr userDrawn="1"/>
        </p:nvSpPr>
        <p:spPr>
          <a:xfrm>
            <a:off x="504824" y="1421398"/>
            <a:ext cx="7781925" cy="2745367"/>
          </a:xfrm>
          <a:prstGeom prst="rect">
            <a:avLst/>
          </a:prstGeom>
          <a:noFill/>
        </p:spPr>
        <p:txBody>
          <a:bodyPr wrap="square" rtlCol="0">
            <a:spAutoFit/>
          </a:bodyPr>
          <a:lstStyle/>
          <a:p>
            <a:pPr algn="l"/>
            <a:r>
              <a:rPr lang="en-US" sz="1800" b="1" dirty="0" smtClean="0">
                <a:solidFill>
                  <a:srgbClr val="000000"/>
                </a:solidFill>
                <a:latin typeface="SimSun"/>
                <a:cs typeface="SimSun"/>
              </a:rPr>
              <a:t>修订状态：</a:t>
            </a:r>
          </a:p>
          <a:p>
            <a:pPr algn="l"/>
            <a:r>
              <a:rPr lang="en-US" sz="1600" dirty="0" smtClean="0">
                <a:solidFill>
                  <a:srgbClr val="000000"/>
                </a:solidFill>
                <a:latin typeface="SimSun"/>
                <a:cs typeface="SimSun"/>
              </a:rPr>
              <a:t>2013 年 1 月 28 日 - 版权更新至 2013 年</a:t>
            </a:r>
          </a:p>
          <a:p>
            <a:pPr lvl="0" algn="l"/>
            <a:r>
              <a:rPr lang="en-US" sz="1600" baseline="0" dirty="0" smtClean="0">
                <a:solidFill>
                  <a:srgbClr val="000000"/>
                </a:solidFill>
                <a:latin typeface="SimSun"/>
                <a:cs typeface="SimSun"/>
              </a:rPr>
              <a:t>2013 年 4 月 16 日 - </a:t>
            </a:r>
            <a:r>
              <a:rPr lang="en-US" sz="1600" kern="1200" dirty="0" smtClean="0">
                <a:solidFill>
                  <a:srgbClr val="000000"/>
                </a:solidFill>
                <a:effectLst/>
                <a:latin typeface="SimSun"/>
                <a:cs typeface="SimSun"/>
              </a:rPr>
              <a:t>添加了“参考资料”幻灯片。“课程简介”单元中必须包含“参考资料”幻灯片，其他单元中可以灵活选择。与修订后的单元结构文档一样，本组说明性幻灯片提供了一系列使用指南。</a:t>
            </a:r>
          </a:p>
          <a:p>
            <a:pPr algn="l"/>
            <a:r>
              <a:rPr lang="en-US" sz="1600" kern="1200" dirty="0" smtClean="0">
                <a:solidFill>
                  <a:srgbClr val="000000"/>
                </a:solidFill>
                <a:effectLst/>
                <a:latin typeface="SimSun"/>
                <a:cs typeface="SimSun"/>
              </a:rPr>
              <a:t>在“学员的学习目标”和“回顾学员的学习目标”两张幻灯片中新添了一句引言。</a:t>
            </a:r>
          </a:p>
          <a:p>
            <a:pPr algn="l"/>
            <a:r>
              <a:rPr lang="en-US" sz="1600" kern="1200" baseline="0" dirty="0" smtClean="0">
                <a:solidFill>
                  <a:srgbClr val="000000"/>
                </a:solidFill>
                <a:effectLst/>
                <a:latin typeface="SimSun"/>
                <a:cs typeface="SimSun"/>
              </a:rPr>
              <a:t>2013 年 8 月 5 日 </a:t>
            </a:r>
            <a:r>
              <a:rPr lang="en-US" sz="1600" kern="1200" baseline="0" dirty="0" smtClean="0">
                <a:solidFill>
                  <a:srgbClr val="000000"/>
                </a:solidFill>
                <a:latin typeface="SimSun"/>
                <a:cs typeface="SimSun"/>
              </a:rPr>
              <a:t>- 根据 CurrDev Macro 幻灯片导出图像区域修改了指导原则。主文本框大小增加了 0.5 英寸。为练习页面添加了冒号。</a:t>
            </a:r>
            <a:endParaRPr lang="zh-CN" sz="1600" baseline="0" dirty="0" smtClean="0">
              <a:solidFill>
                <a:srgbClr val="000000"/>
              </a:solidFill>
              <a:latin typeface="SimSun"/>
              <a:ea typeface="SimSun"/>
            </a:endParaRPr>
          </a:p>
        </p:txBody>
      </p:sp>
    </p:spTree>
    <p:extLst>
      <p:ext uri="{BB962C8B-B14F-4D97-AF65-F5344CB8AC3E}">
        <p14:creationId xmlns:p14="http://schemas.microsoft.com/office/powerpoint/2010/main" val="2318907548"/>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9" cstate="print"/>
          <a:srcRect/>
          <a:stretch>
            <a:fillRect/>
          </a:stretch>
        </a:blip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body" idx="1"/>
          </p:nvPr>
        </p:nvSpPr>
        <p:spPr bwMode="auto">
          <a:xfrm>
            <a:off x="314324" y="936625"/>
            <a:ext cx="8382000" cy="5002213"/>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altLang="zh-CN" noProof="0" smtClean="0"/>
              <a:t>Click to edit Master text styles</a:t>
            </a:r>
          </a:p>
          <a:p>
            <a:pPr lvl="1"/>
            <a:r>
              <a:rPr lang="en-US" altLang="zh-CN" noProof="0" smtClean="0"/>
              <a:t>Second level</a:t>
            </a:r>
          </a:p>
          <a:p>
            <a:pPr lvl="2"/>
            <a:r>
              <a:rPr lang="en-US" altLang="zh-CN" noProof="0" smtClean="0"/>
              <a:t>Third level</a:t>
            </a:r>
          </a:p>
          <a:p>
            <a:pPr lvl="3"/>
            <a:r>
              <a:rPr lang="en-US" altLang="zh-CN" noProof="0" smtClean="0"/>
              <a:t>Fourth level</a:t>
            </a:r>
          </a:p>
          <a:p>
            <a:pPr lvl="4"/>
            <a:r>
              <a:rPr lang="en-US" altLang="zh-CN" noProof="0" smtClean="0"/>
              <a:t>Fifth level</a:t>
            </a:r>
          </a:p>
        </p:txBody>
      </p:sp>
      <p:sp>
        <p:nvSpPr>
          <p:cNvPr id="70661" name="Line 5"/>
          <p:cNvSpPr>
            <a:spLocks noChangeShapeType="1"/>
          </p:cNvSpPr>
          <p:nvPr/>
        </p:nvSpPr>
        <p:spPr bwMode="auto">
          <a:xfrm>
            <a:off x="184150" y="635000"/>
            <a:ext cx="8775700" cy="0"/>
          </a:xfrm>
          <a:prstGeom prst="line">
            <a:avLst/>
          </a:prstGeom>
          <a:noFill/>
          <a:ln w="52197">
            <a:solidFill>
              <a:schemeClr val="tx2"/>
            </a:solidFill>
            <a:round/>
            <a:headEnd/>
            <a:tailEnd/>
          </a:ln>
        </p:spPr>
        <p:txBody>
          <a:bodyPr wrap="none" anchor="ctr"/>
          <a:lstStyle/>
          <a:p>
            <a:pPr>
              <a:defRPr/>
            </a:pPr>
            <a:endParaRPr lang="zh-CN" altLang="en-US" noProof="0"/>
          </a:p>
        </p:txBody>
      </p:sp>
      <p:sp>
        <p:nvSpPr>
          <p:cNvPr id="70662" name="Line 6"/>
          <p:cNvSpPr>
            <a:spLocks noChangeShapeType="1"/>
          </p:cNvSpPr>
          <p:nvPr/>
        </p:nvSpPr>
        <p:spPr bwMode="auto">
          <a:xfrm>
            <a:off x="184150" y="635000"/>
            <a:ext cx="8775700" cy="0"/>
          </a:xfrm>
          <a:prstGeom prst="line">
            <a:avLst/>
          </a:prstGeom>
          <a:noFill/>
          <a:ln w="52197">
            <a:solidFill>
              <a:srgbClr val="003D79"/>
            </a:solidFill>
            <a:round/>
            <a:headEnd/>
            <a:tailEnd/>
          </a:ln>
        </p:spPr>
        <p:txBody>
          <a:bodyPr wrap="none" anchor="ctr"/>
          <a:lstStyle/>
          <a:p>
            <a:pPr>
              <a:defRPr/>
            </a:pPr>
            <a:endParaRPr lang="zh-CN" altLang="en-US" noProof="0"/>
          </a:p>
        </p:txBody>
      </p:sp>
      <p:sp>
        <p:nvSpPr>
          <p:cNvPr id="13" name="Date Placeholder 8"/>
          <p:cNvSpPr txBox="1">
            <a:spLocks/>
          </p:cNvSpPr>
          <p:nvPr/>
        </p:nvSpPr>
        <p:spPr bwMode="white">
          <a:xfrm>
            <a:off x="2971800" y="6325268"/>
            <a:ext cx="3200400" cy="365125"/>
          </a:xfrm>
          <a:prstGeom prst="rect">
            <a:avLst/>
          </a:prstGeom>
        </p:spPr>
        <p:txBody>
          <a:bodyPr vert="horz" lIns="91440" tIns="45720" rIns="91440" bIns="45720" rtlCol="0" anchor="ctr"/>
          <a:lstStyle>
            <a:lvl1pPr marL="0" marR="0" indent="0" algn="ctr" defTabSz="914400" rtl="0" eaLnBrk="1" fontAlgn="base" latinLnBrk="0" hangingPunct="1">
              <a:lnSpc>
                <a:spcPct val="100000"/>
              </a:lnSpc>
              <a:spcBef>
                <a:spcPct val="0"/>
              </a:spcBef>
              <a:spcAft>
                <a:spcPct val="0"/>
              </a:spcAft>
              <a:buClrTx/>
              <a:buSzTx/>
              <a:buFontTx/>
              <a:buNone/>
              <a:tabLst/>
              <a:defRPr lang="en-US" sz="1000" kern="1200" smtClean="0">
                <a:solidFill>
                  <a:srgbClr val="FFFFFF"/>
                </a:solidFill>
                <a:latin typeface="+mn-lt"/>
                <a:ea typeface="+mn-ea"/>
                <a:cs typeface="+mn-cs"/>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000" b="0" i="0" u="none" strike="noStrike" kern="1200" cap="none" spc="0" normalizeH="0" baseline="0" noProof="0" smtClean="0">
                <a:ln>
                  <a:noFill/>
                </a:ln>
                <a:solidFill>
                  <a:srgbClr val="FFFFFF"/>
                </a:solidFill>
                <a:effectLst/>
                <a:uLnTx/>
                <a:uFillTx/>
                <a:latin typeface="Arial" pitchFamily="34" charset="0"/>
                <a:cs typeface="Arial" pitchFamily="34" charset="0"/>
              </a:rPr>
              <a:t>6-</a:t>
            </a:r>
            <a:fld id="{A0A03F51-2955-4EA9-BE4E-42B6F90C747F}" type="slidenum">
              <a:rPr kumimoji="0" lang="en-US" altLang="zh-CN" sz="1000" b="0" i="0" u="none" strike="noStrike" kern="1200" cap="none" spc="0" normalizeH="0" baseline="0" noProof="0" smtClean="0">
                <a:ln>
                  <a:noFill/>
                </a:ln>
                <a:solidFill>
                  <a:srgbClr val="FFFFFF"/>
                </a:solidFill>
                <a:effectLst/>
                <a:uLnTx/>
                <a:uFillTx/>
                <a:latin typeface="Arial" pitchFamily="34" charset="0"/>
                <a:ea typeface="ＭＳ Ｐゴシック" pitchFamily="34" charset="-128"/>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a:t>
            </a:fld>
            <a:endParaRPr kumimoji="0" lang="zh-CN" altLang="en-US" sz="1000" b="0" i="0" u="none" strike="noStrike" kern="1200" cap="none" spc="0" normalizeH="0" baseline="0" noProof="0" smtClean="0">
              <a:ln>
                <a:noFill/>
              </a:ln>
              <a:solidFill>
                <a:srgbClr val="FFFFFF"/>
              </a:solidFill>
              <a:effectLst/>
              <a:uLnTx/>
              <a:uFillTx/>
              <a:latin typeface="Arial" pitchFamily="34" charset="0"/>
              <a:ea typeface="SimSun"/>
              <a:cs typeface="Arial" pitchFamily="34" charset="0"/>
            </a:endParaRPr>
          </a:p>
        </p:txBody>
      </p:sp>
      <p:sp>
        <p:nvSpPr>
          <p:cNvPr id="10" name="TextBox 9"/>
          <p:cNvSpPr txBox="1"/>
          <p:nvPr userDrawn="1"/>
        </p:nvSpPr>
        <p:spPr bwMode="gray">
          <a:xfrm>
            <a:off x="6729169" y="6696045"/>
            <a:ext cx="2343150" cy="184666"/>
          </a:xfrm>
          <a:prstGeom prst="rect">
            <a:avLst/>
          </a:prstGeom>
          <a:noFill/>
        </p:spPr>
        <p:txBody>
          <a:bodyPr wrap="square" rtlCol="0">
            <a:spAutoFit/>
          </a:bodyPr>
          <a:lstStyle/>
          <a:p>
            <a:pPr algn="r"/>
            <a:r>
              <a:rPr lang="en-US" altLang="zh-CN" sz="600" noProof="0" dirty="0" smtClean="0">
                <a:solidFill>
                  <a:schemeClr val="bg2">
                    <a:lumMod val="75000"/>
                  </a:schemeClr>
                </a:solidFill>
                <a:latin typeface="Arial" pitchFamily="34" charset="0"/>
                <a:cs typeface="Arial" pitchFamily="34" charset="0"/>
              </a:rPr>
              <a:t>© 2013 VMware Inc. </a:t>
            </a:r>
            <a:r>
              <a:rPr lang="zh-CN" altLang="en-US" sz="600" noProof="0" dirty="0" smtClean="0">
                <a:solidFill>
                  <a:schemeClr val="bg2">
                    <a:lumMod val="75000"/>
                  </a:schemeClr>
                </a:solidFill>
                <a:latin typeface="DFHeiW5-GB" pitchFamily="49" charset="-122"/>
                <a:ea typeface="DFHeiW5-GB" pitchFamily="49" charset="-122"/>
                <a:cs typeface="SimSun"/>
              </a:rPr>
              <a:t>保留所有权利</a:t>
            </a:r>
          </a:p>
        </p:txBody>
      </p:sp>
      <p:sp>
        <p:nvSpPr>
          <p:cNvPr id="9" name="TextBox 8"/>
          <p:cNvSpPr txBox="1"/>
          <p:nvPr userDrawn="1"/>
        </p:nvSpPr>
        <p:spPr>
          <a:xfrm>
            <a:off x="182265" y="6384720"/>
            <a:ext cx="2318263" cy="246221"/>
          </a:xfrm>
          <a:prstGeom prst="rect">
            <a:avLst/>
          </a:prstGeom>
          <a:noFill/>
        </p:spPr>
        <p:txBody>
          <a:bodyPr wrap="none" rtlCol="0">
            <a:spAutoFit/>
          </a:bodyPr>
          <a:lstStyle/>
          <a:p>
            <a:pPr marL="0" marR="0" indent="0" algn="l" defTabSz="914400" rtl="0" eaLnBrk="1" fontAlgn="base" latinLnBrk="0" hangingPunct="1">
              <a:lnSpc>
                <a:spcPct val="100000"/>
              </a:lnSpc>
              <a:spcBef>
                <a:spcPct val="0"/>
              </a:spcBef>
              <a:spcAft>
                <a:spcPct val="40000"/>
              </a:spcAft>
              <a:buClrTx/>
              <a:buSzTx/>
              <a:buFontTx/>
              <a:buNone/>
              <a:tabLst/>
              <a:defRPr/>
            </a:pPr>
            <a:r>
              <a:rPr lang="en-US" altLang="zh-CN" sz="1000" b="0" noProof="0" dirty="0" smtClean="0">
                <a:solidFill>
                  <a:schemeClr val="bg1"/>
                </a:solidFill>
                <a:latin typeface="Arial" pitchFamily="34" charset="0"/>
                <a:cs typeface="Arial" pitchFamily="34" charset="0"/>
              </a:rPr>
              <a:t>VMware </a:t>
            </a:r>
            <a:r>
              <a:rPr lang="en-US" altLang="zh-CN" sz="1000" b="0" noProof="0" dirty="0" err="1" smtClean="0">
                <a:solidFill>
                  <a:schemeClr val="bg1"/>
                </a:solidFill>
                <a:latin typeface="Arial" pitchFamily="34" charset="0"/>
                <a:cs typeface="Arial" pitchFamily="34" charset="0"/>
              </a:rPr>
              <a:t>vSphere</a:t>
            </a:r>
            <a:r>
              <a:rPr lang="zh-CN" altLang="en-US" sz="1000" b="0" baseline="0" noProof="0" dirty="0" smtClean="0">
                <a:solidFill>
                  <a:schemeClr val="bg1"/>
                </a:solidFill>
                <a:latin typeface="Arial" pitchFamily="34" charset="0"/>
                <a:ea typeface="DFHeiW5-GB" pitchFamily="49" charset="-122"/>
                <a:cs typeface="Arial" pitchFamily="34" charset="0"/>
              </a:rPr>
              <a:t>：</a:t>
            </a:r>
            <a:r>
              <a:rPr lang="zh-CN" altLang="en-US" sz="1000" b="0" noProof="0" dirty="0" smtClean="0">
                <a:solidFill>
                  <a:schemeClr val="bg1"/>
                </a:solidFill>
                <a:latin typeface="DFHeiW5-GB" pitchFamily="49" charset="-122"/>
                <a:ea typeface="DFHeiW5-GB" pitchFamily="49" charset="-122"/>
                <a:cs typeface="SimSun"/>
              </a:rPr>
              <a:t>安装、配置和管理</a:t>
            </a:r>
            <a:endParaRPr lang="zh-CN" altLang="en-US" sz="1000" b="0" noProof="0" dirty="0" smtClean="0">
              <a:solidFill>
                <a:schemeClr val="bg1"/>
              </a:solidFill>
              <a:latin typeface="DFHeiW5-GB" pitchFamily="49" charset="-122"/>
              <a:ea typeface="DFHeiW5-GB" pitchFamily="49" charset="-122"/>
            </a:endParaRPr>
          </a:p>
        </p:txBody>
      </p:sp>
      <p:sp>
        <p:nvSpPr>
          <p:cNvPr id="11" name="Title Placeholder 10"/>
          <p:cNvSpPr>
            <a:spLocks noGrp="1"/>
          </p:cNvSpPr>
          <p:nvPr>
            <p:ph type="title"/>
          </p:nvPr>
        </p:nvSpPr>
        <p:spPr>
          <a:xfrm>
            <a:off x="209549" y="123825"/>
            <a:ext cx="8505826" cy="438150"/>
          </a:xfrm>
          <a:prstGeom prst="rect">
            <a:avLst/>
          </a:prstGeom>
        </p:spPr>
        <p:txBody>
          <a:bodyPr vert="horz" lIns="91440" tIns="45720" rIns="91440" bIns="45720" rtlCol="0" anchor="ctr">
            <a:normAutofit/>
          </a:bodyPr>
          <a:lstStyle/>
          <a:p>
            <a:r>
              <a:rPr lang="en-US" altLang="zh-CN" noProof="0" smtClean="0"/>
              <a:t>Click to edit Master title style</a:t>
            </a:r>
            <a:endParaRPr lang="zh-CN" altLang="en-US" noProof="0"/>
          </a:p>
        </p:txBody>
      </p:sp>
    </p:spTree>
  </p:cSld>
  <p:clrMap bg1="lt1" tx1="dk1" bg2="lt2" tx2="dk2" accent1="accent1" accent2="accent2" accent3="accent3" accent4="accent4" accent5="accent5" accent6="accent6" hlink="hlink" folHlink="folHlink"/>
  <p:sldLayoutIdLst>
    <p:sldLayoutId id="2147483713" r:id="rId1"/>
    <p:sldLayoutId id="2147483728" r:id="rId2"/>
    <p:sldLayoutId id="2147483710" r:id="rId3"/>
    <p:sldLayoutId id="2147483727" r:id="rId4"/>
    <p:sldLayoutId id="2147483712" r:id="rId5"/>
    <p:sldLayoutId id="2147483737" r:id="rId6"/>
    <p:sldLayoutId id="2147483738" r:id="rId7"/>
  </p:sldLayoutIdLst>
  <p:transition>
    <p:fade/>
  </p:transition>
  <p:timing>
    <p:tnLst>
      <p:par>
        <p:cTn id="1" dur="indefinite" restart="never" nodeType="tmRoot"/>
      </p:par>
    </p:tnLst>
  </p:timing>
  <p:hf sldNum="0" hdr="0" dt="0"/>
  <p:txStyles>
    <p:titleStyle>
      <a:lvl1pPr marL="0" indent="0" algn="l" rtl="0" eaLnBrk="1" fontAlgn="base" hangingPunct="1">
        <a:spcBef>
          <a:spcPct val="0"/>
        </a:spcBef>
        <a:spcAft>
          <a:spcPct val="0"/>
        </a:spcAft>
        <a:defRPr sz="2200" b="1">
          <a:solidFill>
            <a:srgbClr val="003D79"/>
          </a:solidFill>
          <a:latin typeface="+mj-lt"/>
          <a:ea typeface="+mj-ea"/>
          <a:cs typeface="+mj-cs"/>
        </a:defRPr>
      </a:lvl1pPr>
      <a:lvl2pPr algn="l" rtl="0" eaLnBrk="1" fontAlgn="base" hangingPunct="1">
        <a:spcBef>
          <a:spcPct val="0"/>
        </a:spcBef>
        <a:spcAft>
          <a:spcPct val="0"/>
        </a:spcAft>
        <a:defRPr sz="2200" b="1">
          <a:solidFill>
            <a:srgbClr val="333333"/>
          </a:solidFill>
          <a:latin typeface="Arial" charset="0"/>
          <a:ea typeface="ＭＳ Ｐゴシック" pitchFamily="34" charset="-128"/>
        </a:defRPr>
      </a:lvl2pPr>
      <a:lvl3pPr algn="l" rtl="0" eaLnBrk="1" fontAlgn="base" hangingPunct="1">
        <a:spcBef>
          <a:spcPct val="0"/>
        </a:spcBef>
        <a:spcAft>
          <a:spcPct val="0"/>
        </a:spcAft>
        <a:defRPr sz="2200" b="1">
          <a:solidFill>
            <a:srgbClr val="333333"/>
          </a:solidFill>
          <a:latin typeface="Arial" charset="0"/>
          <a:ea typeface="ＭＳ Ｐゴシック" pitchFamily="34" charset="-128"/>
        </a:defRPr>
      </a:lvl3pPr>
      <a:lvl4pPr algn="l" rtl="0" eaLnBrk="1" fontAlgn="base" hangingPunct="1">
        <a:spcBef>
          <a:spcPct val="0"/>
        </a:spcBef>
        <a:spcAft>
          <a:spcPct val="0"/>
        </a:spcAft>
        <a:defRPr sz="2200" b="1">
          <a:solidFill>
            <a:srgbClr val="333333"/>
          </a:solidFill>
          <a:latin typeface="Arial" charset="0"/>
          <a:ea typeface="ＭＳ Ｐゴシック" pitchFamily="34" charset="-128"/>
        </a:defRPr>
      </a:lvl4pPr>
      <a:lvl5pPr algn="l" rtl="0" eaLnBrk="1" fontAlgn="base" hangingPunct="1">
        <a:spcBef>
          <a:spcPct val="0"/>
        </a:spcBef>
        <a:spcAft>
          <a:spcPct val="0"/>
        </a:spcAft>
        <a:defRPr sz="2200" b="1">
          <a:solidFill>
            <a:srgbClr val="333333"/>
          </a:solidFill>
          <a:latin typeface="Arial" charset="0"/>
          <a:ea typeface="ＭＳ Ｐゴシック" pitchFamily="34" charset="-128"/>
        </a:defRPr>
      </a:lvl5pPr>
      <a:lvl6pPr marL="457200" algn="l" rtl="0" eaLnBrk="1" fontAlgn="base" hangingPunct="1">
        <a:spcBef>
          <a:spcPct val="0"/>
        </a:spcBef>
        <a:spcAft>
          <a:spcPct val="0"/>
        </a:spcAft>
        <a:defRPr sz="2200" b="1">
          <a:solidFill>
            <a:schemeClr val="tx2"/>
          </a:solidFill>
          <a:latin typeface="Arial" charset="0"/>
          <a:ea typeface="ＭＳ Ｐゴシック" pitchFamily="34" charset="-128"/>
        </a:defRPr>
      </a:lvl6pPr>
      <a:lvl7pPr marL="914400" algn="l" rtl="0" eaLnBrk="1" fontAlgn="base" hangingPunct="1">
        <a:spcBef>
          <a:spcPct val="0"/>
        </a:spcBef>
        <a:spcAft>
          <a:spcPct val="0"/>
        </a:spcAft>
        <a:defRPr sz="2200" b="1">
          <a:solidFill>
            <a:schemeClr val="tx2"/>
          </a:solidFill>
          <a:latin typeface="Arial" charset="0"/>
          <a:ea typeface="ＭＳ Ｐゴシック" pitchFamily="34" charset="-128"/>
        </a:defRPr>
      </a:lvl7pPr>
      <a:lvl8pPr marL="1371600" algn="l" rtl="0" eaLnBrk="1" fontAlgn="base" hangingPunct="1">
        <a:spcBef>
          <a:spcPct val="0"/>
        </a:spcBef>
        <a:spcAft>
          <a:spcPct val="0"/>
        </a:spcAft>
        <a:defRPr sz="2200" b="1">
          <a:solidFill>
            <a:schemeClr val="tx2"/>
          </a:solidFill>
          <a:latin typeface="Arial" charset="0"/>
          <a:ea typeface="ＭＳ Ｐゴシック" pitchFamily="34" charset="-128"/>
        </a:defRPr>
      </a:lvl8pPr>
      <a:lvl9pPr marL="1828800" algn="l" rtl="0" eaLnBrk="1" fontAlgn="base" hangingPunct="1">
        <a:spcBef>
          <a:spcPct val="0"/>
        </a:spcBef>
        <a:spcAft>
          <a:spcPct val="0"/>
        </a:spcAft>
        <a:defRPr sz="2200" b="1">
          <a:solidFill>
            <a:schemeClr val="tx2"/>
          </a:solidFill>
          <a:latin typeface="Arial" charset="0"/>
          <a:ea typeface="ＭＳ Ｐゴシック" pitchFamily="34" charset="-128"/>
        </a:defRPr>
      </a:lvl9pPr>
    </p:titleStyle>
    <p:bodyStyle>
      <a:lvl1pPr marL="0" indent="0" algn="l" rtl="0" eaLnBrk="1" fontAlgn="base" hangingPunct="1">
        <a:lnSpc>
          <a:spcPts val="2400"/>
        </a:lnSpc>
        <a:spcBef>
          <a:spcPts val="1000"/>
        </a:spcBef>
        <a:spcAft>
          <a:spcPct val="0"/>
        </a:spcAft>
        <a:buClr>
          <a:srgbClr val="246978"/>
        </a:buClr>
        <a:buFont typeface="Arial" pitchFamily="34" charset="0"/>
        <a:buNone/>
        <a:defRPr sz="2000" b="1">
          <a:solidFill>
            <a:srgbClr val="000000"/>
          </a:solidFill>
          <a:latin typeface="+mn-lt"/>
          <a:ea typeface="+mn-ea"/>
          <a:cs typeface="+mn-cs"/>
        </a:defRPr>
      </a:lvl1pPr>
      <a:lvl2pPr marL="342900" indent="-342900" algn="l" rtl="0" eaLnBrk="1" fontAlgn="base" hangingPunct="1">
        <a:lnSpc>
          <a:spcPts val="2200"/>
        </a:lnSpc>
        <a:spcBef>
          <a:spcPts val="800"/>
        </a:spcBef>
        <a:spcAft>
          <a:spcPct val="0"/>
        </a:spcAft>
        <a:buClr>
          <a:srgbClr val="246978"/>
        </a:buClr>
        <a:buSzPct val="140000"/>
        <a:buFont typeface="Wingdings" pitchFamily="2" charset="2"/>
        <a:buChar char="§"/>
        <a:defRPr sz="2000">
          <a:solidFill>
            <a:srgbClr val="000000"/>
          </a:solidFill>
          <a:latin typeface="+mn-lt"/>
          <a:ea typeface="+mn-ea"/>
        </a:defRPr>
      </a:lvl2pPr>
      <a:lvl3pPr marL="685800" indent="-285750" algn="l" rtl="0" eaLnBrk="1" fontAlgn="base" hangingPunct="1">
        <a:lnSpc>
          <a:spcPts val="2000"/>
        </a:lnSpc>
        <a:spcBef>
          <a:spcPts val="600"/>
        </a:spcBef>
        <a:spcAft>
          <a:spcPct val="0"/>
        </a:spcAft>
        <a:buClr>
          <a:srgbClr val="246978"/>
        </a:buClr>
        <a:buSzPct val="140000"/>
        <a:buFont typeface="Arial" pitchFamily="34" charset="0"/>
        <a:buChar char="•"/>
        <a:defRPr sz="1800">
          <a:solidFill>
            <a:srgbClr val="000000"/>
          </a:solidFill>
          <a:latin typeface="+mn-lt"/>
          <a:ea typeface="+mn-ea"/>
        </a:defRPr>
      </a:lvl3pPr>
      <a:lvl4pPr marL="1028700" indent="-285750" algn="l" rtl="0" eaLnBrk="1" fontAlgn="base" hangingPunct="1">
        <a:lnSpc>
          <a:spcPts val="2000"/>
        </a:lnSpc>
        <a:spcBef>
          <a:spcPts val="600"/>
        </a:spcBef>
        <a:spcAft>
          <a:spcPct val="0"/>
        </a:spcAft>
        <a:buClr>
          <a:srgbClr val="246978"/>
        </a:buClr>
        <a:buSzPct val="140000"/>
        <a:buFont typeface="Arial" charset="0"/>
        <a:buChar char="­"/>
        <a:tabLst/>
        <a:defRPr sz="1700">
          <a:solidFill>
            <a:srgbClr val="000000"/>
          </a:solidFill>
          <a:latin typeface="+mn-lt"/>
          <a:ea typeface="+mn-ea"/>
        </a:defRPr>
      </a:lvl4pPr>
      <a:lvl5pPr marL="1371600" indent="-285750" algn="l" rtl="0" eaLnBrk="1" fontAlgn="base" hangingPunct="1">
        <a:lnSpc>
          <a:spcPts val="2000"/>
        </a:lnSpc>
        <a:spcBef>
          <a:spcPts val="600"/>
        </a:spcBef>
        <a:spcAft>
          <a:spcPct val="0"/>
        </a:spcAft>
        <a:buClr>
          <a:srgbClr val="246978"/>
        </a:buClr>
        <a:buSzPct val="140000"/>
        <a:buFont typeface="Arial" charset="0"/>
        <a:buChar char="­"/>
        <a:defRPr sz="1600">
          <a:solidFill>
            <a:srgbClr val="000000"/>
          </a:solidFill>
          <a:latin typeface="+mn-lt"/>
          <a:ea typeface="+mn-ea"/>
        </a:defRPr>
      </a:lvl5pPr>
      <a:lvl6pPr marL="1600200" indent="-171450" algn="l" rtl="0" eaLnBrk="1" fontAlgn="base" hangingPunct="1">
        <a:spcBef>
          <a:spcPct val="0"/>
        </a:spcBef>
        <a:spcAft>
          <a:spcPct val="40000"/>
        </a:spcAft>
        <a:buClr>
          <a:schemeClr val="accent2"/>
        </a:buClr>
        <a:buFont typeface="Arial" charset="0"/>
        <a:buChar char="­"/>
        <a:defRPr sz="1600">
          <a:solidFill>
            <a:schemeClr val="tx1"/>
          </a:solidFill>
          <a:latin typeface="+mn-lt"/>
          <a:ea typeface="+mn-ea"/>
        </a:defRPr>
      </a:lvl6pPr>
      <a:lvl7pPr marL="2057400" indent="-171450" algn="l" rtl="0" eaLnBrk="1" fontAlgn="base" hangingPunct="1">
        <a:spcBef>
          <a:spcPct val="0"/>
        </a:spcBef>
        <a:spcAft>
          <a:spcPct val="40000"/>
        </a:spcAft>
        <a:buClr>
          <a:schemeClr val="accent2"/>
        </a:buClr>
        <a:buFont typeface="Arial" charset="0"/>
        <a:buChar char="­"/>
        <a:defRPr sz="1600">
          <a:solidFill>
            <a:schemeClr val="tx1"/>
          </a:solidFill>
          <a:latin typeface="+mn-lt"/>
          <a:ea typeface="+mn-ea"/>
        </a:defRPr>
      </a:lvl7pPr>
      <a:lvl8pPr marL="2514600" indent="-171450" algn="l" rtl="0" eaLnBrk="1" fontAlgn="base" hangingPunct="1">
        <a:spcBef>
          <a:spcPct val="0"/>
        </a:spcBef>
        <a:spcAft>
          <a:spcPct val="40000"/>
        </a:spcAft>
        <a:buClr>
          <a:schemeClr val="accent2"/>
        </a:buClr>
        <a:buFont typeface="Arial" charset="0"/>
        <a:buChar char="­"/>
        <a:defRPr sz="1600">
          <a:solidFill>
            <a:schemeClr val="tx1"/>
          </a:solidFill>
          <a:latin typeface="+mn-lt"/>
          <a:ea typeface="+mn-ea"/>
        </a:defRPr>
      </a:lvl8pPr>
      <a:lvl9pPr marL="2971800" indent="-171450" algn="l" rtl="0" eaLnBrk="1" fontAlgn="base" hangingPunct="1">
        <a:spcBef>
          <a:spcPct val="0"/>
        </a:spcBef>
        <a:spcAft>
          <a:spcPct val="40000"/>
        </a:spcAft>
        <a:buClr>
          <a:schemeClr val="accent2"/>
        </a:buClr>
        <a:buFont typeface="Arial" charset="0"/>
        <a:buChar char="­"/>
        <a:defRPr sz="16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oleObject" Target="../embeddings/oleObject1.bin"/></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oleObject" Target="../embeddings/oleObject2.bin"/></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jpeg"/><Relationship Id="rId1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8.png"/><Relationship Id="rId2"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jpeg"/></Relationships>
</file>

<file path=ppt/slides/_rels/slide1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42.png"/></Relationships>
</file>

<file path=ppt/slides/_rels/slide3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42.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4.xml"/><Relationship Id="rId1" Type="http://schemas.openxmlformats.org/officeDocument/2006/relationships/slideLayout" Target="../slideLayouts/slideLayout6.xml"/><Relationship Id="rId4" Type="http://schemas.openxmlformats.org/officeDocument/2006/relationships/image" Target="../media/image45.png"/></Relationships>
</file>

<file path=ppt/slides/_rels/slide3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54.png"/><Relationship Id="rId4" Type="http://schemas.openxmlformats.org/officeDocument/2006/relationships/image" Target="../media/image53.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55.png"/></Relationships>
</file>

<file path=ppt/slides/_rels/slide4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7.xml"/><Relationship Id="rId1" Type="http://schemas.openxmlformats.org/officeDocument/2006/relationships/slideLayout" Target="../slideLayouts/slideLayout3.xml"/><Relationship Id="rId6" Type="http://schemas.openxmlformats.org/officeDocument/2006/relationships/image" Target="../media/image51.png"/><Relationship Id="rId5" Type="http://schemas.openxmlformats.org/officeDocument/2006/relationships/image" Target="../media/image54.png"/><Relationship Id="rId4" Type="http://schemas.openxmlformats.org/officeDocument/2006/relationships/image" Target="../media/image5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60.xml"/><Relationship Id="rId1" Type="http://schemas.openxmlformats.org/officeDocument/2006/relationships/slideLayout" Target="../slideLayouts/slideLayout2.xml"/><Relationship Id="rId6" Type="http://schemas.openxmlformats.org/officeDocument/2006/relationships/image" Target="../media/image63.png"/><Relationship Id="rId5" Type="http://schemas.openxmlformats.org/officeDocument/2006/relationships/image" Target="../media/image51.png"/><Relationship Id="rId4" Type="http://schemas.openxmlformats.org/officeDocument/2006/relationships/image" Target="../media/image46.png"/></Relationships>
</file>

<file path=ppt/slides/_rels/slide6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66.xml"/><Relationship Id="rId1" Type="http://schemas.openxmlformats.org/officeDocument/2006/relationships/slideLayout" Target="../slideLayouts/slideLayout3.xml"/><Relationship Id="rId6" Type="http://schemas.openxmlformats.org/officeDocument/2006/relationships/image" Target="../media/image30.png"/><Relationship Id="rId5" Type="http://schemas.openxmlformats.org/officeDocument/2006/relationships/image" Target="../media/image29.jpeg"/><Relationship Id="rId4" Type="http://schemas.openxmlformats.org/officeDocument/2006/relationships/image" Target="../media/image28.png"/></Relationships>
</file>

<file path=ppt/slides/_rels/slide69.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66.png"/><Relationship Id="rId2" Type="http://schemas.openxmlformats.org/officeDocument/2006/relationships/notesSlide" Target="../notesSlides/notesSlide67.xml"/><Relationship Id="rId1" Type="http://schemas.openxmlformats.org/officeDocument/2006/relationships/slideLayout" Target="../slideLayouts/slideLayout2.xml"/><Relationship Id="rId6" Type="http://schemas.openxmlformats.org/officeDocument/2006/relationships/image" Target="../media/image65.png"/><Relationship Id="rId5" Type="http://schemas.openxmlformats.org/officeDocument/2006/relationships/image" Target="../media/image31.png"/><Relationship Id="rId4" Type="http://schemas.openxmlformats.org/officeDocument/2006/relationships/image" Target="../media/image29.jpe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70.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30.png"/><Relationship Id="rId7" Type="http://schemas.openxmlformats.org/officeDocument/2006/relationships/image" Target="../media/image27.png"/><Relationship Id="rId2" Type="http://schemas.openxmlformats.org/officeDocument/2006/relationships/notesSlide" Target="../notesSlides/notesSlide68.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67.png"/><Relationship Id="rId4" Type="http://schemas.openxmlformats.org/officeDocument/2006/relationships/image" Target="../media/image13.png"/><Relationship Id="rId9" Type="http://schemas.openxmlformats.org/officeDocument/2006/relationships/image" Target="../media/image68.pn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71.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jpeg"/><Relationship Id="rId4" Type="http://schemas.openxmlformats.org/officeDocument/2006/relationships/image" Target="../media/image28.pn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73.xml"/><Relationship Id="rId1" Type="http://schemas.openxmlformats.org/officeDocument/2006/relationships/slideLayout" Target="../slideLayouts/slideLayout3.xml"/><Relationship Id="rId6" Type="http://schemas.openxmlformats.org/officeDocument/2006/relationships/image" Target="../media/image30.png"/><Relationship Id="rId5" Type="http://schemas.openxmlformats.org/officeDocument/2006/relationships/image" Target="../media/image29.jpeg"/><Relationship Id="rId4" Type="http://schemas.openxmlformats.org/officeDocument/2006/relationships/image" Target="../media/image28.png"/></Relationships>
</file>

<file path=ppt/slides/_rels/slide7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74.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8" Type="http://schemas.openxmlformats.org/officeDocument/2006/relationships/image" Target="../media/image75.png"/><Relationship Id="rId13" Type="http://schemas.openxmlformats.org/officeDocument/2006/relationships/image" Target="../media/image78.png"/><Relationship Id="rId3" Type="http://schemas.microsoft.com/office/2007/relationships/hdphoto" Target="../media/hdphoto1.wdp"/><Relationship Id="rId7" Type="http://schemas.microsoft.com/office/2007/relationships/hdphoto" Target="../media/hdphoto2.wdp"/><Relationship Id="rId12" Type="http://schemas.microsoft.com/office/2007/relationships/hdphoto" Target="../media/hdphoto4.wdp"/><Relationship Id="rId2" Type="http://schemas.openxmlformats.org/officeDocument/2006/relationships/image" Target="../media/image71.png"/><Relationship Id="rId1" Type="http://schemas.openxmlformats.org/officeDocument/2006/relationships/slideLayout" Target="../slideLayouts/slideLayout2.xml"/><Relationship Id="rId6" Type="http://schemas.openxmlformats.org/officeDocument/2006/relationships/image" Target="../media/image74.png"/><Relationship Id="rId11" Type="http://schemas.openxmlformats.org/officeDocument/2006/relationships/image" Target="../media/image77.png"/><Relationship Id="rId5" Type="http://schemas.openxmlformats.org/officeDocument/2006/relationships/image" Target="../media/image73.png"/><Relationship Id="rId10" Type="http://schemas.openxmlformats.org/officeDocument/2006/relationships/image" Target="../media/image76.png"/><Relationship Id="rId4" Type="http://schemas.openxmlformats.org/officeDocument/2006/relationships/image" Target="../media/image72.png"/><Relationship Id="rId9" Type="http://schemas.microsoft.com/office/2007/relationships/hdphoto" Target="../media/hdphoto3.wdp"/></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80.png"/><Relationship Id="rId7" Type="http://schemas.microsoft.com/office/2007/relationships/hdphoto" Target="../media/hdphoto5.wdp"/><Relationship Id="rId2" Type="http://schemas.openxmlformats.org/officeDocument/2006/relationships/image" Target="../media/image79.png"/><Relationship Id="rId1" Type="http://schemas.openxmlformats.org/officeDocument/2006/relationships/slideLayout" Target="../slideLayouts/slideLayout2.xml"/><Relationship Id="rId6" Type="http://schemas.openxmlformats.org/officeDocument/2006/relationships/image" Target="../media/image82.png"/><Relationship Id="rId5" Type="http://schemas.openxmlformats.org/officeDocument/2006/relationships/image" Target="../media/image62.png"/><Relationship Id="rId4" Type="http://schemas.openxmlformats.org/officeDocument/2006/relationships/image" Target="../media/image81.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34" name="Rectangle 18"/>
          <p:cNvSpPr>
            <a:spLocks noGrp="1" noChangeArrowheads="1"/>
          </p:cNvSpPr>
          <p:nvPr>
            <p:ph type="ctrTitle"/>
          </p:nvPr>
        </p:nvSpPr>
        <p:spPr/>
        <p:txBody>
          <a:bodyPr>
            <a:normAutofit fontScale="90000"/>
          </a:bodyPr>
          <a:lstStyle/>
          <a:p>
            <a:r>
              <a:rPr lang="zh-CN" altLang="en-US" dirty="0" smtClean="0">
                <a:latin typeface="Arial"/>
                <a:ea typeface="DFHeiW5-GB"/>
                <a:cs typeface="SimSun"/>
                <a:sym typeface="Arial"/>
              </a:rPr>
              <a:t>配置和管理虚拟存储</a:t>
            </a:r>
            <a:endParaRPr lang="zh-CN" altLang="en-US" dirty="0">
              <a:latin typeface="Arial"/>
              <a:ea typeface="DFHeiW5-GB"/>
              <a:sym typeface="Arial"/>
            </a:endParaRPr>
          </a:p>
        </p:txBody>
      </p:sp>
      <p:sp>
        <p:nvSpPr>
          <p:cNvPr id="34829" name="Rectangle 13"/>
          <p:cNvSpPr>
            <a:spLocks noGrp="1" noChangeArrowheads="1"/>
          </p:cNvSpPr>
          <p:nvPr>
            <p:ph type="subTitle" idx="1"/>
          </p:nvPr>
        </p:nvSpPr>
        <p:spPr/>
        <p:txBody>
          <a:bodyPr/>
          <a:lstStyle/>
          <a:p>
            <a:r>
              <a:rPr lang="zh-CN" altLang="en-US" i="0" dirty="0" smtClean="0">
                <a:latin typeface="Arial"/>
                <a:ea typeface="DFHeiW5-GB"/>
                <a:cs typeface="SimSun"/>
                <a:sym typeface="Arial"/>
              </a:rPr>
              <a:t>第 </a:t>
            </a:r>
            <a:r>
              <a:rPr lang="en-US" altLang="zh-CN" i="0" dirty="0" smtClean="0">
                <a:latin typeface="Arial"/>
                <a:ea typeface="DFHeiW5-GB"/>
                <a:cs typeface="SimSun"/>
                <a:sym typeface="Arial"/>
              </a:rPr>
              <a:t>6 </a:t>
            </a:r>
            <a:r>
              <a:rPr lang="zh-CN" altLang="en-US" i="0" dirty="0" smtClean="0">
                <a:latin typeface="Arial"/>
                <a:ea typeface="DFHeiW5-GB"/>
                <a:cs typeface="SimSun"/>
                <a:sym typeface="Arial"/>
              </a:rPr>
              <a:t>单元</a:t>
            </a:r>
            <a:endParaRPr lang="zh-CN" altLang="en-US" i="0" dirty="0">
              <a:latin typeface="Arial"/>
              <a:ea typeface="DFHeiW5-GB"/>
              <a:sym typeface="Arial"/>
            </a:endParaRPr>
          </a:p>
        </p:txBody>
      </p:sp>
    </p:spTree>
    <p:extLst>
      <p:ext uri="{BB962C8B-B14F-4D97-AF65-F5344CB8AC3E}">
        <p14:creationId xmlns:p14="http://schemas.microsoft.com/office/powerpoint/2010/main" val="2437598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17"/>
          <p:cNvSpPr>
            <a:spLocks noGrp="1" noChangeArrowheads="1"/>
          </p:cNvSpPr>
          <p:nvPr>
            <p:ph type="body" sz="quarter" idx="13"/>
          </p:nvPr>
        </p:nvSpPr>
        <p:spPr>
          <a:xfrm>
            <a:off x="314325" y="946149"/>
            <a:ext cx="4114800" cy="5002213"/>
          </a:xfrm>
        </p:spPr>
        <p:txBody>
          <a:bodyPr/>
          <a:lstStyle/>
          <a:p>
            <a:r>
              <a:rPr lang="en-US" altLang="zh-CN" dirty="0" smtClean="0">
                <a:latin typeface="Arial"/>
                <a:ea typeface="DFHeiW5-GB"/>
                <a:cs typeface="SimSun"/>
                <a:sym typeface="Arial"/>
              </a:rPr>
              <a:t>VMFS-5</a:t>
            </a:r>
            <a:r>
              <a:rPr lang="zh-CN" altLang="en-US" dirty="0" smtClean="0">
                <a:latin typeface="Arial"/>
                <a:ea typeface="DFHeiW5-GB"/>
                <a:cs typeface="SimSun"/>
                <a:sym typeface="Arial"/>
              </a:rPr>
              <a:t>：</a:t>
            </a:r>
          </a:p>
          <a:p>
            <a:pPr lvl="1"/>
            <a:r>
              <a:rPr lang="zh-CN" altLang="en-US" dirty="0" smtClean="0">
                <a:latin typeface="Arial"/>
                <a:ea typeface="DFHeiW5-GB"/>
                <a:cs typeface="SimSun"/>
                <a:sym typeface="Arial"/>
              </a:rPr>
              <a:t>允许并发访问共享存储</a:t>
            </a:r>
          </a:p>
          <a:p>
            <a:pPr lvl="1"/>
            <a:r>
              <a:rPr lang="zh-CN" altLang="en-US" dirty="0" smtClean="0">
                <a:latin typeface="Arial"/>
                <a:ea typeface="DFHeiW5-GB"/>
                <a:cs typeface="SimSun"/>
                <a:sym typeface="Arial"/>
              </a:rPr>
              <a:t>可以动态扩展</a:t>
            </a:r>
          </a:p>
          <a:p>
            <a:pPr lvl="1"/>
            <a:r>
              <a:rPr lang="zh-CN" altLang="en-US" dirty="0" smtClean="0">
                <a:latin typeface="Arial"/>
                <a:ea typeface="DFHeiW5-GB"/>
                <a:cs typeface="SimSun"/>
                <a:sym typeface="Arial"/>
              </a:rPr>
              <a:t>使用大小为 </a:t>
            </a:r>
            <a:r>
              <a:rPr lang="en-US" altLang="zh-CN" dirty="0" smtClean="0">
                <a:latin typeface="Arial"/>
                <a:ea typeface="DFHeiW5-GB"/>
                <a:cs typeface="SimSun"/>
                <a:sym typeface="Arial"/>
              </a:rPr>
              <a:t>1 MB </a:t>
            </a:r>
            <a:r>
              <a:rPr lang="zh-CN" altLang="en-US" dirty="0" smtClean="0">
                <a:latin typeface="Arial"/>
                <a:ea typeface="DFHeiW5-GB"/>
                <a:cs typeface="SimSun"/>
                <a:sym typeface="Arial"/>
              </a:rPr>
              <a:t>的数据块，适用于存储较大的虚拟磁盘文件</a:t>
            </a:r>
          </a:p>
          <a:p>
            <a:pPr lvl="1"/>
            <a:r>
              <a:rPr lang="zh-CN" altLang="en-US" dirty="0" smtClean="0">
                <a:latin typeface="Arial"/>
                <a:ea typeface="DFHeiW5-GB"/>
                <a:cs typeface="SimSun"/>
                <a:sym typeface="Arial"/>
              </a:rPr>
              <a:t>使用子数据块寻址功能，适用于存储较小的文件：</a:t>
            </a:r>
          </a:p>
          <a:p>
            <a:pPr lvl="2"/>
            <a:r>
              <a:rPr lang="zh-CN" altLang="en-US" dirty="0" smtClean="0">
                <a:latin typeface="Arial"/>
                <a:ea typeface="DFHeiW5-GB"/>
                <a:cs typeface="SimSun"/>
                <a:sym typeface="Arial"/>
              </a:rPr>
              <a:t>子数据块大小为 </a:t>
            </a:r>
            <a:r>
              <a:rPr lang="en-US" altLang="zh-CN" dirty="0" smtClean="0">
                <a:latin typeface="Arial"/>
                <a:ea typeface="DFHeiW5-GB"/>
                <a:cs typeface="SimSun"/>
                <a:sym typeface="Arial"/>
              </a:rPr>
              <a:t>8 KB</a:t>
            </a:r>
            <a:r>
              <a:rPr lang="zh-CN" altLang="en-US" dirty="0" smtClean="0">
                <a:latin typeface="Arial"/>
                <a:ea typeface="DFHeiW5-GB"/>
                <a:cs typeface="SimSun"/>
                <a:sym typeface="Arial"/>
              </a:rPr>
              <a:t>。</a:t>
            </a:r>
          </a:p>
          <a:p>
            <a:pPr lvl="1"/>
            <a:r>
              <a:rPr lang="zh-CN" altLang="en-US" dirty="0" smtClean="0">
                <a:latin typeface="Arial"/>
                <a:ea typeface="DFHeiW5-GB"/>
                <a:cs typeface="SimSun"/>
                <a:sym typeface="Arial"/>
              </a:rPr>
              <a:t>提供磁盘数据块级锁定功能</a:t>
            </a:r>
          </a:p>
          <a:p>
            <a:endParaRPr lang="zh-CN" altLang="en-US" dirty="0" smtClean="0">
              <a:latin typeface="Arial"/>
              <a:ea typeface="DFHeiW5-GB"/>
              <a:sym typeface="Arial"/>
            </a:endParaRPr>
          </a:p>
        </p:txBody>
      </p:sp>
      <p:sp>
        <p:nvSpPr>
          <p:cNvPr id="12291" name="Rectangle 49"/>
          <p:cNvSpPr>
            <a:spLocks noGrp="1" noChangeArrowheads="1"/>
          </p:cNvSpPr>
          <p:nvPr>
            <p:ph type="title"/>
          </p:nvPr>
        </p:nvSpPr>
        <p:spPr/>
        <p:txBody>
          <a:bodyPr/>
          <a:lstStyle/>
          <a:p>
            <a:r>
              <a:rPr lang="en-US" altLang="zh-CN" smtClean="0">
                <a:latin typeface="Arial"/>
                <a:ea typeface="DFHeiW5-GB"/>
                <a:cs typeface="SimSun"/>
                <a:sym typeface="Arial"/>
              </a:rPr>
              <a:t>VMFS-5</a:t>
            </a:r>
          </a:p>
        </p:txBody>
      </p:sp>
      <p:grpSp>
        <p:nvGrpSpPr>
          <p:cNvPr id="2" name="Group 5"/>
          <p:cNvGrpSpPr/>
          <p:nvPr/>
        </p:nvGrpSpPr>
        <p:grpSpPr>
          <a:xfrm>
            <a:off x="4513263" y="920750"/>
            <a:ext cx="4191000" cy="5106988"/>
            <a:chOff x="4513263" y="920750"/>
            <a:chExt cx="4191000" cy="5106988"/>
          </a:xfrm>
        </p:grpSpPr>
        <p:graphicFrame>
          <p:nvGraphicFramePr>
            <p:cNvPr id="7" name="Object 31"/>
            <p:cNvGraphicFramePr>
              <a:graphicFrameLocks noChangeAspect="1"/>
            </p:cNvGraphicFramePr>
            <p:nvPr/>
          </p:nvGraphicFramePr>
          <p:xfrm>
            <a:off x="4513263" y="3497263"/>
            <a:ext cx="4191000" cy="2530475"/>
          </p:xfrm>
          <a:graphic>
            <a:graphicData uri="http://schemas.openxmlformats.org/presentationml/2006/ole">
              <mc:AlternateContent xmlns:mc="http://schemas.openxmlformats.org/markup-compatibility/2006">
                <mc:Choice xmlns:v="urn:schemas-microsoft-com:vml" Requires="v">
                  <p:oleObj spid="_x0000_s1968" name="Image" r:id="rId4" imgW="3974603" imgH="2400000" progId="">
                    <p:embed/>
                  </p:oleObj>
                </mc:Choice>
                <mc:Fallback>
                  <p:oleObj name="Image" r:id="rId4" imgW="3974603" imgH="240000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13263" y="3497263"/>
                          <a:ext cx="4191000" cy="253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pic>
          <p:nvPicPr>
            <p:cNvPr id="8" name="Picture 30" descr="ICON_FileFolder_yellow_Q308"/>
            <p:cNvPicPr>
              <a:picLocks noChangeAspect="1" noChangeArrowheads="1"/>
            </p:cNvPicPr>
            <p:nvPr/>
          </p:nvPicPr>
          <p:blipFill>
            <a:blip r:embed="rId6" cstate="print"/>
            <a:srcRect/>
            <a:stretch>
              <a:fillRect/>
            </a:stretch>
          </p:blipFill>
          <p:spPr bwMode="auto">
            <a:xfrm>
              <a:off x="4843463" y="4178300"/>
              <a:ext cx="669925" cy="831850"/>
            </a:xfrm>
            <a:prstGeom prst="rect">
              <a:avLst/>
            </a:prstGeom>
            <a:noFill/>
            <a:ln w="9525">
              <a:noFill/>
              <a:miter lim="800000"/>
              <a:headEnd/>
              <a:tailEnd/>
            </a:ln>
          </p:spPr>
        </p:pic>
        <p:pic>
          <p:nvPicPr>
            <p:cNvPr id="9" name="Picture 30" descr="ICON_FileFolder_yellow_Q308"/>
            <p:cNvPicPr>
              <a:picLocks noChangeAspect="1" noChangeArrowheads="1"/>
            </p:cNvPicPr>
            <p:nvPr/>
          </p:nvPicPr>
          <p:blipFill>
            <a:blip r:embed="rId6" cstate="print"/>
            <a:srcRect/>
            <a:stretch>
              <a:fillRect/>
            </a:stretch>
          </p:blipFill>
          <p:spPr bwMode="auto">
            <a:xfrm>
              <a:off x="5795963" y="4178300"/>
              <a:ext cx="669925" cy="831850"/>
            </a:xfrm>
            <a:prstGeom prst="rect">
              <a:avLst/>
            </a:prstGeom>
            <a:noFill/>
            <a:ln w="9525">
              <a:noFill/>
              <a:miter lim="800000"/>
              <a:headEnd/>
              <a:tailEnd/>
            </a:ln>
          </p:spPr>
        </p:pic>
        <p:pic>
          <p:nvPicPr>
            <p:cNvPr id="10" name="Picture 30" descr="ICON_FileFolder_yellow_Q308"/>
            <p:cNvPicPr>
              <a:picLocks noChangeAspect="1" noChangeArrowheads="1"/>
            </p:cNvPicPr>
            <p:nvPr/>
          </p:nvPicPr>
          <p:blipFill>
            <a:blip r:embed="rId6" cstate="print"/>
            <a:srcRect/>
            <a:stretch>
              <a:fillRect/>
            </a:stretch>
          </p:blipFill>
          <p:spPr bwMode="auto">
            <a:xfrm>
              <a:off x="6750050" y="4178300"/>
              <a:ext cx="669925" cy="831850"/>
            </a:xfrm>
            <a:prstGeom prst="rect">
              <a:avLst/>
            </a:prstGeom>
            <a:noFill/>
            <a:ln w="9525">
              <a:noFill/>
              <a:miter lim="800000"/>
              <a:headEnd/>
              <a:tailEnd/>
            </a:ln>
          </p:spPr>
        </p:pic>
        <p:pic>
          <p:nvPicPr>
            <p:cNvPr id="11" name="Picture 30" descr="ICON_FileFolder_yellow_Q308"/>
            <p:cNvPicPr>
              <a:picLocks noChangeAspect="1" noChangeArrowheads="1"/>
            </p:cNvPicPr>
            <p:nvPr/>
          </p:nvPicPr>
          <p:blipFill>
            <a:blip r:embed="rId6" cstate="print"/>
            <a:srcRect/>
            <a:stretch>
              <a:fillRect/>
            </a:stretch>
          </p:blipFill>
          <p:spPr bwMode="auto">
            <a:xfrm>
              <a:off x="7704138" y="4178300"/>
              <a:ext cx="669925" cy="831850"/>
            </a:xfrm>
            <a:prstGeom prst="rect">
              <a:avLst/>
            </a:prstGeom>
            <a:noFill/>
            <a:ln w="9525">
              <a:noFill/>
              <a:miter lim="800000"/>
              <a:headEnd/>
              <a:tailEnd/>
            </a:ln>
          </p:spPr>
        </p:pic>
        <p:sp>
          <p:nvSpPr>
            <p:cNvPr id="12" name="Line 36"/>
            <p:cNvSpPr>
              <a:spLocks noChangeShapeType="1"/>
            </p:cNvSpPr>
            <p:nvPr/>
          </p:nvSpPr>
          <p:spPr bwMode="auto">
            <a:xfrm>
              <a:off x="5026025" y="1590675"/>
              <a:ext cx="141288" cy="2809875"/>
            </a:xfrm>
            <a:prstGeom prst="line">
              <a:avLst/>
            </a:prstGeom>
            <a:noFill/>
            <a:ln w="38100">
              <a:solidFill>
                <a:schemeClr val="tx1"/>
              </a:solidFill>
              <a:round/>
              <a:headEnd/>
              <a:tailEnd type="stealth" w="lg" len="lg"/>
            </a:ln>
            <a:effectLst/>
          </p:spPr>
          <p:txBody>
            <a:bodyPr/>
            <a:lstStyle/>
            <a:p>
              <a:endParaRPr lang="zh-CN" altLang="en-US">
                <a:latin typeface="Arial"/>
                <a:ea typeface="DFHeiW5-GB"/>
                <a:sym typeface="Arial"/>
              </a:endParaRPr>
            </a:p>
          </p:txBody>
        </p:sp>
        <p:pic>
          <p:nvPicPr>
            <p:cNvPr id="13" name="Picture 16" descr="ICON_VM_detail_flat_R2_Q408.png"/>
            <p:cNvPicPr>
              <a:picLocks noChangeAspect="1"/>
            </p:cNvPicPr>
            <p:nvPr/>
          </p:nvPicPr>
          <p:blipFill>
            <a:blip r:embed="rId7" cstate="print"/>
            <a:srcRect/>
            <a:stretch>
              <a:fillRect/>
            </a:stretch>
          </p:blipFill>
          <p:spPr bwMode="auto">
            <a:xfrm>
              <a:off x="4606925" y="920750"/>
              <a:ext cx="817563" cy="817563"/>
            </a:xfrm>
            <a:prstGeom prst="rect">
              <a:avLst/>
            </a:prstGeom>
            <a:noFill/>
            <a:ln w="9525">
              <a:noFill/>
              <a:miter lim="800000"/>
              <a:headEnd/>
              <a:tailEnd/>
            </a:ln>
          </p:spPr>
        </p:pic>
        <p:sp>
          <p:nvSpPr>
            <p:cNvPr id="14" name="Line 39"/>
            <p:cNvSpPr>
              <a:spLocks noChangeShapeType="1"/>
            </p:cNvSpPr>
            <p:nvPr/>
          </p:nvSpPr>
          <p:spPr bwMode="auto">
            <a:xfrm>
              <a:off x="6107113" y="1590675"/>
              <a:ext cx="33337" cy="2800350"/>
            </a:xfrm>
            <a:prstGeom prst="line">
              <a:avLst/>
            </a:prstGeom>
            <a:noFill/>
            <a:ln w="38100">
              <a:solidFill>
                <a:schemeClr val="tx1"/>
              </a:solidFill>
              <a:round/>
              <a:headEnd/>
              <a:tailEnd type="stealth" w="lg" len="lg"/>
            </a:ln>
            <a:effectLst/>
          </p:spPr>
          <p:txBody>
            <a:bodyPr/>
            <a:lstStyle/>
            <a:p>
              <a:endParaRPr lang="zh-CN" altLang="en-US">
                <a:latin typeface="Arial"/>
                <a:ea typeface="DFHeiW5-GB"/>
                <a:sym typeface="Arial"/>
              </a:endParaRPr>
            </a:p>
          </p:txBody>
        </p:sp>
        <p:sp>
          <p:nvSpPr>
            <p:cNvPr id="15" name="Line 40"/>
            <p:cNvSpPr>
              <a:spLocks noChangeShapeType="1"/>
            </p:cNvSpPr>
            <p:nvPr/>
          </p:nvSpPr>
          <p:spPr bwMode="auto">
            <a:xfrm>
              <a:off x="7188200" y="1590675"/>
              <a:ext cx="33338" cy="2800350"/>
            </a:xfrm>
            <a:prstGeom prst="line">
              <a:avLst/>
            </a:prstGeom>
            <a:noFill/>
            <a:ln w="38100">
              <a:solidFill>
                <a:schemeClr val="tx1"/>
              </a:solidFill>
              <a:round/>
              <a:headEnd/>
              <a:tailEnd type="stealth" w="lg" len="lg"/>
            </a:ln>
            <a:effectLst/>
          </p:spPr>
          <p:txBody>
            <a:bodyPr/>
            <a:lstStyle/>
            <a:p>
              <a:endParaRPr lang="zh-CN" altLang="en-US">
                <a:latin typeface="Arial"/>
                <a:ea typeface="DFHeiW5-GB"/>
                <a:sym typeface="Arial"/>
              </a:endParaRPr>
            </a:p>
          </p:txBody>
        </p:sp>
        <p:sp>
          <p:nvSpPr>
            <p:cNvPr id="16" name="Line 41"/>
            <p:cNvSpPr>
              <a:spLocks noChangeShapeType="1"/>
            </p:cNvSpPr>
            <p:nvPr/>
          </p:nvSpPr>
          <p:spPr bwMode="auto">
            <a:xfrm flipH="1">
              <a:off x="8162925" y="1590675"/>
              <a:ext cx="106363" cy="2789238"/>
            </a:xfrm>
            <a:prstGeom prst="line">
              <a:avLst/>
            </a:prstGeom>
            <a:noFill/>
            <a:ln w="38100">
              <a:solidFill>
                <a:schemeClr val="tx1"/>
              </a:solidFill>
              <a:round/>
              <a:headEnd/>
              <a:tailEnd type="stealth" w="lg" len="lg"/>
            </a:ln>
            <a:effectLst/>
          </p:spPr>
          <p:txBody>
            <a:bodyPr/>
            <a:lstStyle/>
            <a:p>
              <a:endParaRPr lang="zh-CN" altLang="en-US">
                <a:latin typeface="Arial"/>
                <a:ea typeface="DFHeiW5-GB"/>
                <a:sym typeface="Arial"/>
              </a:endParaRPr>
            </a:p>
          </p:txBody>
        </p:sp>
        <p:grpSp>
          <p:nvGrpSpPr>
            <p:cNvPr id="3" name="Group 42"/>
            <p:cNvGrpSpPr>
              <a:grpSpLocks/>
            </p:cNvGrpSpPr>
            <p:nvPr/>
          </p:nvGrpSpPr>
          <p:grpSpPr bwMode="auto">
            <a:xfrm>
              <a:off x="6738804" y="2225679"/>
              <a:ext cx="1899045" cy="817563"/>
              <a:chOff x="2381" y="3204"/>
              <a:chExt cx="1299" cy="515"/>
            </a:xfrm>
          </p:grpSpPr>
          <p:sp>
            <p:nvSpPr>
              <p:cNvPr id="25" name="Rounded Rectangle 64"/>
              <p:cNvSpPr/>
              <p:nvPr/>
            </p:nvSpPr>
            <p:spPr bwMode="auto">
              <a:xfrm>
                <a:off x="2384" y="3214"/>
                <a:ext cx="1296" cy="504"/>
              </a:xfrm>
              <a:prstGeom prst="roundRect">
                <a:avLst/>
              </a:prstGeom>
              <a:gradFill>
                <a:gsLst>
                  <a:gs pos="0">
                    <a:srgbClr val="037BB1"/>
                  </a:gs>
                  <a:gs pos="83000">
                    <a:srgbClr val="52AEDC"/>
                  </a:gs>
                </a:gsLst>
              </a:gradFill>
              <a:ln w="12700">
                <a:solidFill>
                  <a:schemeClr val="accent1">
                    <a:lumMod val="75000"/>
                  </a:schemeClr>
                </a:solidFill>
                <a:headEnd type="none" w="med" len="med"/>
                <a:tailEnd type="none" w="med" len="med"/>
              </a:ln>
              <a:effectLst>
                <a:outerShdw blurRad="50800" dist="25400" dir="5400000" sx="99000" sy="99000" algn="t" rotWithShape="0">
                  <a:prstClr val="black">
                    <a:alpha val="40000"/>
                  </a:prstClr>
                </a:outerShdw>
              </a:effectLst>
              <a:scene3d>
                <a:camera prst="orthographicFront"/>
                <a:lightRig rig="threePt" dir="t"/>
              </a:scene3d>
              <a:sp3d>
                <a:bevelT w="38100" h="12700"/>
              </a:sp3d>
            </p:spPr>
            <p:style>
              <a:lnRef idx="1">
                <a:schemeClr val="accent4"/>
              </a:lnRef>
              <a:fillRef idx="3">
                <a:schemeClr val="accent4"/>
              </a:fillRef>
              <a:effectRef idx="2">
                <a:schemeClr val="accent4"/>
              </a:effectRef>
              <a:fontRef idx="minor">
                <a:schemeClr val="lt1"/>
              </a:fontRef>
            </p:style>
            <p:txBody>
              <a:bodyPr anchor="ctr"/>
              <a:lstStyle/>
              <a:p>
                <a:pPr>
                  <a:defRPr/>
                </a:pPr>
                <a:endParaRPr lang="zh-CN" altLang="en-US" sz="1600">
                  <a:solidFill>
                    <a:srgbClr val="FFFFFF"/>
                  </a:solidFill>
                  <a:latin typeface="Arial"/>
                  <a:ea typeface="DFHeiW5-GB"/>
                  <a:sym typeface="Arial"/>
                </a:endParaRPr>
              </a:p>
            </p:txBody>
          </p:sp>
          <p:sp>
            <p:nvSpPr>
              <p:cNvPr id="26" name="Text Box 46"/>
              <p:cNvSpPr txBox="1">
                <a:spLocks noChangeArrowheads="1"/>
              </p:cNvSpPr>
              <p:nvPr/>
            </p:nvSpPr>
            <p:spPr bwMode="auto">
              <a:xfrm>
                <a:off x="2381" y="3204"/>
                <a:ext cx="1296" cy="515"/>
              </a:xfrm>
              <a:prstGeom prst="rect">
                <a:avLst/>
              </a:prstGeom>
              <a:noFill/>
              <a:ln w="9525">
                <a:noFill/>
                <a:miter lim="800000"/>
                <a:headEnd/>
                <a:tailEnd/>
              </a:ln>
            </p:spPr>
            <p:txBody>
              <a:bodyPr anchor="ctr"/>
              <a:lstStyle/>
              <a:p>
                <a:pPr algn="ctr"/>
                <a:r>
                  <a:rPr lang="zh-CN" altLang="en-US" sz="1800" dirty="0" smtClean="0">
                    <a:solidFill>
                      <a:schemeClr val="bg1"/>
                    </a:solidFill>
                    <a:latin typeface="Arial"/>
                    <a:ea typeface="DFHeiW5-GB"/>
                    <a:cs typeface="SimSun"/>
                    <a:sym typeface="Arial"/>
                  </a:rPr>
                  <a:t>主机</a:t>
                </a:r>
                <a:endParaRPr lang="zh-CN" altLang="en-US" sz="1800" dirty="0">
                  <a:solidFill>
                    <a:schemeClr val="bg1"/>
                  </a:solidFill>
                  <a:latin typeface="Arial"/>
                  <a:ea typeface="DFHeiW5-GB"/>
                  <a:cs typeface="SimSun"/>
                  <a:sym typeface="Arial"/>
                </a:endParaRPr>
              </a:p>
            </p:txBody>
          </p:sp>
        </p:grpSp>
        <p:grpSp>
          <p:nvGrpSpPr>
            <p:cNvPr id="4" name="Group 47"/>
            <p:cNvGrpSpPr>
              <a:grpSpLocks/>
            </p:cNvGrpSpPr>
            <p:nvPr/>
          </p:nvGrpSpPr>
          <p:grpSpPr bwMode="auto">
            <a:xfrm>
              <a:off x="4611554" y="2225679"/>
              <a:ext cx="1899045" cy="817563"/>
              <a:chOff x="2381" y="3204"/>
              <a:chExt cx="1299" cy="515"/>
            </a:xfrm>
          </p:grpSpPr>
          <p:sp>
            <p:nvSpPr>
              <p:cNvPr id="23" name="Rounded Rectangle 22"/>
              <p:cNvSpPr/>
              <p:nvPr/>
            </p:nvSpPr>
            <p:spPr bwMode="auto">
              <a:xfrm>
                <a:off x="2384" y="3214"/>
                <a:ext cx="1296" cy="504"/>
              </a:xfrm>
              <a:prstGeom prst="roundRect">
                <a:avLst/>
              </a:prstGeom>
              <a:gradFill>
                <a:gsLst>
                  <a:gs pos="0">
                    <a:srgbClr val="037BB1"/>
                  </a:gs>
                  <a:gs pos="83000">
                    <a:srgbClr val="52AEDC"/>
                  </a:gs>
                </a:gsLst>
              </a:gradFill>
              <a:ln w="12700">
                <a:solidFill>
                  <a:schemeClr val="accent1">
                    <a:lumMod val="75000"/>
                  </a:schemeClr>
                </a:solidFill>
                <a:headEnd type="none" w="med" len="med"/>
                <a:tailEnd type="none" w="med" len="med"/>
              </a:ln>
              <a:effectLst>
                <a:outerShdw blurRad="50800" dist="25400" dir="5400000" sx="99000" sy="99000" algn="t" rotWithShape="0">
                  <a:prstClr val="black">
                    <a:alpha val="40000"/>
                  </a:prstClr>
                </a:outerShdw>
              </a:effectLst>
              <a:scene3d>
                <a:camera prst="orthographicFront"/>
                <a:lightRig rig="threePt" dir="t"/>
              </a:scene3d>
              <a:sp3d>
                <a:bevelT w="38100" h="12700"/>
              </a:sp3d>
            </p:spPr>
            <p:style>
              <a:lnRef idx="1">
                <a:schemeClr val="accent4"/>
              </a:lnRef>
              <a:fillRef idx="3">
                <a:schemeClr val="accent4"/>
              </a:fillRef>
              <a:effectRef idx="2">
                <a:schemeClr val="accent4"/>
              </a:effectRef>
              <a:fontRef idx="minor">
                <a:schemeClr val="lt1"/>
              </a:fontRef>
            </p:style>
            <p:txBody>
              <a:bodyPr anchor="ctr"/>
              <a:lstStyle/>
              <a:p>
                <a:pPr>
                  <a:defRPr/>
                </a:pPr>
                <a:endParaRPr lang="zh-CN" altLang="en-US" sz="1600">
                  <a:solidFill>
                    <a:srgbClr val="FFFFFF"/>
                  </a:solidFill>
                  <a:latin typeface="Arial"/>
                  <a:ea typeface="DFHeiW5-GB"/>
                  <a:sym typeface="Arial"/>
                </a:endParaRPr>
              </a:p>
            </p:txBody>
          </p:sp>
          <p:sp>
            <p:nvSpPr>
              <p:cNvPr id="24" name="Text Box 51"/>
              <p:cNvSpPr txBox="1">
                <a:spLocks noChangeArrowheads="1"/>
              </p:cNvSpPr>
              <p:nvPr/>
            </p:nvSpPr>
            <p:spPr bwMode="auto">
              <a:xfrm>
                <a:off x="2381" y="3204"/>
                <a:ext cx="1296" cy="515"/>
              </a:xfrm>
              <a:prstGeom prst="rect">
                <a:avLst/>
              </a:prstGeom>
              <a:noFill/>
              <a:ln w="9525">
                <a:noFill/>
                <a:miter lim="800000"/>
                <a:headEnd/>
                <a:tailEnd/>
              </a:ln>
            </p:spPr>
            <p:txBody>
              <a:bodyPr anchor="ctr"/>
              <a:lstStyle/>
              <a:p>
                <a:pPr algn="ctr"/>
                <a:r>
                  <a:rPr lang="zh-CN" altLang="en-US" sz="1800" dirty="0" smtClean="0">
                    <a:solidFill>
                      <a:schemeClr val="bg1"/>
                    </a:solidFill>
                    <a:latin typeface="Arial"/>
                    <a:ea typeface="DFHeiW5-GB"/>
                    <a:cs typeface="SimSun"/>
                    <a:sym typeface="Arial"/>
                  </a:rPr>
                  <a:t>主机</a:t>
                </a:r>
                <a:endParaRPr lang="zh-CN" altLang="en-US" sz="1800" dirty="0">
                  <a:solidFill>
                    <a:schemeClr val="bg1"/>
                  </a:solidFill>
                  <a:latin typeface="Arial"/>
                  <a:ea typeface="DFHeiW5-GB"/>
                  <a:cs typeface="SimSun"/>
                  <a:sym typeface="Arial"/>
                </a:endParaRPr>
              </a:p>
            </p:txBody>
          </p:sp>
        </p:grpSp>
        <p:pic>
          <p:nvPicPr>
            <p:cNvPr id="19" name="Picture 16" descr="ICON_VM_detail_flat_R2_Q408.png"/>
            <p:cNvPicPr>
              <a:picLocks noChangeAspect="1"/>
            </p:cNvPicPr>
            <p:nvPr/>
          </p:nvPicPr>
          <p:blipFill>
            <a:blip r:embed="rId7" cstate="print"/>
            <a:srcRect/>
            <a:stretch>
              <a:fillRect/>
            </a:stretch>
          </p:blipFill>
          <p:spPr bwMode="auto">
            <a:xfrm>
              <a:off x="5703888" y="920750"/>
              <a:ext cx="817562" cy="817563"/>
            </a:xfrm>
            <a:prstGeom prst="rect">
              <a:avLst/>
            </a:prstGeom>
            <a:noFill/>
            <a:ln w="9525">
              <a:noFill/>
              <a:miter lim="800000"/>
              <a:headEnd/>
              <a:tailEnd/>
            </a:ln>
          </p:spPr>
        </p:pic>
        <p:pic>
          <p:nvPicPr>
            <p:cNvPr id="20" name="Picture 16" descr="ICON_VM_detail_flat_R2_Q408.png"/>
            <p:cNvPicPr>
              <a:picLocks noChangeAspect="1"/>
            </p:cNvPicPr>
            <p:nvPr/>
          </p:nvPicPr>
          <p:blipFill>
            <a:blip r:embed="rId7" cstate="print"/>
            <a:srcRect/>
            <a:stretch>
              <a:fillRect/>
            </a:stretch>
          </p:blipFill>
          <p:spPr bwMode="auto">
            <a:xfrm>
              <a:off x="6781800" y="920750"/>
              <a:ext cx="817563" cy="817563"/>
            </a:xfrm>
            <a:prstGeom prst="rect">
              <a:avLst/>
            </a:prstGeom>
            <a:noFill/>
            <a:ln w="9525">
              <a:noFill/>
              <a:miter lim="800000"/>
              <a:headEnd/>
              <a:tailEnd/>
            </a:ln>
          </p:spPr>
        </p:pic>
        <p:sp>
          <p:nvSpPr>
            <p:cNvPr id="21" name="Rectangle 17"/>
            <p:cNvSpPr txBox="1">
              <a:spLocks noChangeArrowheads="1"/>
            </p:cNvSpPr>
            <p:nvPr/>
          </p:nvSpPr>
          <p:spPr bwMode="auto">
            <a:xfrm>
              <a:off x="5661025" y="5602288"/>
              <a:ext cx="1960563" cy="341312"/>
            </a:xfrm>
            <a:prstGeom prst="rect">
              <a:avLst/>
            </a:prstGeom>
            <a:noFill/>
            <a:ln w="9525">
              <a:noFill/>
              <a:miter lim="800000"/>
              <a:headEnd/>
              <a:tailEnd/>
            </a:ln>
          </p:spPr>
          <p:txBody>
            <a:bodyPr lIns="0" tIns="0" rIns="0" bIns="0"/>
            <a:lstStyle/>
            <a:p>
              <a:pPr algn="ctr">
                <a:lnSpc>
                  <a:spcPts val="2400"/>
                </a:lnSpc>
                <a:spcBef>
                  <a:spcPts val="1000"/>
                </a:spcBef>
                <a:buClr>
                  <a:srgbClr val="246978"/>
                </a:buClr>
                <a:buFont typeface="Wingdings 3" pitchFamily="18" charset="2"/>
                <a:buNone/>
              </a:pPr>
              <a:r>
                <a:rPr lang="en-US" altLang="zh-CN" sz="2000" b="1" dirty="0" smtClean="0">
                  <a:solidFill>
                    <a:srgbClr val="000000"/>
                  </a:solidFill>
                  <a:latin typeface="Arial"/>
                  <a:ea typeface="DFHeiW5-GB"/>
                  <a:cs typeface="SimSun"/>
                  <a:sym typeface="Arial"/>
                </a:rPr>
                <a:t>VMFS </a:t>
              </a:r>
              <a:r>
                <a:rPr lang="zh-CN" altLang="en-US" sz="2000" b="1" dirty="0" smtClean="0">
                  <a:solidFill>
                    <a:srgbClr val="000000"/>
                  </a:solidFill>
                  <a:latin typeface="Arial"/>
                  <a:ea typeface="DFHeiW5-GB"/>
                  <a:cs typeface="SimSun"/>
                  <a:sym typeface="Arial"/>
                </a:rPr>
                <a:t>数据存储</a:t>
              </a:r>
              <a:endParaRPr lang="zh-CN" altLang="en-US" sz="2000" dirty="0">
                <a:solidFill>
                  <a:srgbClr val="000000"/>
                </a:solidFill>
                <a:latin typeface="Arial"/>
                <a:ea typeface="DFHeiW5-GB"/>
                <a:sym typeface="Arial"/>
              </a:endParaRPr>
            </a:p>
          </p:txBody>
        </p:sp>
        <p:pic>
          <p:nvPicPr>
            <p:cNvPr id="22" name="Picture 16" descr="ICON_VM_detail_flat_R2_Q408.png"/>
            <p:cNvPicPr>
              <a:picLocks noChangeAspect="1"/>
            </p:cNvPicPr>
            <p:nvPr/>
          </p:nvPicPr>
          <p:blipFill>
            <a:blip r:embed="rId7" cstate="print"/>
            <a:srcRect/>
            <a:stretch>
              <a:fillRect/>
            </a:stretch>
          </p:blipFill>
          <p:spPr bwMode="auto">
            <a:xfrm>
              <a:off x="7878763" y="920750"/>
              <a:ext cx="817562" cy="817563"/>
            </a:xfrm>
            <a:prstGeom prst="rect">
              <a:avLst/>
            </a:prstGeom>
            <a:noFill/>
            <a:ln w="9525">
              <a:noFill/>
              <a:miter lim="800000"/>
              <a:headEnd/>
              <a:tailEnd/>
            </a:ln>
          </p:spPr>
        </p:pic>
      </p:grpSp>
    </p:spTree>
    <p:extLst>
      <p:ext uri="{BB962C8B-B14F-4D97-AF65-F5344CB8AC3E}">
        <p14:creationId xmlns:p14="http://schemas.microsoft.com/office/powerpoint/2010/main" val="2108202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314325" y="946149"/>
            <a:ext cx="4114800" cy="5002213"/>
          </a:xfrm>
        </p:spPr>
        <p:txBody>
          <a:bodyPr/>
          <a:lstStyle/>
          <a:p>
            <a:pPr lvl="0"/>
            <a:r>
              <a:rPr lang="en-US" altLang="zh-CN" dirty="0" smtClean="0">
                <a:latin typeface="Arial"/>
                <a:ea typeface="DFHeiW5-GB"/>
                <a:cs typeface="SimSun"/>
                <a:sym typeface="Arial"/>
              </a:rPr>
              <a:t>NFS</a:t>
            </a:r>
            <a:r>
              <a:rPr lang="zh-CN" altLang="en-US" dirty="0" smtClean="0">
                <a:latin typeface="Arial"/>
                <a:ea typeface="DFHeiW5-GB"/>
                <a:cs typeface="SimSun"/>
                <a:sym typeface="Arial"/>
              </a:rPr>
              <a:t>：</a:t>
            </a:r>
          </a:p>
          <a:p>
            <a:pPr lvl="1"/>
            <a:r>
              <a:rPr lang="zh-CN" altLang="en-US" dirty="0" smtClean="0">
                <a:latin typeface="Arial"/>
                <a:ea typeface="DFHeiW5-GB"/>
                <a:cs typeface="SimSun"/>
                <a:sym typeface="Arial"/>
              </a:rPr>
              <a:t>通过网络在文件系统级别共享的存储</a:t>
            </a:r>
          </a:p>
          <a:p>
            <a:pPr lvl="1"/>
            <a:r>
              <a:rPr lang="zh-CN" altLang="en-US" dirty="0" smtClean="0">
                <a:latin typeface="Arial"/>
                <a:ea typeface="DFHeiW5-GB"/>
                <a:cs typeface="SimSun"/>
                <a:sym typeface="Arial"/>
              </a:rPr>
              <a:t>支持基于 </a:t>
            </a:r>
            <a:r>
              <a:rPr lang="en-US" altLang="zh-CN" dirty="0" smtClean="0">
                <a:latin typeface="Arial"/>
                <a:ea typeface="DFHeiW5-GB"/>
                <a:cs typeface="SimSun"/>
                <a:sym typeface="Arial"/>
              </a:rPr>
              <a:t>TCP/IP </a:t>
            </a:r>
            <a:r>
              <a:rPr lang="zh-CN" altLang="en-US" dirty="0" smtClean="0">
                <a:latin typeface="Arial"/>
                <a:ea typeface="DFHeiW5-GB"/>
                <a:cs typeface="SimSun"/>
                <a:sym typeface="Arial"/>
              </a:rPr>
              <a:t>的 </a:t>
            </a:r>
            <a:r>
              <a:rPr lang="en-US" altLang="zh-CN" dirty="0" smtClean="0">
                <a:latin typeface="Arial"/>
                <a:ea typeface="DFHeiW5-GB"/>
                <a:cs typeface="SimSun"/>
                <a:sym typeface="Arial"/>
              </a:rPr>
              <a:t>NFS </a:t>
            </a:r>
            <a:r>
              <a:rPr lang="zh-CN" altLang="en-US" dirty="0" smtClean="0">
                <a:latin typeface="Arial"/>
                <a:ea typeface="DFHeiW5-GB"/>
                <a:cs typeface="SimSun"/>
                <a:sym typeface="Arial"/>
              </a:rPr>
              <a:t>版本 </a:t>
            </a:r>
            <a:r>
              <a:rPr lang="en-US" altLang="zh-CN" dirty="0" smtClean="0">
                <a:latin typeface="Arial"/>
                <a:ea typeface="DFHeiW5-GB"/>
                <a:cs typeface="SimSun"/>
                <a:sym typeface="Arial"/>
              </a:rPr>
              <a:t>3</a:t>
            </a:r>
            <a:r>
              <a:rPr lang="zh-CN" altLang="en-US" dirty="0" smtClean="0">
                <a:latin typeface="Arial"/>
                <a:ea typeface="DFHeiW5-GB"/>
                <a:cs typeface="SimSun"/>
                <a:sym typeface="Arial"/>
              </a:rPr>
              <a:t>和</a:t>
            </a:r>
            <a:r>
              <a:rPr lang="en-US" altLang="zh-CN" dirty="0" smtClean="0">
                <a:latin typeface="Arial"/>
                <a:ea typeface="DFHeiW5-GB"/>
                <a:cs typeface="SimSun"/>
                <a:sym typeface="Arial"/>
              </a:rPr>
              <a:t>4.1</a:t>
            </a:r>
          </a:p>
          <a:p>
            <a:endParaRPr lang="zh-CN" altLang="en-US" dirty="0">
              <a:latin typeface="Arial"/>
              <a:ea typeface="DFHeiW5-GB"/>
              <a:sym typeface="Arial"/>
            </a:endParaRPr>
          </a:p>
        </p:txBody>
      </p:sp>
      <p:sp>
        <p:nvSpPr>
          <p:cNvPr id="13316" name="Rectangle 2"/>
          <p:cNvSpPr>
            <a:spLocks noGrp="1" noChangeArrowheads="1"/>
          </p:cNvSpPr>
          <p:nvPr>
            <p:ph type="title"/>
          </p:nvPr>
        </p:nvSpPr>
        <p:spPr/>
        <p:txBody>
          <a:bodyPr/>
          <a:lstStyle/>
          <a:p>
            <a:r>
              <a:rPr lang="en-US" altLang="zh-CN" smtClean="0">
                <a:latin typeface="Arial"/>
                <a:ea typeface="DFHeiW5-GB"/>
                <a:cs typeface="SimSun"/>
                <a:sym typeface="Arial"/>
              </a:rPr>
              <a:t>NFS</a:t>
            </a:r>
          </a:p>
        </p:txBody>
      </p:sp>
      <p:grpSp>
        <p:nvGrpSpPr>
          <p:cNvPr id="2" name="Group 6"/>
          <p:cNvGrpSpPr/>
          <p:nvPr/>
        </p:nvGrpSpPr>
        <p:grpSpPr>
          <a:xfrm>
            <a:off x="4513263" y="920750"/>
            <a:ext cx="4191000" cy="5106988"/>
            <a:chOff x="4513263" y="920750"/>
            <a:chExt cx="4191000" cy="5106988"/>
          </a:xfrm>
        </p:grpSpPr>
        <p:graphicFrame>
          <p:nvGraphicFramePr>
            <p:cNvPr id="8" name="Object 6"/>
            <p:cNvGraphicFramePr>
              <a:graphicFrameLocks noChangeAspect="1"/>
            </p:cNvGraphicFramePr>
            <p:nvPr/>
          </p:nvGraphicFramePr>
          <p:xfrm>
            <a:off x="4513263" y="3497263"/>
            <a:ext cx="4191000" cy="2530475"/>
          </p:xfrm>
          <a:graphic>
            <a:graphicData uri="http://schemas.openxmlformats.org/presentationml/2006/ole">
              <mc:AlternateContent xmlns:mc="http://schemas.openxmlformats.org/markup-compatibility/2006">
                <mc:Choice xmlns:v="urn:schemas-microsoft-com:vml" Requires="v">
                  <p:oleObj spid="_x0000_s2992" name="Image" r:id="rId4" imgW="3974603" imgH="2400000" progId="">
                    <p:embed/>
                  </p:oleObj>
                </mc:Choice>
                <mc:Fallback>
                  <p:oleObj name="Image" r:id="rId4" imgW="3974603" imgH="240000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13263" y="3497263"/>
                          <a:ext cx="4191000" cy="253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pic>
          <p:nvPicPr>
            <p:cNvPr id="10" name="Picture 30" descr="ICON_FileFolder_yellow_Q308"/>
            <p:cNvPicPr>
              <a:picLocks noChangeAspect="1" noChangeArrowheads="1"/>
            </p:cNvPicPr>
            <p:nvPr/>
          </p:nvPicPr>
          <p:blipFill>
            <a:blip r:embed="rId6" cstate="print"/>
            <a:srcRect/>
            <a:stretch>
              <a:fillRect/>
            </a:stretch>
          </p:blipFill>
          <p:spPr bwMode="auto">
            <a:xfrm>
              <a:off x="4843463" y="4178300"/>
              <a:ext cx="669925" cy="831850"/>
            </a:xfrm>
            <a:prstGeom prst="rect">
              <a:avLst/>
            </a:prstGeom>
            <a:noFill/>
            <a:ln w="9525">
              <a:noFill/>
              <a:miter lim="800000"/>
              <a:headEnd/>
              <a:tailEnd/>
            </a:ln>
          </p:spPr>
        </p:pic>
        <p:pic>
          <p:nvPicPr>
            <p:cNvPr id="11" name="Picture 30" descr="ICON_FileFolder_yellow_Q308"/>
            <p:cNvPicPr>
              <a:picLocks noChangeAspect="1" noChangeArrowheads="1"/>
            </p:cNvPicPr>
            <p:nvPr/>
          </p:nvPicPr>
          <p:blipFill>
            <a:blip r:embed="rId6" cstate="print"/>
            <a:srcRect/>
            <a:stretch>
              <a:fillRect/>
            </a:stretch>
          </p:blipFill>
          <p:spPr bwMode="auto">
            <a:xfrm>
              <a:off x="5795963" y="4178300"/>
              <a:ext cx="669925" cy="831850"/>
            </a:xfrm>
            <a:prstGeom prst="rect">
              <a:avLst/>
            </a:prstGeom>
            <a:noFill/>
            <a:ln w="9525">
              <a:noFill/>
              <a:miter lim="800000"/>
              <a:headEnd/>
              <a:tailEnd/>
            </a:ln>
          </p:spPr>
        </p:pic>
        <p:pic>
          <p:nvPicPr>
            <p:cNvPr id="12" name="Picture 30" descr="ICON_FileFolder_yellow_Q308"/>
            <p:cNvPicPr>
              <a:picLocks noChangeAspect="1" noChangeArrowheads="1"/>
            </p:cNvPicPr>
            <p:nvPr/>
          </p:nvPicPr>
          <p:blipFill>
            <a:blip r:embed="rId6" cstate="print"/>
            <a:srcRect/>
            <a:stretch>
              <a:fillRect/>
            </a:stretch>
          </p:blipFill>
          <p:spPr bwMode="auto">
            <a:xfrm>
              <a:off x="6750050" y="4178300"/>
              <a:ext cx="669925" cy="831850"/>
            </a:xfrm>
            <a:prstGeom prst="rect">
              <a:avLst/>
            </a:prstGeom>
            <a:noFill/>
            <a:ln w="9525">
              <a:noFill/>
              <a:miter lim="800000"/>
              <a:headEnd/>
              <a:tailEnd/>
            </a:ln>
          </p:spPr>
        </p:pic>
        <p:pic>
          <p:nvPicPr>
            <p:cNvPr id="13" name="Picture 30" descr="ICON_FileFolder_yellow_Q308"/>
            <p:cNvPicPr>
              <a:picLocks noChangeAspect="1" noChangeArrowheads="1"/>
            </p:cNvPicPr>
            <p:nvPr/>
          </p:nvPicPr>
          <p:blipFill>
            <a:blip r:embed="rId6" cstate="print"/>
            <a:srcRect/>
            <a:stretch>
              <a:fillRect/>
            </a:stretch>
          </p:blipFill>
          <p:spPr bwMode="auto">
            <a:xfrm>
              <a:off x="7704138" y="4178300"/>
              <a:ext cx="669925" cy="831850"/>
            </a:xfrm>
            <a:prstGeom prst="rect">
              <a:avLst/>
            </a:prstGeom>
            <a:noFill/>
            <a:ln w="9525">
              <a:noFill/>
              <a:miter lim="800000"/>
              <a:headEnd/>
              <a:tailEnd/>
            </a:ln>
          </p:spPr>
        </p:pic>
        <p:sp>
          <p:nvSpPr>
            <p:cNvPr id="14" name="Line 32"/>
            <p:cNvSpPr>
              <a:spLocks noChangeShapeType="1"/>
            </p:cNvSpPr>
            <p:nvPr/>
          </p:nvSpPr>
          <p:spPr bwMode="auto">
            <a:xfrm>
              <a:off x="5026025" y="1590675"/>
              <a:ext cx="141288" cy="2809875"/>
            </a:xfrm>
            <a:prstGeom prst="line">
              <a:avLst/>
            </a:prstGeom>
            <a:noFill/>
            <a:ln w="38100">
              <a:solidFill>
                <a:schemeClr val="tx1"/>
              </a:solidFill>
              <a:round/>
              <a:headEnd/>
              <a:tailEnd type="stealth" w="lg" len="lg"/>
            </a:ln>
            <a:effectLst/>
          </p:spPr>
          <p:txBody>
            <a:bodyPr/>
            <a:lstStyle/>
            <a:p>
              <a:endParaRPr lang="zh-CN" altLang="en-US">
                <a:latin typeface="Arial"/>
                <a:ea typeface="DFHeiW5-GB"/>
                <a:sym typeface="Arial"/>
              </a:endParaRPr>
            </a:p>
          </p:txBody>
        </p:sp>
        <p:pic>
          <p:nvPicPr>
            <p:cNvPr id="15" name="Picture 16" descr="ICON_VM_detail_flat_R2_Q408.png"/>
            <p:cNvPicPr>
              <a:picLocks noChangeAspect="1"/>
            </p:cNvPicPr>
            <p:nvPr/>
          </p:nvPicPr>
          <p:blipFill>
            <a:blip r:embed="rId7" cstate="print"/>
            <a:srcRect/>
            <a:stretch>
              <a:fillRect/>
            </a:stretch>
          </p:blipFill>
          <p:spPr bwMode="auto">
            <a:xfrm>
              <a:off x="4606925" y="920750"/>
              <a:ext cx="817563" cy="817563"/>
            </a:xfrm>
            <a:prstGeom prst="rect">
              <a:avLst/>
            </a:prstGeom>
            <a:noFill/>
            <a:ln w="9525">
              <a:noFill/>
              <a:miter lim="800000"/>
              <a:headEnd/>
              <a:tailEnd/>
            </a:ln>
          </p:spPr>
        </p:pic>
        <p:sp>
          <p:nvSpPr>
            <p:cNvPr id="16" name="Line 50"/>
            <p:cNvSpPr>
              <a:spLocks noChangeShapeType="1"/>
            </p:cNvSpPr>
            <p:nvPr/>
          </p:nvSpPr>
          <p:spPr bwMode="auto">
            <a:xfrm>
              <a:off x="6107113" y="1590675"/>
              <a:ext cx="33337" cy="2800350"/>
            </a:xfrm>
            <a:prstGeom prst="line">
              <a:avLst/>
            </a:prstGeom>
            <a:noFill/>
            <a:ln w="38100">
              <a:solidFill>
                <a:schemeClr val="tx1"/>
              </a:solidFill>
              <a:round/>
              <a:headEnd/>
              <a:tailEnd type="stealth" w="lg" len="lg"/>
            </a:ln>
            <a:effectLst/>
          </p:spPr>
          <p:txBody>
            <a:bodyPr/>
            <a:lstStyle/>
            <a:p>
              <a:endParaRPr lang="zh-CN" altLang="en-US">
                <a:latin typeface="Arial"/>
                <a:ea typeface="DFHeiW5-GB"/>
                <a:sym typeface="Arial"/>
              </a:endParaRPr>
            </a:p>
          </p:txBody>
        </p:sp>
        <p:sp>
          <p:nvSpPr>
            <p:cNvPr id="17" name="Line 51"/>
            <p:cNvSpPr>
              <a:spLocks noChangeShapeType="1"/>
            </p:cNvSpPr>
            <p:nvPr/>
          </p:nvSpPr>
          <p:spPr bwMode="auto">
            <a:xfrm>
              <a:off x="7188200" y="1590675"/>
              <a:ext cx="33338" cy="2800350"/>
            </a:xfrm>
            <a:prstGeom prst="line">
              <a:avLst/>
            </a:prstGeom>
            <a:noFill/>
            <a:ln w="38100">
              <a:solidFill>
                <a:schemeClr val="tx1"/>
              </a:solidFill>
              <a:round/>
              <a:headEnd/>
              <a:tailEnd type="stealth" w="lg" len="lg"/>
            </a:ln>
            <a:effectLst/>
          </p:spPr>
          <p:txBody>
            <a:bodyPr/>
            <a:lstStyle/>
            <a:p>
              <a:endParaRPr lang="zh-CN" altLang="en-US">
                <a:latin typeface="Arial"/>
                <a:ea typeface="DFHeiW5-GB"/>
                <a:sym typeface="Arial"/>
              </a:endParaRPr>
            </a:p>
          </p:txBody>
        </p:sp>
        <p:sp>
          <p:nvSpPr>
            <p:cNvPr id="18" name="Line 52"/>
            <p:cNvSpPr>
              <a:spLocks noChangeShapeType="1"/>
            </p:cNvSpPr>
            <p:nvPr/>
          </p:nvSpPr>
          <p:spPr bwMode="auto">
            <a:xfrm flipH="1">
              <a:off x="8162925" y="1590675"/>
              <a:ext cx="106363" cy="2789238"/>
            </a:xfrm>
            <a:prstGeom prst="line">
              <a:avLst/>
            </a:prstGeom>
            <a:noFill/>
            <a:ln w="38100">
              <a:solidFill>
                <a:schemeClr val="tx1"/>
              </a:solidFill>
              <a:round/>
              <a:headEnd/>
              <a:tailEnd type="stealth" w="lg" len="lg"/>
            </a:ln>
            <a:effectLst/>
          </p:spPr>
          <p:txBody>
            <a:bodyPr/>
            <a:lstStyle/>
            <a:p>
              <a:endParaRPr lang="zh-CN" altLang="en-US">
                <a:latin typeface="Arial"/>
                <a:ea typeface="DFHeiW5-GB"/>
                <a:sym typeface="Arial"/>
              </a:endParaRPr>
            </a:p>
          </p:txBody>
        </p:sp>
        <p:grpSp>
          <p:nvGrpSpPr>
            <p:cNvPr id="3" name="Group 41"/>
            <p:cNvGrpSpPr>
              <a:grpSpLocks/>
            </p:cNvGrpSpPr>
            <p:nvPr/>
          </p:nvGrpSpPr>
          <p:grpSpPr bwMode="auto">
            <a:xfrm>
              <a:off x="6738804" y="2225679"/>
              <a:ext cx="1899045" cy="817563"/>
              <a:chOff x="2381" y="3204"/>
              <a:chExt cx="1299" cy="515"/>
            </a:xfrm>
          </p:grpSpPr>
          <p:sp>
            <p:nvSpPr>
              <p:cNvPr id="27" name="Rounded Rectangle 64"/>
              <p:cNvSpPr/>
              <p:nvPr/>
            </p:nvSpPr>
            <p:spPr bwMode="auto">
              <a:xfrm>
                <a:off x="2384" y="3214"/>
                <a:ext cx="1296" cy="504"/>
              </a:xfrm>
              <a:prstGeom prst="roundRect">
                <a:avLst/>
              </a:prstGeom>
              <a:gradFill>
                <a:gsLst>
                  <a:gs pos="0">
                    <a:srgbClr val="037BB1"/>
                  </a:gs>
                  <a:gs pos="83000">
                    <a:srgbClr val="52AEDC"/>
                  </a:gs>
                </a:gsLst>
              </a:gradFill>
              <a:ln w="12700">
                <a:solidFill>
                  <a:schemeClr val="accent1">
                    <a:lumMod val="75000"/>
                  </a:schemeClr>
                </a:solidFill>
                <a:headEnd type="none" w="med" len="med"/>
                <a:tailEnd type="none" w="med" len="med"/>
              </a:ln>
              <a:effectLst>
                <a:outerShdw blurRad="50800" dist="25400" dir="5400000" sx="99000" sy="99000" algn="t" rotWithShape="0">
                  <a:prstClr val="black">
                    <a:alpha val="40000"/>
                  </a:prstClr>
                </a:outerShdw>
              </a:effectLst>
              <a:scene3d>
                <a:camera prst="orthographicFront"/>
                <a:lightRig rig="threePt" dir="t"/>
              </a:scene3d>
              <a:sp3d>
                <a:bevelT w="38100" h="12700"/>
              </a:sp3d>
            </p:spPr>
            <p:style>
              <a:lnRef idx="1">
                <a:schemeClr val="accent4"/>
              </a:lnRef>
              <a:fillRef idx="3">
                <a:schemeClr val="accent4"/>
              </a:fillRef>
              <a:effectRef idx="2">
                <a:schemeClr val="accent4"/>
              </a:effectRef>
              <a:fontRef idx="minor">
                <a:schemeClr val="lt1"/>
              </a:fontRef>
            </p:style>
            <p:txBody>
              <a:bodyPr anchor="ctr"/>
              <a:lstStyle/>
              <a:p>
                <a:pPr>
                  <a:defRPr/>
                </a:pPr>
                <a:endParaRPr lang="zh-CN" altLang="en-US" sz="1600">
                  <a:solidFill>
                    <a:srgbClr val="FFFFFF"/>
                  </a:solidFill>
                  <a:latin typeface="Arial"/>
                  <a:ea typeface="DFHeiW5-GB"/>
                  <a:sym typeface="Arial"/>
                </a:endParaRPr>
              </a:p>
            </p:txBody>
          </p:sp>
          <p:sp>
            <p:nvSpPr>
              <p:cNvPr id="29" name="Text Box 45"/>
              <p:cNvSpPr txBox="1">
                <a:spLocks noChangeArrowheads="1"/>
              </p:cNvSpPr>
              <p:nvPr/>
            </p:nvSpPr>
            <p:spPr bwMode="auto">
              <a:xfrm>
                <a:off x="2381" y="3204"/>
                <a:ext cx="1296" cy="515"/>
              </a:xfrm>
              <a:prstGeom prst="rect">
                <a:avLst/>
              </a:prstGeom>
              <a:noFill/>
              <a:ln w="9525">
                <a:noFill/>
                <a:miter lim="800000"/>
                <a:headEnd/>
                <a:tailEnd/>
              </a:ln>
            </p:spPr>
            <p:txBody>
              <a:bodyPr anchor="ctr"/>
              <a:lstStyle/>
              <a:p>
                <a:pPr algn="ctr"/>
                <a:r>
                  <a:rPr lang="zh-CN" altLang="en-US" sz="2000" dirty="0" smtClean="0">
                    <a:solidFill>
                      <a:schemeClr val="bg1"/>
                    </a:solidFill>
                    <a:latin typeface="Arial"/>
                    <a:ea typeface="DFHeiW5-GB"/>
                    <a:cs typeface="SimSun"/>
                    <a:sym typeface="Arial"/>
                  </a:rPr>
                  <a:t>主机</a:t>
                </a:r>
                <a:endParaRPr lang="zh-CN" altLang="en-US" sz="2000" dirty="0">
                  <a:solidFill>
                    <a:schemeClr val="bg1"/>
                  </a:solidFill>
                  <a:latin typeface="Arial"/>
                  <a:ea typeface="DFHeiW5-GB"/>
                  <a:cs typeface="SimSun"/>
                  <a:sym typeface="Arial"/>
                </a:endParaRPr>
              </a:p>
            </p:txBody>
          </p:sp>
        </p:grpSp>
        <p:grpSp>
          <p:nvGrpSpPr>
            <p:cNvPr id="4" name="Group 36"/>
            <p:cNvGrpSpPr>
              <a:grpSpLocks/>
            </p:cNvGrpSpPr>
            <p:nvPr/>
          </p:nvGrpSpPr>
          <p:grpSpPr bwMode="auto">
            <a:xfrm>
              <a:off x="4611554" y="2225679"/>
              <a:ext cx="1899045" cy="817563"/>
              <a:chOff x="2381" y="3204"/>
              <a:chExt cx="1299" cy="515"/>
            </a:xfrm>
          </p:grpSpPr>
          <p:sp>
            <p:nvSpPr>
              <p:cNvPr id="25" name="Rounded Rectangle 24"/>
              <p:cNvSpPr/>
              <p:nvPr/>
            </p:nvSpPr>
            <p:spPr bwMode="auto">
              <a:xfrm>
                <a:off x="2384" y="3214"/>
                <a:ext cx="1296" cy="504"/>
              </a:xfrm>
              <a:prstGeom prst="roundRect">
                <a:avLst/>
              </a:prstGeom>
              <a:gradFill>
                <a:gsLst>
                  <a:gs pos="0">
                    <a:srgbClr val="037BB1"/>
                  </a:gs>
                  <a:gs pos="83000">
                    <a:srgbClr val="52AEDC"/>
                  </a:gs>
                </a:gsLst>
              </a:gradFill>
              <a:ln w="12700">
                <a:solidFill>
                  <a:schemeClr val="accent1">
                    <a:lumMod val="75000"/>
                  </a:schemeClr>
                </a:solidFill>
                <a:headEnd type="none" w="med" len="med"/>
                <a:tailEnd type="none" w="med" len="med"/>
              </a:ln>
              <a:effectLst>
                <a:outerShdw blurRad="50800" dist="25400" dir="5400000" sx="99000" sy="99000" algn="t" rotWithShape="0">
                  <a:prstClr val="black">
                    <a:alpha val="40000"/>
                  </a:prstClr>
                </a:outerShdw>
              </a:effectLst>
              <a:scene3d>
                <a:camera prst="orthographicFront"/>
                <a:lightRig rig="threePt" dir="t"/>
              </a:scene3d>
              <a:sp3d>
                <a:bevelT w="38100" h="12700"/>
              </a:sp3d>
            </p:spPr>
            <p:style>
              <a:lnRef idx="1">
                <a:schemeClr val="accent4"/>
              </a:lnRef>
              <a:fillRef idx="3">
                <a:schemeClr val="accent4"/>
              </a:fillRef>
              <a:effectRef idx="2">
                <a:schemeClr val="accent4"/>
              </a:effectRef>
              <a:fontRef idx="minor">
                <a:schemeClr val="lt1"/>
              </a:fontRef>
            </p:style>
            <p:txBody>
              <a:bodyPr anchor="ctr"/>
              <a:lstStyle/>
              <a:p>
                <a:pPr>
                  <a:defRPr/>
                </a:pPr>
                <a:endParaRPr lang="zh-CN" altLang="en-US" sz="1600">
                  <a:solidFill>
                    <a:srgbClr val="FFFFFF"/>
                  </a:solidFill>
                  <a:latin typeface="Arial"/>
                  <a:ea typeface="DFHeiW5-GB"/>
                  <a:sym typeface="Arial"/>
                </a:endParaRPr>
              </a:p>
            </p:txBody>
          </p:sp>
          <p:sp>
            <p:nvSpPr>
              <p:cNvPr id="26" name="Text Box 40"/>
              <p:cNvSpPr txBox="1">
                <a:spLocks noChangeArrowheads="1"/>
              </p:cNvSpPr>
              <p:nvPr/>
            </p:nvSpPr>
            <p:spPr bwMode="auto">
              <a:xfrm>
                <a:off x="2381" y="3204"/>
                <a:ext cx="1296" cy="515"/>
              </a:xfrm>
              <a:prstGeom prst="rect">
                <a:avLst/>
              </a:prstGeom>
              <a:noFill/>
              <a:ln w="9525">
                <a:noFill/>
                <a:miter lim="800000"/>
                <a:headEnd/>
                <a:tailEnd/>
              </a:ln>
            </p:spPr>
            <p:txBody>
              <a:bodyPr anchor="ctr"/>
              <a:lstStyle/>
              <a:p>
                <a:pPr algn="ctr"/>
                <a:r>
                  <a:rPr lang="zh-CN" altLang="en-US" sz="2000" dirty="0" smtClean="0">
                    <a:solidFill>
                      <a:schemeClr val="bg1"/>
                    </a:solidFill>
                    <a:latin typeface="Arial"/>
                    <a:ea typeface="DFHeiW5-GB"/>
                    <a:cs typeface="SimSun"/>
                    <a:sym typeface="Arial"/>
                  </a:rPr>
                  <a:t>主机</a:t>
                </a:r>
                <a:endParaRPr lang="zh-CN" altLang="en-US" sz="2000" dirty="0">
                  <a:solidFill>
                    <a:schemeClr val="bg1"/>
                  </a:solidFill>
                  <a:latin typeface="Arial"/>
                  <a:ea typeface="DFHeiW5-GB"/>
                  <a:cs typeface="SimSun"/>
                  <a:sym typeface="Arial"/>
                </a:endParaRPr>
              </a:p>
            </p:txBody>
          </p:sp>
        </p:grpSp>
        <p:pic>
          <p:nvPicPr>
            <p:cNvPr id="21" name="Picture 16" descr="ICON_VM_detail_flat_R2_Q408.png"/>
            <p:cNvPicPr>
              <a:picLocks noChangeAspect="1"/>
            </p:cNvPicPr>
            <p:nvPr/>
          </p:nvPicPr>
          <p:blipFill>
            <a:blip r:embed="rId7" cstate="print"/>
            <a:srcRect/>
            <a:stretch>
              <a:fillRect/>
            </a:stretch>
          </p:blipFill>
          <p:spPr bwMode="auto">
            <a:xfrm>
              <a:off x="5703888" y="920750"/>
              <a:ext cx="817562" cy="817563"/>
            </a:xfrm>
            <a:prstGeom prst="rect">
              <a:avLst/>
            </a:prstGeom>
            <a:noFill/>
            <a:ln w="9525">
              <a:noFill/>
              <a:miter lim="800000"/>
              <a:headEnd/>
              <a:tailEnd/>
            </a:ln>
          </p:spPr>
        </p:pic>
        <p:pic>
          <p:nvPicPr>
            <p:cNvPr id="22" name="Picture 16" descr="ICON_VM_detail_flat_R2_Q408.png"/>
            <p:cNvPicPr>
              <a:picLocks noChangeAspect="1"/>
            </p:cNvPicPr>
            <p:nvPr/>
          </p:nvPicPr>
          <p:blipFill>
            <a:blip r:embed="rId7" cstate="print"/>
            <a:srcRect/>
            <a:stretch>
              <a:fillRect/>
            </a:stretch>
          </p:blipFill>
          <p:spPr bwMode="auto">
            <a:xfrm>
              <a:off x="6781800" y="920750"/>
              <a:ext cx="817563" cy="817563"/>
            </a:xfrm>
            <a:prstGeom prst="rect">
              <a:avLst/>
            </a:prstGeom>
            <a:noFill/>
            <a:ln w="9525">
              <a:noFill/>
              <a:miter lim="800000"/>
              <a:headEnd/>
              <a:tailEnd/>
            </a:ln>
          </p:spPr>
        </p:pic>
        <p:sp>
          <p:nvSpPr>
            <p:cNvPr id="23" name="Rectangle 17"/>
            <p:cNvSpPr txBox="1">
              <a:spLocks noChangeArrowheads="1"/>
            </p:cNvSpPr>
            <p:nvPr/>
          </p:nvSpPr>
          <p:spPr bwMode="auto">
            <a:xfrm>
              <a:off x="5622925" y="5592763"/>
              <a:ext cx="1960563" cy="341312"/>
            </a:xfrm>
            <a:prstGeom prst="rect">
              <a:avLst/>
            </a:prstGeom>
            <a:noFill/>
            <a:ln w="9525">
              <a:noFill/>
              <a:miter lim="800000"/>
              <a:headEnd/>
              <a:tailEnd/>
            </a:ln>
          </p:spPr>
          <p:txBody>
            <a:bodyPr lIns="0" tIns="0" rIns="0" bIns="0"/>
            <a:lstStyle/>
            <a:p>
              <a:pPr algn="ctr">
                <a:lnSpc>
                  <a:spcPts val="2400"/>
                </a:lnSpc>
                <a:spcBef>
                  <a:spcPts val="1000"/>
                </a:spcBef>
                <a:buClr>
                  <a:srgbClr val="246978"/>
                </a:buClr>
                <a:buFont typeface="Wingdings 3" pitchFamily="18" charset="2"/>
                <a:buNone/>
              </a:pPr>
              <a:r>
                <a:rPr lang="en-US" altLang="zh-CN" sz="2000" b="1" dirty="0" smtClean="0">
                  <a:solidFill>
                    <a:srgbClr val="333333"/>
                  </a:solidFill>
                  <a:latin typeface="Arial"/>
                  <a:ea typeface="DFHeiW5-GB"/>
                  <a:cs typeface="SimSun"/>
                  <a:sym typeface="Arial"/>
                </a:rPr>
                <a:t>NFS </a:t>
              </a:r>
              <a:r>
                <a:rPr lang="zh-CN" altLang="en-US" sz="2000" b="1" dirty="0" smtClean="0">
                  <a:solidFill>
                    <a:srgbClr val="333333"/>
                  </a:solidFill>
                  <a:latin typeface="Arial"/>
                  <a:ea typeface="DFHeiW5-GB"/>
                  <a:cs typeface="SimSun"/>
                  <a:sym typeface="Arial"/>
                </a:rPr>
                <a:t>数据存储</a:t>
              </a:r>
              <a:endParaRPr lang="zh-CN" altLang="en-US" sz="2000" dirty="0">
                <a:solidFill>
                  <a:srgbClr val="333333"/>
                </a:solidFill>
                <a:latin typeface="Arial"/>
                <a:ea typeface="DFHeiW5-GB"/>
                <a:sym typeface="Arial"/>
              </a:endParaRPr>
            </a:p>
          </p:txBody>
        </p:sp>
        <p:pic>
          <p:nvPicPr>
            <p:cNvPr id="24" name="Picture 16" descr="ICON_VM_detail_flat_R2_Q408.png"/>
            <p:cNvPicPr>
              <a:picLocks noChangeAspect="1"/>
            </p:cNvPicPr>
            <p:nvPr/>
          </p:nvPicPr>
          <p:blipFill>
            <a:blip r:embed="rId7" cstate="print"/>
            <a:srcRect/>
            <a:stretch>
              <a:fillRect/>
            </a:stretch>
          </p:blipFill>
          <p:spPr bwMode="auto">
            <a:xfrm>
              <a:off x="7878763" y="920750"/>
              <a:ext cx="817562" cy="817563"/>
            </a:xfrm>
            <a:prstGeom prst="rect">
              <a:avLst/>
            </a:prstGeom>
            <a:noFill/>
            <a:ln w="9525">
              <a:noFill/>
              <a:miter lim="800000"/>
              <a:headEnd/>
              <a:tailEnd/>
            </a:ln>
          </p:spPr>
        </p:pic>
      </p:grpSp>
    </p:spTree>
    <p:extLst>
      <p:ext uri="{BB962C8B-B14F-4D97-AF65-F5344CB8AC3E}">
        <p14:creationId xmlns:p14="http://schemas.microsoft.com/office/powerpoint/2010/main" val="86976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743450" y="946149"/>
            <a:ext cx="3974972" cy="5002213"/>
          </a:xfrm>
        </p:spPr>
        <p:txBody>
          <a:bodyPr/>
          <a:lstStyle/>
          <a:p>
            <a:pPr>
              <a:lnSpc>
                <a:spcPct val="90000"/>
              </a:lnSpc>
              <a:defRPr/>
            </a:pPr>
            <a:r>
              <a:rPr lang="zh-CN" altLang="en-US" dirty="0" smtClean="0">
                <a:latin typeface="Arial"/>
                <a:ea typeface="DFHeiW5-GB"/>
                <a:cs typeface="SimSun"/>
                <a:sym typeface="Arial"/>
              </a:rPr>
              <a:t>借助 </a:t>
            </a:r>
            <a:r>
              <a:rPr lang="en-US" altLang="zh-CN" dirty="0" smtClean="0">
                <a:latin typeface="Arial"/>
                <a:ea typeface="DFHeiW5-GB"/>
                <a:cs typeface="SimSun"/>
                <a:sym typeface="Arial"/>
              </a:rPr>
              <a:t>RDM</a:t>
            </a:r>
            <a:r>
              <a:rPr lang="zh-CN" altLang="en-US" dirty="0" smtClean="0">
                <a:latin typeface="Arial"/>
                <a:ea typeface="DFHeiW5-GB"/>
                <a:cs typeface="SimSun"/>
                <a:sym typeface="Arial"/>
              </a:rPr>
              <a:t>，您可以将虚拟机数据</a:t>
            </a:r>
            <a:r>
              <a:rPr lang="en-US" altLang="zh-CN" dirty="0" smtClean="0">
                <a:latin typeface="Arial"/>
                <a:ea typeface="DFHeiW5-GB"/>
                <a:cs typeface="SimSun"/>
                <a:sym typeface="Arial"/>
              </a:rPr>
              <a:t/>
            </a:r>
            <a:br>
              <a:rPr lang="en-US" altLang="zh-CN" dirty="0" smtClean="0">
                <a:latin typeface="Arial"/>
                <a:ea typeface="DFHeiW5-GB"/>
                <a:cs typeface="SimSun"/>
                <a:sym typeface="Arial"/>
              </a:rPr>
            </a:br>
            <a:r>
              <a:rPr lang="zh-CN" altLang="en-US" dirty="0" smtClean="0">
                <a:latin typeface="Arial"/>
                <a:ea typeface="DFHeiW5-GB"/>
                <a:cs typeface="SimSun"/>
                <a:sym typeface="Arial"/>
              </a:rPr>
              <a:t>直接存入逻辑单元号 </a:t>
            </a:r>
            <a:r>
              <a:rPr lang="en-US" altLang="zh-CN" dirty="0" smtClean="0">
                <a:latin typeface="Arial"/>
                <a:ea typeface="DFHeiW5-GB"/>
                <a:cs typeface="SimSun"/>
                <a:sym typeface="Arial"/>
              </a:rPr>
              <a:t>(LUN)</a:t>
            </a:r>
            <a:r>
              <a:rPr lang="zh-CN" altLang="en-US" dirty="0" smtClean="0">
                <a:latin typeface="Arial"/>
                <a:ea typeface="DFHeiW5-GB"/>
                <a:cs typeface="SimSun"/>
                <a:sym typeface="Arial"/>
              </a:rPr>
              <a:t>。</a:t>
            </a:r>
          </a:p>
          <a:p>
            <a:pPr lvl="0">
              <a:lnSpc>
                <a:spcPct val="90000"/>
              </a:lnSpc>
              <a:defRPr/>
            </a:pPr>
            <a:r>
              <a:rPr lang="zh-CN" altLang="en-US" dirty="0" smtClean="0">
                <a:latin typeface="Arial"/>
                <a:ea typeface="DFHeiW5-GB"/>
                <a:cs typeface="SimSun"/>
                <a:sym typeface="Arial"/>
              </a:rPr>
              <a:t>映射文件存储在指向原始 </a:t>
            </a:r>
            <a:r>
              <a:rPr lang="en-US" altLang="zh-CN" dirty="0" smtClean="0">
                <a:latin typeface="Arial"/>
                <a:ea typeface="DFHeiW5-GB"/>
                <a:cs typeface="SimSun"/>
                <a:sym typeface="Arial"/>
              </a:rPr>
              <a:t>LUN </a:t>
            </a:r>
            <a:r>
              <a:rPr lang="zh-CN" altLang="en-US" dirty="0" smtClean="0">
                <a:latin typeface="Arial"/>
                <a:ea typeface="DFHeiW5-GB"/>
                <a:cs typeface="SimSun"/>
                <a:sym typeface="Arial"/>
              </a:rPr>
              <a:t>的 </a:t>
            </a:r>
            <a:r>
              <a:rPr lang="en-US" altLang="zh-CN" dirty="0" smtClean="0">
                <a:latin typeface="Arial"/>
                <a:ea typeface="DFHeiW5-GB"/>
                <a:cs typeface="SimSun"/>
                <a:sym typeface="Arial"/>
              </a:rPr>
              <a:t>VMFS </a:t>
            </a:r>
            <a:r>
              <a:rPr lang="zh-CN" altLang="en-US" dirty="0" smtClean="0">
                <a:latin typeface="Arial"/>
                <a:ea typeface="DFHeiW5-GB"/>
                <a:cs typeface="SimSun"/>
                <a:sym typeface="Arial"/>
              </a:rPr>
              <a:t>数据存储上。 </a:t>
            </a:r>
          </a:p>
          <a:p>
            <a:endParaRPr lang="zh-CN" altLang="en-US" dirty="0">
              <a:latin typeface="Arial"/>
              <a:ea typeface="DFHeiW5-GB"/>
              <a:sym typeface="Arial"/>
            </a:endParaRPr>
          </a:p>
        </p:txBody>
      </p:sp>
      <p:sp>
        <p:nvSpPr>
          <p:cNvPr id="67587" name="Rectangle 7"/>
          <p:cNvSpPr>
            <a:spLocks noGrp="1" noChangeArrowheads="1"/>
          </p:cNvSpPr>
          <p:nvPr>
            <p:ph type="title"/>
          </p:nvPr>
        </p:nvSpPr>
        <p:spPr/>
        <p:txBody>
          <a:bodyPr/>
          <a:lstStyle/>
          <a:p>
            <a:pPr eaLnBrk="1" hangingPunct="1"/>
            <a:r>
              <a:rPr lang="zh-CN" altLang="en-US" dirty="0" smtClean="0">
                <a:latin typeface="Arial"/>
                <a:ea typeface="DFHeiW5-GB"/>
                <a:cs typeface="SimSun"/>
                <a:sym typeface="Arial"/>
              </a:rPr>
              <a:t>原始设备映射</a:t>
            </a:r>
          </a:p>
        </p:txBody>
      </p:sp>
      <p:pic>
        <p:nvPicPr>
          <p:cNvPr id="12" name="Picture 150" descr="ICON_VM_basic_label_Q308"/>
          <p:cNvPicPr>
            <a:picLocks noChangeAspect="1" noChangeArrowheads="1"/>
          </p:cNvPicPr>
          <p:nvPr/>
        </p:nvPicPr>
        <p:blipFill>
          <a:blip r:embed="rId3" cstate="print"/>
          <a:srcRect/>
          <a:stretch>
            <a:fillRect/>
          </a:stretch>
        </p:blipFill>
        <p:spPr bwMode="auto">
          <a:xfrm>
            <a:off x="580637" y="1306109"/>
            <a:ext cx="917483" cy="987930"/>
          </a:xfrm>
          <a:prstGeom prst="rect">
            <a:avLst/>
          </a:prstGeom>
          <a:noFill/>
          <a:ln w="9525">
            <a:noFill/>
            <a:miter lim="800000"/>
            <a:headEnd/>
            <a:tailEnd/>
          </a:ln>
        </p:spPr>
      </p:pic>
      <p:pic>
        <p:nvPicPr>
          <p:cNvPr id="13" name="Picture 382" descr="ICON_DiscDrive_Q308"/>
          <p:cNvPicPr>
            <a:picLocks noChangeAspect="1" noChangeArrowheads="1"/>
          </p:cNvPicPr>
          <p:nvPr/>
        </p:nvPicPr>
        <p:blipFill>
          <a:blip r:embed="rId4" cstate="print"/>
          <a:srcRect/>
          <a:stretch>
            <a:fillRect/>
          </a:stretch>
        </p:blipFill>
        <p:spPr bwMode="auto">
          <a:xfrm>
            <a:off x="553326" y="2103476"/>
            <a:ext cx="999253" cy="632893"/>
          </a:xfrm>
          <a:prstGeom prst="rect">
            <a:avLst/>
          </a:prstGeom>
          <a:noFill/>
          <a:ln w="9525">
            <a:noFill/>
            <a:miter lim="800000"/>
            <a:headEnd/>
            <a:tailEnd/>
          </a:ln>
        </p:spPr>
      </p:pic>
      <p:pic>
        <p:nvPicPr>
          <p:cNvPr id="14" name="Picture 13" descr="ICON_Storage_1up_Q308.png"/>
          <p:cNvPicPr>
            <a:picLocks noChangeAspect="1"/>
          </p:cNvPicPr>
          <p:nvPr/>
        </p:nvPicPr>
        <p:blipFill>
          <a:blip r:embed="rId5" cstate="print"/>
          <a:srcRect/>
          <a:stretch>
            <a:fillRect/>
          </a:stretch>
        </p:blipFill>
        <p:spPr bwMode="auto">
          <a:xfrm>
            <a:off x="578864" y="4037168"/>
            <a:ext cx="1524519" cy="1728878"/>
          </a:xfrm>
          <a:prstGeom prst="rect">
            <a:avLst/>
          </a:prstGeom>
          <a:noFill/>
          <a:ln w="9525">
            <a:noFill/>
            <a:miter lim="800000"/>
            <a:headEnd/>
            <a:tailEnd/>
          </a:ln>
        </p:spPr>
      </p:pic>
      <p:sp>
        <p:nvSpPr>
          <p:cNvPr id="15" name="Text Box 5"/>
          <p:cNvSpPr txBox="1">
            <a:spLocks noChangeArrowheads="1"/>
          </p:cNvSpPr>
          <p:nvPr/>
        </p:nvSpPr>
        <p:spPr bwMode="auto">
          <a:xfrm>
            <a:off x="844962" y="4434952"/>
            <a:ext cx="1130916" cy="369332"/>
          </a:xfrm>
          <a:prstGeom prst="rect">
            <a:avLst/>
          </a:prstGeom>
          <a:noFill/>
          <a:ln w="9525">
            <a:noFill/>
            <a:miter lim="800000"/>
            <a:headEnd/>
            <a:tailEnd/>
          </a:ln>
          <a:effectLst/>
        </p:spPr>
        <p:txBody>
          <a:bodyPr>
            <a:spAutoFit/>
          </a:bodyPr>
          <a:lstStyle/>
          <a:p>
            <a:pPr>
              <a:spcBef>
                <a:spcPct val="50000"/>
              </a:spcBef>
            </a:pPr>
            <a:r>
              <a:rPr lang="en-US" altLang="zh-CN" sz="1800" smtClean="0">
                <a:solidFill>
                  <a:srgbClr val="000000"/>
                </a:solidFill>
                <a:latin typeface="Arial"/>
                <a:ea typeface="DFHeiW5-GB"/>
                <a:cs typeface="SimSun"/>
                <a:sym typeface="Arial"/>
              </a:rPr>
              <a:t>-</a:t>
            </a:r>
            <a:r>
              <a:rPr lang="en-US" altLang="zh-CN" sz="1600" smtClean="0">
                <a:solidFill>
                  <a:srgbClr val="000000"/>
                </a:solidFill>
                <a:latin typeface="Arial"/>
                <a:ea typeface="DFHeiW5-GB"/>
                <a:cs typeface="SimSun"/>
                <a:sym typeface="Arial"/>
              </a:rPr>
              <a:t>flat.vmdk</a:t>
            </a:r>
            <a:endParaRPr lang="en-US" altLang="zh-CN" sz="1600">
              <a:solidFill>
                <a:srgbClr val="000000"/>
              </a:solidFill>
              <a:latin typeface="Arial"/>
              <a:ea typeface="DFHeiW5-GB"/>
              <a:cs typeface="SimSun"/>
              <a:sym typeface="Arial"/>
            </a:endParaRPr>
          </a:p>
        </p:txBody>
      </p:sp>
      <p:sp>
        <p:nvSpPr>
          <p:cNvPr id="16" name="Text Box 6"/>
          <p:cNvSpPr txBox="1">
            <a:spLocks noChangeArrowheads="1"/>
          </p:cNvSpPr>
          <p:nvPr/>
        </p:nvSpPr>
        <p:spPr bwMode="auto">
          <a:xfrm>
            <a:off x="694756" y="4201624"/>
            <a:ext cx="1130916" cy="369332"/>
          </a:xfrm>
          <a:prstGeom prst="rect">
            <a:avLst/>
          </a:prstGeom>
          <a:noFill/>
          <a:ln w="9525">
            <a:noFill/>
            <a:miter lim="800000"/>
            <a:headEnd/>
            <a:tailEnd/>
          </a:ln>
          <a:effectLst/>
        </p:spPr>
        <p:txBody>
          <a:bodyPr>
            <a:spAutoFit/>
          </a:bodyPr>
          <a:lstStyle/>
          <a:p>
            <a:pPr>
              <a:spcBef>
                <a:spcPct val="50000"/>
              </a:spcBef>
            </a:pPr>
            <a:r>
              <a:rPr lang="en-US" altLang="zh-CN" sz="1800" smtClean="0">
                <a:solidFill>
                  <a:srgbClr val="000000"/>
                </a:solidFill>
                <a:latin typeface="Arial"/>
                <a:ea typeface="DFHeiW5-GB"/>
                <a:cs typeface="SimSun"/>
                <a:sym typeface="Arial"/>
              </a:rPr>
              <a:t>.</a:t>
            </a:r>
            <a:r>
              <a:rPr lang="en-US" altLang="zh-CN" sz="1600" smtClean="0">
                <a:solidFill>
                  <a:srgbClr val="000000"/>
                </a:solidFill>
                <a:latin typeface="Arial"/>
                <a:ea typeface="DFHeiW5-GB"/>
                <a:cs typeface="SimSun"/>
                <a:sym typeface="Arial"/>
              </a:rPr>
              <a:t>vmdk</a:t>
            </a:r>
            <a:endParaRPr lang="en-US" altLang="zh-CN" sz="1600">
              <a:solidFill>
                <a:srgbClr val="000000"/>
              </a:solidFill>
              <a:latin typeface="Arial"/>
              <a:ea typeface="DFHeiW5-GB"/>
              <a:cs typeface="SimSun"/>
              <a:sym typeface="Arial"/>
            </a:endParaRPr>
          </a:p>
        </p:txBody>
      </p:sp>
      <p:cxnSp>
        <p:nvCxnSpPr>
          <p:cNvPr id="17" name="AutoShape 7"/>
          <p:cNvCxnSpPr>
            <a:cxnSpLocks noChangeShapeType="1"/>
          </p:cNvCxnSpPr>
          <p:nvPr/>
        </p:nvCxnSpPr>
        <p:spPr bwMode="auto">
          <a:xfrm rot="16200000" flipH="1">
            <a:off x="533546" y="3188191"/>
            <a:ext cx="1219477" cy="397760"/>
          </a:xfrm>
          <a:prstGeom prst="bentConnector3">
            <a:avLst>
              <a:gd name="adj1" fmla="val 50000"/>
            </a:avLst>
          </a:prstGeom>
          <a:noFill/>
          <a:ln w="76200">
            <a:solidFill>
              <a:srgbClr val="FF6600"/>
            </a:solidFill>
            <a:miter lim="800000"/>
            <a:headEnd/>
            <a:tailEnd type="triangle" w="med" len="med"/>
          </a:ln>
          <a:effectLst/>
        </p:spPr>
      </p:cxnSp>
      <p:cxnSp>
        <p:nvCxnSpPr>
          <p:cNvPr id="18" name="AutoShape 8"/>
          <p:cNvCxnSpPr>
            <a:cxnSpLocks noChangeShapeType="1"/>
            <a:endCxn id="15" idx="1"/>
          </p:cNvCxnSpPr>
          <p:nvPr/>
        </p:nvCxnSpPr>
        <p:spPr bwMode="auto">
          <a:xfrm rot="5400000">
            <a:off x="707078" y="4480034"/>
            <a:ext cx="277468" cy="1700"/>
          </a:xfrm>
          <a:prstGeom prst="bentConnector4">
            <a:avLst>
              <a:gd name="adj1" fmla="val 16723"/>
              <a:gd name="adj2" fmla="val 30415471"/>
            </a:avLst>
          </a:prstGeom>
          <a:noFill/>
          <a:ln w="76200">
            <a:solidFill>
              <a:srgbClr val="FF6600"/>
            </a:solidFill>
            <a:miter lim="800000"/>
            <a:headEnd/>
            <a:tailEnd type="triangle" w="med" len="med"/>
          </a:ln>
          <a:effectLst/>
        </p:spPr>
      </p:cxnSp>
      <p:sp>
        <p:nvSpPr>
          <p:cNvPr id="19" name="Text Box 9"/>
          <p:cNvSpPr txBox="1">
            <a:spLocks noChangeArrowheads="1"/>
          </p:cNvSpPr>
          <p:nvPr/>
        </p:nvSpPr>
        <p:spPr bwMode="auto">
          <a:xfrm>
            <a:off x="111443" y="860234"/>
            <a:ext cx="1827632" cy="370474"/>
          </a:xfrm>
          <a:prstGeom prst="rect">
            <a:avLst/>
          </a:prstGeom>
          <a:noFill/>
          <a:ln w="9525">
            <a:noFill/>
            <a:miter lim="800000"/>
            <a:headEnd/>
            <a:tailEnd/>
          </a:ln>
          <a:effectLst/>
        </p:spPr>
        <p:txBody>
          <a:bodyPr wrap="square">
            <a:spAutoFit/>
          </a:bodyPr>
          <a:lstStyle/>
          <a:p>
            <a:pPr>
              <a:spcBef>
                <a:spcPct val="50000"/>
              </a:spcBef>
            </a:pPr>
            <a:r>
              <a:rPr lang="zh-CN" altLang="en-US" sz="1800" dirty="0" smtClean="0">
                <a:solidFill>
                  <a:srgbClr val="000000"/>
                </a:solidFill>
                <a:latin typeface="Arial"/>
                <a:ea typeface="DFHeiW5-GB"/>
                <a:cs typeface="SimSun"/>
                <a:sym typeface="Arial"/>
              </a:rPr>
              <a:t>虚拟磁盘</a:t>
            </a:r>
            <a:endParaRPr lang="zh-CN" altLang="en-US" sz="1800" dirty="0">
              <a:solidFill>
                <a:srgbClr val="000000"/>
              </a:solidFill>
              <a:latin typeface="Arial"/>
              <a:ea typeface="DFHeiW5-GB"/>
              <a:sym typeface="Arial"/>
            </a:endParaRPr>
          </a:p>
        </p:txBody>
      </p:sp>
      <p:sp>
        <p:nvSpPr>
          <p:cNvPr id="20" name="Text Box 27"/>
          <p:cNvSpPr txBox="1">
            <a:spLocks noChangeArrowheads="1"/>
          </p:cNvSpPr>
          <p:nvPr/>
        </p:nvSpPr>
        <p:spPr bwMode="auto">
          <a:xfrm>
            <a:off x="304039" y="5699974"/>
            <a:ext cx="1990111" cy="369332"/>
          </a:xfrm>
          <a:prstGeom prst="rect">
            <a:avLst/>
          </a:prstGeom>
          <a:noFill/>
          <a:ln w="9525">
            <a:noFill/>
            <a:miter lim="800000"/>
            <a:headEnd/>
            <a:tailEnd/>
          </a:ln>
          <a:effectLst/>
        </p:spPr>
        <p:txBody>
          <a:bodyPr wrap="square">
            <a:spAutoFit/>
          </a:bodyPr>
          <a:lstStyle/>
          <a:p>
            <a:pPr algn="ctr">
              <a:spcBef>
                <a:spcPct val="50000"/>
              </a:spcBef>
            </a:pPr>
            <a:r>
              <a:rPr lang="en-US" altLang="zh-CN" sz="1800" dirty="0" smtClean="0">
                <a:solidFill>
                  <a:srgbClr val="000000"/>
                </a:solidFill>
                <a:latin typeface="Arial"/>
                <a:ea typeface="DFHeiW5-GB"/>
                <a:cs typeface="SimSun"/>
                <a:sym typeface="Arial"/>
              </a:rPr>
              <a:t>VMFS </a:t>
            </a:r>
            <a:r>
              <a:rPr lang="zh-CN" altLang="en-US" sz="1800" dirty="0" smtClean="0">
                <a:solidFill>
                  <a:srgbClr val="000000"/>
                </a:solidFill>
                <a:latin typeface="Arial"/>
                <a:ea typeface="DFHeiW5-GB"/>
                <a:cs typeface="SimSun"/>
                <a:sym typeface="Arial"/>
              </a:rPr>
              <a:t>或 </a:t>
            </a:r>
            <a:r>
              <a:rPr lang="en-US" altLang="zh-CN" sz="1800" dirty="0" smtClean="0">
                <a:solidFill>
                  <a:srgbClr val="000000"/>
                </a:solidFill>
                <a:latin typeface="Arial"/>
                <a:ea typeface="DFHeiW5-GB"/>
                <a:cs typeface="SimSun"/>
                <a:sym typeface="Arial"/>
              </a:rPr>
              <a:t>NFS</a:t>
            </a:r>
            <a:endParaRPr lang="en-US" altLang="zh-CN" sz="1800" dirty="0">
              <a:solidFill>
                <a:srgbClr val="000000"/>
              </a:solidFill>
              <a:latin typeface="Arial"/>
              <a:ea typeface="DFHeiW5-GB"/>
              <a:cs typeface="SimSun"/>
              <a:sym typeface="Arial"/>
            </a:endParaRPr>
          </a:p>
        </p:txBody>
      </p:sp>
      <p:pic>
        <p:nvPicPr>
          <p:cNvPr id="22" name="Picture 21" descr="ICON_VM_basic_label_Q308"/>
          <p:cNvPicPr>
            <a:picLocks noChangeAspect="1" noChangeArrowheads="1"/>
          </p:cNvPicPr>
          <p:nvPr/>
        </p:nvPicPr>
        <p:blipFill>
          <a:blip r:embed="rId3" cstate="print"/>
          <a:srcRect/>
          <a:stretch>
            <a:fillRect/>
          </a:stretch>
        </p:blipFill>
        <p:spPr bwMode="auto">
          <a:xfrm>
            <a:off x="2829366" y="1258743"/>
            <a:ext cx="843939" cy="955847"/>
          </a:xfrm>
          <a:prstGeom prst="rect">
            <a:avLst/>
          </a:prstGeom>
          <a:noFill/>
          <a:ln w="9525">
            <a:noFill/>
            <a:miter lim="800000"/>
            <a:headEnd/>
            <a:tailEnd/>
          </a:ln>
        </p:spPr>
      </p:pic>
      <p:pic>
        <p:nvPicPr>
          <p:cNvPr id="23" name="Picture 22" descr="ICON_DiscDrive_Q308"/>
          <p:cNvPicPr>
            <a:picLocks noChangeAspect="1" noChangeArrowheads="1"/>
          </p:cNvPicPr>
          <p:nvPr/>
        </p:nvPicPr>
        <p:blipFill>
          <a:blip r:embed="rId4" cstate="print"/>
          <a:srcRect/>
          <a:stretch>
            <a:fillRect/>
          </a:stretch>
        </p:blipFill>
        <p:spPr bwMode="auto">
          <a:xfrm>
            <a:off x="2829365" y="2088288"/>
            <a:ext cx="884905" cy="666287"/>
          </a:xfrm>
          <a:prstGeom prst="rect">
            <a:avLst/>
          </a:prstGeom>
          <a:noFill/>
          <a:ln w="9525">
            <a:noFill/>
            <a:miter lim="800000"/>
            <a:headEnd/>
            <a:tailEnd/>
          </a:ln>
        </p:spPr>
      </p:pic>
      <p:pic>
        <p:nvPicPr>
          <p:cNvPr id="24" name="Picture 23" descr="ICON_Storage_1up_Q308.png"/>
          <p:cNvPicPr>
            <a:picLocks noChangeAspect="1"/>
          </p:cNvPicPr>
          <p:nvPr/>
        </p:nvPicPr>
        <p:blipFill>
          <a:blip r:embed="rId5" cstate="print"/>
          <a:srcRect/>
          <a:stretch>
            <a:fillRect/>
          </a:stretch>
        </p:blipFill>
        <p:spPr bwMode="auto">
          <a:xfrm>
            <a:off x="2883508" y="4011384"/>
            <a:ext cx="1349668" cy="1672732"/>
          </a:xfrm>
          <a:prstGeom prst="rect">
            <a:avLst/>
          </a:prstGeom>
          <a:noFill/>
          <a:ln w="9525">
            <a:noFill/>
            <a:miter lim="800000"/>
            <a:headEnd/>
            <a:tailEnd/>
          </a:ln>
        </p:spPr>
      </p:pic>
      <p:sp>
        <p:nvSpPr>
          <p:cNvPr id="25" name="Text Box 13"/>
          <p:cNvSpPr txBox="1">
            <a:spLocks noChangeArrowheads="1"/>
          </p:cNvSpPr>
          <p:nvPr/>
        </p:nvSpPr>
        <p:spPr bwMode="auto">
          <a:xfrm>
            <a:off x="2990835" y="4324280"/>
            <a:ext cx="1242343" cy="369332"/>
          </a:xfrm>
          <a:prstGeom prst="rect">
            <a:avLst/>
          </a:prstGeom>
          <a:noFill/>
          <a:ln w="9525">
            <a:noFill/>
            <a:miter lim="800000"/>
            <a:headEnd/>
            <a:tailEnd/>
          </a:ln>
          <a:effectLst/>
        </p:spPr>
        <p:txBody>
          <a:bodyPr wrap="square">
            <a:spAutoFit/>
          </a:bodyPr>
          <a:lstStyle/>
          <a:p>
            <a:pPr>
              <a:spcBef>
                <a:spcPct val="50000"/>
              </a:spcBef>
            </a:pPr>
            <a:r>
              <a:rPr lang="en-US" altLang="zh-CN" sz="1800" smtClean="0">
                <a:solidFill>
                  <a:srgbClr val="000000"/>
                </a:solidFill>
                <a:latin typeface="Arial"/>
                <a:ea typeface="DFHeiW5-GB"/>
                <a:cs typeface="SimSun"/>
                <a:sym typeface="Arial"/>
              </a:rPr>
              <a:t>-</a:t>
            </a:r>
            <a:r>
              <a:rPr lang="en-US" altLang="zh-CN" sz="1600" kern="1200" smtClean="0">
                <a:solidFill>
                  <a:srgbClr val="000000"/>
                </a:solidFill>
                <a:latin typeface="Arial"/>
                <a:ea typeface="DFHeiW5-GB"/>
                <a:cs typeface="SimSun"/>
                <a:sym typeface="Arial"/>
              </a:rPr>
              <a:t>rdm.vmdk</a:t>
            </a:r>
            <a:endParaRPr lang="zh-CN" altLang="en-US" sz="1600" kern="1200">
              <a:solidFill>
                <a:srgbClr val="000000"/>
              </a:solidFill>
              <a:latin typeface="Arial"/>
              <a:ea typeface="DFHeiW5-GB"/>
              <a:sym typeface="Arial"/>
            </a:endParaRPr>
          </a:p>
        </p:txBody>
      </p:sp>
      <p:sp>
        <p:nvSpPr>
          <p:cNvPr id="26" name="Text Box 14"/>
          <p:cNvSpPr txBox="1">
            <a:spLocks noChangeArrowheads="1"/>
          </p:cNvSpPr>
          <p:nvPr/>
        </p:nvSpPr>
        <p:spPr bwMode="auto">
          <a:xfrm>
            <a:off x="2977181" y="4030698"/>
            <a:ext cx="920412" cy="369332"/>
          </a:xfrm>
          <a:prstGeom prst="rect">
            <a:avLst/>
          </a:prstGeom>
          <a:noFill/>
          <a:ln w="9525">
            <a:noFill/>
            <a:miter lim="800000"/>
            <a:headEnd/>
            <a:tailEnd/>
          </a:ln>
          <a:effectLst/>
        </p:spPr>
        <p:txBody>
          <a:bodyPr>
            <a:spAutoFit/>
          </a:bodyPr>
          <a:lstStyle/>
          <a:p>
            <a:pPr>
              <a:spcBef>
                <a:spcPct val="50000"/>
              </a:spcBef>
            </a:pPr>
            <a:r>
              <a:rPr lang="en-US" altLang="zh-CN" sz="1800" kern="1200" smtClean="0">
                <a:solidFill>
                  <a:srgbClr val="000000"/>
                </a:solidFill>
                <a:latin typeface="Arial"/>
                <a:ea typeface="DFHeiW5-GB"/>
                <a:cs typeface="SimSun"/>
                <a:sym typeface="Arial"/>
              </a:rPr>
              <a:t>.</a:t>
            </a:r>
            <a:r>
              <a:rPr lang="en-US" altLang="zh-CN" sz="1600" kern="1200" smtClean="0">
                <a:solidFill>
                  <a:srgbClr val="000000"/>
                </a:solidFill>
                <a:latin typeface="Arial"/>
                <a:ea typeface="DFHeiW5-GB"/>
                <a:cs typeface="SimSun"/>
                <a:sym typeface="Arial"/>
              </a:rPr>
              <a:t>vmdk</a:t>
            </a:r>
            <a:endParaRPr lang="en-US" altLang="zh-CN" sz="1600" kern="1200">
              <a:solidFill>
                <a:srgbClr val="000000"/>
              </a:solidFill>
              <a:latin typeface="Arial"/>
              <a:ea typeface="DFHeiW5-GB"/>
              <a:cs typeface="SimSun"/>
              <a:sym typeface="Arial"/>
            </a:endParaRPr>
          </a:p>
        </p:txBody>
      </p:sp>
      <p:cxnSp>
        <p:nvCxnSpPr>
          <p:cNvPr id="27" name="AutoShape 15"/>
          <p:cNvCxnSpPr>
            <a:cxnSpLocks noChangeShapeType="1"/>
          </p:cNvCxnSpPr>
          <p:nvPr/>
        </p:nvCxnSpPr>
        <p:spPr bwMode="auto">
          <a:xfrm rot="16200000" flipH="1">
            <a:off x="2740209" y="3196969"/>
            <a:ext cx="1179873" cy="323724"/>
          </a:xfrm>
          <a:prstGeom prst="bentConnector3">
            <a:avLst>
              <a:gd name="adj1" fmla="val 50000"/>
            </a:avLst>
          </a:prstGeom>
          <a:noFill/>
          <a:ln w="76200">
            <a:solidFill>
              <a:srgbClr val="FF6600"/>
            </a:solidFill>
            <a:miter lim="800000"/>
            <a:headEnd/>
            <a:tailEnd type="triangle" w="med" len="med"/>
          </a:ln>
          <a:effectLst/>
        </p:spPr>
      </p:cxnSp>
      <p:cxnSp>
        <p:nvCxnSpPr>
          <p:cNvPr id="28" name="AutoShape 16"/>
          <p:cNvCxnSpPr>
            <a:cxnSpLocks noChangeShapeType="1"/>
          </p:cNvCxnSpPr>
          <p:nvPr/>
        </p:nvCxnSpPr>
        <p:spPr bwMode="auto">
          <a:xfrm rot="10800000" flipH="1" flipV="1">
            <a:off x="3100076" y="4270656"/>
            <a:ext cx="1128" cy="238962"/>
          </a:xfrm>
          <a:prstGeom prst="bentConnector3">
            <a:avLst>
              <a:gd name="adj1" fmla="val -34400000"/>
            </a:avLst>
          </a:prstGeom>
          <a:noFill/>
          <a:ln w="76200">
            <a:solidFill>
              <a:srgbClr val="FF6600"/>
            </a:solidFill>
            <a:miter lim="800000"/>
            <a:headEnd/>
            <a:tailEnd type="triangle" w="med" len="med"/>
          </a:ln>
          <a:effectLst/>
        </p:spPr>
      </p:cxnSp>
      <p:sp>
        <p:nvSpPr>
          <p:cNvPr id="29" name="Text Box 17"/>
          <p:cNvSpPr txBox="1">
            <a:spLocks noChangeArrowheads="1"/>
          </p:cNvSpPr>
          <p:nvPr/>
        </p:nvSpPr>
        <p:spPr bwMode="auto">
          <a:xfrm>
            <a:off x="2490380" y="840560"/>
            <a:ext cx="2598810" cy="369332"/>
          </a:xfrm>
          <a:prstGeom prst="rect">
            <a:avLst/>
          </a:prstGeom>
          <a:noFill/>
          <a:ln w="9525">
            <a:noFill/>
            <a:miter lim="800000"/>
            <a:headEnd/>
            <a:tailEnd/>
          </a:ln>
          <a:effectLst/>
        </p:spPr>
        <p:txBody>
          <a:bodyPr>
            <a:spAutoFit/>
          </a:bodyPr>
          <a:lstStyle/>
          <a:p>
            <a:pPr>
              <a:spcBef>
                <a:spcPct val="50000"/>
              </a:spcBef>
            </a:pPr>
            <a:r>
              <a:rPr lang="en-US" altLang="zh-CN" sz="1800" smtClean="0">
                <a:solidFill>
                  <a:srgbClr val="000000"/>
                </a:solidFill>
                <a:latin typeface="Arial"/>
                <a:ea typeface="DFHeiW5-GB"/>
                <a:cs typeface="SimSun"/>
                <a:sym typeface="Arial"/>
              </a:rPr>
              <a:t>RDM</a:t>
            </a:r>
            <a:endParaRPr lang="zh-CN" altLang="en-US" sz="1800" kern="1200">
              <a:solidFill>
                <a:srgbClr val="000000"/>
              </a:solidFill>
              <a:latin typeface="Arial"/>
              <a:ea typeface="DFHeiW5-GB"/>
              <a:sym typeface="Arial"/>
            </a:endParaRPr>
          </a:p>
        </p:txBody>
      </p:sp>
      <p:sp>
        <p:nvSpPr>
          <p:cNvPr id="30" name="Text Box 27"/>
          <p:cNvSpPr txBox="1">
            <a:spLocks noChangeArrowheads="1"/>
          </p:cNvSpPr>
          <p:nvPr/>
        </p:nvSpPr>
        <p:spPr bwMode="auto">
          <a:xfrm>
            <a:off x="2613981" y="5618044"/>
            <a:ext cx="1990111" cy="369332"/>
          </a:xfrm>
          <a:prstGeom prst="rect">
            <a:avLst/>
          </a:prstGeom>
          <a:noFill/>
          <a:ln w="9525">
            <a:noFill/>
            <a:miter lim="800000"/>
            <a:headEnd/>
            <a:tailEnd/>
          </a:ln>
          <a:effectLst/>
        </p:spPr>
        <p:txBody>
          <a:bodyPr wrap="square">
            <a:spAutoFit/>
          </a:bodyPr>
          <a:lstStyle/>
          <a:p>
            <a:pPr algn="ctr">
              <a:spcBef>
                <a:spcPct val="50000"/>
              </a:spcBef>
            </a:pPr>
            <a:r>
              <a:rPr lang="en-US" altLang="zh-CN" sz="1800" smtClean="0">
                <a:solidFill>
                  <a:srgbClr val="000000"/>
                </a:solidFill>
                <a:latin typeface="Arial"/>
                <a:ea typeface="DFHeiW5-GB"/>
                <a:cs typeface="SimSun"/>
                <a:sym typeface="Arial"/>
              </a:rPr>
              <a:t>VMFS</a:t>
            </a:r>
            <a:endParaRPr lang="zh-CN" altLang="en-US" sz="1800">
              <a:solidFill>
                <a:srgbClr val="000000"/>
              </a:solidFill>
              <a:latin typeface="Arial"/>
              <a:ea typeface="DFHeiW5-GB"/>
              <a:sym typeface="Arial"/>
            </a:endParaRPr>
          </a:p>
        </p:txBody>
      </p:sp>
      <p:sp>
        <p:nvSpPr>
          <p:cNvPr id="31" name="Line 18"/>
          <p:cNvSpPr>
            <a:spLocks noChangeShapeType="1"/>
          </p:cNvSpPr>
          <p:nvPr/>
        </p:nvSpPr>
        <p:spPr bwMode="auto">
          <a:xfrm>
            <a:off x="2370450" y="955850"/>
            <a:ext cx="0" cy="5029200"/>
          </a:xfrm>
          <a:prstGeom prst="line">
            <a:avLst/>
          </a:prstGeom>
          <a:noFill/>
          <a:ln w="19050">
            <a:solidFill>
              <a:schemeClr val="tx1"/>
            </a:solidFill>
            <a:prstDash val="sysDash"/>
            <a:round/>
            <a:headEnd/>
            <a:tailEnd/>
          </a:ln>
          <a:effectLst/>
        </p:spPr>
        <p:txBody>
          <a:bodyPr/>
          <a:lstStyle/>
          <a:p>
            <a:endParaRPr lang="zh-CN" altLang="en-US">
              <a:latin typeface="Arial"/>
              <a:ea typeface="DFHeiW5-GB"/>
              <a:sym typeface="Arial"/>
            </a:endParaRPr>
          </a:p>
        </p:txBody>
      </p:sp>
      <p:pic>
        <p:nvPicPr>
          <p:cNvPr id="33" name="Picture 32" descr="ICON_Storage_1up_Q308.png"/>
          <p:cNvPicPr>
            <a:picLocks noChangeAspect="1"/>
          </p:cNvPicPr>
          <p:nvPr/>
        </p:nvPicPr>
        <p:blipFill>
          <a:blip r:embed="rId5" cstate="print"/>
          <a:srcRect/>
          <a:stretch>
            <a:fillRect/>
          </a:stretch>
        </p:blipFill>
        <p:spPr bwMode="auto">
          <a:xfrm>
            <a:off x="4822242" y="4025039"/>
            <a:ext cx="1404305" cy="1672732"/>
          </a:xfrm>
          <a:prstGeom prst="rect">
            <a:avLst/>
          </a:prstGeom>
          <a:noFill/>
          <a:ln w="9525">
            <a:noFill/>
            <a:miter lim="800000"/>
            <a:headEnd/>
            <a:tailEnd/>
          </a:ln>
        </p:spPr>
      </p:pic>
      <p:cxnSp>
        <p:nvCxnSpPr>
          <p:cNvPr id="34" name="AutoShape 23"/>
          <p:cNvCxnSpPr>
            <a:cxnSpLocks noChangeShapeType="1"/>
          </p:cNvCxnSpPr>
          <p:nvPr/>
        </p:nvCxnSpPr>
        <p:spPr bwMode="auto">
          <a:xfrm>
            <a:off x="4252624" y="4523273"/>
            <a:ext cx="569618" cy="333551"/>
          </a:xfrm>
          <a:prstGeom prst="bentConnector3">
            <a:avLst>
              <a:gd name="adj1" fmla="val 49903"/>
            </a:avLst>
          </a:prstGeom>
          <a:noFill/>
          <a:ln w="76200">
            <a:solidFill>
              <a:srgbClr val="FF6600"/>
            </a:solidFill>
            <a:miter lim="800000"/>
            <a:headEnd/>
            <a:tailEnd type="triangle" w="med" len="med"/>
          </a:ln>
          <a:effectLst/>
        </p:spPr>
      </p:cxnSp>
      <p:sp>
        <p:nvSpPr>
          <p:cNvPr id="35" name="Text Box 25"/>
          <p:cNvSpPr txBox="1">
            <a:spLocks noChangeArrowheads="1"/>
          </p:cNvSpPr>
          <p:nvPr/>
        </p:nvSpPr>
        <p:spPr bwMode="auto">
          <a:xfrm>
            <a:off x="5052464" y="4136570"/>
            <a:ext cx="920412" cy="584776"/>
          </a:xfrm>
          <a:prstGeom prst="rect">
            <a:avLst/>
          </a:prstGeom>
          <a:noFill/>
          <a:ln w="9525">
            <a:noFill/>
            <a:miter lim="800000"/>
            <a:headEnd/>
            <a:tailEnd/>
          </a:ln>
          <a:effectLst/>
        </p:spPr>
        <p:txBody>
          <a:bodyPr>
            <a:spAutoFit/>
          </a:bodyPr>
          <a:lstStyle/>
          <a:p>
            <a:pPr algn="ctr">
              <a:spcBef>
                <a:spcPct val="50000"/>
              </a:spcBef>
            </a:pPr>
            <a:r>
              <a:rPr lang="zh-CN" altLang="en-US" sz="1600" kern="1200" dirty="0" smtClean="0">
                <a:solidFill>
                  <a:srgbClr val="000000"/>
                </a:solidFill>
                <a:latin typeface="Arial"/>
                <a:ea typeface="DFHeiW5-GB"/>
                <a:cs typeface="SimSun"/>
                <a:sym typeface="Arial"/>
              </a:rPr>
              <a:t>原始 </a:t>
            </a:r>
            <a:r>
              <a:rPr lang="en-US" altLang="zh-CN" sz="1600" kern="1200" dirty="0" smtClean="0">
                <a:solidFill>
                  <a:srgbClr val="000000"/>
                </a:solidFill>
                <a:latin typeface="Arial"/>
                <a:ea typeface="DFHeiW5-GB"/>
                <a:cs typeface="SimSun"/>
                <a:sym typeface="Arial"/>
              </a:rPr>
              <a:t>LUN</a:t>
            </a:r>
            <a:endParaRPr lang="zh-CN" altLang="en-US" sz="1600" kern="1200" dirty="0">
              <a:solidFill>
                <a:srgbClr val="000000"/>
              </a:solidFill>
              <a:latin typeface="Arial"/>
              <a:ea typeface="DFHeiW5-GB"/>
              <a:sym typeface="Arial"/>
            </a:endParaRPr>
          </a:p>
        </p:txBody>
      </p:sp>
      <p:sp>
        <p:nvSpPr>
          <p:cNvPr id="36" name="Text Box 27"/>
          <p:cNvSpPr txBox="1">
            <a:spLocks noChangeArrowheads="1"/>
          </p:cNvSpPr>
          <p:nvPr/>
        </p:nvSpPr>
        <p:spPr bwMode="auto">
          <a:xfrm>
            <a:off x="4525726" y="5631699"/>
            <a:ext cx="1990111" cy="369332"/>
          </a:xfrm>
          <a:prstGeom prst="rect">
            <a:avLst/>
          </a:prstGeom>
          <a:noFill/>
          <a:ln w="9525">
            <a:noFill/>
            <a:miter lim="800000"/>
            <a:headEnd/>
            <a:tailEnd/>
          </a:ln>
          <a:effectLst/>
        </p:spPr>
        <p:txBody>
          <a:bodyPr wrap="square">
            <a:spAutoFit/>
          </a:bodyPr>
          <a:lstStyle/>
          <a:p>
            <a:pPr algn="ctr">
              <a:spcBef>
                <a:spcPct val="50000"/>
              </a:spcBef>
            </a:pPr>
            <a:r>
              <a:rPr lang="en-US" altLang="zh-CN" sz="1800" dirty="0" smtClean="0">
                <a:solidFill>
                  <a:srgbClr val="000000"/>
                </a:solidFill>
                <a:latin typeface="Arial"/>
                <a:ea typeface="DFHeiW5-GB"/>
                <a:cs typeface="SimSun"/>
                <a:sym typeface="Arial"/>
              </a:rPr>
              <a:t>NTFS </a:t>
            </a:r>
            <a:r>
              <a:rPr lang="zh-CN" altLang="en-US" sz="1800" dirty="0" smtClean="0">
                <a:solidFill>
                  <a:srgbClr val="000000"/>
                </a:solidFill>
                <a:latin typeface="Arial"/>
                <a:ea typeface="DFHeiW5-GB"/>
                <a:cs typeface="SimSun"/>
                <a:sym typeface="Arial"/>
              </a:rPr>
              <a:t>或 </a:t>
            </a:r>
            <a:r>
              <a:rPr lang="en-US" altLang="zh-CN" sz="1800" dirty="0" smtClean="0">
                <a:solidFill>
                  <a:srgbClr val="000000"/>
                </a:solidFill>
                <a:latin typeface="Arial"/>
                <a:ea typeface="DFHeiW5-GB"/>
                <a:cs typeface="SimSun"/>
                <a:sym typeface="Arial"/>
              </a:rPr>
              <a:t>ext3</a:t>
            </a:r>
            <a:endParaRPr lang="zh-CN" altLang="en-US" sz="1800" dirty="0">
              <a:solidFill>
                <a:srgbClr val="000000"/>
              </a:solidFill>
              <a:latin typeface="Arial"/>
              <a:ea typeface="DFHeiW5-GB"/>
              <a:sym typeface="Arial"/>
            </a:endParaRPr>
          </a:p>
        </p:txBody>
      </p:sp>
    </p:spTree>
    <p:extLst>
      <p:ext uri="{BB962C8B-B14F-4D97-AF65-F5344CB8AC3E}">
        <p14:creationId xmlns:p14="http://schemas.microsoft.com/office/powerpoint/2010/main" val="587772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5067299" y="946149"/>
            <a:ext cx="3651123" cy="5002213"/>
          </a:xfrm>
        </p:spPr>
        <p:txBody>
          <a:bodyPr>
            <a:normAutofit/>
          </a:bodyPr>
          <a:lstStyle/>
          <a:p>
            <a:r>
              <a:rPr lang="zh-CN" altLang="en-US" dirty="0">
                <a:ea typeface="DFHeiW5-GB"/>
                <a:cs typeface="SimSun"/>
              </a:rPr>
              <a:t>虚拟卷用于封装虚拟机文件、虚拟磁盘及其衍生内容。 </a:t>
            </a:r>
            <a:endParaRPr lang="en-US" altLang="zh-CN" dirty="0" smtClean="0">
              <a:latin typeface="Arial"/>
              <a:ea typeface="DFHeiW5-GB"/>
              <a:cs typeface="SimSun"/>
            </a:endParaRPr>
          </a:p>
          <a:p>
            <a:r>
              <a:rPr lang="zh-CN" altLang="en-US" dirty="0" smtClean="0">
                <a:latin typeface="Arial"/>
                <a:ea typeface="DFHeiW5-GB"/>
                <a:cs typeface="SimSun"/>
              </a:rPr>
              <a:t>虚</a:t>
            </a:r>
            <a:r>
              <a:rPr lang="zh-CN" altLang="en-US" dirty="0">
                <a:latin typeface="Arial"/>
                <a:ea typeface="DFHeiW5-GB"/>
                <a:cs typeface="SimSun"/>
              </a:rPr>
              <a:t>拟卷存储在通过以太网或 </a:t>
            </a:r>
            <a:r>
              <a:rPr lang="en-US" altLang="zh-CN" dirty="0">
                <a:latin typeface="Arial"/>
                <a:ea typeface="DFHeiW5-GB"/>
                <a:cs typeface="SimSun"/>
              </a:rPr>
              <a:t>SAN </a:t>
            </a:r>
            <a:r>
              <a:rPr lang="zh-CN" altLang="en-US" dirty="0">
                <a:latin typeface="Arial"/>
                <a:ea typeface="DFHeiW5-GB"/>
                <a:cs typeface="SimSun"/>
              </a:rPr>
              <a:t>连接的存储系统本机内部。虚拟卷由合规存储系统导出为对象，并完全通过存储器端的硬件进行管理。</a:t>
            </a:r>
            <a:endParaRPr lang="en-US" dirty="0">
              <a:latin typeface="Arial"/>
              <a:ea typeface="DFHeiW5-GB"/>
              <a:cs typeface="SimSun"/>
            </a:endParaRPr>
          </a:p>
        </p:txBody>
      </p:sp>
      <p:sp>
        <p:nvSpPr>
          <p:cNvPr id="3" name="Title 2"/>
          <p:cNvSpPr>
            <a:spLocks noGrp="1"/>
          </p:cNvSpPr>
          <p:nvPr>
            <p:ph type="title"/>
          </p:nvPr>
        </p:nvSpPr>
        <p:spPr/>
        <p:txBody>
          <a:bodyPr/>
          <a:lstStyle/>
          <a:p>
            <a:r>
              <a:rPr lang="zh-CN" altLang="en-US" dirty="0" smtClean="0"/>
              <a:t>虚拟卷</a:t>
            </a:r>
            <a:endParaRPr lang="en-US" dirty="0"/>
          </a:p>
        </p:txBody>
      </p:sp>
      <p:grpSp>
        <p:nvGrpSpPr>
          <p:cNvPr id="4" name="Group 3"/>
          <p:cNvGrpSpPr/>
          <p:nvPr/>
        </p:nvGrpSpPr>
        <p:grpSpPr>
          <a:xfrm>
            <a:off x="547399" y="2797455"/>
            <a:ext cx="3938535" cy="555113"/>
            <a:chOff x="6551612" y="3886200"/>
            <a:chExt cx="4038600" cy="828045"/>
          </a:xfrm>
        </p:grpSpPr>
        <p:pic>
          <p:nvPicPr>
            <p:cNvPr id="5" name="Picture 4" descr="C:\Users\Abject-3D\Desktop\VMWare Files\FINAL diagrams\Basic Virtualization\3D PNGs\DGRM_DRS_R2_Q408_Comm_16.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294812" y="3886200"/>
              <a:ext cx="1273573" cy="828045"/>
            </a:xfrm>
            <a:prstGeom prst="rect">
              <a:avLst/>
            </a:prstGeom>
            <a:noFill/>
            <a:ln w="9525">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pic>
        <p:sp>
          <p:nvSpPr>
            <p:cNvPr id="6" name="TextBox 131"/>
            <p:cNvSpPr txBox="1"/>
            <p:nvPr/>
          </p:nvSpPr>
          <p:spPr>
            <a:xfrm>
              <a:off x="9296152" y="3886200"/>
              <a:ext cx="1294060" cy="354697"/>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1000" dirty="0" smtClean="0">
                  <a:latin typeface="+mn-lt"/>
                  <a:ea typeface="+mn-ea"/>
                  <a:cs typeface="Arial" pitchFamily="-65" charset="0"/>
                </a:rPr>
                <a:t>Object-Based </a:t>
              </a:r>
            </a:p>
            <a:p>
              <a:pPr algn="ctr">
                <a:defRPr/>
              </a:pPr>
              <a:r>
                <a:rPr lang="en-US" sz="1000" dirty="0" smtClean="0">
                  <a:latin typeface="+mn-lt"/>
                  <a:ea typeface="+mn-ea"/>
                  <a:cs typeface="Arial" pitchFamily="-65" charset="0"/>
                </a:rPr>
                <a:t>Pool</a:t>
              </a:r>
              <a:endParaRPr lang="en-US" sz="1000" dirty="0">
                <a:latin typeface="+mn-lt"/>
                <a:ea typeface="+mn-ea"/>
                <a:cs typeface="Arial" pitchFamily="-65" charset="0"/>
              </a:endParaRPr>
            </a:p>
          </p:txBody>
        </p:sp>
        <p:pic>
          <p:nvPicPr>
            <p:cNvPr id="7" name="Picture 6" descr="ICON_Storage_1up_Q308.png"/>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52011" y="4260129"/>
              <a:ext cx="394839" cy="429178"/>
            </a:xfrm>
            <a:prstGeom prst="rect">
              <a:avLst/>
            </a:prstGeom>
            <a:noFill/>
            <a:ln w="9525">
              <a:noFill/>
              <a:miter lim="800000"/>
              <a:headEnd/>
              <a:tailEnd/>
            </a:ln>
          </p:spPr>
        </p:pic>
        <p:pic>
          <p:nvPicPr>
            <p:cNvPr id="8" name="Picture 7" descr="C:\Users\Abject-3D\Desktop\VMWare Files\FINAL diagrams\Basic Virtualization\3D PNGs\DGRM_DRS_R2_Q408_Comm_16.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23212" y="3886200"/>
              <a:ext cx="1273573" cy="828045"/>
            </a:xfrm>
            <a:prstGeom prst="rect">
              <a:avLst/>
            </a:prstGeom>
            <a:noFill/>
            <a:ln w="9525">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pic>
        <p:sp>
          <p:nvSpPr>
            <p:cNvPr id="9" name="TextBox 136"/>
            <p:cNvSpPr txBox="1"/>
            <p:nvPr/>
          </p:nvSpPr>
          <p:spPr>
            <a:xfrm>
              <a:off x="7924552" y="3886200"/>
              <a:ext cx="1294060" cy="354697"/>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1000" dirty="0" smtClean="0">
                  <a:latin typeface="+mn-lt"/>
                  <a:ea typeface="+mn-ea"/>
                  <a:cs typeface="Arial" pitchFamily="-65" charset="0"/>
                </a:rPr>
                <a:t>SAN/NAS </a:t>
              </a:r>
            </a:p>
            <a:p>
              <a:pPr algn="ctr">
                <a:defRPr/>
              </a:pPr>
              <a:r>
                <a:rPr lang="en-US" sz="1000" dirty="0" smtClean="0">
                  <a:latin typeface="+mn-lt"/>
                  <a:ea typeface="+mn-ea"/>
                  <a:cs typeface="Arial" pitchFamily="-65" charset="0"/>
                </a:rPr>
                <a:t>Pool</a:t>
              </a:r>
              <a:endParaRPr lang="en-US" sz="1000" dirty="0">
                <a:latin typeface="+mn-lt"/>
                <a:ea typeface="+mn-ea"/>
                <a:cs typeface="Arial" pitchFamily="-65" charset="0"/>
              </a:endParaRPr>
            </a:p>
          </p:txBody>
        </p:sp>
        <p:pic>
          <p:nvPicPr>
            <p:cNvPr id="10" name="Picture 9" descr="ICON_Storage_1up_Q308.png"/>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0411" y="4260129"/>
              <a:ext cx="394839" cy="429178"/>
            </a:xfrm>
            <a:prstGeom prst="rect">
              <a:avLst/>
            </a:prstGeom>
            <a:noFill/>
            <a:ln w="9525">
              <a:noFill/>
              <a:miter lim="800000"/>
              <a:headEnd/>
              <a:tailEnd/>
            </a:ln>
          </p:spPr>
        </p:pic>
        <p:pic>
          <p:nvPicPr>
            <p:cNvPr id="11" name="Picture 10" descr="C:\Users\Abject-3D\Desktop\VMWare Files\FINAL diagrams\Basic Virtualization\3D PNGs\DGRM_DRS_R2_Q408_Comm_16.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51612" y="3886200"/>
              <a:ext cx="1273573" cy="828045"/>
            </a:xfrm>
            <a:prstGeom prst="rect">
              <a:avLst/>
            </a:prstGeom>
            <a:noFill/>
            <a:ln w="9525">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pic>
        <p:sp>
          <p:nvSpPr>
            <p:cNvPr id="12" name="TextBox 143"/>
            <p:cNvSpPr txBox="1"/>
            <p:nvPr/>
          </p:nvSpPr>
          <p:spPr>
            <a:xfrm>
              <a:off x="6552952" y="3886200"/>
              <a:ext cx="1294060" cy="30740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1000" dirty="0" smtClean="0">
                  <a:latin typeface="+mn-lt"/>
                  <a:ea typeface="+mn-ea"/>
                  <a:cs typeface="Arial" pitchFamily="-65" charset="0"/>
                </a:rPr>
                <a:t>Hypervisor Converged Pool</a:t>
              </a:r>
              <a:endParaRPr lang="en-US" sz="1000" dirty="0">
                <a:latin typeface="+mn-lt"/>
                <a:ea typeface="+mn-ea"/>
                <a:cs typeface="Arial" pitchFamily="-65" charset="0"/>
              </a:endParaRPr>
            </a:p>
          </p:txBody>
        </p:sp>
        <p:pic>
          <p:nvPicPr>
            <p:cNvPr id="13" name="Picture 12" descr="ICON_Storage_1up_Q308.png"/>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08811" y="4260129"/>
              <a:ext cx="394839" cy="429178"/>
            </a:xfrm>
            <a:prstGeom prst="rect">
              <a:avLst/>
            </a:prstGeom>
            <a:noFill/>
            <a:ln w="9525">
              <a:noFill/>
              <a:miter lim="800000"/>
              <a:headEnd/>
              <a:tailEnd/>
            </a:ln>
          </p:spPr>
        </p:pic>
      </p:grpSp>
      <p:grpSp>
        <p:nvGrpSpPr>
          <p:cNvPr id="14" name="Group 13"/>
          <p:cNvGrpSpPr/>
          <p:nvPr/>
        </p:nvGrpSpPr>
        <p:grpSpPr>
          <a:xfrm>
            <a:off x="916216" y="1108800"/>
            <a:ext cx="2720195" cy="361820"/>
            <a:chOff x="6028075" y="2354186"/>
            <a:chExt cx="3692069" cy="612648"/>
          </a:xfrm>
        </p:grpSpPr>
        <p:pic>
          <p:nvPicPr>
            <p:cNvPr id="15" name="Picture 14" descr="ICON_VM_basic_flat_R2_Q408.png"/>
            <p:cNvPicPr>
              <a:picLocks/>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86547" y="2354186"/>
              <a:ext cx="816651" cy="612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descr="ICON_VM_basic_flat_R2_Q408.png"/>
            <p:cNvPicPr>
              <a:picLocks/>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903494" y="2354186"/>
              <a:ext cx="816650" cy="612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 name="Group 16"/>
            <p:cNvGrpSpPr/>
            <p:nvPr/>
          </p:nvGrpSpPr>
          <p:grpSpPr>
            <a:xfrm>
              <a:off x="6028075" y="2354186"/>
              <a:ext cx="2733595" cy="612648"/>
              <a:chOff x="6652852" y="2354186"/>
              <a:chExt cx="2733595" cy="612648"/>
            </a:xfrm>
          </p:grpSpPr>
          <p:pic>
            <p:nvPicPr>
              <p:cNvPr id="18" name="Picture 17" descr="ICON_VM_basic_flat_R2_Q408.png"/>
              <p:cNvPicPr>
                <a:picLocks/>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52852" y="2354186"/>
                <a:ext cx="816650" cy="612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8" descr="ICON_VM_basic_flat_R2_Q408.png"/>
              <p:cNvPicPr>
                <a:picLocks/>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69796" y="2354186"/>
                <a:ext cx="816651" cy="612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20" name="Group 19"/>
          <p:cNvGrpSpPr/>
          <p:nvPr/>
        </p:nvGrpSpPr>
        <p:grpSpPr>
          <a:xfrm>
            <a:off x="729799" y="3987611"/>
            <a:ext cx="3566975" cy="561920"/>
            <a:chOff x="6704012" y="4800597"/>
            <a:chExt cx="3657600" cy="838198"/>
          </a:xfrm>
        </p:grpSpPr>
        <p:pic>
          <p:nvPicPr>
            <p:cNvPr id="21" name="Picture 20" descr="ICON_VirtTriangle_flat_Q408.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rot="10800000">
              <a:off x="7923212" y="4800598"/>
              <a:ext cx="1219200" cy="838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1" descr="ICON_VirtTriangle_flat_Q408.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rot="10800000">
              <a:off x="9599612" y="4800597"/>
              <a:ext cx="762000" cy="838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22" descr="ICON_VirtTriangle_flat_Q408.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0800000">
              <a:off x="6704012" y="4953000"/>
              <a:ext cx="799648" cy="610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4" name="Group 23"/>
          <p:cNvGrpSpPr/>
          <p:nvPr/>
        </p:nvGrpSpPr>
        <p:grpSpPr>
          <a:xfrm>
            <a:off x="364996" y="4831969"/>
            <a:ext cx="4012847" cy="646148"/>
            <a:chOff x="6399212" y="5449318"/>
            <a:chExt cx="4114800" cy="963838"/>
          </a:xfrm>
        </p:grpSpPr>
        <p:sp>
          <p:nvSpPr>
            <p:cNvPr id="25" name="TextBox 70"/>
            <p:cNvSpPr txBox="1"/>
            <p:nvPr/>
          </p:nvSpPr>
          <p:spPr>
            <a:xfrm>
              <a:off x="8186195" y="6177932"/>
              <a:ext cx="734926" cy="173738"/>
            </a:xfrm>
            <a:prstGeom prst="rect">
              <a:avLst/>
            </a:prstGeom>
            <a:noFill/>
          </p:spPr>
          <p:txBody>
            <a:bodyPr wrap="square" lIns="0" tIns="0" rIns="0" bIns="0" rtlCol="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0000"/>
                </a:lnSpc>
                <a:spcAft>
                  <a:spcPts val="600"/>
                </a:spcAft>
              </a:pPr>
              <a:r>
                <a:rPr lang="en-US" sz="1000" dirty="0" smtClean="0"/>
                <a:t>SAN/NAS</a:t>
              </a:r>
            </a:p>
          </p:txBody>
        </p:sp>
        <p:grpSp>
          <p:nvGrpSpPr>
            <p:cNvPr id="26" name="Group 25"/>
            <p:cNvGrpSpPr/>
            <p:nvPr/>
          </p:nvGrpSpPr>
          <p:grpSpPr>
            <a:xfrm>
              <a:off x="6698496" y="5533653"/>
              <a:ext cx="837995" cy="505831"/>
              <a:chOff x="1919550" y="4202205"/>
              <a:chExt cx="1066799" cy="533400"/>
            </a:xfrm>
          </p:grpSpPr>
          <p:pic>
            <p:nvPicPr>
              <p:cNvPr id="40" name="Picture 39" descr="ICON_DiscDrive_Q30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245374" y="4501555"/>
                <a:ext cx="457200" cy="234050"/>
              </a:xfrm>
              <a:prstGeom prst="rect">
                <a:avLst/>
              </a:prstGeom>
              <a:noFill/>
              <a:ln w="9525">
                <a:noFill/>
                <a:miter lim="800000"/>
                <a:headEnd/>
                <a:tailEnd/>
              </a:ln>
            </p:spPr>
          </p:pic>
          <p:pic>
            <p:nvPicPr>
              <p:cNvPr id="41" name="Picture 40" descr="ICON_Server_flat_Q408.png"/>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919550" y="4202205"/>
                <a:ext cx="1066799" cy="304800"/>
              </a:xfrm>
              <a:prstGeom prst="rect">
                <a:avLst/>
              </a:prstGeom>
              <a:noFill/>
              <a:ln w="9525">
                <a:noFill/>
                <a:miter lim="800000"/>
                <a:headEnd/>
                <a:tailEnd/>
              </a:ln>
            </p:spPr>
          </p:pic>
          <p:pic>
            <p:nvPicPr>
              <p:cNvPr id="42" name="Picture 41" descr="ICON_DiscDrive_Q30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451595" y="4501555"/>
                <a:ext cx="457200" cy="234050"/>
              </a:xfrm>
              <a:prstGeom prst="rect">
                <a:avLst/>
              </a:prstGeom>
              <a:noFill/>
              <a:ln w="9525">
                <a:noFill/>
                <a:miter lim="800000"/>
                <a:headEnd/>
                <a:tailEnd/>
              </a:ln>
            </p:spPr>
          </p:pic>
          <p:pic>
            <p:nvPicPr>
              <p:cNvPr id="43" name="Picture 42" descr="http://t0.gstatic.com/images?q=tbn:ANd9GcRwwChU02O_iT9y8vZQh-Gs-VAxs6P9rdghYc01LLbbpNzIMrON"/>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943360" y="4501555"/>
                <a:ext cx="304800" cy="228660"/>
              </a:xfrm>
              <a:prstGeom prst="rect">
                <a:avLst/>
              </a:prstGeom>
              <a:noFill/>
            </p:spPr>
          </p:pic>
        </p:grpSp>
        <p:sp>
          <p:nvSpPr>
            <p:cNvPr id="27" name="TextBox 83"/>
            <p:cNvSpPr txBox="1"/>
            <p:nvPr/>
          </p:nvSpPr>
          <p:spPr>
            <a:xfrm>
              <a:off x="6399212" y="6178218"/>
              <a:ext cx="1395411" cy="234938"/>
            </a:xfrm>
            <a:prstGeom prst="rect">
              <a:avLst/>
            </a:prstGeom>
            <a:noFill/>
          </p:spPr>
          <p:txBody>
            <a:bodyPr wrap="square" lIns="0" tIns="0" rIns="0" bIns="0" rtlCol="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0000"/>
                </a:lnSpc>
                <a:spcAft>
                  <a:spcPts val="600"/>
                </a:spcAft>
              </a:pPr>
              <a:r>
                <a:rPr lang="en-US" sz="1000" dirty="0"/>
                <a:t>x</a:t>
              </a:r>
              <a:r>
                <a:rPr lang="en-US" sz="1000" dirty="0" smtClean="0"/>
                <a:t>86 Servers</a:t>
              </a:r>
            </a:p>
          </p:txBody>
        </p:sp>
        <p:sp>
          <p:nvSpPr>
            <p:cNvPr id="28" name="TextBox 101"/>
            <p:cNvSpPr txBox="1"/>
            <p:nvPr/>
          </p:nvSpPr>
          <p:spPr>
            <a:xfrm>
              <a:off x="9599612" y="6128952"/>
              <a:ext cx="796117" cy="227368"/>
            </a:xfrm>
            <a:prstGeom prst="rect">
              <a:avLst/>
            </a:prstGeom>
            <a:noFill/>
          </p:spPr>
          <p:txBody>
            <a:bodyPr wrap="square" lIns="0" tIns="0" rIns="0" bIns="0" rtlCol="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0000"/>
                </a:lnSpc>
                <a:spcAft>
                  <a:spcPts val="600"/>
                </a:spcAft>
              </a:pPr>
              <a:r>
                <a:rPr lang="en-US" sz="1000" dirty="0" smtClean="0"/>
                <a:t>Cloud Object Storage</a:t>
              </a:r>
            </a:p>
          </p:txBody>
        </p:sp>
        <p:grpSp>
          <p:nvGrpSpPr>
            <p:cNvPr id="29" name="Group 28"/>
            <p:cNvGrpSpPr/>
            <p:nvPr/>
          </p:nvGrpSpPr>
          <p:grpSpPr>
            <a:xfrm>
              <a:off x="7923212" y="5586103"/>
              <a:ext cx="609554" cy="580248"/>
              <a:chOff x="2057400" y="3721418"/>
              <a:chExt cx="685800" cy="751204"/>
            </a:xfrm>
          </p:grpSpPr>
          <p:pic>
            <p:nvPicPr>
              <p:cNvPr id="36" name="Picture 35" descr="VMW_ICON_StorageArray_2D(F).png"/>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057400" y="4277360"/>
                <a:ext cx="685800" cy="19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36" descr="VMW_ICON_StorageArray_2D(F).png"/>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057400" y="4089400"/>
                <a:ext cx="685800" cy="19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37" descr="VMW_ICON_StorageArray_2D(F).png"/>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057400" y="3904298"/>
                <a:ext cx="685800" cy="19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38" descr="VMW_ICON_StorageArray_2D(F).png"/>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057400" y="3721418"/>
                <a:ext cx="685800" cy="19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0" name="Group 29"/>
            <p:cNvGrpSpPr/>
            <p:nvPr/>
          </p:nvGrpSpPr>
          <p:grpSpPr>
            <a:xfrm>
              <a:off x="8562081" y="5586103"/>
              <a:ext cx="580331" cy="580248"/>
              <a:chOff x="2057400" y="3721418"/>
              <a:chExt cx="685800" cy="751204"/>
            </a:xfrm>
          </p:grpSpPr>
          <p:pic>
            <p:nvPicPr>
              <p:cNvPr id="32" name="Picture 31" descr="VMW_ICON_StorageArray_2D(F).png"/>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057400" y="4277360"/>
                <a:ext cx="685800" cy="19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32" descr="VMW_ICON_StorageArray_2D(F).png"/>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057400" y="4089400"/>
                <a:ext cx="685800" cy="19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33" descr="VMW_ICON_StorageArray_2D(F).png"/>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057400" y="3904298"/>
                <a:ext cx="685800" cy="19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34" descr="VMW_ICON_StorageArray_2D(F).png"/>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057400" y="3721418"/>
                <a:ext cx="685800" cy="19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1" name="Picture 30" descr="ICON_Cloud_Q308"/>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9447212" y="5449318"/>
              <a:ext cx="1066800" cy="485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4" name="Rounded Rectangle 43"/>
          <p:cNvSpPr/>
          <p:nvPr/>
        </p:nvSpPr>
        <p:spPr bwMode="auto">
          <a:xfrm>
            <a:off x="364997" y="3987617"/>
            <a:ext cx="4235784" cy="215102"/>
          </a:xfrm>
          <a:prstGeom prst="roundRect">
            <a:avLst>
              <a:gd name="adj" fmla="val 0"/>
            </a:avLst>
          </a:prstGeom>
          <a:ln w="50800">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1400" b="1" dirty="0" smtClean="0">
                <a:solidFill>
                  <a:srgbClr val="FFFFFF"/>
                </a:solidFill>
              </a:rPr>
              <a:t>vSphere</a:t>
            </a:r>
          </a:p>
        </p:txBody>
      </p:sp>
      <p:grpSp>
        <p:nvGrpSpPr>
          <p:cNvPr id="45" name="Group 44"/>
          <p:cNvGrpSpPr/>
          <p:nvPr/>
        </p:nvGrpSpPr>
        <p:grpSpPr>
          <a:xfrm>
            <a:off x="1090029" y="1872974"/>
            <a:ext cx="850962" cy="288554"/>
            <a:chOff x="10666412" y="3048000"/>
            <a:chExt cx="415989" cy="381000"/>
          </a:xfrm>
        </p:grpSpPr>
        <p:sp>
          <p:nvSpPr>
            <p:cNvPr id="46" name="Rounded Rectangle 45"/>
            <p:cNvSpPr/>
            <p:nvPr/>
          </p:nvSpPr>
          <p:spPr bwMode="auto">
            <a:xfrm>
              <a:off x="10666453" y="3048000"/>
              <a:ext cx="415948" cy="381000"/>
            </a:xfrm>
            <a:prstGeom prst="roundRect">
              <a:avLst/>
            </a:prstGeom>
            <a:solidFill>
              <a:schemeClr val="bg1">
                <a:lumMod val="95000"/>
              </a:schemeClr>
            </a:solidFill>
            <a:ln w="19050">
              <a:solidFill>
                <a:schemeClr val="tx1"/>
              </a:solidFill>
              <a:round/>
              <a:headEnd/>
              <a:tailEnd/>
            </a:ln>
          </p:spPr>
          <p:txBody>
            <a:bodyPr wrap="none" lIns="0" tIns="0" rIns="0" bIns="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100" dirty="0">
                <a:solidFill>
                  <a:srgbClr val="FFFFFF"/>
                </a:solidFill>
              </a:endParaRPr>
            </a:p>
          </p:txBody>
        </p:sp>
        <p:pic>
          <p:nvPicPr>
            <p:cNvPr id="47" name="Picture 46" descr="replication.png"/>
            <p:cNvPicPr>
              <a:picLocks noChangeAspect="1"/>
            </p:cNvPicPr>
            <p:nvPr/>
          </p:nvPicPr>
          <p:blipFill rotWithShape="1">
            <a:blip r:embed="rId13" cstate="print">
              <a:extLst>
                <a:ext uri="{28A0092B-C50C-407E-A947-70E740481C1C}">
                  <a14:useLocalDpi xmlns:a14="http://schemas.microsoft.com/office/drawing/2010/main" val="0"/>
                </a:ext>
              </a:extLst>
            </a:blip>
            <a:srcRect b="-2"/>
            <a:stretch/>
          </p:blipFill>
          <p:spPr>
            <a:xfrm>
              <a:off x="10666412" y="3216275"/>
              <a:ext cx="412243" cy="184150"/>
            </a:xfrm>
            <a:prstGeom prst="rect">
              <a:avLst/>
            </a:prstGeom>
          </p:spPr>
        </p:pic>
        <p:sp>
          <p:nvSpPr>
            <p:cNvPr id="48" name="TextBox 39"/>
            <p:cNvSpPr txBox="1"/>
            <p:nvPr/>
          </p:nvSpPr>
          <p:spPr>
            <a:xfrm>
              <a:off x="10666412" y="3093720"/>
              <a:ext cx="380999" cy="104655"/>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b="1" dirty="0" smtClean="0">
                  <a:solidFill>
                    <a:schemeClr val="tx1"/>
                  </a:solidFill>
                  <a:latin typeface="+mn-lt"/>
                  <a:ea typeface="ＭＳ Ｐゴシック"/>
                  <a:cs typeface="Arial" pitchFamily="34" charset="0"/>
                </a:rPr>
                <a:t>Replication</a:t>
              </a:r>
              <a:endParaRPr lang="en-US" sz="1000" b="1" dirty="0">
                <a:solidFill>
                  <a:schemeClr val="tx1"/>
                </a:solidFill>
                <a:latin typeface="+mn-lt"/>
                <a:ea typeface="ＭＳ Ｐゴシック"/>
                <a:cs typeface="Arial" pitchFamily="34" charset="0"/>
              </a:endParaRPr>
            </a:p>
          </p:txBody>
        </p:sp>
      </p:grpSp>
      <p:grpSp>
        <p:nvGrpSpPr>
          <p:cNvPr id="49" name="Group 48"/>
          <p:cNvGrpSpPr/>
          <p:nvPr/>
        </p:nvGrpSpPr>
        <p:grpSpPr>
          <a:xfrm>
            <a:off x="2957833" y="1872932"/>
            <a:ext cx="758173" cy="301182"/>
            <a:chOff x="11276012" y="3048000"/>
            <a:chExt cx="415948" cy="381000"/>
          </a:xfrm>
        </p:grpSpPr>
        <p:sp>
          <p:nvSpPr>
            <p:cNvPr id="50" name="Rounded Rectangle 49"/>
            <p:cNvSpPr/>
            <p:nvPr/>
          </p:nvSpPr>
          <p:spPr bwMode="auto">
            <a:xfrm>
              <a:off x="11276012" y="3048000"/>
              <a:ext cx="415948" cy="381000"/>
            </a:xfrm>
            <a:prstGeom prst="roundRect">
              <a:avLst/>
            </a:prstGeom>
            <a:solidFill>
              <a:schemeClr val="bg1">
                <a:lumMod val="95000"/>
              </a:schemeClr>
            </a:solidFill>
            <a:ln w="19050">
              <a:solidFill>
                <a:schemeClr val="tx1"/>
              </a:solidFill>
              <a:round/>
              <a:headEnd/>
              <a:tailEnd/>
            </a:ln>
          </p:spPr>
          <p:txBody>
            <a:bodyPr wrap="none" lIns="0" tIns="0" rIns="0" bIns="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000" dirty="0">
                <a:solidFill>
                  <a:srgbClr val="FFFFFF"/>
                </a:solidFill>
              </a:endParaRPr>
            </a:p>
          </p:txBody>
        </p:sp>
        <p:pic>
          <p:nvPicPr>
            <p:cNvPr id="51" name="Picture 50" descr="snaps.png"/>
            <p:cNvPicPr>
              <a:picLocks noChangeAspect="1"/>
            </p:cNvPicPr>
            <p:nvPr/>
          </p:nvPicPr>
          <p:blipFill rotWithShape="1">
            <a:blip r:embed="rId14" cstate="print">
              <a:extLst>
                <a:ext uri="{28A0092B-C50C-407E-A947-70E740481C1C}">
                  <a14:useLocalDpi xmlns:a14="http://schemas.microsoft.com/office/drawing/2010/main" val="0"/>
                </a:ext>
              </a:extLst>
            </a:blip>
            <a:srcRect/>
            <a:stretch/>
          </p:blipFill>
          <p:spPr>
            <a:xfrm>
              <a:off x="11276012" y="3182112"/>
              <a:ext cx="388489" cy="228600"/>
            </a:xfrm>
            <a:prstGeom prst="rect">
              <a:avLst/>
            </a:prstGeom>
          </p:spPr>
        </p:pic>
        <p:sp>
          <p:nvSpPr>
            <p:cNvPr id="52" name="TextBox 39"/>
            <p:cNvSpPr txBox="1"/>
            <p:nvPr/>
          </p:nvSpPr>
          <p:spPr>
            <a:xfrm>
              <a:off x="11276012" y="3090672"/>
              <a:ext cx="381000" cy="100268"/>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b="1" dirty="0" smtClean="0">
                  <a:solidFill>
                    <a:schemeClr val="tx1"/>
                  </a:solidFill>
                  <a:latin typeface="+mn-lt"/>
                  <a:ea typeface="ＭＳ Ｐゴシック"/>
                  <a:cs typeface="Arial" pitchFamily="34" charset="0"/>
                </a:rPr>
                <a:t>Snapshots</a:t>
              </a:r>
              <a:endParaRPr lang="en-US" sz="1000" b="1" dirty="0">
                <a:solidFill>
                  <a:schemeClr val="tx1"/>
                </a:solidFill>
                <a:latin typeface="+mn-lt"/>
                <a:ea typeface="ＭＳ Ｐゴシック"/>
                <a:cs typeface="Arial" pitchFamily="34" charset="0"/>
              </a:endParaRPr>
            </a:p>
          </p:txBody>
        </p:sp>
      </p:grpSp>
      <p:sp>
        <p:nvSpPr>
          <p:cNvPr id="53" name="Down Arrow 52"/>
          <p:cNvSpPr/>
          <p:nvPr/>
        </p:nvSpPr>
        <p:spPr bwMode="auto">
          <a:xfrm>
            <a:off x="1372281" y="2452275"/>
            <a:ext cx="380846" cy="170610"/>
          </a:xfrm>
          <a:prstGeom prst="downArrow">
            <a:avLst/>
          </a:prstGeom>
          <a:solidFill>
            <a:schemeClr val="bg1"/>
          </a:solidFill>
          <a:ln w="12700">
            <a:solidFill>
              <a:schemeClr val="accent3"/>
            </a:solidFill>
            <a:round/>
            <a:headEnd/>
            <a:tailEnd/>
          </a:ln>
        </p:spPr>
        <p:txBody>
          <a:bodyPr wrap="none" lIns="0" tIns="0" rIns="0" bIns="0" rtlCol="0" anchor="ctr"/>
          <a:lstStyle/>
          <a:p>
            <a:pPr marL="0" marR="0" indent="0" algn="ctr" defTabSz="914400" eaLnBrk="1" latinLnBrk="0" hangingPunct="1">
              <a:lnSpc>
                <a:spcPct val="100000"/>
              </a:lnSpc>
              <a:buClrTx/>
              <a:buSzTx/>
              <a:buFontTx/>
              <a:buNone/>
              <a:tabLst/>
            </a:pPr>
            <a:endParaRPr lang="en-US" sz="1800" dirty="0" smtClean="0">
              <a:solidFill>
                <a:srgbClr val="FFFFFF"/>
              </a:solidFill>
            </a:endParaRPr>
          </a:p>
        </p:txBody>
      </p:sp>
      <p:sp>
        <p:nvSpPr>
          <p:cNvPr id="54" name="Down Arrow 53"/>
          <p:cNvSpPr/>
          <p:nvPr/>
        </p:nvSpPr>
        <p:spPr bwMode="auto">
          <a:xfrm>
            <a:off x="3189272" y="2473877"/>
            <a:ext cx="380846" cy="170610"/>
          </a:xfrm>
          <a:prstGeom prst="downArrow">
            <a:avLst/>
          </a:prstGeom>
          <a:solidFill>
            <a:schemeClr val="bg1"/>
          </a:solidFill>
          <a:ln w="12700">
            <a:solidFill>
              <a:schemeClr val="accent3"/>
            </a:solidFill>
            <a:round/>
            <a:headEnd/>
            <a:tailEnd/>
          </a:ln>
        </p:spPr>
        <p:txBody>
          <a:bodyPr wrap="none" lIns="0" tIns="0" rIns="0" bIns="0" rtlCol="0" anchor="ctr"/>
          <a:lstStyle/>
          <a:p>
            <a:pPr marL="0" marR="0" indent="0" algn="ctr" defTabSz="914400" eaLnBrk="1" latinLnBrk="0" hangingPunct="1">
              <a:lnSpc>
                <a:spcPct val="100000"/>
              </a:lnSpc>
              <a:buClrTx/>
              <a:buSzTx/>
              <a:buFontTx/>
              <a:buNone/>
              <a:tabLst/>
            </a:pPr>
            <a:endParaRPr lang="en-US" sz="1800" dirty="0" smtClean="0">
              <a:solidFill>
                <a:srgbClr val="FFFFFF"/>
              </a:solidFill>
            </a:endParaRPr>
          </a:p>
        </p:txBody>
      </p:sp>
    </p:spTree>
    <p:extLst>
      <p:ext uri="{BB962C8B-B14F-4D97-AF65-F5344CB8AC3E}">
        <p14:creationId xmlns:p14="http://schemas.microsoft.com/office/powerpoint/2010/main" val="2852320244"/>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endParaRPr lang="en-US" dirty="0"/>
          </a:p>
        </p:txBody>
      </p:sp>
      <p:sp>
        <p:nvSpPr>
          <p:cNvPr id="3" name="Title 2"/>
          <p:cNvSpPr>
            <a:spLocks noGrp="1"/>
          </p:cNvSpPr>
          <p:nvPr>
            <p:ph type="title"/>
          </p:nvPr>
        </p:nvSpPr>
        <p:spPr/>
        <p:txBody>
          <a:bodyPr/>
          <a:lstStyle/>
          <a:p>
            <a:r>
              <a:rPr lang="en-US" altLang="zh-CN" dirty="0" smtClean="0"/>
              <a:t>Virtual</a:t>
            </a:r>
            <a:r>
              <a:rPr lang="zh-CN" altLang="en-US" dirty="0" smtClean="0"/>
              <a:t> </a:t>
            </a:r>
            <a:r>
              <a:rPr lang="en-US" altLang="zh-CN" dirty="0" smtClean="0"/>
              <a:t>SAN</a:t>
            </a:r>
            <a:endParaRPr lang="en-US" dirty="0"/>
          </a:p>
        </p:txBody>
      </p:sp>
      <p:grpSp>
        <p:nvGrpSpPr>
          <p:cNvPr id="4" name="Group 3"/>
          <p:cNvGrpSpPr/>
          <p:nvPr/>
        </p:nvGrpSpPr>
        <p:grpSpPr>
          <a:xfrm>
            <a:off x="1578369" y="1382481"/>
            <a:ext cx="5876009" cy="4129547"/>
            <a:chOff x="1151642" y="909395"/>
            <a:chExt cx="6429999" cy="5034204"/>
          </a:xfrm>
        </p:grpSpPr>
        <p:pic>
          <p:nvPicPr>
            <p:cNvPr id="5" name="Picture 17" descr="ICON_VM_basic_flat_R2_Q408.png"/>
            <p:cNvPicPr>
              <a:picLocks noChangeAspect="1"/>
            </p:cNvPicPr>
            <p:nvPr/>
          </p:nvPicPr>
          <p:blipFill>
            <a:blip r:embed="rId2" cstate="print"/>
            <a:srcRect/>
            <a:stretch>
              <a:fillRect/>
            </a:stretch>
          </p:blipFill>
          <p:spPr bwMode="auto">
            <a:xfrm>
              <a:off x="1608133" y="909395"/>
              <a:ext cx="409050" cy="403782"/>
            </a:xfrm>
            <a:prstGeom prst="rect">
              <a:avLst/>
            </a:prstGeom>
            <a:noFill/>
            <a:ln w="9525">
              <a:noFill/>
              <a:miter lim="800000"/>
              <a:headEnd/>
              <a:tailEnd/>
            </a:ln>
          </p:spPr>
        </p:pic>
        <p:pic>
          <p:nvPicPr>
            <p:cNvPr id="6" name="Picture 17" descr="ICON_VM_basic_flat_R2_Q408.png"/>
            <p:cNvPicPr>
              <a:picLocks noChangeAspect="1"/>
            </p:cNvPicPr>
            <p:nvPr/>
          </p:nvPicPr>
          <p:blipFill>
            <a:blip r:embed="rId2" cstate="print"/>
            <a:srcRect/>
            <a:stretch>
              <a:fillRect/>
            </a:stretch>
          </p:blipFill>
          <p:spPr bwMode="auto">
            <a:xfrm>
              <a:off x="2474014" y="909395"/>
              <a:ext cx="409050" cy="403782"/>
            </a:xfrm>
            <a:prstGeom prst="rect">
              <a:avLst/>
            </a:prstGeom>
            <a:noFill/>
            <a:ln w="9525">
              <a:noFill/>
              <a:miter lim="800000"/>
              <a:headEnd/>
              <a:tailEnd/>
            </a:ln>
          </p:spPr>
        </p:pic>
        <p:pic>
          <p:nvPicPr>
            <p:cNvPr id="7" name="Picture 17" descr="ICON_VM_basic_flat_R2_Q408.png"/>
            <p:cNvPicPr>
              <a:picLocks noChangeAspect="1"/>
            </p:cNvPicPr>
            <p:nvPr/>
          </p:nvPicPr>
          <p:blipFill>
            <a:blip r:embed="rId2" cstate="print"/>
            <a:srcRect/>
            <a:stretch>
              <a:fillRect/>
            </a:stretch>
          </p:blipFill>
          <p:spPr bwMode="auto">
            <a:xfrm>
              <a:off x="3344886" y="909395"/>
              <a:ext cx="409050" cy="403782"/>
            </a:xfrm>
            <a:prstGeom prst="rect">
              <a:avLst/>
            </a:prstGeom>
            <a:noFill/>
            <a:ln w="9525">
              <a:noFill/>
              <a:miter lim="800000"/>
              <a:headEnd/>
              <a:tailEnd/>
            </a:ln>
          </p:spPr>
        </p:pic>
        <p:pic>
          <p:nvPicPr>
            <p:cNvPr id="8" name="Picture 17" descr="ICON_VM_basic_flat_R2_Q408.png"/>
            <p:cNvPicPr>
              <a:picLocks noChangeAspect="1"/>
            </p:cNvPicPr>
            <p:nvPr/>
          </p:nvPicPr>
          <p:blipFill>
            <a:blip r:embed="rId2" cstate="print"/>
            <a:srcRect/>
            <a:stretch>
              <a:fillRect/>
            </a:stretch>
          </p:blipFill>
          <p:spPr bwMode="auto">
            <a:xfrm>
              <a:off x="4226439" y="915641"/>
              <a:ext cx="409050" cy="403782"/>
            </a:xfrm>
            <a:prstGeom prst="rect">
              <a:avLst/>
            </a:prstGeom>
            <a:noFill/>
            <a:ln w="9525">
              <a:noFill/>
              <a:miter lim="800000"/>
              <a:headEnd/>
              <a:tailEnd/>
            </a:ln>
          </p:spPr>
        </p:pic>
        <p:pic>
          <p:nvPicPr>
            <p:cNvPr id="9" name="Picture 17" descr="ICON_VM_basic_flat_R2_Q408.png"/>
            <p:cNvPicPr>
              <a:picLocks noChangeAspect="1"/>
            </p:cNvPicPr>
            <p:nvPr/>
          </p:nvPicPr>
          <p:blipFill>
            <a:blip r:embed="rId2" cstate="print"/>
            <a:srcRect/>
            <a:stretch>
              <a:fillRect/>
            </a:stretch>
          </p:blipFill>
          <p:spPr bwMode="auto">
            <a:xfrm>
              <a:off x="5064356" y="923156"/>
              <a:ext cx="409050" cy="403782"/>
            </a:xfrm>
            <a:prstGeom prst="rect">
              <a:avLst/>
            </a:prstGeom>
            <a:noFill/>
            <a:ln w="9525">
              <a:noFill/>
              <a:miter lim="800000"/>
              <a:headEnd/>
              <a:tailEnd/>
            </a:ln>
          </p:spPr>
        </p:pic>
        <p:pic>
          <p:nvPicPr>
            <p:cNvPr id="10" name="Picture 17" descr="ICON_VM_basic_flat_R2_Q408.png"/>
            <p:cNvPicPr>
              <a:picLocks noChangeAspect="1"/>
            </p:cNvPicPr>
            <p:nvPr/>
          </p:nvPicPr>
          <p:blipFill>
            <a:blip r:embed="rId2" cstate="print"/>
            <a:srcRect/>
            <a:stretch>
              <a:fillRect/>
            </a:stretch>
          </p:blipFill>
          <p:spPr bwMode="auto">
            <a:xfrm>
              <a:off x="5850076" y="923156"/>
              <a:ext cx="409050" cy="403782"/>
            </a:xfrm>
            <a:prstGeom prst="rect">
              <a:avLst/>
            </a:prstGeom>
            <a:noFill/>
            <a:ln w="9525">
              <a:noFill/>
              <a:miter lim="800000"/>
              <a:headEnd/>
              <a:tailEnd/>
            </a:ln>
          </p:spPr>
        </p:pic>
        <p:sp>
          <p:nvSpPr>
            <p:cNvPr id="11" name="Rectangle 10"/>
            <p:cNvSpPr/>
            <p:nvPr/>
          </p:nvSpPr>
          <p:spPr bwMode="auto">
            <a:xfrm>
              <a:off x="1268701" y="3471231"/>
              <a:ext cx="6238597" cy="1012272"/>
            </a:xfrm>
            <a:prstGeom prst="rect">
              <a:avLst/>
            </a:prstGeom>
            <a:solidFill>
              <a:schemeClr val="bg1"/>
            </a:solidFill>
            <a:ln w="19050">
              <a:solidFill>
                <a:schemeClr val="accent3"/>
              </a:solidFill>
              <a:prstDash val="dash"/>
              <a:round/>
              <a:headEnd/>
              <a:tailEnd/>
            </a:ln>
          </p:spPr>
          <p:txBody>
            <a:bodyPr wrap="none" lIns="0" tIns="0" rIns="0" bIns="0" rtlCol="0" anchor="ctr"/>
            <a:lstStyle>
              <a:defPPr>
                <a:defRPr lang="en-US"/>
              </a:defPPr>
              <a:lvl1pPr algn="ctr" rtl="0" fontAlgn="base">
                <a:spcBef>
                  <a:spcPct val="0"/>
                </a:spcBef>
                <a:spcAft>
                  <a:spcPct val="40000"/>
                </a:spcAft>
                <a:defRPr sz="2400" kern="1200">
                  <a:solidFill>
                    <a:srgbClr val="0095D3"/>
                  </a:solidFill>
                  <a:latin typeface="Arial" charset="0"/>
                  <a:ea typeface="ＭＳ Ｐゴシック" pitchFamily="34" charset="-128"/>
                  <a:cs typeface="+mn-cs"/>
                </a:defRPr>
              </a:lvl1pPr>
              <a:lvl2pPr marL="457200" algn="ctr" rtl="0" fontAlgn="base">
                <a:spcBef>
                  <a:spcPct val="0"/>
                </a:spcBef>
                <a:spcAft>
                  <a:spcPct val="40000"/>
                </a:spcAft>
                <a:defRPr sz="2400" kern="1200">
                  <a:solidFill>
                    <a:srgbClr val="0095D3"/>
                  </a:solidFill>
                  <a:latin typeface="Arial" charset="0"/>
                  <a:ea typeface="ＭＳ Ｐゴシック" pitchFamily="34" charset="-128"/>
                  <a:cs typeface="+mn-cs"/>
                </a:defRPr>
              </a:lvl2pPr>
              <a:lvl3pPr marL="914400" algn="ctr" rtl="0" fontAlgn="base">
                <a:spcBef>
                  <a:spcPct val="0"/>
                </a:spcBef>
                <a:spcAft>
                  <a:spcPct val="40000"/>
                </a:spcAft>
                <a:defRPr sz="2400" kern="1200">
                  <a:solidFill>
                    <a:srgbClr val="0095D3"/>
                  </a:solidFill>
                  <a:latin typeface="Arial" charset="0"/>
                  <a:ea typeface="ＭＳ Ｐゴシック" pitchFamily="34" charset="-128"/>
                  <a:cs typeface="+mn-cs"/>
                </a:defRPr>
              </a:lvl3pPr>
              <a:lvl4pPr marL="1371600" algn="ctr" rtl="0" fontAlgn="base">
                <a:spcBef>
                  <a:spcPct val="0"/>
                </a:spcBef>
                <a:spcAft>
                  <a:spcPct val="40000"/>
                </a:spcAft>
                <a:defRPr sz="2400" kern="1200">
                  <a:solidFill>
                    <a:srgbClr val="0095D3"/>
                  </a:solidFill>
                  <a:latin typeface="Arial" charset="0"/>
                  <a:ea typeface="ＭＳ Ｐゴシック" pitchFamily="34" charset="-128"/>
                  <a:cs typeface="+mn-cs"/>
                </a:defRPr>
              </a:lvl4pPr>
              <a:lvl5pPr marL="1828800" algn="ctr" rtl="0" fontAlgn="base">
                <a:spcBef>
                  <a:spcPct val="0"/>
                </a:spcBef>
                <a:spcAft>
                  <a:spcPct val="40000"/>
                </a:spcAft>
                <a:defRPr sz="2400" kern="1200">
                  <a:solidFill>
                    <a:srgbClr val="0095D3"/>
                  </a:solidFill>
                  <a:latin typeface="Arial" charset="0"/>
                  <a:ea typeface="ＭＳ Ｐゴシック" pitchFamily="34" charset="-128"/>
                  <a:cs typeface="+mn-cs"/>
                </a:defRPr>
              </a:lvl5pPr>
              <a:lvl6pPr marL="2286000" algn="l" defTabSz="914400" rtl="0" eaLnBrk="1" latinLnBrk="0" hangingPunct="1">
                <a:defRPr sz="2400" kern="1200">
                  <a:solidFill>
                    <a:srgbClr val="0095D3"/>
                  </a:solidFill>
                  <a:latin typeface="Arial" charset="0"/>
                  <a:ea typeface="ＭＳ Ｐゴシック" pitchFamily="34" charset="-128"/>
                  <a:cs typeface="+mn-cs"/>
                </a:defRPr>
              </a:lvl6pPr>
              <a:lvl7pPr marL="2743200" algn="l" defTabSz="914400" rtl="0" eaLnBrk="1" latinLnBrk="0" hangingPunct="1">
                <a:defRPr sz="2400" kern="1200">
                  <a:solidFill>
                    <a:srgbClr val="0095D3"/>
                  </a:solidFill>
                  <a:latin typeface="Arial" charset="0"/>
                  <a:ea typeface="ＭＳ Ｐゴシック" pitchFamily="34" charset="-128"/>
                  <a:cs typeface="+mn-cs"/>
                </a:defRPr>
              </a:lvl7pPr>
              <a:lvl8pPr marL="3200400" algn="l" defTabSz="914400" rtl="0" eaLnBrk="1" latinLnBrk="0" hangingPunct="1">
                <a:defRPr sz="2400" kern="1200">
                  <a:solidFill>
                    <a:srgbClr val="0095D3"/>
                  </a:solidFill>
                  <a:latin typeface="Arial" charset="0"/>
                  <a:ea typeface="ＭＳ Ｐゴシック" pitchFamily="34" charset="-128"/>
                  <a:cs typeface="+mn-cs"/>
                </a:defRPr>
              </a:lvl8pPr>
              <a:lvl9pPr marL="3657600" algn="l" defTabSz="914400" rtl="0" eaLnBrk="1" latinLnBrk="0" hangingPunct="1">
                <a:defRPr sz="2400" kern="1200">
                  <a:solidFill>
                    <a:srgbClr val="0095D3"/>
                  </a:solidFill>
                  <a:latin typeface="Arial" charset="0"/>
                  <a:ea typeface="ＭＳ Ｐゴシック" pitchFamily="34" charset="-128"/>
                  <a:cs typeface="+mn-cs"/>
                </a:defRPr>
              </a:lvl9pPr>
            </a:lstStyle>
            <a:p>
              <a:pPr marL="0" marR="0" indent="0" algn="ctr" defTabSz="914400" eaLnBrk="1" latinLnBrk="0" hangingPunct="1">
                <a:lnSpc>
                  <a:spcPct val="100000"/>
                </a:lnSpc>
                <a:buClrTx/>
                <a:buSzTx/>
                <a:buFontTx/>
                <a:buNone/>
                <a:tabLst/>
              </a:pPr>
              <a:endParaRPr lang="en-US" sz="3200" dirty="0" smtClean="0">
                <a:solidFill>
                  <a:srgbClr val="FFFFFF"/>
                </a:solidFill>
              </a:endParaRPr>
            </a:p>
          </p:txBody>
        </p:sp>
        <p:pic>
          <p:nvPicPr>
            <p:cNvPr id="12" name="Picture 11" descr="ICON_VirtTriangle_flat_Q408.png"/>
            <p:cNvPicPr>
              <a:picLocks noChangeAspect="1"/>
            </p:cNvPicPr>
            <p:nvPr/>
          </p:nvPicPr>
          <p:blipFill>
            <a:blip r:embed="rId3" cstate="email"/>
            <a:srcRect/>
            <a:stretch>
              <a:fillRect/>
            </a:stretch>
          </p:blipFill>
          <p:spPr bwMode="auto">
            <a:xfrm>
              <a:off x="1273449" y="2505694"/>
              <a:ext cx="1785099" cy="429049"/>
            </a:xfrm>
            <a:prstGeom prst="rect">
              <a:avLst/>
            </a:prstGeom>
            <a:noFill/>
            <a:ln w="9525">
              <a:noFill/>
              <a:miter lim="800000"/>
              <a:headEnd/>
              <a:tailEnd/>
            </a:ln>
          </p:spPr>
        </p:pic>
        <p:pic>
          <p:nvPicPr>
            <p:cNvPr id="13" name="Picture 12" descr="ICON_VirtTriangle_flat_Q408.png"/>
            <p:cNvPicPr>
              <a:picLocks noChangeAspect="1"/>
            </p:cNvPicPr>
            <p:nvPr/>
          </p:nvPicPr>
          <p:blipFill>
            <a:blip r:embed="rId3" cstate="email"/>
            <a:srcRect/>
            <a:stretch>
              <a:fillRect/>
            </a:stretch>
          </p:blipFill>
          <p:spPr bwMode="auto">
            <a:xfrm>
              <a:off x="3461663" y="2505695"/>
              <a:ext cx="1785099" cy="429042"/>
            </a:xfrm>
            <a:prstGeom prst="rect">
              <a:avLst/>
            </a:prstGeom>
            <a:noFill/>
            <a:ln w="9525">
              <a:noFill/>
              <a:miter lim="800000"/>
              <a:headEnd/>
              <a:tailEnd/>
            </a:ln>
          </p:spPr>
        </p:pic>
        <p:pic>
          <p:nvPicPr>
            <p:cNvPr id="14" name="Picture 13" descr="ICON_VirtTriangle_flat_Q408.png"/>
            <p:cNvPicPr>
              <a:picLocks noChangeAspect="1"/>
            </p:cNvPicPr>
            <p:nvPr/>
          </p:nvPicPr>
          <p:blipFill>
            <a:blip r:embed="rId3" cstate="email"/>
            <a:srcRect/>
            <a:stretch>
              <a:fillRect/>
            </a:stretch>
          </p:blipFill>
          <p:spPr bwMode="auto">
            <a:xfrm>
              <a:off x="5682902" y="2505695"/>
              <a:ext cx="1785099" cy="413937"/>
            </a:xfrm>
            <a:prstGeom prst="rect">
              <a:avLst/>
            </a:prstGeom>
            <a:noFill/>
            <a:ln w="9525">
              <a:noFill/>
              <a:miter lim="800000"/>
              <a:headEnd/>
              <a:tailEnd/>
            </a:ln>
          </p:spPr>
        </p:pic>
        <p:sp>
          <p:nvSpPr>
            <p:cNvPr id="15" name="Rounded Rectangle 14"/>
            <p:cNvSpPr/>
            <p:nvPr/>
          </p:nvSpPr>
          <p:spPr bwMode="auto">
            <a:xfrm>
              <a:off x="1151642" y="2059376"/>
              <a:ext cx="6249696" cy="446318"/>
            </a:xfrm>
            <a:prstGeom prst="roundRect">
              <a:avLst/>
            </a:prstGeom>
            <a:gradFill>
              <a:gsLst>
                <a:gs pos="0">
                  <a:srgbClr val="2F97D9"/>
                </a:gs>
                <a:gs pos="100000">
                  <a:srgbClr val="8FD1F0"/>
                </a:gs>
              </a:gsLst>
            </a:gradFill>
            <a:ln w="12700">
              <a:solidFill>
                <a:srgbClr val="39A5E5"/>
              </a:solidFill>
              <a:headEnd type="none" w="med" len="med"/>
              <a:tailEnd type="none" w="med" len="med"/>
            </a:ln>
            <a:effectLst/>
            <a:scene3d>
              <a:camera prst="orthographicFront"/>
              <a:lightRig rig="threePt" dir="t"/>
            </a:scene3d>
            <a:sp3d>
              <a:bevelT w="25400" h="6350"/>
            </a:sp3d>
          </p:spPr>
          <p:style>
            <a:lnRef idx="1">
              <a:schemeClr val="accent4"/>
            </a:lnRef>
            <a:fillRef idx="3">
              <a:schemeClr val="accent4"/>
            </a:fillRef>
            <a:effectRef idx="2">
              <a:schemeClr val="accent4"/>
            </a:effectRef>
            <a:fontRef idx="minor">
              <a:schemeClr val="lt1"/>
            </a:fontRef>
          </p:style>
          <p:txBody>
            <a:bodyPr anchor="ctr"/>
            <a:lstStyle>
              <a:defPPr>
                <a:defRPr lang="en-US"/>
              </a:defPPr>
              <a:lvl1pPr algn="ctr" rtl="0" fontAlgn="base">
                <a:spcBef>
                  <a:spcPct val="0"/>
                </a:spcBef>
                <a:spcAft>
                  <a:spcPct val="40000"/>
                </a:spcAft>
                <a:defRPr sz="2400" kern="1200">
                  <a:solidFill>
                    <a:schemeClr val="lt1"/>
                  </a:solidFill>
                  <a:latin typeface="+mn-lt"/>
                  <a:ea typeface="+mn-ea"/>
                  <a:cs typeface="+mn-cs"/>
                </a:defRPr>
              </a:lvl1pPr>
              <a:lvl2pPr marL="457200" algn="ctr" rtl="0" fontAlgn="base">
                <a:spcBef>
                  <a:spcPct val="0"/>
                </a:spcBef>
                <a:spcAft>
                  <a:spcPct val="40000"/>
                </a:spcAft>
                <a:defRPr sz="2400" kern="1200">
                  <a:solidFill>
                    <a:schemeClr val="lt1"/>
                  </a:solidFill>
                  <a:latin typeface="+mn-lt"/>
                  <a:ea typeface="+mn-ea"/>
                  <a:cs typeface="+mn-cs"/>
                </a:defRPr>
              </a:lvl2pPr>
              <a:lvl3pPr marL="914400" algn="ctr" rtl="0" fontAlgn="base">
                <a:spcBef>
                  <a:spcPct val="0"/>
                </a:spcBef>
                <a:spcAft>
                  <a:spcPct val="40000"/>
                </a:spcAft>
                <a:defRPr sz="2400" kern="1200">
                  <a:solidFill>
                    <a:schemeClr val="lt1"/>
                  </a:solidFill>
                  <a:latin typeface="+mn-lt"/>
                  <a:ea typeface="+mn-ea"/>
                  <a:cs typeface="+mn-cs"/>
                </a:defRPr>
              </a:lvl3pPr>
              <a:lvl4pPr marL="1371600" algn="ctr" rtl="0" fontAlgn="base">
                <a:spcBef>
                  <a:spcPct val="0"/>
                </a:spcBef>
                <a:spcAft>
                  <a:spcPct val="40000"/>
                </a:spcAft>
                <a:defRPr sz="2400" kern="1200">
                  <a:solidFill>
                    <a:schemeClr val="lt1"/>
                  </a:solidFill>
                  <a:latin typeface="+mn-lt"/>
                  <a:ea typeface="+mn-ea"/>
                  <a:cs typeface="+mn-cs"/>
                </a:defRPr>
              </a:lvl4pPr>
              <a:lvl5pPr marL="1828800" algn="ctr" rtl="0" fontAlgn="base">
                <a:spcBef>
                  <a:spcPct val="0"/>
                </a:spcBef>
                <a:spcAft>
                  <a:spcPct val="4000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spcAft>
                  <a:spcPct val="0"/>
                </a:spcAft>
              </a:pPr>
              <a:r>
                <a:rPr lang="en-US" sz="1600" b="1" dirty="0">
                  <a:solidFill>
                    <a:srgbClr val="FFFFFF"/>
                  </a:solidFill>
                </a:rPr>
                <a:t>vSphere</a:t>
              </a:r>
            </a:p>
          </p:txBody>
        </p:sp>
        <p:pic>
          <p:nvPicPr>
            <p:cNvPr id="16" name="Picture 15" descr="http://t0.gstatic.com/images?q=tbn:ANd9GcRwwChU02O_iT9y8vZQh-Gs-VAxs6P9rdghYc01LLbbpNzIMrON"/>
            <p:cNvPicPr>
              <a:picLocks noChangeAspect="1" noChangeArrowheads="1"/>
            </p:cNvPicPr>
            <p:nvPr/>
          </p:nvPicPr>
          <p:blipFill>
            <a:blip r:embed="rId4" cstate="print"/>
            <a:srcRect/>
            <a:stretch>
              <a:fillRect/>
            </a:stretch>
          </p:blipFill>
          <p:spPr bwMode="auto">
            <a:xfrm>
              <a:off x="3347897" y="3612287"/>
              <a:ext cx="354497" cy="329678"/>
            </a:xfrm>
            <a:prstGeom prst="rect">
              <a:avLst/>
            </a:prstGeom>
            <a:noFill/>
          </p:spPr>
        </p:pic>
        <p:pic>
          <p:nvPicPr>
            <p:cNvPr id="17" name="Picture 16" descr="http://t0.gstatic.com/images?q=tbn:ANd9GcRwwChU02O_iT9y8vZQh-Gs-VAxs6P9rdghYc01LLbbpNzIMrON"/>
            <p:cNvPicPr>
              <a:picLocks noChangeAspect="1" noChangeArrowheads="1"/>
            </p:cNvPicPr>
            <p:nvPr/>
          </p:nvPicPr>
          <p:blipFill>
            <a:blip r:embed="rId4" cstate="print"/>
            <a:srcRect/>
            <a:stretch>
              <a:fillRect/>
            </a:stretch>
          </p:blipFill>
          <p:spPr bwMode="auto">
            <a:xfrm>
              <a:off x="1561342" y="3566974"/>
              <a:ext cx="354497" cy="329678"/>
            </a:xfrm>
            <a:prstGeom prst="rect">
              <a:avLst/>
            </a:prstGeom>
            <a:noFill/>
          </p:spPr>
        </p:pic>
        <p:pic>
          <p:nvPicPr>
            <p:cNvPr id="18" name="Picture 17" descr="ICON_Server_flat_Q408.png"/>
            <p:cNvPicPr>
              <a:picLocks noChangeAspect="1"/>
            </p:cNvPicPr>
            <p:nvPr/>
          </p:nvPicPr>
          <p:blipFill>
            <a:blip r:embed="rId5" cstate="print"/>
            <a:srcRect/>
            <a:stretch>
              <a:fillRect/>
            </a:stretch>
          </p:blipFill>
          <p:spPr bwMode="auto">
            <a:xfrm>
              <a:off x="1250061" y="3020789"/>
              <a:ext cx="1802206" cy="395194"/>
            </a:xfrm>
            <a:prstGeom prst="rect">
              <a:avLst/>
            </a:prstGeom>
            <a:noFill/>
            <a:ln w="9525">
              <a:noFill/>
              <a:miter lim="800000"/>
              <a:headEnd/>
              <a:tailEnd/>
            </a:ln>
          </p:spPr>
        </p:pic>
        <p:pic>
          <p:nvPicPr>
            <p:cNvPr id="19" name="Picture 18" descr="ICON_Server_flat_Q408.png"/>
            <p:cNvPicPr>
              <a:picLocks noChangeAspect="1"/>
            </p:cNvPicPr>
            <p:nvPr/>
          </p:nvPicPr>
          <p:blipFill>
            <a:blip r:embed="rId5" cstate="print"/>
            <a:srcRect/>
            <a:stretch>
              <a:fillRect/>
            </a:stretch>
          </p:blipFill>
          <p:spPr bwMode="auto">
            <a:xfrm>
              <a:off x="3247821" y="3020789"/>
              <a:ext cx="1802206" cy="395194"/>
            </a:xfrm>
            <a:prstGeom prst="rect">
              <a:avLst/>
            </a:prstGeom>
            <a:noFill/>
            <a:ln w="9525">
              <a:noFill/>
              <a:miter lim="800000"/>
              <a:headEnd/>
              <a:tailEnd/>
            </a:ln>
          </p:spPr>
        </p:pic>
        <p:pic>
          <p:nvPicPr>
            <p:cNvPr id="20" name="Picture 19" descr="ICON_Server_flat_Q408.png"/>
            <p:cNvPicPr>
              <a:picLocks noChangeAspect="1"/>
            </p:cNvPicPr>
            <p:nvPr/>
          </p:nvPicPr>
          <p:blipFill>
            <a:blip r:embed="rId5" cstate="print"/>
            <a:srcRect/>
            <a:stretch>
              <a:fillRect/>
            </a:stretch>
          </p:blipFill>
          <p:spPr bwMode="auto">
            <a:xfrm>
              <a:off x="5705092" y="3017020"/>
              <a:ext cx="1802206" cy="395194"/>
            </a:xfrm>
            <a:prstGeom prst="rect">
              <a:avLst/>
            </a:prstGeom>
            <a:noFill/>
            <a:ln w="9525">
              <a:noFill/>
              <a:miter lim="800000"/>
              <a:headEnd/>
              <a:tailEnd/>
            </a:ln>
          </p:spPr>
        </p:pic>
        <p:sp>
          <p:nvSpPr>
            <p:cNvPr id="21" name="TextBox 39"/>
            <p:cNvSpPr txBox="1"/>
            <p:nvPr/>
          </p:nvSpPr>
          <p:spPr>
            <a:xfrm>
              <a:off x="4149416" y="4166149"/>
              <a:ext cx="963531" cy="184666"/>
            </a:xfrm>
            <a:prstGeom prst="rect">
              <a:avLst/>
            </a:prstGeom>
            <a:noFill/>
          </p:spPr>
          <p:txBody>
            <a:bodyPr wrap="square" lIns="0" tIns="0" rIns="0" bIns="0" rtlCol="0">
              <a:spAutoFit/>
            </a:bodyPr>
            <a:lstStyle>
              <a:defPPr>
                <a:defRPr lang="en-US"/>
              </a:defPPr>
              <a:lvl1pPr algn="ctr" rtl="0" fontAlgn="base">
                <a:spcBef>
                  <a:spcPct val="0"/>
                </a:spcBef>
                <a:spcAft>
                  <a:spcPct val="40000"/>
                </a:spcAft>
                <a:defRPr sz="2400" kern="1200">
                  <a:solidFill>
                    <a:srgbClr val="0095D3"/>
                  </a:solidFill>
                  <a:latin typeface="Arial" charset="0"/>
                  <a:ea typeface="ＭＳ Ｐゴシック" pitchFamily="34" charset="-128"/>
                  <a:cs typeface="+mn-cs"/>
                </a:defRPr>
              </a:lvl1pPr>
              <a:lvl2pPr marL="457200" algn="ctr" rtl="0" fontAlgn="base">
                <a:spcBef>
                  <a:spcPct val="0"/>
                </a:spcBef>
                <a:spcAft>
                  <a:spcPct val="40000"/>
                </a:spcAft>
                <a:defRPr sz="2400" kern="1200">
                  <a:solidFill>
                    <a:srgbClr val="0095D3"/>
                  </a:solidFill>
                  <a:latin typeface="Arial" charset="0"/>
                  <a:ea typeface="ＭＳ Ｐゴシック" pitchFamily="34" charset="-128"/>
                  <a:cs typeface="+mn-cs"/>
                </a:defRPr>
              </a:lvl2pPr>
              <a:lvl3pPr marL="914400" algn="ctr" rtl="0" fontAlgn="base">
                <a:spcBef>
                  <a:spcPct val="0"/>
                </a:spcBef>
                <a:spcAft>
                  <a:spcPct val="40000"/>
                </a:spcAft>
                <a:defRPr sz="2400" kern="1200">
                  <a:solidFill>
                    <a:srgbClr val="0095D3"/>
                  </a:solidFill>
                  <a:latin typeface="Arial" charset="0"/>
                  <a:ea typeface="ＭＳ Ｐゴシック" pitchFamily="34" charset="-128"/>
                  <a:cs typeface="+mn-cs"/>
                </a:defRPr>
              </a:lvl3pPr>
              <a:lvl4pPr marL="1371600" algn="ctr" rtl="0" fontAlgn="base">
                <a:spcBef>
                  <a:spcPct val="0"/>
                </a:spcBef>
                <a:spcAft>
                  <a:spcPct val="40000"/>
                </a:spcAft>
                <a:defRPr sz="2400" kern="1200">
                  <a:solidFill>
                    <a:srgbClr val="0095D3"/>
                  </a:solidFill>
                  <a:latin typeface="Arial" charset="0"/>
                  <a:ea typeface="ＭＳ Ｐゴシック" pitchFamily="34" charset="-128"/>
                  <a:cs typeface="+mn-cs"/>
                </a:defRPr>
              </a:lvl4pPr>
              <a:lvl5pPr marL="1828800" algn="ctr" rtl="0" fontAlgn="base">
                <a:spcBef>
                  <a:spcPct val="0"/>
                </a:spcBef>
                <a:spcAft>
                  <a:spcPct val="40000"/>
                </a:spcAft>
                <a:defRPr sz="2400" kern="1200">
                  <a:solidFill>
                    <a:srgbClr val="0095D3"/>
                  </a:solidFill>
                  <a:latin typeface="Arial" charset="0"/>
                  <a:ea typeface="ＭＳ Ｐゴシック" pitchFamily="34" charset="-128"/>
                  <a:cs typeface="+mn-cs"/>
                </a:defRPr>
              </a:lvl5pPr>
              <a:lvl6pPr marL="2286000" algn="l" defTabSz="914400" rtl="0" eaLnBrk="1" latinLnBrk="0" hangingPunct="1">
                <a:defRPr sz="2400" kern="1200">
                  <a:solidFill>
                    <a:srgbClr val="0095D3"/>
                  </a:solidFill>
                  <a:latin typeface="Arial" charset="0"/>
                  <a:ea typeface="ＭＳ Ｐゴシック" pitchFamily="34" charset="-128"/>
                  <a:cs typeface="+mn-cs"/>
                </a:defRPr>
              </a:lvl6pPr>
              <a:lvl7pPr marL="2743200" algn="l" defTabSz="914400" rtl="0" eaLnBrk="1" latinLnBrk="0" hangingPunct="1">
                <a:defRPr sz="2400" kern="1200">
                  <a:solidFill>
                    <a:srgbClr val="0095D3"/>
                  </a:solidFill>
                  <a:latin typeface="Arial" charset="0"/>
                  <a:ea typeface="ＭＳ Ｐゴシック" pitchFamily="34" charset="-128"/>
                  <a:cs typeface="+mn-cs"/>
                </a:defRPr>
              </a:lvl7pPr>
              <a:lvl8pPr marL="3200400" algn="l" defTabSz="914400" rtl="0" eaLnBrk="1" latinLnBrk="0" hangingPunct="1">
                <a:defRPr sz="2400" kern="1200">
                  <a:solidFill>
                    <a:srgbClr val="0095D3"/>
                  </a:solidFill>
                  <a:latin typeface="Arial" charset="0"/>
                  <a:ea typeface="ＭＳ Ｐゴシック" pitchFamily="34" charset="-128"/>
                  <a:cs typeface="+mn-cs"/>
                </a:defRPr>
              </a:lvl8pPr>
              <a:lvl9pPr marL="3657600" algn="l" defTabSz="914400" rtl="0" eaLnBrk="1" latinLnBrk="0" hangingPunct="1">
                <a:defRPr sz="2400" kern="1200">
                  <a:solidFill>
                    <a:srgbClr val="0095D3"/>
                  </a:solidFill>
                  <a:latin typeface="Arial" charset="0"/>
                  <a:ea typeface="ＭＳ Ｐゴシック" pitchFamily="34" charset="-128"/>
                  <a:cs typeface="+mn-cs"/>
                </a:defRPr>
              </a:lvl9pPr>
            </a:lstStyle>
            <a:p>
              <a:pPr algn="l"/>
              <a:r>
                <a:rPr lang="en-US" sz="1200" b="1" dirty="0" smtClean="0">
                  <a:solidFill>
                    <a:srgbClr val="333333"/>
                  </a:solidFill>
                  <a:latin typeface="Arial"/>
                  <a:ea typeface="ＭＳ Ｐゴシック"/>
                  <a:cs typeface="Arial" pitchFamily="34" charset="0"/>
                </a:rPr>
                <a:t>HD/SSD</a:t>
              </a:r>
              <a:endParaRPr lang="en-US" sz="1200" b="1" dirty="0">
                <a:solidFill>
                  <a:srgbClr val="333333"/>
                </a:solidFill>
                <a:latin typeface="Arial"/>
                <a:ea typeface="ＭＳ Ｐゴシック"/>
                <a:cs typeface="Arial" pitchFamily="34" charset="0"/>
              </a:endParaRPr>
            </a:p>
          </p:txBody>
        </p:sp>
        <p:sp>
          <p:nvSpPr>
            <p:cNvPr id="22" name="TextBox 42"/>
            <p:cNvSpPr txBox="1"/>
            <p:nvPr/>
          </p:nvSpPr>
          <p:spPr>
            <a:xfrm>
              <a:off x="2129306" y="4166149"/>
              <a:ext cx="753758" cy="184666"/>
            </a:xfrm>
            <a:prstGeom prst="rect">
              <a:avLst/>
            </a:prstGeom>
            <a:noFill/>
          </p:spPr>
          <p:txBody>
            <a:bodyPr wrap="square" lIns="0" tIns="0" rIns="0" bIns="0" rtlCol="0">
              <a:spAutoFit/>
            </a:bodyPr>
            <a:lstStyle>
              <a:defPPr>
                <a:defRPr lang="en-US"/>
              </a:defPPr>
              <a:lvl1pPr algn="ctr" rtl="0" fontAlgn="base">
                <a:spcBef>
                  <a:spcPct val="0"/>
                </a:spcBef>
                <a:spcAft>
                  <a:spcPct val="40000"/>
                </a:spcAft>
                <a:defRPr sz="2400" kern="1200">
                  <a:solidFill>
                    <a:srgbClr val="0095D3"/>
                  </a:solidFill>
                  <a:latin typeface="Arial" charset="0"/>
                  <a:ea typeface="ＭＳ Ｐゴシック" pitchFamily="34" charset="-128"/>
                  <a:cs typeface="+mn-cs"/>
                </a:defRPr>
              </a:lvl1pPr>
              <a:lvl2pPr marL="457200" algn="ctr" rtl="0" fontAlgn="base">
                <a:spcBef>
                  <a:spcPct val="0"/>
                </a:spcBef>
                <a:spcAft>
                  <a:spcPct val="40000"/>
                </a:spcAft>
                <a:defRPr sz="2400" kern="1200">
                  <a:solidFill>
                    <a:srgbClr val="0095D3"/>
                  </a:solidFill>
                  <a:latin typeface="Arial" charset="0"/>
                  <a:ea typeface="ＭＳ Ｐゴシック" pitchFamily="34" charset="-128"/>
                  <a:cs typeface="+mn-cs"/>
                </a:defRPr>
              </a:lvl2pPr>
              <a:lvl3pPr marL="914400" algn="ctr" rtl="0" fontAlgn="base">
                <a:spcBef>
                  <a:spcPct val="0"/>
                </a:spcBef>
                <a:spcAft>
                  <a:spcPct val="40000"/>
                </a:spcAft>
                <a:defRPr sz="2400" kern="1200">
                  <a:solidFill>
                    <a:srgbClr val="0095D3"/>
                  </a:solidFill>
                  <a:latin typeface="Arial" charset="0"/>
                  <a:ea typeface="ＭＳ Ｐゴシック" pitchFamily="34" charset="-128"/>
                  <a:cs typeface="+mn-cs"/>
                </a:defRPr>
              </a:lvl3pPr>
              <a:lvl4pPr marL="1371600" algn="ctr" rtl="0" fontAlgn="base">
                <a:spcBef>
                  <a:spcPct val="0"/>
                </a:spcBef>
                <a:spcAft>
                  <a:spcPct val="40000"/>
                </a:spcAft>
                <a:defRPr sz="2400" kern="1200">
                  <a:solidFill>
                    <a:srgbClr val="0095D3"/>
                  </a:solidFill>
                  <a:latin typeface="Arial" charset="0"/>
                  <a:ea typeface="ＭＳ Ｐゴシック" pitchFamily="34" charset="-128"/>
                  <a:cs typeface="+mn-cs"/>
                </a:defRPr>
              </a:lvl4pPr>
              <a:lvl5pPr marL="1828800" algn="ctr" rtl="0" fontAlgn="base">
                <a:spcBef>
                  <a:spcPct val="0"/>
                </a:spcBef>
                <a:spcAft>
                  <a:spcPct val="40000"/>
                </a:spcAft>
                <a:defRPr sz="2400" kern="1200">
                  <a:solidFill>
                    <a:srgbClr val="0095D3"/>
                  </a:solidFill>
                  <a:latin typeface="Arial" charset="0"/>
                  <a:ea typeface="ＭＳ Ｐゴシック" pitchFamily="34" charset="-128"/>
                  <a:cs typeface="+mn-cs"/>
                </a:defRPr>
              </a:lvl5pPr>
              <a:lvl6pPr marL="2286000" algn="l" defTabSz="914400" rtl="0" eaLnBrk="1" latinLnBrk="0" hangingPunct="1">
                <a:defRPr sz="2400" kern="1200">
                  <a:solidFill>
                    <a:srgbClr val="0095D3"/>
                  </a:solidFill>
                  <a:latin typeface="Arial" charset="0"/>
                  <a:ea typeface="ＭＳ Ｐゴシック" pitchFamily="34" charset="-128"/>
                  <a:cs typeface="+mn-cs"/>
                </a:defRPr>
              </a:lvl6pPr>
              <a:lvl7pPr marL="2743200" algn="l" defTabSz="914400" rtl="0" eaLnBrk="1" latinLnBrk="0" hangingPunct="1">
                <a:defRPr sz="2400" kern="1200">
                  <a:solidFill>
                    <a:srgbClr val="0095D3"/>
                  </a:solidFill>
                  <a:latin typeface="Arial" charset="0"/>
                  <a:ea typeface="ＭＳ Ｐゴシック" pitchFamily="34" charset="-128"/>
                  <a:cs typeface="+mn-cs"/>
                </a:defRPr>
              </a:lvl7pPr>
              <a:lvl8pPr marL="3200400" algn="l" defTabSz="914400" rtl="0" eaLnBrk="1" latinLnBrk="0" hangingPunct="1">
                <a:defRPr sz="2400" kern="1200">
                  <a:solidFill>
                    <a:srgbClr val="0095D3"/>
                  </a:solidFill>
                  <a:latin typeface="Arial" charset="0"/>
                  <a:ea typeface="ＭＳ Ｐゴシック" pitchFamily="34" charset="-128"/>
                  <a:cs typeface="+mn-cs"/>
                </a:defRPr>
              </a:lvl8pPr>
              <a:lvl9pPr marL="3657600" algn="l" defTabSz="914400" rtl="0" eaLnBrk="1" latinLnBrk="0" hangingPunct="1">
                <a:defRPr sz="2400" kern="1200">
                  <a:solidFill>
                    <a:srgbClr val="0095D3"/>
                  </a:solidFill>
                  <a:latin typeface="Arial" charset="0"/>
                  <a:ea typeface="ＭＳ Ｐゴシック" pitchFamily="34" charset="-128"/>
                  <a:cs typeface="+mn-cs"/>
                </a:defRPr>
              </a:lvl9pPr>
            </a:lstStyle>
            <a:p>
              <a:pPr algn="l"/>
              <a:r>
                <a:rPr lang="en-US" sz="1200" b="1" dirty="0" smtClean="0">
                  <a:solidFill>
                    <a:srgbClr val="333333"/>
                  </a:solidFill>
                  <a:latin typeface="Arial"/>
                  <a:ea typeface="ＭＳ Ｐゴシック"/>
                  <a:cs typeface="Arial" pitchFamily="34" charset="0"/>
                </a:rPr>
                <a:t>HD/SSD</a:t>
              </a:r>
              <a:endParaRPr lang="en-US" sz="1200" b="1" dirty="0">
                <a:solidFill>
                  <a:srgbClr val="333333"/>
                </a:solidFill>
                <a:latin typeface="Arial"/>
                <a:ea typeface="ＭＳ Ｐゴシック"/>
                <a:cs typeface="Arial" pitchFamily="34" charset="0"/>
              </a:endParaRPr>
            </a:p>
          </p:txBody>
        </p:sp>
        <p:pic>
          <p:nvPicPr>
            <p:cNvPr id="23" name="Picture 22" descr="ICON_DiscDrive_Q308"/>
            <p:cNvPicPr>
              <a:picLocks noChangeAspect="1" noChangeArrowheads="1"/>
            </p:cNvPicPr>
            <p:nvPr/>
          </p:nvPicPr>
          <p:blipFill>
            <a:blip r:embed="rId6" cstate="print"/>
            <a:srcRect/>
            <a:stretch>
              <a:fillRect/>
            </a:stretch>
          </p:blipFill>
          <p:spPr bwMode="auto">
            <a:xfrm>
              <a:off x="1990375" y="3558728"/>
              <a:ext cx="619467" cy="393119"/>
            </a:xfrm>
            <a:prstGeom prst="rect">
              <a:avLst/>
            </a:prstGeom>
            <a:noFill/>
            <a:ln w="9525">
              <a:noFill/>
              <a:miter lim="800000"/>
              <a:headEnd/>
              <a:tailEnd/>
            </a:ln>
          </p:spPr>
        </p:pic>
        <p:pic>
          <p:nvPicPr>
            <p:cNvPr id="24" name="Picture 23" descr="ICON_DiscDrive_Q308"/>
            <p:cNvPicPr>
              <a:picLocks noChangeAspect="1" noChangeArrowheads="1"/>
            </p:cNvPicPr>
            <p:nvPr/>
          </p:nvPicPr>
          <p:blipFill>
            <a:blip r:embed="rId6" cstate="print"/>
            <a:srcRect/>
            <a:stretch>
              <a:fillRect/>
            </a:stretch>
          </p:blipFill>
          <p:spPr bwMode="auto">
            <a:xfrm>
              <a:off x="2260090" y="3550797"/>
              <a:ext cx="644464" cy="408982"/>
            </a:xfrm>
            <a:prstGeom prst="rect">
              <a:avLst/>
            </a:prstGeom>
            <a:noFill/>
            <a:ln w="9525">
              <a:noFill/>
              <a:miter lim="800000"/>
              <a:headEnd/>
              <a:tailEnd/>
            </a:ln>
          </p:spPr>
        </p:pic>
        <p:pic>
          <p:nvPicPr>
            <p:cNvPr id="25" name="Picture 24" descr="ICON_DiscDrive_Q308"/>
            <p:cNvPicPr>
              <a:picLocks noChangeAspect="1" noChangeArrowheads="1"/>
            </p:cNvPicPr>
            <p:nvPr/>
          </p:nvPicPr>
          <p:blipFill>
            <a:blip r:embed="rId6" cstate="print"/>
            <a:srcRect/>
            <a:stretch>
              <a:fillRect/>
            </a:stretch>
          </p:blipFill>
          <p:spPr bwMode="auto">
            <a:xfrm>
              <a:off x="3924932" y="3558728"/>
              <a:ext cx="644464" cy="408982"/>
            </a:xfrm>
            <a:prstGeom prst="rect">
              <a:avLst/>
            </a:prstGeom>
            <a:noFill/>
            <a:ln w="9525">
              <a:noFill/>
              <a:miter lim="800000"/>
              <a:headEnd/>
              <a:tailEnd/>
            </a:ln>
          </p:spPr>
        </p:pic>
        <p:pic>
          <p:nvPicPr>
            <p:cNvPr id="26" name="Picture 25" descr="ICON_DiscDrive_Q308"/>
            <p:cNvPicPr>
              <a:picLocks noChangeAspect="1" noChangeArrowheads="1"/>
            </p:cNvPicPr>
            <p:nvPr/>
          </p:nvPicPr>
          <p:blipFill>
            <a:blip r:embed="rId6" cstate="print"/>
            <a:srcRect/>
            <a:stretch>
              <a:fillRect/>
            </a:stretch>
          </p:blipFill>
          <p:spPr bwMode="auto">
            <a:xfrm>
              <a:off x="4160335" y="3505484"/>
              <a:ext cx="644464" cy="408982"/>
            </a:xfrm>
            <a:prstGeom prst="rect">
              <a:avLst/>
            </a:prstGeom>
            <a:noFill/>
            <a:ln w="9525">
              <a:noFill/>
              <a:miter lim="800000"/>
              <a:headEnd/>
              <a:tailEnd/>
            </a:ln>
          </p:spPr>
        </p:pic>
        <p:sp>
          <p:nvSpPr>
            <p:cNvPr id="27" name="TextBox 59"/>
            <p:cNvSpPr txBox="1"/>
            <p:nvPr/>
          </p:nvSpPr>
          <p:spPr>
            <a:xfrm>
              <a:off x="1459821" y="4095025"/>
              <a:ext cx="731535" cy="184666"/>
            </a:xfrm>
            <a:prstGeom prst="rect">
              <a:avLst/>
            </a:prstGeom>
            <a:noFill/>
          </p:spPr>
          <p:txBody>
            <a:bodyPr wrap="square" lIns="0" tIns="0" rIns="0" bIns="0" rtlCol="0">
              <a:spAutoFit/>
            </a:bodyPr>
            <a:lstStyle>
              <a:defPPr>
                <a:defRPr lang="en-US"/>
              </a:defPPr>
              <a:lvl1pPr algn="ctr" rtl="0" fontAlgn="base">
                <a:spcBef>
                  <a:spcPct val="0"/>
                </a:spcBef>
                <a:spcAft>
                  <a:spcPct val="40000"/>
                </a:spcAft>
                <a:defRPr sz="2400" kern="1200">
                  <a:solidFill>
                    <a:srgbClr val="0095D3"/>
                  </a:solidFill>
                  <a:latin typeface="Arial" charset="0"/>
                  <a:ea typeface="ＭＳ Ｐゴシック" pitchFamily="34" charset="-128"/>
                  <a:cs typeface="+mn-cs"/>
                </a:defRPr>
              </a:lvl1pPr>
              <a:lvl2pPr marL="457200" algn="ctr" rtl="0" fontAlgn="base">
                <a:spcBef>
                  <a:spcPct val="0"/>
                </a:spcBef>
                <a:spcAft>
                  <a:spcPct val="40000"/>
                </a:spcAft>
                <a:defRPr sz="2400" kern="1200">
                  <a:solidFill>
                    <a:srgbClr val="0095D3"/>
                  </a:solidFill>
                  <a:latin typeface="Arial" charset="0"/>
                  <a:ea typeface="ＭＳ Ｐゴシック" pitchFamily="34" charset="-128"/>
                  <a:cs typeface="+mn-cs"/>
                </a:defRPr>
              </a:lvl2pPr>
              <a:lvl3pPr marL="914400" algn="ctr" rtl="0" fontAlgn="base">
                <a:spcBef>
                  <a:spcPct val="0"/>
                </a:spcBef>
                <a:spcAft>
                  <a:spcPct val="40000"/>
                </a:spcAft>
                <a:defRPr sz="2400" kern="1200">
                  <a:solidFill>
                    <a:srgbClr val="0095D3"/>
                  </a:solidFill>
                  <a:latin typeface="Arial" charset="0"/>
                  <a:ea typeface="ＭＳ Ｐゴシック" pitchFamily="34" charset="-128"/>
                  <a:cs typeface="+mn-cs"/>
                </a:defRPr>
              </a:lvl3pPr>
              <a:lvl4pPr marL="1371600" algn="ctr" rtl="0" fontAlgn="base">
                <a:spcBef>
                  <a:spcPct val="0"/>
                </a:spcBef>
                <a:spcAft>
                  <a:spcPct val="40000"/>
                </a:spcAft>
                <a:defRPr sz="2400" kern="1200">
                  <a:solidFill>
                    <a:srgbClr val="0095D3"/>
                  </a:solidFill>
                  <a:latin typeface="Arial" charset="0"/>
                  <a:ea typeface="ＭＳ Ｐゴシック" pitchFamily="34" charset="-128"/>
                  <a:cs typeface="+mn-cs"/>
                </a:defRPr>
              </a:lvl4pPr>
              <a:lvl5pPr marL="1828800" algn="ctr" rtl="0" fontAlgn="base">
                <a:spcBef>
                  <a:spcPct val="0"/>
                </a:spcBef>
                <a:spcAft>
                  <a:spcPct val="40000"/>
                </a:spcAft>
                <a:defRPr sz="2400" kern="1200">
                  <a:solidFill>
                    <a:srgbClr val="0095D3"/>
                  </a:solidFill>
                  <a:latin typeface="Arial" charset="0"/>
                  <a:ea typeface="ＭＳ Ｐゴシック" pitchFamily="34" charset="-128"/>
                  <a:cs typeface="+mn-cs"/>
                </a:defRPr>
              </a:lvl5pPr>
              <a:lvl6pPr marL="2286000" algn="l" defTabSz="914400" rtl="0" eaLnBrk="1" latinLnBrk="0" hangingPunct="1">
                <a:defRPr sz="2400" kern="1200">
                  <a:solidFill>
                    <a:srgbClr val="0095D3"/>
                  </a:solidFill>
                  <a:latin typeface="Arial" charset="0"/>
                  <a:ea typeface="ＭＳ Ｐゴシック" pitchFamily="34" charset="-128"/>
                  <a:cs typeface="+mn-cs"/>
                </a:defRPr>
              </a:lvl6pPr>
              <a:lvl7pPr marL="2743200" algn="l" defTabSz="914400" rtl="0" eaLnBrk="1" latinLnBrk="0" hangingPunct="1">
                <a:defRPr sz="2400" kern="1200">
                  <a:solidFill>
                    <a:srgbClr val="0095D3"/>
                  </a:solidFill>
                  <a:latin typeface="Arial" charset="0"/>
                  <a:ea typeface="ＭＳ Ｐゴシック" pitchFamily="34" charset="-128"/>
                  <a:cs typeface="+mn-cs"/>
                </a:defRPr>
              </a:lvl7pPr>
              <a:lvl8pPr marL="3200400" algn="l" defTabSz="914400" rtl="0" eaLnBrk="1" latinLnBrk="0" hangingPunct="1">
                <a:defRPr sz="2400" kern="1200">
                  <a:solidFill>
                    <a:srgbClr val="0095D3"/>
                  </a:solidFill>
                  <a:latin typeface="Arial" charset="0"/>
                  <a:ea typeface="ＭＳ Ｐゴシック" pitchFamily="34" charset="-128"/>
                  <a:cs typeface="+mn-cs"/>
                </a:defRPr>
              </a:lvl8pPr>
              <a:lvl9pPr marL="3657600" algn="l" defTabSz="914400" rtl="0" eaLnBrk="1" latinLnBrk="0" hangingPunct="1">
                <a:defRPr sz="2400" kern="1200">
                  <a:solidFill>
                    <a:srgbClr val="0095D3"/>
                  </a:solidFill>
                  <a:latin typeface="Arial" charset="0"/>
                  <a:ea typeface="ＭＳ Ｐゴシック" pitchFamily="34" charset="-128"/>
                  <a:cs typeface="+mn-cs"/>
                </a:defRPr>
              </a:lvl9pPr>
            </a:lstStyle>
            <a:p>
              <a:pPr algn="l"/>
              <a:r>
                <a:rPr lang="en-US" sz="1200" b="1" dirty="0">
                  <a:solidFill>
                    <a:srgbClr val="333333"/>
                  </a:solidFill>
                  <a:latin typeface="Arial"/>
                  <a:ea typeface="ＭＳ Ｐゴシック"/>
                  <a:cs typeface="Arial" pitchFamily="34" charset="0"/>
                </a:rPr>
                <a:t>SSD</a:t>
              </a:r>
            </a:p>
          </p:txBody>
        </p:sp>
        <p:sp>
          <p:nvSpPr>
            <p:cNvPr id="28" name="TextBox 60"/>
            <p:cNvSpPr txBox="1"/>
            <p:nvPr/>
          </p:nvSpPr>
          <p:spPr>
            <a:xfrm>
              <a:off x="3332895" y="4096244"/>
              <a:ext cx="731535" cy="184666"/>
            </a:xfrm>
            <a:prstGeom prst="rect">
              <a:avLst/>
            </a:prstGeom>
            <a:noFill/>
          </p:spPr>
          <p:txBody>
            <a:bodyPr wrap="square" lIns="0" tIns="0" rIns="0" bIns="0" rtlCol="0">
              <a:spAutoFit/>
            </a:bodyPr>
            <a:lstStyle>
              <a:defPPr>
                <a:defRPr lang="en-US"/>
              </a:defPPr>
              <a:lvl1pPr algn="ctr" rtl="0" fontAlgn="base">
                <a:spcBef>
                  <a:spcPct val="0"/>
                </a:spcBef>
                <a:spcAft>
                  <a:spcPct val="40000"/>
                </a:spcAft>
                <a:defRPr sz="2400" kern="1200">
                  <a:solidFill>
                    <a:srgbClr val="0095D3"/>
                  </a:solidFill>
                  <a:latin typeface="Arial" charset="0"/>
                  <a:ea typeface="ＭＳ Ｐゴシック" pitchFamily="34" charset="-128"/>
                  <a:cs typeface="+mn-cs"/>
                </a:defRPr>
              </a:lvl1pPr>
              <a:lvl2pPr marL="457200" algn="ctr" rtl="0" fontAlgn="base">
                <a:spcBef>
                  <a:spcPct val="0"/>
                </a:spcBef>
                <a:spcAft>
                  <a:spcPct val="40000"/>
                </a:spcAft>
                <a:defRPr sz="2400" kern="1200">
                  <a:solidFill>
                    <a:srgbClr val="0095D3"/>
                  </a:solidFill>
                  <a:latin typeface="Arial" charset="0"/>
                  <a:ea typeface="ＭＳ Ｐゴシック" pitchFamily="34" charset="-128"/>
                  <a:cs typeface="+mn-cs"/>
                </a:defRPr>
              </a:lvl2pPr>
              <a:lvl3pPr marL="914400" algn="ctr" rtl="0" fontAlgn="base">
                <a:spcBef>
                  <a:spcPct val="0"/>
                </a:spcBef>
                <a:spcAft>
                  <a:spcPct val="40000"/>
                </a:spcAft>
                <a:defRPr sz="2400" kern="1200">
                  <a:solidFill>
                    <a:srgbClr val="0095D3"/>
                  </a:solidFill>
                  <a:latin typeface="Arial" charset="0"/>
                  <a:ea typeface="ＭＳ Ｐゴシック" pitchFamily="34" charset="-128"/>
                  <a:cs typeface="+mn-cs"/>
                </a:defRPr>
              </a:lvl3pPr>
              <a:lvl4pPr marL="1371600" algn="ctr" rtl="0" fontAlgn="base">
                <a:spcBef>
                  <a:spcPct val="0"/>
                </a:spcBef>
                <a:spcAft>
                  <a:spcPct val="40000"/>
                </a:spcAft>
                <a:defRPr sz="2400" kern="1200">
                  <a:solidFill>
                    <a:srgbClr val="0095D3"/>
                  </a:solidFill>
                  <a:latin typeface="Arial" charset="0"/>
                  <a:ea typeface="ＭＳ Ｐゴシック" pitchFamily="34" charset="-128"/>
                  <a:cs typeface="+mn-cs"/>
                </a:defRPr>
              </a:lvl4pPr>
              <a:lvl5pPr marL="1828800" algn="ctr" rtl="0" fontAlgn="base">
                <a:spcBef>
                  <a:spcPct val="0"/>
                </a:spcBef>
                <a:spcAft>
                  <a:spcPct val="40000"/>
                </a:spcAft>
                <a:defRPr sz="2400" kern="1200">
                  <a:solidFill>
                    <a:srgbClr val="0095D3"/>
                  </a:solidFill>
                  <a:latin typeface="Arial" charset="0"/>
                  <a:ea typeface="ＭＳ Ｐゴシック" pitchFamily="34" charset="-128"/>
                  <a:cs typeface="+mn-cs"/>
                </a:defRPr>
              </a:lvl5pPr>
              <a:lvl6pPr marL="2286000" algn="l" defTabSz="914400" rtl="0" eaLnBrk="1" latinLnBrk="0" hangingPunct="1">
                <a:defRPr sz="2400" kern="1200">
                  <a:solidFill>
                    <a:srgbClr val="0095D3"/>
                  </a:solidFill>
                  <a:latin typeface="Arial" charset="0"/>
                  <a:ea typeface="ＭＳ Ｐゴシック" pitchFamily="34" charset="-128"/>
                  <a:cs typeface="+mn-cs"/>
                </a:defRPr>
              </a:lvl6pPr>
              <a:lvl7pPr marL="2743200" algn="l" defTabSz="914400" rtl="0" eaLnBrk="1" latinLnBrk="0" hangingPunct="1">
                <a:defRPr sz="2400" kern="1200">
                  <a:solidFill>
                    <a:srgbClr val="0095D3"/>
                  </a:solidFill>
                  <a:latin typeface="Arial" charset="0"/>
                  <a:ea typeface="ＭＳ Ｐゴシック" pitchFamily="34" charset="-128"/>
                  <a:cs typeface="+mn-cs"/>
                </a:defRPr>
              </a:lvl7pPr>
              <a:lvl8pPr marL="3200400" algn="l" defTabSz="914400" rtl="0" eaLnBrk="1" latinLnBrk="0" hangingPunct="1">
                <a:defRPr sz="2400" kern="1200">
                  <a:solidFill>
                    <a:srgbClr val="0095D3"/>
                  </a:solidFill>
                  <a:latin typeface="Arial" charset="0"/>
                  <a:ea typeface="ＭＳ Ｐゴシック" pitchFamily="34" charset="-128"/>
                  <a:cs typeface="+mn-cs"/>
                </a:defRPr>
              </a:lvl8pPr>
              <a:lvl9pPr marL="3657600" algn="l" defTabSz="914400" rtl="0" eaLnBrk="1" latinLnBrk="0" hangingPunct="1">
                <a:defRPr sz="2400" kern="1200">
                  <a:solidFill>
                    <a:srgbClr val="0095D3"/>
                  </a:solidFill>
                  <a:latin typeface="Arial" charset="0"/>
                  <a:ea typeface="ＭＳ Ｐゴシック" pitchFamily="34" charset="-128"/>
                  <a:cs typeface="+mn-cs"/>
                </a:defRPr>
              </a:lvl9pPr>
            </a:lstStyle>
            <a:p>
              <a:pPr algn="l"/>
              <a:r>
                <a:rPr lang="en-US" sz="1200" b="1" dirty="0">
                  <a:solidFill>
                    <a:srgbClr val="333333"/>
                  </a:solidFill>
                  <a:latin typeface="Arial"/>
                  <a:ea typeface="ＭＳ Ｐゴシック"/>
                  <a:cs typeface="Arial" pitchFamily="34" charset="0"/>
                </a:rPr>
                <a:t>SSD</a:t>
              </a:r>
            </a:p>
          </p:txBody>
        </p:sp>
        <p:sp>
          <p:nvSpPr>
            <p:cNvPr id="29" name="Rounded Rectangle 28"/>
            <p:cNvSpPr/>
            <p:nvPr/>
          </p:nvSpPr>
          <p:spPr bwMode="auto">
            <a:xfrm>
              <a:off x="1167054" y="1439878"/>
              <a:ext cx="6275343" cy="466581"/>
            </a:xfrm>
            <a:prstGeom prst="roundRect">
              <a:avLst/>
            </a:prstGeom>
            <a:ln>
              <a:prstDash val="dash"/>
              <a:headEnd/>
              <a:tailEnd/>
            </a:ln>
          </p:spPr>
          <p:style>
            <a:lnRef idx="0">
              <a:schemeClr val="accent3"/>
            </a:lnRef>
            <a:fillRef idx="3">
              <a:schemeClr val="accent3"/>
            </a:fillRef>
            <a:effectRef idx="3">
              <a:schemeClr val="accent3"/>
            </a:effectRef>
            <a:fontRef idx="minor">
              <a:schemeClr val="lt1"/>
            </a:fontRef>
          </p:style>
          <p:txBody>
            <a:bodyPr wrap="none" lIns="0" tIns="0" rIns="0" bIns="0" rtlCol="0" anchor="ctr"/>
            <a:lstStyle>
              <a:defPPr>
                <a:defRPr lang="en-US"/>
              </a:defPPr>
              <a:lvl1pPr algn="ctr" rtl="0" fontAlgn="base">
                <a:spcBef>
                  <a:spcPct val="0"/>
                </a:spcBef>
                <a:spcAft>
                  <a:spcPct val="40000"/>
                </a:spcAft>
                <a:defRPr sz="2400" kern="1200">
                  <a:solidFill>
                    <a:schemeClr val="lt1"/>
                  </a:solidFill>
                  <a:latin typeface="+mn-lt"/>
                  <a:ea typeface="+mn-ea"/>
                  <a:cs typeface="+mn-cs"/>
                </a:defRPr>
              </a:lvl1pPr>
              <a:lvl2pPr marL="457200" algn="ctr" rtl="0" fontAlgn="base">
                <a:spcBef>
                  <a:spcPct val="0"/>
                </a:spcBef>
                <a:spcAft>
                  <a:spcPct val="40000"/>
                </a:spcAft>
                <a:defRPr sz="2400" kern="1200">
                  <a:solidFill>
                    <a:schemeClr val="lt1"/>
                  </a:solidFill>
                  <a:latin typeface="+mn-lt"/>
                  <a:ea typeface="+mn-ea"/>
                  <a:cs typeface="+mn-cs"/>
                </a:defRPr>
              </a:lvl2pPr>
              <a:lvl3pPr marL="914400" algn="ctr" rtl="0" fontAlgn="base">
                <a:spcBef>
                  <a:spcPct val="0"/>
                </a:spcBef>
                <a:spcAft>
                  <a:spcPct val="40000"/>
                </a:spcAft>
                <a:defRPr sz="2400" kern="1200">
                  <a:solidFill>
                    <a:schemeClr val="lt1"/>
                  </a:solidFill>
                  <a:latin typeface="+mn-lt"/>
                  <a:ea typeface="+mn-ea"/>
                  <a:cs typeface="+mn-cs"/>
                </a:defRPr>
              </a:lvl3pPr>
              <a:lvl4pPr marL="1371600" algn="ctr" rtl="0" fontAlgn="base">
                <a:spcBef>
                  <a:spcPct val="0"/>
                </a:spcBef>
                <a:spcAft>
                  <a:spcPct val="40000"/>
                </a:spcAft>
                <a:defRPr sz="2400" kern="1200">
                  <a:solidFill>
                    <a:schemeClr val="lt1"/>
                  </a:solidFill>
                  <a:latin typeface="+mn-lt"/>
                  <a:ea typeface="+mn-ea"/>
                  <a:cs typeface="+mn-cs"/>
                </a:defRPr>
              </a:lvl4pPr>
              <a:lvl5pPr marL="1828800" algn="ctr" rtl="0" fontAlgn="base">
                <a:spcBef>
                  <a:spcPct val="0"/>
                </a:spcBef>
                <a:spcAft>
                  <a:spcPct val="4000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r>
                <a:rPr lang="en-US" sz="1600" b="1" dirty="0" smtClean="0">
                  <a:solidFill>
                    <a:srgbClr val="FFFFFF"/>
                  </a:solidFill>
                </a:rPr>
                <a:t>Virtual SAN</a:t>
              </a:r>
              <a:endParaRPr lang="en-US" sz="800" b="1" dirty="0">
                <a:solidFill>
                  <a:srgbClr val="FFFFFF"/>
                </a:solidFill>
              </a:endParaRPr>
            </a:p>
          </p:txBody>
        </p:sp>
        <p:pic>
          <p:nvPicPr>
            <p:cNvPr id="30" name="Picture 29" descr="http://t0.gstatic.com/images?q=tbn:ANd9GcRwwChU02O_iT9y8vZQh-Gs-VAxs6P9rdghYc01LLbbpNzIMrON"/>
            <p:cNvPicPr>
              <a:picLocks noChangeAspect="1" noChangeArrowheads="1"/>
            </p:cNvPicPr>
            <p:nvPr/>
          </p:nvPicPr>
          <p:blipFill>
            <a:blip r:embed="rId4" cstate="print"/>
            <a:srcRect/>
            <a:stretch>
              <a:fillRect/>
            </a:stretch>
          </p:blipFill>
          <p:spPr bwMode="auto">
            <a:xfrm>
              <a:off x="5735384" y="3536766"/>
              <a:ext cx="354497" cy="329678"/>
            </a:xfrm>
            <a:prstGeom prst="rect">
              <a:avLst/>
            </a:prstGeom>
            <a:noFill/>
          </p:spPr>
        </p:pic>
        <p:pic>
          <p:nvPicPr>
            <p:cNvPr id="31" name="Picture 30" descr="ICON_DiscDrive_Q308"/>
            <p:cNvPicPr>
              <a:picLocks noChangeAspect="1" noChangeArrowheads="1"/>
            </p:cNvPicPr>
            <p:nvPr/>
          </p:nvPicPr>
          <p:blipFill>
            <a:blip r:embed="rId6" cstate="print"/>
            <a:srcRect/>
            <a:stretch>
              <a:fillRect/>
            </a:stretch>
          </p:blipFill>
          <p:spPr bwMode="auto">
            <a:xfrm>
              <a:off x="6295878" y="3505484"/>
              <a:ext cx="644464" cy="408982"/>
            </a:xfrm>
            <a:prstGeom prst="rect">
              <a:avLst/>
            </a:prstGeom>
            <a:noFill/>
            <a:ln w="9525">
              <a:noFill/>
              <a:miter lim="800000"/>
              <a:headEnd/>
              <a:tailEnd/>
            </a:ln>
          </p:spPr>
        </p:pic>
        <p:pic>
          <p:nvPicPr>
            <p:cNvPr id="32" name="Picture 31" descr="ICON_DiscDrive_Q308"/>
            <p:cNvPicPr>
              <a:picLocks noChangeAspect="1" noChangeArrowheads="1"/>
            </p:cNvPicPr>
            <p:nvPr/>
          </p:nvPicPr>
          <p:blipFill>
            <a:blip r:embed="rId6" cstate="print"/>
            <a:srcRect/>
            <a:stretch>
              <a:fillRect/>
            </a:stretch>
          </p:blipFill>
          <p:spPr bwMode="auto">
            <a:xfrm>
              <a:off x="6547823" y="3490380"/>
              <a:ext cx="644464" cy="408982"/>
            </a:xfrm>
            <a:prstGeom prst="rect">
              <a:avLst/>
            </a:prstGeom>
            <a:noFill/>
            <a:ln w="9525">
              <a:noFill/>
              <a:miter lim="800000"/>
              <a:headEnd/>
              <a:tailEnd/>
            </a:ln>
          </p:spPr>
        </p:pic>
        <p:sp>
          <p:nvSpPr>
            <p:cNvPr id="33" name="TextBox 64"/>
            <p:cNvSpPr txBox="1"/>
            <p:nvPr/>
          </p:nvSpPr>
          <p:spPr>
            <a:xfrm>
              <a:off x="5678931" y="4090956"/>
              <a:ext cx="731535" cy="184666"/>
            </a:xfrm>
            <a:prstGeom prst="rect">
              <a:avLst/>
            </a:prstGeom>
            <a:noFill/>
          </p:spPr>
          <p:txBody>
            <a:bodyPr wrap="square" lIns="0" tIns="0" rIns="0" bIns="0" rtlCol="0">
              <a:spAutoFit/>
            </a:bodyPr>
            <a:lstStyle>
              <a:defPPr>
                <a:defRPr lang="en-US"/>
              </a:defPPr>
              <a:lvl1pPr algn="ctr" rtl="0" fontAlgn="base">
                <a:spcBef>
                  <a:spcPct val="0"/>
                </a:spcBef>
                <a:spcAft>
                  <a:spcPct val="40000"/>
                </a:spcAft>
                <a:defRPr sz="2400" kern="1200">
                  <a:solidFill>
                    <a:srgbClr val="0095D3"/>
                  </a:solidFill>
                  <a:latin typeface="Arial" charset="0"/>
                  <a:ea typeface="ＭＳ Ｐゴシック" pitchFamily="34" charset="-128"/>
                  <a:cs typeface="+mn-cs"/>
                </a:defRPr>
              </a:lvl1pPr>
              <a:lvl2pPr marL="457200" algn="ctr" rtl="0" fontAlgn="base">
                <a:spcBef>
                  <a:spcPct val="0"/>
                </a:spcBef>
                <a:spcAft>
                  <a:spcPct val="40000"/>
                </a:spcAft>
                <a:defRPr sz="2400" kern="1200">
                  <a:solidFill>
                    <a:srgbClr val="0095D3"/>
                  </a:solidFill>
                  <a:latin typeface="Arial" charset="0"/>
                  <a:ea typeface="ＭＳ Ｐゴシック" pitchFamily="34" charset="-128"/>
                  <a:cs typeface="+mn-cs"/>
                </a:defRPr>
              </a:lvl2pPr>
              <a:lvl3pPr marL="914400" algn="ctr" rtl="0" fontAlgn="base">
                <a:spcBef>
                  <a:spcPct val="0"/>
                </a:spcBef>
                <a:spcAft>
                  <a:spcPct val="40000"/>
                </a:spcAft>
                <a:defRPr sz="2400" kern="1200">
                  <a:solidFill>
                    <a:srgbClr val="0095D3"/>
                  </a:solidFill>
                  <a:latin typeface="Arial" charset="0"/>
                  <a:ea typeface="ＭＳ Ｐゴシック" pitchFamily="34" charset="-128"/>
                  <a:cs typeface="+mn-cs"/>
                </a:defRPr>
              </a:lvl3pPr>
              <a:lvl4pPr marL="1371600" algn="ctr" rtl="0" fontAlgn="base">
                <a:spcBef>
                  <a:spcPct val="0"/>
                </a:spcBef>
                <a:spcAft>
                  <a:spcPct val="40000"/>
                </a:spcAft>
                <a:defRPr sz="2400" kern="1200">
                  <a:solidFill>
                    <a:srgbClr val="0095D3"/>
                  </a:solidFill>
                  <a:latin typeface="Arial" charset="0"/>
                  <a:ea typeface="ＭＳ Ｐゴシック" pitchFamily="34" charset="-128"/>
                  <a:cs typeface="+mn-cs"/>
                </a:defRPr>
              </a:lvl4pPr>
              <a:lvl5pPr marL="1828800" algn="ctr" rtl="0" fontAlgn="base">
                <a:spcBef>
                  <a:spcPct val="0"/>
                </a:spcBef>
                <a:spcAft>
                  <a:spcPct val="40000"/>
                </a:spcAft>
                <a:defRPr sz="2400" kern="1200">
                  <a:solidFill>
                    <a:srgbClr val="0095D3"/>
                  </a:solidFill>
                  <a:latin typeface="Arial" charset="0"/>
                  <a:ea typeface="ＭＳ Ｐゴシック" pitchFamily="34" charset="-128"/>
                  <a:cs typeface="+mn-cs"/>
                </a:defRPr>
              </a:lvl5pPr>
              <a:lvl6pPr marL="2286000" algn="l" defTabSz="914400" rtl="0" eaLnBrk="1" latinLnBrk="0" hangingPunct="1">
                <a:defRPr sz="2400" kern="1200">
                  <a:solidFill>
                    <a:srgbClr val="0095D3"/>
                  </a:solidFill>
                  <a:latin typeface="Arial" charset="0"/>
                  <a:ea typeface="ＭＳ Ｐゴシック" pitchFamily="34" charset="-128"/>
                  <a:cs typeface="+mn-cs"/>
                </a:defRPr>
              </a:lvl6pPr>
              <a:lvl7pPr marL="2743200" algn="l" defTabSz="914400" rtl="0" eaLnBrk="1" latinLnBrk="0" hangingPunct="1">
                <a:defRPr sz="2400" kern="1200">
                  <a:solidFill>
                    <a:srgbClr val="0095D3"/>
                  </a:solidFill>
                  <a:latin typeface="Arial" charset="0"/>
                  <a:ea typeface="ＭＳ Ｐゴシック" pitchFamily="34" charset="-128"/>
                  <a:cs typeface="+mn-cs"/>
                </a:defRPr>
              </a:lvl7pPr>
              <a:lvl8pPr marL="3200400" algn="l" defTabSz="914400" rtl="0" eaLnBrk="1" latinLnBrk="0" hangingPunct="1">
                <a:defRPr sz="2400" kern="1200">
                  <a:solidFill>
                    <a:srgbClr val="0095D3"/>
                  </a:solidFill>
                  <a:latin typeface="Arial" charset="0"/>
                  <a:ea typeface="ＭＳ Ｐゴシック" pitchFamily="34" charset="-128"/>
                  <a:cs typeface="+mn-cs"/>
                </a:defRPr>
              </a:lvl8pPr>
              <a:lvl9pPr marL="3657600" algn="l" defTabSz="914400" rtl="0" eaLnBrk="1" latinLnBrk="0" hangingPunct="1">
                <a:defRPr sz="2400" kern="1200">
                  <a:solidFill>
                    <a:srgbClr val="0095D3"/>
                  </a:solidFill>
                  <a:latin typeface="Arial" charset="0"/>
                  <a:ea typeface="ＭＳ Ｐゴシック" pitchFamily="34" charset="-128"/>
                  <a:cs typeface="+mn-cs"/>
                </a:defRPr>
              </a:lvl9pPr>
            </a:lstStyle>
            <a:p>
              <a:pPr algn="l"/>
              <a:r>
                <a:rPr lang="en-US" sz="1200" b="1" dirty="0">
                  <a:solidFill>
                    <a:srgbClr val="333333"/>
                  </a:solidFill>
                  <a:latin typeface="Arial"/>
                  <a:ea typeface="ＭＳ Ｐゴシック"/>
                  <a:cs typeface="Arial" pitchFamily="34" charset="0"/>
                </a:rPr>
                <a:t>SSD</a:t>
              </a:r>
            </a:p>
          </p:txBody>
        </p:sp>
        <p:sp>
          <p:nvSpPr>
            <p:cNvPr id="34" name="TextBox 33"/>
            <p:cNvSpPr txBox="1"/>
            <p:nvPr/>
          </p:nvSpPr>
          <p:spPr>
            <a:xfrm>
              <a:off x="5047506" y="3043776"/>
              <a:ext cx="851800" cy="338554"/>
            </a:xfrm>
            <a:prstGeom prst="rect">
              <a:avLst/>
            </a:prstGeom>
            <a:noFill/>
          </p:spPr>
          <p:txBody>
            <a:bodyPr wrap="square" rtlCol="0">
              <a:spAutoFit/>
            </a:bodyPr>
            <a:lstStyle/>
            <a:p>
              <a:pPr algn="l"/>
              <a:r>
                <a:rPr lang="en-US" sz="1600" b="1" i="1" dirty="0" smtClean="0">
                  <a:solidFill>
                    <a:srgbClr val="333333"/>
                  </a:solidFill>
                  <a:latin typeface="+mn-lt"/>
                  <a:ea typeface="+mn-ea"/>
                </a:rPr>
                <a:t>3-64</a:t>
              </a:r>
            </a:p>
          </p:txBody>
        </p:sp>
        <p:sp>
          <p:nvSpPr>
            <p:cNvPr id="35" name="Rounded Rectangle 34"/>
            <p:cNvSpPr/>
            <p:nvPr/>
          </p:nvSpPr>
          <p:spPr bwMode="auto">
            <a:xfrm>
              <a:off x="1250061" y="4704346"/>
              <a:ext cx="6331580" cy="1239253"/>
            </a:xfrm>
            <a:prstGeom prst="roundRect">
              <a:avLst/>
            </a:prstGeom>
            <a:solidFill>
              <a:schemeClr val="accent4"/>
            </a:solidFill>
            <a:ln w="12700">
              <a:solidFill>
                <a:schemeClr val="accent3"/>
              </a:solidFill>
              <a:round/>
              <a:headEnd/>
              <a:tailEnd/>
            </a:ln>
          </p:spPr>
          <p:txBody>
            <a:bodyPr wrap="none" lIns="0" tIns="0" rIns="0" bIns="0" rtlCol="0" anchor="ctr"/>
            <a:lstStyle/>
            <a:p>
              <a:pPr marL="0" marR="0" indent="0" algn="l" defTabSz="914400" eaLnBrk="1" latinLnBrk="0" hangingPunct="1">
                <a:lnSpc>
                  <a:spcPct val="100000"/>
                </a:lnSpc>
                <a:buClrTx/>
                <a:buSzTx/>
                <a:buFontTx/>
                <a:buNone/>
                <a:tabLst/>
              </a:pPr>
              <a:r>
                <a:rPr lang="en-US" sz="2000" dirty="0" smtClean="0">
                  <a:solidFill>
                    <a:srgbClr val="FFFFFF"/>
                  </a:solidFill>
                </a:rPr>
                <a:t>       </a:t>
              </a:r>
              <a:r>
                <a:rPr lang="zh-CN" altLang="en-US" sz="2000" dirty="0">
                  <a:solidFill>
                    <a:srgbClr val="FFFFFF"/>
                  </a:solidFill>
                </a:rPr>
                <a:t>基于</a:t>
              </a:r>
              <a:r>
                <a:rPr lang="en-US" sz="2000" dirty="0" smtClean="0">
                  <a:solidFill>
                    <a:srgbClr val="FFFFFF"/>
                  </a:solidFill>
                </a:rPr>
                <a:t> Virtual SAN</a:t>
              </a:r>
              <a:r>
                <a:rPr lang="zh-CN" altLang="en-US" sz="2000" dirty="0" smtClean="0">
                  <a:solidFill>
                    <a:srgbClr val="FFFFFF"/>
                  </a:solidFill>
                </a:rPr>
                <a:t>的</a:t>
              </a:r>
              <a:r>
                <a:rPr lang="en-US" sz="2000" dirty="0" err="1" smtClean="0">
                  <a:solidFill>
                    <a:srgbClr val="FFFFFF"/>
                  </a:solidFill>
                </a:rPr>
                <a:t>Datastore</a:t>
              </a:r>
              <a:endParaRPr lang="en-US" sz="2000" dirty="0" smtClean="0">
                <a:solidFill>
                  <a:srgbClr val="FFFFFF"/>
                </a:solidFill>
              </a:endParaRPr>
            </a:p>
          </p:txBody>
        </p:sp>
        <p:pic>
          <p:nvPicPr>
            <p:cNvPr id="36" name="Picture 13" descr="ICON_Storage_1up_Q308.png"/>
            <p:cNvPicPr>
              <a:picLocks noChangeAspect="1"/>
            </p:cNvPicPr>
            <p:nvPr/>
          </p:nvPicPr>
          <p:blipFill>
            <a:blip r:embed="rId7"/>
            <a:srcRect/>
            <a:stretch>
              <a:fillRect/>
            </a:stretch>
          </p:blipFill>
          <p:spPr bwMode="auto">
            <a:xfrm>
              <a:off x="6294175" y="4846928"/>
              <a:ext cx="781050" cy="954088"/>
            </a:xfrm>
            <a:prstGeom prst="rect">
              <a:avLst/>
            </a:prstGeom>
            <a:noFill/>
            <a:ln w="9525">
              <a:noFill/>
              <a:miter lim="800000"/>
              <a:headEnd/>
              <a:tailEnd/>
            </a:ln>
          </p:spPr>
        </p:pic>
        <p:sp>
          <p:nvSpPr>
            <p:cNvPr id="37" name="TextBox 39"/>
            <p:cNvSpPr txBox="1"/>
            <p:nvPr/>
          </p:nvSpPr>
          <p:spPr>
            <a:xfrm>
              <a:off x="6419982" y="4135309"/>
              <a:ext cx="963531" cy="184666"/>
            </a:xfrm>
            <a:prstGeom prst="rect">
              <a:avLst/>
            </a:prstGeom>
            <a:noFill/>
          </p:spPr>
          <p:txBody>
            <a:bodyPr wrap="square" lIns="0" tIns="0" rIns="0" bIns="0" rtlCol="0">
              <a:spAutoFit/>
            </a:bodyPr>
            <a:lstStyle>
              <a:defPPr>
                <a:defRPr lang="en-US"/>
              </a:defPPr>
              <a:lvl1pPr algn="ctr" rtl="0" fontAlgn="base">
                <a:spcBef>
                  <a:spcPct val="0"/>
                </a:spcBef>
                <a:spcAft>
                  <a:spcPct val="40000"/>
                </a:spcAft>
                <a:defRPr sz="2400" kern="1200">
                  <a:solidFill>
                    <a:srgbClr val="0095D3"/>
                  </a:solidFill>
                  <a:latin typeface="Arial" charset="0"/>
                  <a:ea typeface="ＭＳ Ｐゴシック" pitchFamily="34" charset="-128"/>
                  <a:cs typeface="+mn-cs"/>
                </a:defRPr>
              </a:lvl1pPr>
              <a:lvl2pPr marL="457200" algn="ctr" rtl="0" fontAlgn="base">
                <a:spcBef>
                  <a:spcPct val="0"/>
                </a:spcBef>
                <a:spcAft>
                  <a:spcPct val="40000"/>
                </a:spcAft>
                <a:defRPr sz="2400" kern="1200">
                  <a:solidFill>
                    <a:srgbClr val="0095D3"/>
                  </a:solidFill>
                  <a:latin typeface="Arial" charset="0"/>
                  <a:ea typeface="ＭＳ Ｐゴシック" pitchFamily="34" charset="-128"/>
                  <a:cs typeface="+mn-cs"/>
                </a:defRPr>
              </a:lvl2pPr>
              <a:lvl3pPr marL="914400" algn="ctr" rtl="0" fontAlgn="base">
                <a:spcBef>
                  <a:spcPct val="0"/>
                </a:spcBef>
                <a:spcAft>
                  <a:spcPct val="40000"/>
                </a:spcAft>
                <a:defRPr sz="2400" kern="1200">
                  <a:solidFill>
                    <a:srgbClr val="0095D3"/>
                  </a:solidFill>
                  <a:latin typeface="Arial" charset="0"/>
                  <a:ea typeface="ＭＳ Ｐゴシック" pitchFamily="34" charset="-128"/>
                  <a:cs typeface="+mn-cs"/>
                </a:defRPr>
              </a:lvl3pPr>
              <a:lvl4pPr marL="1371600" algn="ctr" rtl="0" fontAlgn="base">
                <a:spcBef>
                  <a:spcPct val="0"/>
                </a:spcBef>
                <a:spcAft>
                  <a:spcPct val="40000"/>
                </a:spcAft>
                <a:defRPr sz="2400" kern="1200">
                  <a:solidFill>
                    <a:srgbClr val="0095D3"/>
                  </a:solidFill>
                  <a:latin typeface="Arial" charset="0"/>
                  <a:ea typeface="ＭＳ Ｐゴシック" pitchFamily="34" charset="-128"/>
                  <a:cs typeface="+mn-cs"/>
                </a:defRPr>
              </a:lvl4pPr>
              <a:lvl5pPr marL="1828800" algn="ctr" rtl="0" fontAlgn="base">
                <a:spcBef>
                  <a:spcPct val="0"/>
                </a:spcBef>
                <a:spcAft>
                  <a:spcPct val="40000"/>
                </a:spcAft>
                <a:defRPr sz="2400" kern="1200">
                  <a:solidFill>
                    <a:srgbClr val="0095D3"/>
                  </a:solidFill>
                  <a:latin typeface="Arial" charset="0"/>
                  <a:ea typeface="ＭＳ Ｐゴシック" pitchFamily="34" charset="-128"/>
                  <a:cs typeface="+mn-cs"/>
                </a:defRPr>
              </a:lvl5pPr>
              <a:lvl6pPr marL="2286000" algn="l" defTabSz="914400" rtl="0" eaLnBrk="1" latinLnBrk="0" hangingPunct="1">
                <a:defRPr sz="2400" kern="1200">
                  <a:solidFill>
                    <a:srgbClr val="0095D3"/>
                  </a:solidFill>
                  <a:latin typeface="Arial" charset="0"/>
                  <a:ea typeface="ＭＳ Ｐゴシック" pitchFamily="34" charset="-128"/>
                  <a:cs typeface="+mn-cs"/>
                </a:defRPr>
              </a:lvl6pPr>
              <a:lvl7pPr marL="2743200" algn="l" defTabSz="914400" rtl="0" eaLnBrk="1" latinLnBrk="0" hangingPunct="1">
                <a:defRPr sz="2400" kern="1200">
                  <a:solidFill>
                    <a:srgbClr val="0095D3"/>
                  </a:solidFill>
                  <a:latin typeface="Arial" charset="0"/>
                  <a:ea typeface="ＭＳ Ｐゴシック" pitchFamily="34" charset="-128"/>
                  <a:cs typeface="+mn-cs"/>
                </a:defRPr>
              </a:lvl7pPr>
              <a:lvl8pPr marL="3200400" algn="l" defTabSz="914400" rtl="0" eaLnBrk="1" latinLnBrk="0" hangingPunct="1">
                <a:defRPr sz="2400" kern="1200">
                  <a:solidFill>
                    <a:srgbClr val="0095D3"/>
                  </a:solidFill>
                  <a:latin typeface="Arial" charset="0"/>
                  <a:ea typeface="ＭＳ Ｐゴシック" pitchFamily="34" charset="-128"/>
                  <a:cs typeface="+mn-cs"/>
                </a:defRPr>
              </a:lvl8pPr>
              <a:lvl9pPr marL="3657600" algn="l" defTabSz="914400" rtl="0" eaLnBrk="1" latinLnBrk="0" hangingPunct="1">
                <a:defRPr sz="2400" kern="1200">
                  <a:solidFill>
                    <a:srgbClr val="0095D3"/>
                  </a:solidFill>
                  <a:latin typeface="Arial" charset="0"/>
                  <a:ea typeface="ＭＳ Ｐゴシック" pitchFamily="34" charset="-128"/>
                  <a:cs typeface="+mn-cs"/>
                </a:defRPr>
              </a:lvl9pPr>
            </a:lstStyle>
            <a:p>
              <a:pPr algn="l"/>
              <a:r>
                <a:rPr lang="en-US" sz="1200" b="1" dirty="0" smtClean="0">
                  <a:solidFill>
                    <a:srgbClr val="333333"/>
                  </a:solidFill>
                  <a:latin typeface="Arial"/>
                  <a:ea typeface="ＭＳ Ｐゴシック"/>
                  <a:cs typeface="Arial" pitchFamily="34" charset="0"/>
                </a:rPr>
                <a:t>HD/SSD</a:t>
              </a:r>
              <a:endParaRPr lang="en-US" sz="1200" b="1" dirty="0">
                <a:solidFill>
                  <a:srgbClr val="333333"/>
                </a:solidFill>
                <a:latin typeface="Arial"/>
                <a:ea typeface="ＭＳ Ｐゴシック"/>
                <a:cs typeface="Arial" pitchFamily="34" charset="0"/>
              </a:endParaRPr>
            </a:p>
          </p:txBody>
        </p:sp>
        <p:pic>
          <p:nvPicPr>
            <p:cNvPr id="38" name="Picture 17" descr="ICON_VM_basic_flat_R2_Q408.png"/>
            <p:cNvPicPr>
              <a:picLocks noChangeAspect="1"/>
            </p:cNvPicPr>
            <p:nvPr/>
          </p:nvPicPr>
          <p:blipFill>
            <a:blip r:embed="rId2" cstate="print"/>
            <a:srcRect/>
            <a:stretch>
              <a:fillRect/>
            </a:stretch>
          </p:blipFill>
          <p:spPr bwMode="auto">
            <a:xfrm>
              <a:off x="6618110" y="924714"/>
              <a:ext cx="409050" cy="403782"/>
            </a:xfrm>
            <a:prstGeom prst="rect">
              <a:avLst/>
            </a:prstGeom>
            <a:noFill/>
            <a:ln w="9525">
              <a:noFill/>
              <a:miter lim="800000"/>
              <a:headEnd/>
              <a:tailEnd/>
            </a:ln>
          </p:spPr>
        </p:pic>
      </p:grpSp>
    </p:spTree>
    <p:extLst>
      <p:ext uri="{BB962C8B-B14F-4D97-AF65-F5344CB8AC3E}">
        <p14:creationId xmlns:p14="http://schemas.microsoft.com/office/powerpoint/2010/main" val="4070180439"/>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6"/>
          <p:cNvSpPr>
            <a:spLocks noGrp="1" noChangeArrowheads="1"/>
          </p:cNvSpPr>
          <p:nvPr>
            <p:ph type="body" sz="quarter" idx="13"/>
          </p:nvPr>
        </p:nvSpPr>
        <p:spPr/>
        <p:txBody>
          <a:bodyPr/>
          <a:lstStyle/>
          <a:p>
            <a:r>
              <a:rPr lang="zh-CN" altLang="en-US" dirty="0" smtClean="0">
                <a:latin typeface="Arial"/>
                <a:ea typeface="DFHeiW5-GB"/>
                <a:cs typeface="SimSun"/>
                <a:sym typeface="Arial"/>
              </a:rPr>
              <a:t>存储设备可用多种方式标识：</a:t>
            </a:r>
          </a:p>
          <a:p>
            <a:pPr lvl="1"/>
            <a:r>
              <a:rPr lang="en-US" altLang="zh-CN" dirty="0" smtClean="0">
                <a:latin typeface="Arial"/>
                <a:ea typeface="DFHeiW5-GB"/>
                <a:cs typeface="SimSun"/>
                <a:sym typeface="Arial"/>
              </a:rPr>
              <a:t>SCSI ID</a:t>
            </a:r>
            <a:r>
              <a:rPr lang="zh-CN" altLang="en-US" dirty="0" smtClean="0">
                <a:latin typeface="Arial"/>
                <a:ea typeface="DFHeiW5-GB"/>
                <a:cs typeface="SimSun"/>
                <a:sym typeface="Arial"/>
              </a:rPr>
              <a:t>：唯一的 </a:t>
            </a:r>
            <a:r>
              <a:rPr lang="en-US" altLang="zh-CN" dirty="0" smtClean="0">
                <a:latin typeface="Arial"/>
                <a:ea typeface="DFHeiW5-GB"/>
                <a:cs typeface="SimSun"/>
                <a:sym typeface="Arial"/>
              </a:rPr>
              <a:t>SCSI </a:t>
            </a:r>
            <a:r>
              <a:rPr lang="zh-CN" altLang="en-US" dirty="0" smtClean="0">
                <a:latin typeface="Arial"/>
                <a:ea typeface="DFHeiW5-GB"/>
                <a:cs typeface="SimSun"/>
                <a:sym typeface="Arial"/>
              </a:rPr>
              <a:t>标识符</a:t>
            </a:r>
          </a:p>
          <a:p>
            <a:pPr lvl="1"/>
            <a:r>
              <a:rPr lang="zh-CN" altLang="en-US" dirty="0" smtClean="0">
                <a:latin typeface="Arial"/>
                <a:ea typeface="DFHeiW5-GB"/>
                <a:cs typeface="SimSun"/>
                <a:sym typeface="Arial"/>
              </a:rPr>
              <a:t>规范名称：网络地址授权 </a:t>
            </a:r>
            <a:r>
              <a:rPr lang="en-US" altLang="zh-CN" dirty="0" smtClean="0">
                <a:latin typeface="Arial"/>
                <a:ea typeface="DFHeiW5-GB"/>
                <a:cs typeface="SimSun"/>
                <a:sym typeface="Arial"/>
              </a:rPr>
              <a:t>(NAA) ID </a:t>
            </a:r>
            <a:r>
              <a:rPr lang="zh-CN" altLang="en-US" dirty="0" smtClean="0">
                <a:latin typeface="Arial"/>
                <a:ea typeface="DFHeiW5-GB"/>
                <a:cs typeface="SimSun"/>
                <a:sym typeface="Arial"/>
              </a:rPr>
              <a:t>是唯一的逻辑单元号 </a:t>
            </a:r>
            <a:r>
              <a:rPr lang="en-US" altLang="zh-CN" dirty="0" smtClean="0">
                <a:latin typeface="Arial"/>
                <a:ea typeface="DFHeiW5-GB"/>
                <a:cs typeface="SimSun"/>
                <a:sym typeface="Arial"/>
              </a:rPr>
              <a:t>(LUN) </a:t>
            </a:r>
            <a:r>
              <a:rPr lang="zh-CN" altLang="en-US" dirty="0" smtClean="0">
                <a:latin typeface="Arial"/>
                <a:ea typeface="DFHeiW5-GB"/>
                <a:cs typeface="SimSun"/>
                <a:sym typeface="Arial"/>
              </a:rPr>
              <a:t>标识符，即便重新引导也始终保持不变。</a:t>
            </a:r>
          </a:p>
          <a:p>
            <a:pPr lvl="2"/>
            <a:r>
              <a:rPr lang="zh-CN" altLang="en-US" dirty="0" smtClean="0">
                <a:latin typeface="Arial"/>
                <a:ea typeface="DFHeiW5-GB"/>
                <a:cs typeface="SimSun"/>
                <a:sym typeface="Arial"/>
              </a:rPr>
              <a:t>除了 </a:t>
            </a:r>
            <a:r>
              <a:rPr lang="en-US" altLang="zh-CN" dirty="0" smtClean="0">
                <a:latin typeface="Arial"/>
                <a:ea typeface="DFHeiW5-GB"/>
                <a:cs typeface="SimSun"/>
                <a:sym typeface="Arial"/>
              </a:rPr>
              <a:t>NAA ID</a:t>
            </a:r>
            <a:r>
              <a:rPr lang="zh-CN" altLang="en-US" dirty="0" smtClean="0">
                <a:latin typeface="Arial"/>
                <a:ea typeface="DFHeiW5-GB"/>
                <a:cs typeface="SimSun"/>
                <a:sym typeface="Arial"/>
              </a:rPr>
              <a:t>，设备也可以用 </a:t>
            </a:r>
            <a:r>
              <a:rPr lang="en-US" altLang="zh-CN" dirty="0" err="1" smtClean="0">
                <a:latin typeface="Arial"/>
                <a:ea typeface="DFHeiW5-GB"/>
                <a:cs typeface="SimSun"/>
                <a:sym typeface="Arial"/>
              </a:rPr>
              <a:t>mpx</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或 </a:t>
            </a:r>
            <a:r>
              <a:rPr lang="en-US" altLang="zh-CN" dirty="0" smtClean="0">
                <a:latin typeface="Arial"/>
                <a:ea typeface="DFHeiW5-GB"/>
                <a:cs typeface="SimSun"/>
                <a:sym typeface="Arial"/>
              </a:rPr>
              <a:t>T10 </a:t>
            </a:r>
            <a:r>
              <a:rPr lang="zh-CN" altLang="en-US" dirty="0" smtClean="0">
                <a:latin typeface="Arial"/>
                <a:ea typeface="DFHeiW5-GB"/>
                <a:cs typeface="SimSun"/>
                <a:sym typeface="Arial"/>
              </a:rPr>
              <a:t>标识符进行标识。</a:t>
            </a:r>
          </a:p>
          <a:p>
            <a:pPr lvl="1"/>
            <a:r>
              <a:rPr lang="zh-CN" altLang="en-US" dirty="0" smtClean="0">
                <a:latin typeface="Arial"/>
                <a:ea typeface="DFHeiW5-GB"/>
                <a:cs typeface="SimSun"/>
                <a:sym typeface="Arial"/>
              </a:rPr>
              <a:t>运行时名称：使用约定的 </a:t>
            </a:r>
            <a:r>
              <a:rPr lang="en-US" altLang="zh-CN" dirty="0" err="1" smtClean="0">
                <a:latin typeface="Arial"/>
                <a:ea typeface="DFHeiW5-GB"/>
                <a:cs typeface="SimSun"/>
                <a:sym typeface="Arial"/>
              </a:rPr>
              <a:t>vmhbaN:C:T:L</a:t>
            </a:r>
            <a:r>
              <a:rPr lang="zh-CN" altLang="en-US" dirty="0" smtClean="0">
                <a:latin typeface="Arial"/>
                <a:ea typeface="DFHeiW5-GB"/>
                <a:cs typeface="SimSun"/>
                <a:sym typeface="Arial"/>
              </a:rPr>
              <a:t>。此名称重新引导后可能会</a:t>
            </a:r>
            <a:r>
              <a:rPr lang="en-US" altLang="zh-CN" dirty="0" smtClean="0">
                <a:latin typeface="Arial"/>
                <a:ea typeface="DFHeiW5-GB"/>
                <a:cs typeface="SimSun"/>
                <a:sym typeface="Arial"/>
              </a:rPr>
              <a:t/>
            </a:r>
            <a:br>
              <a:rPr lang="en-US" altLang="zh-CN" dirty="0" smtClean="0">
                <a:latin typeface="Arial"/>
                <a:ea typeface="DFHeiW5-GB"/>
                <a:cs typeface="SimSun"/>
                <a:sym typeface="Arial"/>
              </a:rPr>
            </a:br>
            <a:r>
              <a:rPr lang="zh-CN" altLang="en-US" dirty="0" smtClean="0">
                <a:latin typeface="Arial"/>
                <a:ea typeface="DFHeiW5-GB"/>
                <a:cs typeface="SimSun"/>
                <a:sym typeface="Arial"/>
              </a:rPr>
              <a:t>发生变化。</a:t>
            </a:r>
          </a:p>
        </p:txBody>
      </p:sp>
      <p:sp>
        <p:nvSpPr>
          <p:cNvPr id="16387" name="Rectangle 5"/>
          <p:cNvSpPr>
            <a:spLocks noGrp="1" noChangeArrowheads="1"/>
          </p:cNvSpPr>
          <p:nvPr>
            <p:ph type="title"/>
          </p:nvPr>
        </p:nvSpPr>
        <p:spPr/>
        <p:txBody>
          <a:bodyPr/>
          <a:lstStyle/>
          <a:p>
            <a:r>
              <a:rPr lang="zh-CN" altLang="en-US" dirty="0" smtClean="0">
                <a:latin typeface="Arial"/>
                <a:ea typeface="DFHeiW5-GB"/>
                <a:cs typeface="SimSun"/>
                <a:sym typeface="Arial"/>
              </a:rPr>
              <a:t>存储设备的命名约定</a:t>
            </a:r>
          </a:p>
        </p:txBody>
      </p:sp>
      <p:sp>
        <p:nvSpPr>
          <p:cNvPr id="16390" name="Rectangle 7"/>
          <p:cNvSpPr>
            <a:spLocks noChangeArrowheads="1"/>
          </p:cNvSpPr>
          <p:nvPr/>
        </p:nvSpPr>
        <p:spPr bwMode="auto">
          <a:xfrm>
            <a:off x="442762" y="4260850"/>
            <a:ext cx="8210350" cy="1374140"/>
          </a:xfrm>
          <a:prstGeom prst="rect">
            <a:avLst/>
          </a:prstGeom>
          <a:noFill/>
          <a:ln w="9525">
            <a:solidFill>
              <a:schemeClr val="tx1"/>
            </a:solidFill>
            <a:miter lim="800000"/>
            <a:headEnd/>
            <a:tailEnd/>
          </a:ln>
        </p:spPr>
        <p:txBody>
          <a:bodyPr wrap="none" anchor="ctr"/>
          <a:lstStyle/>
          <a:p>
            <a:endParaRPr lang="zh-CN" altLang="en-US">
              <a:latin typeface="Arial"/>
              <a:ea typeface="DFHeiW5-GB"/>
              <a:sym typeface="Arial"/>
            </a:endParaRPr>
          </a:p>
        </p:txBody>
      </p:sp>
      <p:pic>
        <p:nvPicPr>
          <p:cNvPr id="7" name="Picture 6" descr="Mod6-DiskNamingConventions.jpg"/>
          <p:cNvPicPr>
            <a:picLocks noChangeAspect="1"/>
          </p:cNvPicPr>
          <p:nvPr/>
        </p:nvPicPr>
        <p:blipFill>
          <a:blip r:embed="rId3" cstate="print"/>
          <a:stretch>
            <a:fillRect/>
          </a:stretch>
        </p:blipFill>
        <p:spPr>
          <a:xfrm>
            <a:off x="461010" y="4285297"/>
            <a:ext cx="8168640" cy="1336414"/>
          </a:xfrm>
          <a:prstGeom prst="rect">
            <a:avLst/>
          </a:prstGeom>
        </p:spPr>
      </p:pic>
    </p:spTree>
    <p:extLst>
      <p:ext uri="{BB962C8B-B14F-4D97-AF65-F5344CB8AC3E}">
        <p14:creationId xmlns:p14="http://schemas.microsoft.com/office/powerpoint/2010/main" val="2642024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8"/>
          <p:cNvSpPr>
            <a:spLocks noGrp="1" noChangeArrowheads="1"/>
          </p:cNvSpPr>
          <p:nvPr>
            <p:ph type="body" sz="quarter" idx="13"/>
          </p:nvPr>
        </p:nvSpPr>
        <p:spPr/>
        <p:txBody>
          <a:bodyPr/>
          <a:lstStyle/>
          <a:p>
            <a:r>
              <a:rPr lang="zh-CN" altLang="en-US" dirty="0" smtClean="0">
                <a:latin typeface="Arial"/>
                <a:ea typeface="DFHeiW5-GB"/>
                <a:cs typeface="SimSun"/>
                <a:sym typeface="Arial"/>
              </a:rPr>
              <a:t>与存储管理团队讨论 </a:t>
            </a:r>
            <a:r>
              <a:rPr lang="en-US" altLang="zh-CN" dirty="0" err="1" smtClean="0">
                <a:latin typeface="Arial"/>
                <a:ea typeface="DFHeiW5-GB"/>
                <a:cs typeface="SimSun"/>
                <a:sym typeface="Arial"/>
              </a:rPr>
              <a:t>vSphere</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的下列存储要求：</a:t>
            </a:r>
          </a:p>
          <a:p>
            <a:pPr lvl="1"/>
            <a:r>
              <a:rPr lang="en-US" altLang="zh-CN" dirty="0" smtClean="0">
                <a:latin typeface="Arial"/>
                <a:ea typeface="DFHeiW5-GB"/>
                <a:cs typeface="SimSun"/>
                <a:sym typeface="Arial"/>
              </a:rPr>
              <a:t>LUN </a:t>
            </a:r>
            <a:r>
              <a:rPr lang="zh-CN" altLang="en-US" dirty="0" smtClean="0">
                <a:latin typeface="Arial"/>
                <a:ea typeface="DFHeiW5-GB"/>
                <a:cs typeface="SimSun"/>
                <a:sym typeface="Arial"/>
              </a:rPr>
              <a:t>大小</a:t>
            </a:r>
          </a:p>
          <a:p>
            <a:pPr lvl="1"/>
            <a:r>
              <a:rPr lang="en-US" altLang="zh-CN" dirty="0" smtClean="0">
                <a:latin typeface="Arial"/>
                <a:ea typeface="DFHeiW5-GB"/>
                <a:cs typeface="SimSun"/>
                <a:sym typeface="Arial"/>
              </a:rPr>
              <a:t>I/O </a:t>
            </a:r>
            <a:r>
              <a:rPr lang="zh-CN" altLang="en-US" dirty="0" smtClean="0">
                <a:latin typeface="Arial"/>
                <a:ea typeface="DFHeiW5-GB"/>
                <a:cs typeface="SimSun"/>
                <a:sym typeface="Arial"/>
              </a:rPr>
              <a:t>带宽</a:t>
            </a:r>
          </a:p>
          <a:p>
            <a:pPr lvl="1"/>
            <a:r>
              <a:rPr lang="en-US" altLang="zh-CN" dirty="0" smtClean="0">
                <a:latin typeface="Arial"/>
                <a:ea typeface="DFHeiW5-GB"/>
                <a:cs typeface="SimSun"/>
                <a:sym typeface="Arial"/>
              </a:rPr>
              <a:t>LUN </a:t>
            </a:r>
            <a:r>
              <a:rPr lang="zh-CN" altLang="en-US" dirty="0" smtClean="0">
                <a:latin typeface="Arial"/>
                <a:ea typeface="DFHeiW5-GB"/>
                <a:cs typeface="SimSun"/>
                <a:sym typeface="Arial"/>
              </a:rPr>
              <a:t>每秒能够发出的 </a:t>
            </a:r>
            <a:r>
              <a:rPr lang="en-US" altLang="zh-CN" dirty="0" smtClean="0">
                <a:latin typeface="Arial"/>
                <a:ea typeface="DFHeiW5-GB"/>
                <a:cs typeface="SimSun"/>
                <a:sym typeface="Arial"/>
              </a:rPr>
              <a:t>I/O </a:t>
            </a:r>
            <a:r>
              <a:rPr lang="zh-CN" altLang="en-US" dirty="0" smtClean="0">
                <a:latin typeface="Arial"/>
                <a:ea typeface="DFHeiW5-GB"/>
                <a:cs typeface="SimSun"/>
                <a:sym typeface="Arial"/>
              </a:rPr>
              <a:t>请求数</a:t>
            </a:r>
          </a:p>
          <a:p>
            <a:pPr lvl="1"/>
            <a:r>
              <a:rPr lang="zh-CN" altLang="en-US" dirty="0" smtClean="0">
                <a:latin typeface="Arial"/>
                <a:ea typeface="DFHeiW5-GB"/>
                <a:cs typeface="SimSun"/>
                <a:sym typeface="Arial"/>
              </a:rPr>
              <a:t>磁盘缓存参数</a:t>
            </a:r>
          </a:p>
          <a:p>
            <a:pPr lvl="1"/>
            <a:r>
              <a:rPr lang="zh-CN" altLang="en-US" dirty="0" smtClean="0">
                <a:latin typeface="Arial"/>
                <a:ea typeface="DFHeiW5-GB"/>
                <a:cs typeface="SimSun"/>
                <a:sym typeface="Arial"/>
              </a:rPr>
              <a:t>分区和屏蔽</a:t>
            </a:r>
          </a:p>
          <a:p>
            <a:pPr lvl="1"/>
            <a:r>
              <a:rPr lang="zh-CN" altLang="en-US" dirty="0" smtClean="0">
                <a:latin typeface="Arial"/>
                <a:ea typeface="DFHeiW5-GB"/>
                <a:cs typeface="SimSun"/>
                <a:sym typeface="Arial"/>
              </a:rPr>
              <a:t>对每个 </a:t>
            </a:r>
            <a:r>
              <a:rPr lang="en-US" altLang="zh-CN" dirty="0" err="1" smtClean="0">
                <a:latin typeface="Arial"/>
                <a:ea typeface="DFHeiW5-GB"/>
                <a:cs typeface="SimSun"/>
                <a:sym typeface="Arial"/>
              </a:rPr>
              <a:t>ESXi</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主机呈现相同的 </a:t>
            </a:r>
            <a:r>
              <a:rPr lang="en-US" altLang="zh-CN" dirty="0" smtClean="0">
                <a:latin typeface="Arial"/>
                <a:ea typeface="DFHeiW5-GB"/>
                <a:cs typeface="SimSun"/>
                <a:sym typeface="Arial"/>
              </a:rPr>
              <a:t>LUN</a:t>
            </a:r>
          </a:p>
          <a:p>
            <a:pPr marL="228600" lvl="1" indent="-228600"/>
            <a:r>
              <a:rPr lang="zh-CN" altLang="en-US" dirty="0">
                <a:ea typeface="DFHeiW5-GB"/>
                <a:cs typeface="SimSun"/>
                <a:sym typeface="Arial"/>
              </a:rPr>
              <a:t>“主动</a:t>
            </a:r>
            <a:r>
              <a:rPr lang="en-US" altLang="zh-CN" dirty="0" smtClean="0">
                <a:latin typeface="Arial"/>
                <a:ea typeface="DFHeiW5-GB"/>
                <a:cs typeface="SimSun"/>
                <a:sym typeface="Arial"/>
              </a:rPr>
              <a:t>–</a:t>
            </a:r>
            <a:r>
              <a:rPr lang="zh-CN" altLang="en-US" dirty="0" smtClean="0">
                <a:latin typeface="Arial"/>
                <a:ea typeface="DFHeiW5-GB"/>
                <a:cs typeface="SimSun"/>
                <a:sym typeface="Arial"/>
              </a:rPr>
              <a:t>主动”或“主动</a:t>
            </a:r>
            <a:r>
              <a:rPr lang="en-US" altLang="zh-CN" dirty="0">
                <a:ea typeface="DFHeiW5-GB"/>
                <a:cs typeface="SimSun"/>
                <a:sym typeface="Arial"/>
              </a:rPr>
              <a:t>–</a:t>
            </a:r>
            <a:r>
              <a:rPr lang="zh-CN" altLang="en-US" dirty="0" smtClean="0">
                <a:latin typeface="Arial"/>
                <a:ea typeface="DFHeiW5-GB"/>
                <a:cs typeface="SimSun"/>
                <a:sym typeface="Arial"/>
              </a:rPr>
              <a:t>被动”阵列</a:t>
            </a:r>
          </a:p>
          <a:p>
            <a:pPr lvl="1">
              <a:tabLst>
                <a:tab pos="342900" algn="l"/>
              </a:tabLst>
            </a:pPr>
            <a:r>
              <a:rPr lang="zh-CN" altLang="en-US" dirty="0" smtClean="0">
                <a:latin typeface="Arial"/>
                <a:ea typeface="DFHeiW5-GB"/>
                <a:cs typeface="SimSun"/>
                <a:sym typeface="Arial"/>
              </a:rPr>
              <a:t>导出 </a:t>
            </a:r>
            <a:r>
              <a:rPr lang="en-US" altLang="zh-CN" dirty="0" smtClean="0">
                <a:latin typeface="Arial"/>
                <a:ea typeface="DFHeiW5-GB"/>
                <a:cs typeface="SimSun"/>
                <a:sym typeface="Arial"/>
              </a:rPr>
              <a:t>NFS </a:t>
            </a:r>
            <a:r>
              <a:rPr lang="zh-CN" altLang="en-US" dirty="0" smtClean="0">
                <a:latin typeface="Arial"/>
                <a:ea typeface="DFHeiW5-GB"/>
                <a:cs typeface="SimSun"/>
                <a:sym typeface="Arial"/>
              </a:rPr>
              <a:t>数据存储的属性</a:t>
            </a:r>
          </a:p>
        </p:txBody>
      </p:sp>
      <p:sp>
        <p:nvSpPr>
          <p:cNvPr id="17411" name="Rectangle 7"/>
          <p:cNvSpPr>
            <a:spLocks noGrp="1" noChangeArrowheads="1"/>
          </p:cNvSpPr>
          <p:nvPr>
            <p:ph type="title"/>
          </p:nvPr>
        </p:nvSpPr>
        <p:spPr/>
        <p:txBody>
          <a:bodyPr/>
          <a:lstStyle/>
          <a:p>
            <a:r>
              <a:rPr lang="zh-CN" altLang="en-US" dirty="0" smtClean="0">
                <a:latin typeface="Arial"/>
                <a:ea typeface="DFHeiW5-GB"/>
                <a:cs typeface="SimSun"/>
                <a:sym typeface="Arial"/>
              </a:rPr>
              <a:t>需考虑的物理存储问题</a:t>
            </a:r>
          </a:p>
        </p:txBody>
      </p:sp>
    </p:spTree>
    <p:extLst>
      <p:ext uri="{BB962C8B-B14F-4D97-AF65-F5344CB8AC3E}">
        <p14:creationId xmlns:p14="http://schemas.microsoft.com/office/powerpoint/2010/main" val="2488200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7"/>
          <p:cNvSpPr>
            <a:spLocks noGrp="1" noChangeArrowheads="1"/>
          </p:cNvSpPr>
          <p:nvPr>
            <p:ph type="body" sz="quarter" idx="13"/>
          </p:nvPr>
        </p:nvSpPr>
        <p:spPr/>
        <p:txBody>
          <a:bodyPr/>
          <a:lstStyle/>
          <a:p>
            <a:r>
              <a:rPr lang="zh-CN" altLang="en-US" dirty="0" smtClean="0">
                <a:latin typeface="Arial"/>
                <a:ea typeface="DFHeiW5-GB"/>
                <a:cs typeface="SimSun"/>
                <a:sym typeface="Arial"/>
              </a:rPr>
              <a:t>您应能够做到以下几点：</a:t>
            </a:r>
          </a:p>
          <a:p>
            <a:pPr lvl="1"/>
            <a:r>
              <a:rPr lang="zh-CN" altLang="en-US" dirty="0" smtClean="0">
                <a:latin typeface="Arial"/>
                <a:ea typeface="DFHeiW5-GB"/>
                <a:cs typeface="SimSun"/>
                <a:sym typeface="Arial"/>
              </a:rPr>
              <a:t>介绍 </a:t>
            </a:r>
            <a:r>
              <a:rPr lang="en-US" altLang="zh-CN" dirty="0" smtClean="0">
                <a:latin typeface="Arial"/>
                <a:ea typeface="DFHeiW5-GB"/>
                <a:cs typeface="SimSun"/>
                <a:sym typeface="Arial"/>
              </a:rPr>
              <a:t>VMware </a:t>
            </a:r>
            <a:r>
              <a:rPr lang="en-US" altLang="zh-CN" dirty="0" err="1" smtClean="0">
                <a:latin typeface="Arial"/>
                <a:ea typeface="DFHeiW5-GB"/>
                <a:cs typeface="SimSun"/>
                <a:sym typeface="Arial"/>
              </a:rPr>
              <a:t>vSphere</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存储技术和数据存储</a:t>
            </a:r>
          </a:p>
          <a:p>
            <a:pPr lvl="1"/>
            <a:r>
              <a:rPr lang="zh-CN" altLang="en-US" dirty="0" smtClean="0">
                <a:latin typeface="Arial"/>
                <a:ea typeface="DFHeiW5-GB"/>
                <a:cs typeface="SimSun"/>
                <a:sym typeface="Arial"/>
              </a:rPr>
              <a:t>介绍存储设备的命名约定</a:t>
            </a:r>
            <a:endParaRPr lang="zh-CN" altLang="en-US" dirty="0" smtClean="0">
              <a:latin typeface="Arial"/>
              <a:ea typeface="DFHeiW5-GB"/>
              <a:sym typeface="Arial"/>
            </a:endParaRPr>
          </a:p>
        </p:txBody>
      </p:sp>
      <p:sp>
        <p:nvSpPr>
          <p:cNvPr id="18435" name="Rectangle 6"/>
          <p:cNvSpPr>
            <a:spLocks noGrp="1" noChangeArrowheads="1"/>
          </p:cNvSpPr>
          <p:nvPr>
            <p:ph type="title"/>
          </p:nvPr>
        </p:nvSpPr>
        <p:spPr/>
        <p:txBody>
          <a:bodyPr/>
          <a:lstStyle/>
          <a:p>
            <a:r>
              <a:rPr lang="zh-CN" altLang="en-US" dirty="0" smtClean="0">
                <a:latin typeface="Arial"/>
                <a:ea typeface="DFHeiW5-GB"/>
                <a:cs typeface="SimSun"/>
                <a:sym typeface="Arial"/>
              </a:rPr>
              <a:t>回顾学员的学习目标</a:t>
            </a:r>
          </a:p>
        </p:txBody>
      </p:sp>
    </p:spTree>
    <p:extLst>
      <p:ext uri="{BB962C8B-B14F-4D97-AF65-F5344CB8AC3E}">
        <p14:creationId xmlns:p14="http://schemas.microsoft.com/office/powerpoint/2010/main" val="35619966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71" name="Rectangle 7"/>
          <p:cNvSpPr>
            <a:spLocks noGrp="1" noChangeArrowheads="1"/>
          </p:cNvSpPr>
          <p:nvPr>
            <p:ph type="title"/>
          </p:nvPr>
        </p:nvSpPr>
        <p:spPr/>
        <p:txBody>
          <a:bodyPr/>
          <a:lstStyle/>
          <a:p>
            <a:r>
              <a:rPr lang="zh-CN" altLang="en-US" dirty="0" smtClean="0">
                <a:latin typeface="Arial"/>
                <a:ea typeface="DFHeiW5-GB"/>
                <a:cs typeface="SimSun"/>
                <a:sym typeface="Arial"/>
              </a:rPr>
              <a:t>第 </a:t>
            </a:r>
            <a:r>
              <a:rPr lang="en-US" altLang="zh-CN" dirty="0" smtClean="0">
                <a:latin typeface="Arial"/>
                <a:ea typeface="DFHeiW5-GB"/>
                <a:cs typeface="SimSun"/>
                <a:sym typeface="Arial"/>
              </a:rPr>
              <a:t>2 </a:t>
            </a:r>
            <a:r>
              <a:rPr lang="zh-CN" altLang="en-US" dirty="0" smtClean="0">
                <a:latin typeface="Arial"/>
                <a:ea typeface="DFHeiW5-GB"/>
                <a:cs typeface="SimSun"/>
                <a:sym typeface="Arial"/>
              </a:rPr>
              <a:t>课：</a:t>
            </a:r>
            <a:r>
              <a:rPr lang="zh-CN" altLang="en-US" dirty="0" smtClean="0">
                <a:latin typeface="Arial"/>
                <a:ea typeface="DFHeiW5-GB"/>
                <a:sym typeface="Arial"/>
              </a:rPr>
              <a:t/>
            </a:r>
            <a:br>
              <a:rPr lang="zh-CN" altLang="en-US" dirty="0" smtClean="0">
                <a:latin typeface="Arial"/>
                <a:ea typeface="DFHeiW5-GB"/>
                <a:sym typeface="Arial"/>
              </a:rPr>
            </a:br>
            <a:r>
              <a:rPr lang="zh-CN" altLang="en-US" dirty="0" smtClean="0">
                <a:latin typeface="Arial"/>
                <a:ea typeface="DFHeiW5-GB"/>
                <a:cs typeface="SimSun"/>
                <a:sym typeface="Arial"/>
              </a:rPr>
              <a:t>配置 </a:t>
            </a:r>
            <a:r>
              <a:rPr lang="en-US" altLang="zh-CN" dirty="0" err="1" smtClean="0">
                <a:latin typeface="Arial"/>
                <a:ea typeface="DFHeiW5-GB"/>
                <a:cs typeface="SimSun"/>
                <a:sym typeface="Arial"/>
              </a:rPr>
              <a:t>iSCSI</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存储</a:t>
            </a:r>
            <a:endParaRPr lang="zh-CN" altLang="en-US" dirty="0">
              <a:latin typeface="Arial"/>
              <a:ea typeface="DFHeiW5-GB"/>
              <a:sym typeface="Arial"/>
            </a:endParaRPr>
          </a:p>
        </p:txBody>
      </p:sp>
    </p:spTree>
    <p:extLst>
      <p:ext uri="{BB962C8B-B14F-4D97-AF65-F5344CB8AC3E}">
        <p14:creationId xmlns:p14="http://schemas.microsoft.com/office/powerpoint/2010/main" val="1954983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7"/>
          <p:cNvSpPr>
            <a:spLocks noGrp="1" noChangeArrowheads="1"/>
          </p:cNvSpPr>
          <p:nvPr>
            <p:ph type="body" sz="quarter" idx="13"/>
          </p:nvPr>
        </p:nvSpPr>
        <p:spPr/>
        <p:txBody>
          <a:bodyPr/>
          <a:lstStyle/>
          <a:p>
            <a:r>
              <a:rPr lang="zh-CN" altLang="en-US" dirty="0" smtClean="0">
                <a:latin typeface="Arial"/>
                <a:ea typeface="DFHeiW5-GB"/>
                <a:cs typeface="SimSun"/>
                <a:sym typeface="Arial"/>
              </a:rPr>
              <a:t>本课时结束后，您应能够做到以下几点：</a:t>
            </a:r>
          </a:p>
          <a:p>
            <a:pPr lvl="1"/>
            <a:r>
              <a:rPr lang="zh-CN" altLang="en-US" dirty="0" smtClean="0">
                <a:latin typeface="Arial"/>
                <a:ea typeface="DFHeiW5-GB"/>
                <a:cs typeface="SimSun"/>
                <a:sym typeface="Arial"/>
              </a:rPr>
              <a:t>介绍将 </a:t>
            </a:r>
            <a:r>
              <a:rPr lang="en-US" altLang="zh-CN" dirty="0" smtClean="0">
                <a:latin typeface="Arial"/>
                <a:ea typeface="DFHeiW5-GB"/>
                <a:cs typeface="SimSun"/>
                <a:sym typeface="Arial"/>
              </a:rPr>
              <a:t>IP </a:t>
            </a:r>
            <a:r>
              <a:rPr lang="zh-CN" altLang="en-US" dirty="0" smtClean="0">
                <a:latin typeface="Arial"/>
                <a:ea typeface="DFHeiW5-GB"/>
                <a:cs typeface="SimSun"/>
                <a:sym typeface="Arial"/>
              </a:rPr>
              <a:t>存储用于 </a:t>
            </a:r>
            <a:r>
              <a:rPr lang="en-US" altLang="zh-CN" dirty="0" err="1" smtClean="0">
                <a:latin typeface="Arial"/>
                <a:ea typeface="DFHeiW5-GB"/>
                <a:cs typeface="SimSun"/>
                <a:sym typeface="Arial"/>
              </a:rPr>
              <a:t>ESXi</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的情况</a:t>
            </a:r>
          </a:p>
          <a:p>
            <a:pPr lvl="1"/>
            <a:r>
              <a:rPr lang="zh-CN" altLang="en-US" dirty="0" smtClean="0">
                <a:latin typeface="Arial"/>
                <a:ea typeface="DFHeiW5-GB"/>
                <a:cs typeface="SimSun"/>
                <a:sym typeface="Arial"/>
              </a:rPr>
              <a:t>介绍 </a:t>
            </a:r>
            <a:r>
              <a:rPr lang="en-US" altLang="zh-CN" dirty="0" err="1" smtClean="0">
                <a:latin typeface="Arial"/>
                <a:ea typeface="DFHeiW5-GB"/>
                <a:cs typeface="SimSun"/>
                <a:sym typeface="Arial"/>
              </a:rPr>
              <a:t>iSCSI</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组件和寻址功能</a:t>
            </a:r>
          </a:p>
          <a:p>
            <a:pPr lvl="1"/>
            <a:r>
              <a:rPr lang="zh-CN" altLang="en-US" dirty="0" smtClean="0">
                <a:latin typeface="Arial"/>
                <a:ea typeface="DFHeiW5-GB"/>
                <a:cs typeface="SimSun"/>
                <a:sym typeface="Arial"/>
              </a:rPr>
              <a:t>配置 </a:t>
            </a:r>
            <a:r>
              <a:rPr lang="en-US" altLang="zh-CN" dirty="0" err="1" smtClean="0">
                <a:latin typeface="Arial"/>
                <a:ea typeface="DFHeiW5-GB"/>
                <a:cs typeface="SimSun"/>
                <a:sym typeface="Arial"/>
              </a:rPr>
              <a:t>iSCSI</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启动器</a:t>
            </a:r>
          </a:p>
        </p:txBody>
      </p:sp>
      <p:sp>
        <p:nvSpPr>
          <p:cNvPr id="29699" name="Rectangle 6"/>
          <p:cNvSpPr>
            <a:spLocks noGrp="1" noChangeArrowheads="1"/>
          </p:cNvSpPr>
          <p:nvPr>
            <p:ph type="title"/>
          </p:nvPr>
        </p:nvSpPr>
        <p:spPr/>
        <p:txBody>
          <a:bodyPr/>
          <a:lstStyle/>
          <a:p>
            <a:r>
              <a:rPr lang="zh-CN" altLang="en-US" dirty="0" smtClean="0">
                <a:latin typeface="Arial"/>
                <a:ea typeface="DFHeiW5-GB"/>
                <a:cs typeface="SimSun"/>
                <a:sym typeface="Arial"/>
              </a:rPr>
              <a:t>学员的学习目标</a:t>
            </a:r>
          </a:p>
        </p:txBody>
      </p:sp>
    </p:spTree>
    <p:extLst>
      <p:ext uri="{BB962C8B-B14F-4D97-AF65-F5344CB8AC3E}">
        <p14:creationId xmlns:p14="http://schemas.microsoft.com/office/powerpoint/2010/main" val="3388527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p:cNvGraphicFramePr/>
          <p:nvPr>
            <p:extLst>
              <p:ext uri="{D42A27DB-BD31-4B8C-83A1-F6EECF244321}">
                <p14:modId xmlns:p14="http://schemas.microsoft.com/office/powerpoint/2010/main" val="3481491176"/>
              </p:ext>
            </p:extLst>
          </p:nvPr>
        </p:nvGraphicFramePr>
        <p:xfrm>
          <a:off x="362310" y="1396131"/>
          <a:ext cx="8402128" cy="42361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p:txBody>
          <a:bodyPr/>
          <a:lstStyle/>
          <a:p>
            <a:r>
              <a:rPr lang="zh-CN" altLang="en-US" smtClean="0">
                <a:latin typeface="Arial"/>
                <a:ea typeface="DFHeiW5-GB"/>
                <a:cs typeface="SimSun"/>
                <a:sym typeface="Arial"/>
              </a:rPr>
              <a:t>您的进度</a:t>
            </a:r>
            <a:endParaRPr lang="zh-CN" altLang="en-US">
              <a:latin typeface="Arial"/>
              <a:ea typeface="DFHeiW5-GB"/>
              <a:sym typeface="Arial"/>
            </a:endParaRPr>
          </a:p>
        </p:txBody>
      </p:sp>
      <p:sp>
        <p:nvSpPr>
          <p:cNvPr id="6" name="Isosceles Triangle 5"/>
          <p:cNvSpPr/>
          <p:nvPr/>
        </p:nvSpPr>
        <p:spPr bwMode="auto">
          <a:xfrm rot="5400000">
            <a:off x="411801" y="3937816"/>
            <a:ext cx="537028" cy="449943"/>
          </a:xfrm>
          <a:prstGeom prst="triangle">
            <a:avLst/>
          </a:prstGeom>
          <a:solidFill>
            <a:schemeClr val="accent5"/>
          </a:solidFill>
          <a:ln w="12700">
            <a:solidFill>
              <a:schemeClr val="accent3"/>
            </a:solidFill>
            <a:round/>
            <a:headEnd/>
            <a:tailEnd/>
          </a:ln>
        </p:spPr>
        <p:txBody>
          <a:bodyPr wrap="none" lIns="0" tIns="0" rIns="0" bIns="0" rtlCol="0" anchor="ctr"/>
          <a:lstStyle/>
          <a:p>
            <a:pPr marL="0" marR="0" indent="0" algn="ctr" defTabSz="914400" eaLnBrk="1" latinLnBrk="0" hangingPunct="1">
              <a:lnSpc>
                <a:spcPct val="100000"/>
              </a:lnSpc>
              <a:buClrTx/>
              <a:buSzTx/>
              <a:buFontTx/>
              <a:buNone/>
              <a:tabLst/>
            </a:pPr>
            <a:endParaRPr lang="zh-CN" altLang="en-US" sz="1800" smtClean="0">
              <a:solidFill>
                <a:srgbClr val="FFFFFF"/>
              </a:solidFill>
              <a:latin typeface="Arial"/>
              <a:ea typeface="DFHeiW5-GB"/>
              <a:sym typeface="Arial"/>
            </a:endParaRPr>
          </a:p>
        </p:txBody>
      </p:sp>
    </p:spTree>
    <p:extLst>
      <p:ext uri="{BB962C8B-B14F-4D97-AF65-F5344CB8AC3E}">
        <p14:creationId xmlns:p14="http://schemas.microsoft.com/office/powerpoint/2010/main" val="3350518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50" name="Rectangle 20"/>
          <p:cNvSpPr>
            <a:spLocks noGrp="1" noChangeArrowheads="1"/>
          </p:cNvSpPr>
          <p:nvPr>
            <p:ph type="title"/>
          </p:nvPr>
        </p:nvSpPr>
        <p:spPr/>
        <p:txBody>
          <a:bodyPr/>
          <a:lstStyle/>
          <a:p>
            <a:pPr eaLnBrk="1" hangingPunct="1"/>
            <a:r>
              <a:rPr lang="en-US" altLang="zh-CN" dirty="0" err="1" smtClean="0">
                <a:latin typeface="Arial"/>
                <a:ea typeface="DFHeiW5-GB"/>
                <a:cs typeface="SimSun"/>
                <a:sym typeface="Arial"/>
              </a:rPr>
              <a:t>iSCSI</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组件</a:t>
            </a:r>
          </a:p>
        </p:txBody>
      </p:sp>
      <p:pic>
        <p:nvPicPr>
          <p:cNvPr id="6" name="Picture 5" descr="Mod6-21_Carla_iSCSI-Components.png"/>
          <p:cNvPicPr>
            <a:picLocks noChangeAspect="1"/>
          </p:cNvPicPr>
          <p:nvPr/>
        </p:nvPicPr>
        <p:blipFill>
          <a:blip r:embed="rId3" cstate="print"/>
          <a:stretch>
            <a:fillRect/>
          </a:stretch>
        </p:blipFill>
        <p:spPr>
          <a:xfrm>
            <a:off x="404613" y="902204"/>
            <a:ext cx="8419786" cy="5087717"/>
          </a:xfrm>
          <a:prstGeom prst="rect">
            <a:avLst/>
          </a:prstGeom>
        </p:spPr>
      </p:pic>
    </p:spTree>
    <p:extLst>
      <p:ext uri="{BB962C8B-B14F-4D97-AF65-F5344CB8AC3E}">
        <p14:creationId xmlns:p14="http://schemas.microsoft.com/office/powerpoint/2010/main" val="292196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Mod6-22_Carla_iSCSI_Addressing.png"/>
          <p:cNvPicPr>
            <a:picLocks noChangeAspect="1"/>
          </p:cNvPicPr>
          <p:nvPr/>
        </p:nvPicPr>
        <p:blipFill>
          <a:blip r:embed="rId3" cstate="print"/>
          <a:stretch>
            <a:fillRect/>
          </a:stretch>
        </p:blipFill>
        <p:spPr>
          <a:xfrm>
            <a:off x="5852665" y="1082543"/>
            <a:ext cx="2785878" cy="4791466"/>
          </a:xfrm>
          <a:prstGeom prst="rect">
            <a:avLst/>
          </a:prstGeom>
        </p:spPr>
      </p:pic>
      <p:sp>
        <p:nvSpPr>
          <p:cNvPr id="32771" name="Rectangle 3"/>
          <p:cNvSpPr>
            <a:spLocks noGrp="1" noChangeArrowheads="1"/>
          </p:cNvSpPr>
          <p:nvPr>
            <p:ph type="title"/>
          </p:nvPr>
        </p:nvSpPr>
        <p:spPr/>
        <p:txBody>
          <a:bodyPr/>
          <a:lstStyle/>
          <a:p>
            <a:pPr eaLnBrk="1" hangingPunct="1"/>
            <a:r>
              <a:rPr dirty="0" smtClean="0">
                <a:latin typeface="Arial"/>
                <a:ea typeface="DFHeiW5-GB"/>
                <a:cs typeface="SimSun"/>
                <a:sym typeface="Arial"/>
              </a:rPr>
              <a:t>iSCSI 寻址</a:t>
            </a:r>
          </a:p>
        </p:txBody>
      </p:sp>
      <p:sp>
        <p:nvSpPr>
          <p:cNvPr id="18" name="Text Box 6"/>
          <p:cNvSpPr txBox="1">
            <a:spLocks noChangeArrowheads="1"/>
          </p:cNvSpPr>
          <p:nvPr/>
        </p:nvSpPr>
        <p:spPr bwMode="auto">
          <a:xfrm>
            <a:off x="619760" y="1262885"/>
            <a:ext cx="4561911" cy="2425279"/>
          </a:xfrm>
          <a:prstGeom prst="rect">
            <a:avLst/>
          </a:prstGeom>
          <a:noFill/>
          <a:ln w="9525">
            <a:noFill/>
            <a:miter lim="800000"/>
            <a:headEnd/>
            <a:tailEnd/>
          </a:ln>
        </p:spPr>
        <p:txBody>
          <a:bodyPr wrap="square">
            <a:spAutoFit/>
          </a:bodyPr>
          <a:lstStyle/>
          <a:p>
            <a:pPr algn="l">
              <a:lnSpc>
                <a:spcPct val="90000"/>
              </a:lnSpc>
              <a:buClr>
                <a:schemeClr val="tx2"/>
              </a:buClr>
              <a:buSzPct val="80000"/>
            </a:pPr>
            <a:r>
              <a:rPr lang="en-US" sz="1600" b="1" dirty="0">
                <a:solidFill>
                  <a:srgbClr val="000000"/>
                </a:solidFill>
                <a:latin typeface="Arial"/>
                <a:ea typeface="DFHeiW5-GB"/>
                <a:cs typeface="SimSun"/>
                <a:sym typeface="Arial"/>
              </a:rPr>
              <a:t>iSCSI 目标名称：</a:t>
            </a:r>
          </a:p>
          <a:p>
            <a:pPr algn="l">
              <a:lnSpc>
                <a:spcPct val="90000"/>
              </a:lnSpc>
              <a:spcAft>
                <a:spcPts val="1152"/>
              </a:spcAft>
              <a:buClr>
                <a:schemeClr val="tx2"/>
              </a:buClr>
              <a:buSzPct val="80000"/>
            </a:pPr>
            <a:r>
              <a:rPr lang="en-US" sz="1600" b="1" dirty="0" smtClean="0">
                <a:solidFill>
                  <a:srgbClr val="000000"/>
                </a:solidFill>
                <a:latin typeface="Arial"/>
                <a:ea typeface="DFHeiW5-GB"/>
                <a:cs typeface="SimSun"/>
                <a:sym typeface="Arial"/>
              </a:rPr>
              <a:t>iqn.1992-08.com.mycompany:stor1-47cf3c25</a:t>
            </a:r>
            <a:r>
              <a:rPr lang="zh-CN" altLang="en-US" dirty="0">
                <a:latin typeface="Arial"/>
                <a:ea typeface="DFHeiW5-GB"/>
                <a:cs typeface="SimSun"/>
                <a:sym typeface="Arial"/>
              </a:rPr>
              <a:t> </a:t>
            </a:r>
            <a:br>
              <a:rPr lang="zh-CN" altLang="en-US" dirty="0">
                <a:latin typeface="Arial"/>
                <a:ea typeface="DFHeiW5-GB"/>
                <a:cs typeface="SimSun"/>
                <a:sym typeface="Arial"/>
              </a:rPr>
            </a:br>
            <a:r>
              <a:rPr lang="zh-CN" altLang="en-US" sz="1600" b="1" dirty="0">
                <a:solidFill>
                  <a:srgbClr val="000000"/>
                </a:solidFill>
                <a:latin typeface="Arial"/>
                <a:ea typeface="DFHeiW5-GB"/>
                <a:cs typeface="SimSun"/>
                <a:sym typeface="Arial"/>
              </a:rPr>
              <a:t>或</a:t>
            </a:r>
            <a:r>
              <a:rPr lang="zh-CN" altLang="en-US" dirty="0">
                <a:latin typeface="Arial"/>
                <a:ea typeface="DFHeiW5-GB"/>
                <a:cs typeface="SimSun"/>
                <a:sym typeface="Arial"/>
              </a:rPr>
              <a:t> </a:t>
            </a:r>
            <a:r>
              <a:rPr dirty="0">
                <a:latin typeface="Arial"/>
                <a:ea typeface="DFHeiW5-GB"/>
                <a:sym typeface="Arial"/>
              </a:rPr>
              <a:t/>
            </a:r>
            <a:br>
              <a:rPr dirty="0">
                <a:latin typeface="Arial"/>
                <a:ea typeface="DFHeiW5-GB"/>
                <a:sym typeface="Arial"/>
              </a:rPr>
            </a:br>
            <a:r>
              <a:rPr lang="en-US" altLang="zh-CN" sz="1600" b="1" dirty="0" smtClean="0">
                <a:solidFill>
                  <a:srgbClr val="000000"/>
                </a:solidFill>
                <a:latin typeface="Arial"/>
                <a:ea typeface="DFHeiW5-GB"/>
                <a:cs typeface="SimSun"/>
                <a:sym typeface="Arial"/>
              </a:rPr>
              <a:t>eui.fedcba9876543210</a:t>
            </a:r>
            <a:endParaRPr lang="zh-CN" altLang="en-US" sz="1600" b="1" dirty="0" smtClean="0">
              <a:solidFill>
                <a:srgbClr val="000000"/>
              </a:solidFill>
              <a:latin typeface="Arial"/>
              <a:ea typeface="DFHeiW5-GB"/>
              <a:sym typeface="Arial"/>
            </a:endParaRPr>
          </a:p>
          <a:p>
            <a:pPr algn="l">
              <a:lnSpc>
                <a:spcPct val="90000"/>
              </a:lnSpc>
              <a:buClr>
                <a:schemeClr val="tx2"/>
              </a:buClr>
              <a:buSzPct val="80000"/>
            </a:pPr>
            <a:r>
              <a:rPr lang="en-US" sz="1600" b="1" dirty="0" err="1" smtClean="0">
                <a:solidFill>
                  <a:srgbClr val="000000"/>
                </a:solidFill>
                <a:latin typeface="Arial"/>
                <a:ea typeface="DFHeiW5-GB"/>
                <a:cs typeface="SimSun"/>
                <a:sym typeface="Arial"/>
              </a:rPr>
              <a:t>iSCSI</a:t>
            </a:r>
            <a:r>
              <a:rPr lang="en-US" sz="1600" b="1" dirty="0" smtClean="0">
                <a:solidFill>
                  <a:srgbClr val="000000"/>
                </a:solidFill>
                <a:latin typeface="Arial"/>
                <a:ea typeface="DFHeiW5-GB"/>
                <a:cs typeface="SimSun"/>
                <a:sym typeface="Arial"/>
              </a:rPr>
              <a:t> </a:t>
            </a:r>
            <a:r>
              <a:rPr lang="en-US" sz="1600" b="1" dirty="0">
                <a:solidFill>
                  <a:srgbClr val="000000"/>
                </a:solidFill>
                <a:latin typeface="Arial"/>
                <a:ea typeface="DFHeiW5-GB"/>
                <a:cs typeface="SimSun"/>
                <a:sym typeface="Arial"/>
              </a:rPr>
              <a:t>别名:   </a:t>
            </a:r>
            <a:r>
              <a:rPr lang="en-US" sz="1600" b="1" dirty="0" smtClean="0">
                <a:solidFill>
                  <a:srgbClr val="000000"/>
                </a:solidFill>
                <a:latin typeface="Arial"/>
                <a:ea typeface="DFHeiW5-GB"/>
                <a:cs typeface="SimSun"/>
                <a:sym typeface="Arial"/>
              </a:rPr>
              <a:t>stor1</a:t>
            </a:r>
            <a:endParaRPr lang="zh-CN" sz="1600" dirty="0">
              <a:solidFill>
                <a:srgbClr val="000000"/>
              </a:solidFill>
              <a:latin typeface="Arial"/>
              <a:ea typeface="DFHeiW5-GB"/>
              <a:sym typeface="Arial"/>
            </a:endParaRPr>
          </a:p>
          <a:p>
            <a:pPr algn="l">
              <a:lnSpc>
                <a:spcPct val="90000"/>
              </a:lnSpc>
              <a:buClr>
                <a:schemeClr val="tx2"/>
              </a:buClr>
              <a:buSzPct val="80000"/>
            </a:pPr>
            <a:r>
              <a:rPr lang="en-US" sz="1600" b="1" dirty="0">
                <a:solidFill>
                  <a:srgbClr val="000000"/>
                </a:solidFill>
                <a:latin typeface="Arial"/>
                <a:ea typeface="DFHeiW5-GB"/>
                <a:cs typeface="SimSun"/>
                <a:sym typeface="Arial"/>
              </a:rPr>
              <a:t>IP 地址：   192.168.36.101 </a:t>
            </a:r>
          </a:p>
          <a:p>
            <a:pPr>
              <a:lnSpc>
                <a:spcPct val="90000"/>
              </a:lnSpc>
              <a:buClr>
                <a:schemeClr val="tx2"/>
              </a:buClr>
              <a:buSzPct val="80000"/>
            </a:pPr>
            <a:r>
              <a:rPr lang="en-US" dirty="0" smtClean="0">
                <a:latin typeface="Arial"/>
                <a:ea typeface="DFHeiW5-GB"/>
                <a:cs typeface="SimSun"/>
                <a:sym typeface="Arial"/>
              </a:rPr>
              <a:t>		</a:t>
            </a:r>
          </a:p>
        </p:txBody>
      </p:sp>
      <p:sp>
        <p:nvSpPr>
          <p:cNvPr id="19" name="AutoShape 7"/>
          <p:cNvSpPr>
            <a:spLocks noChangeArrowheads="1"/>
          </p:cNvSpPr>
          <p:nvPr/>
        </p:nvSpPr>
        <p:spPr bwMode="gray">
          <a:xfrm>
            <a:off x="505461" y="1162049"/>
            <a:ext cx="4707196" cy="2241699"/>
          </a:xfrm>
          <a:prstGeom prst="roundRect">
            <a:avLst>
              <a:gd name="adj" fmla="val 8551"/>
            </a:avLst>
          </a:prstGeom>
          <a:noFill/>
          <a:ln w="38100">
            <a:solidFill>
              <a:srgbClr val="0000FF"/>
            </a:solidFill>
            <a:round/>
            <a:headEnd/>
            <a:tailEnd/>
          </a:ln>
        </p:spPr>
        <p:txBody>
          <a:bodyPr wrap="none" anchor="ctr"/>
          <a:lstStyle/>
          <a:p>
            <a:endParaRPr lang="en-US" dirty="0">
              <a:latin typeface="Arial"/>
              <a:ea typeface="DFHeiW5-GB"/>
              <a:sym typeface="Arial"/>
            </a:endParaRPr>
          </a:p>
        </p:txBody>
      </p:sp>
      <p:sp>
        <p:nvSpPr>
          <p:cNvPr id="17" name="Text Box 4"/>
          <p:cNvSpPr txBox="1">
            <a:spLocks noChangeArrowheads="1"/>
          </p:cNvSpPr>
          <p:nvPr/>
        </p:nvSpPr>
        <p:spPr bwMode="auto">
          <a:xfrm>
            <a:off x="987979" y="3722836"/>
            <a:ext cx="4280339" cy="2351413"/>
          </a:xfrm>
          <a:prstGeom prst="rect">
            <a:avLst/>
          </a:prstGeom>
          <a:noFill/>
          <a:ln w="9525">
            <a:noFill/>
            <a:miter lim="800000"/>
            <a:headEnd/>
            <a:tailEnd/>
          </a:ln>
        </p:spPr>
        <p:txBody>
          <a:bodyPr wrap="none">
            <a:spAutoFit/>
          </a:bodyPr>
          <a:lstStyle/>
          <a:p>
            <a:pPr algn="l">
              <a:lnSpc>
                <a:spcPct val="90000"/>
              </a:lnSpc>
              <a:buClr>
                <a:schemeClr val="tx2"/>
              </a:buClr>
              <a:buSzPct val="80000"/>
            </a:pPr>
            <a:r>
              <a:rPr lang="en-US" sz="1600" b="1" dirty="0" err="1">
                <a:solidFill>
                  <a:srgbClr val="000000"/>
                </a:solidFill>
                <a:latin typeface="Arial"/>
                <a:ea typeface="DFHeiW5-GB"/>
                <a:cs typeface="SimSun"/>
                <a:sym typeface="Arial"/>
              </a:rPr>
              <a:t>iSCSI</a:t>
            </a:r>
            <a:r>
              <a:rPr lang="en-US" sz="1600" b="1" dirty="0">
                <a:solidFill>
                  <a:srgbClr val="000000"/>
                </a:solidFill>
                <a:latin typeface="Arial"/>
                <a:ea typeface="DFHeiW5-GB"/>
                <a:cs typeface="SimSun"/>
                <a:sym typeface="Arial"/>
              </a:rPr>
              <a:t> </a:t>
            </a:r>
            <a:r>
              <a:rPr lang="zh-CN" altLang="en-US" sz="1600" b="1" dirty="0" smtClean="0">
                <a:solidFill>
                  <a:srgbClr val="000000"/>
                </a:solidFill>
                <a:latin typeface="Arial"/>
                <a:ea typeface="DFHeiW5-GB"/>
                <a:cs typeface="SimSun"/>
                <a:sym typeface="Arial"/>
              </a:rPr>
              <a:t>启动器名称：</a:t>
            </a:r>
          </a:p>
          <a:p>
            <a:pPr algn="l">
              <a:lnSpc>
                <a:spcPct val="90000"/>
              </a:lnSpc>
              <a:spcAft>
                <a:spcPts val="1152"/>
              </a:spcAft>
              <a:buClr>
                <a:schemeClr val="tx2"/>
              </a:buClr>
              <a:buSzPct val="80000"/>
            </a:pPr>
            <a:r>
              <a:rPr lang="en-US" sz="1600" b="1" dirty="0" smtClean="0">
                <a:solidFill>
                  <a:srgbClr val="000000"/>
                </a:solidFill>
                <a:latin typeface="Arial"/>
                <a:ea typeface="DFHeiW5-GB"/>
                <a:cs typeface="SimSun"/>
                <a:sym typeface="Arial"/>
              </a:rPr>
              <a:t>iqn.1998-01.com.vmware:train1-64ad4c29</a:t>
            </a:r>
            <a:r>
              <a:rPr sz="1600" dirty="0" smtClean="0">
                <a:latin typeface="Arial"/>
                <a:ea typeface="DFHeiW5-GB"/>
                <a:cs typeface="SimSun"/>
                <a:sym typeface="Arial"/>
              </a:rPr>
              <a:t> </a:t>
            </a:r>
            <a:r>
              <a:rPr lang="en-US" dirty="0" smtClean="0">
                <a:latin typeface="Arial"/>
                <a:ea typeface="DFHeiW5-GB"/>
                <a:cs typeface="SimSun"/>
                <a:sym typeface="Arial"/>
              </a:rPr>
              <a:t/>
            </a:r>
            <a:br>
              <a:rPr lang="en-US" dirty="0" smtClean="0">
                <a:latin typeface="Arial"/>
                <a:ea typeface="DFHeiW5-GB"/>
                <a:cs typeface="SimSun"/>
                <a:sym typeface="Arial"/>
              </a:rPr>
            </a:br>
            <a:r>
              <a:rPr lang="zh-CN" altLang="en-US" sz="1600" b="1" dirty="0" smtClean="0">
                <a:solidFill>
                  <a:srgbClr val="000000"/>
                </a:solidFill>
                <a:latin typeface="Arial"/>
                <a:ea typeface="DFHeiW5-GB"/>
                <a:cs typeface="SimSun"/>
                <a:sym typeface="Arial"/>
              </a:rPr>
              <a:t>或</a:t>
            </a:r>
            <a:r>
              <a:rPr dirty="0" smtClean="0">
                <a:latin typeface="Arial"/>
                <a:ea typeface="DFHeiW5-GB"/>
                <a:cs typeface="SimSun"/>
                <a:sym typeface="Arial"/>
              </a:rPr>
              <a:t> </a:t>
            </a:r>
            <a:r>
              <a:rPr lang="en-US" dirty="0" smtClean="0">
                <a:latin typeface="Arial"/>
                <a:ea typeface="DFHeiW5-GB"/>
                <a:cs typeface="SimSun"/>
                <a:sym typeface="Arial"/>
              </a:rPr>
              <a:t/>
            </a:r>
            <a:br>
              <a:rPr lang="en-US" dirty="0" smtClean="0">
                <a:latin typeface="Arial"/>
                <a:ea typeface="DFHeiW5-GB"/>
                <a:cs typeface="SimSun"/>
                <a:sym typeface="Arial"/>
              </a:rPr>
            </a:br>
            <a:r>
              <a:rPr lang="en-US" sz="1600" b="1" dirty="0" smtClean="0">
                <a:solidFill>
                  <a:srgbClr val="000000"/>
                </a:solidFill>
                <a:latin typeface="Arial"/>
                <a:ea typeface="DFHeiW5-GB"/>
                <a:cs typeface="SimSun"/>
                <a:sym typeface="Arial"/>
              </a:rPr>
              <a:t>eui.1234567890abcdef</a:t>
            </a:r>
            <a:endParaRPr lang="zh-CN" sz="1600" dirty="0">
              <a:solidFill>
                <a:srgbClr val="000000"/>
              </a:solidFill>
              <a:latin typeface="Arial"/>
              <a:ea typeface="DFHeiW5-GB"/>
              <a:sym typeface="Arial"/>
            </a:endParaRPr>
          </a:p>
          <a:p>
            <a:pPr algn="l">
              <a:lnSpc>
                <a:spcPct val="90000"/>
              </a:lnSpc>
              <a:buClr>
                <a:schemeClr val="tx2"/>
              </a:buClr>
              <a:buSzPct val="80000"/>
            </a:pPr>
            <a:r>
              <a:rPr lang="en-US" altLang="zh-CN" sz="1600" b="1" dirty="0" err="1" smtClean="0">
                <a:solidFill>
                  <a:srgbClr val="000000"/>
                </a:solidFill>
                <a:latin typeface="Arial"/>
                <a:ea typeface="DFHeiW5-GB"/>
                <a:cs typeface="SimSun"/>
                <a:sym typeface="Arial"/>
              </a:rPr>
              <a:t>iSCSI</a:t>
            </a:r>
            <a:r>
              <a:rPr lang="en-US" sz="1600" b="1" dirty="0" smtClean="0">
                <a:solidFill>
                  <a:srgbClr val="000000"/>
                </a:solidFill>
                <a:latin typeface="Arial"/>
                <a:ea typeface="DFHeiW5-GB"/>
                <a:cs typeface="SimSun"/>
                <a:sym typeface="Arial"/>
              </a:rPr>
              <a:t> </a:t>
            </a:r>
            <a:r>
              <a:rPr lang="zh-CN" altLang="en-US" sz="1600" b="1" dirty="0" smtClean="0">
                <a:solidFill>
                  <a:srgbClr val="000000"/>
                </a:solidFill>
                <a:latin typeface="Arial"/>
                <a:ea typeface="DFHeiW5-GB"/>
                <a:cs typeface="SimSun"/>
                <a:sym typeface="Arial"/>
              </a:rPr>
              <a:t>别名</a:t>
            </a:r>
            <a:r>
              <a:rPr lang="en-US" altLang="zh-CN" sz="1600" b="1" dirty="0" smtClean="0">
                <a:solidFill>
                  <a:srgbClr val="000000"/>
                </a:solidFill>
                <a:latin typeface="Arial"/>
                <a:ea typeface="DFHeiW5-GB"/>
                <a:cs typeface="SimSun"/>
                <a:sym typeface="Arial"/>
              </a:rPr>
              <a:t>:   </a:t>
            </a:r>
            <a:r>
              <a:rPr lang="en-US" sz="1600" b="1" dirty="0" smtClean="0">
                <a:solidFill>
                  <a:srgbClr val="000000"/>
                </a:solidFill>
                <a:latin typeface="Arial"/>
                <a:ea typeface="DFHeiW5-GB"/>
                <a:cs typeface="SimSun"/>
                <a:sym typeface="Arial"/>
              </a:rPr>
              <a:t>train1</a:t>
            </a:r>
          </a:p>
          <a:p>
            <a:pPr algn="l">
              <a:lnSpc>
                <a:spcPct val="90000"/>
              </a:lnSpc>
              <a:buClr>
                <a:schemeClr val="tx2"/>
              </a:buClr>
              <a:buSzPct val="80000"/>
            </a:pPr>
            <a:r>
              <a:rPr lang="en-US" sz="1600" b="1" dirty="0" smtClean="0">
                <a:solidFill>
                  <a:srgbClr val="000000"/>
                </a:solidFill>
                <a:latin typeface="Arial"/>
                <a:ea typeface="DFHeiW5-GB"/>
                <a:cs typeface="SimSun"/>
                <a:sym typeface="Arial"/>
              </a:rPr>
              <a:t>IP </a:t>
            </a:r>
            <a:r>
              <a:rPr lang="zh-CN" altLang="en-US" sz="1600" b="1" dirty="0" smtClean="0">
                <a:solidFill>
                  <a:srgbClr val="000000"/>
                </a:solidFill>
                <a:latin typeface="Arial"/>
                <a:ea typeface="DFHeiW5-GB"/>
                <a:cs typeface="SimSun"/>
                <a:sym typeface="Arial"/>
              </a:rPr>
              <a:t>地址：</a:t>
            </a:r>
            <a:r>
              <a:rPr lang="en-US" sz="1600" b="1" dirty="0" smtClean="0">
                <a:solidFill>
                  <a:srgbClr val="000000"/>
                </a:solidFill>
                <a:latin typeface="Arial"/>
                <a:ea typeface="DFHeiW5-GB"/>
                <a:cs typeface="SimSun"/>
                <a:sym typeface="Arial"/>
              </a:rPr>
              <a:t>   </a:t>
            </a:r>
            <a:r>
              <a:rPr lang="en-US" sz="1600" b="1" dirty="0">
                <a:solidFill>
                  <a:srgbClr val="000000"/>
                </a:solidFill>
                <a:latin typeface="Arial"/>
                <a:ea typeface="DFHeiW5-GB"/>
                <a:cs typeface="SimSun"/>
                <a:sym typeface="Arial"/>
              </a:rPr>
              <a:t>192.168.36.88</a:t>
            </a:r>
          </a:p>
          <a:p>
            <a:pPr>
              <a:buClr>
                <a:schemeClr val="tx2"/>
              </a:buClr>
              <a:buSzPct val="80000"/>
            </a:pPr>
            <a:r>
              <a:rPr lang="en-US" dirty="0" smtClean="0">
                <a:latin typeface="Arial"/>
                <a:ea typeface="DFHeiW5-GB"/>
                <a:cs typeface="SimSun"/>
                <a:sym typeface="Arial"/>
              </a:rPr>
              <a:t>		</a:t>
            </a:r>
          </a:p>
        </p:txBody>
      </p:sp>
      <p:sp>
        <p:nvSpPr>
          <p:cNvPr id="20" name="AutoShape 9"/>
          <p:cNvSpPr>
            <a:spLocks noChangeArrowheads="1"/>
          </p:cNvSpPr>
          <p:nvPr/>
        </p:nvSpPr>
        <p:spPr bwMode="gray">
          <a:xfrm>
            <a:off x="965200" y="3589485"/>
            <a:ext cx="4248704" cy="2154090"/>
          </a:xfrm>
          <a:prstGeom prst="roundRect">
            <a:avLst>
              <a:gd name="adj" fmla="val 8551"/>
            </a:avLst>
          </a:prstGeom>
          <a:noFill/>
          <a:ln w="38100">
            <a:solidFill>
              <a:srgbClr val="0000FF"/>
            </a:solidFill>
            <a:round/>
            <a:headEnd/>
            <a:tailEnd/>
          </a:ln>
        </p:spPr>
        <p:txBody>
          <a:bodyPr wrap="none" anchor="ctr"/>
          <a:lstStyle/>
          <a:p>
            <a:endParaRPr lang="en-US" dirty="0">
              <a:latin typeface="Arial"/>
              <a:ea typeface="DFHeiW5-GB"/>
              <a:sym typeface="Arial"/>
            </a:endParaRPr>
          </a:p>
        </p:txBody>
      </p:sp>
      <p:sp>
        <p:nvSpPr>
          <p:cNvPr id="21" name="Line 16"/>
          <p:cNvSpPr>
            <a:spLocks noChangeShapeType="1"/>
          </p:cNvSpPr>
          <p:nvPr/>
        </p:nvSpPr>
        <p:spPr bwMode="gray">
          <a:xfrm flipV="1">
            <a:off x="5221841" y="5096023"/>
            <a:ext cx="933450" cy="1588"/>
          </a:xfrm>
          <a:prstGeom prst="line">
            <a:avLst/>
          </a:prstGeom>
          <a:noFill/>
          <a:ln w="38100">
            <a:solidFill>
              <a:srgbClr val="0000FF"/>
            </a:solidFill>
            <a:round/>
            <a:headEnd/>
            <a:tailEnd type="triangle" w="med" len="med"/>
          </a:ln>
        </p:spPr>
        <p:txBody>
          <a:bodyPr anchor="ctr"/>
          <a:lstStyle/>
          <a:p>
            <a:endParaRPr lang="en-US" dirty="0">
              <a:latin typeface="Arial"/>
              <a:ea typeface="DFHeiW5-GB"/>
              <a:sym typeface="Arial"/>
            </a:endParaRPr>
          </a:p>
        </p:txBody>
      </p:sp>
      <p:sp>
        <p:nvSpPr>
          <p:cNvPr id="22" name="Line 8"/>
          <p:cNvSpPr>
            <a:spLocks noChangeShapeType="1"/>
          </p:cNvSpPr>
          <p:nvPr/>
        </p:nvSpPr>
        <p:spPr bwMode="gray">
          <a:xfrm>
            <a:off x="5219700" y="2603500"/>
            <a:ext cx="1579064" cy="10450"/>
          </a:xfrm>
          <a:prstGeom prst="line">
            <a:avLst/>
          </a:prstGeom>
          <a:noFill/>
          <a:ln w="38100">
            <a:solidFill>
              <a:srgbClr val="0000FF"/>
            </a:solidFill>
            <a:round/>
            <a:headEnd/>
            <a:tailEnd type="triangle" w="med" len="med"/>
          </a:ln>
        </p:spPr>
        <p:txBody>
          <a:bodyPr anchor="ctr"/>
          <a:lstStyle/>
          <a:p>
            <a:endParaRPr lang="en-US" dirty="0">
              <a:latin typeface="Arial"/>
              <a:ea typeface="DFHeiW5-GB"/>
              <a:sym typeface="Arial"/>
            </a:endParaRPr>
          </a:p>
        </p:txBody>
      </p:sp>
    </p:spTree>
    <p:extLst>
      <p:ext uri="{BB962C8B-B14F-4D97-AF65-F5344CB8AC3E}">
        <p14:creationId xmlns:p14="http://schemas.microsoft.com/office/powerpoint/2010/main" val="2752900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17"/>
          <p:cNvSpPr>
            <a:spLocks noGrp="1" noChangeArrowheads="1"/>
          </p:cNvSpPr>
          <p:nvPr>
            <p:ph type="title"/>
          </p:nvPr>
        </p:nvSpPr>
        <p:spPr/>
        <p:txBody>
          <a:bodyPr/>
          <a:lstStyle/>
          <a:p>
            <a:pPr eaLnBrk="1" hangingPunct="1"/>
            <a:r>
              <a:rPr lang="en-US" altLang="zh-CN" dirty="0" err="1" smtClean="0">
                <a:latin typeface="Arial"/>
                <a:ea typeface="DFHeiW5-GB"/>
                <a:cs typeface="SimSun"/>
                <a:sym typeface="Arial"/>
              </a:rPr>
              <a:t>iSCSI</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启动器</a:t>
            </a:r>
          </a:p>
        </p:txBody>
      </p:sp>
      <p:pic>
        <p:nvPicPr>
          <p:cNvPr id="7" name="Picture 6" descr="Mod6-23_Carla_iSCSI-Initiators.png"/>
          <p:cNvPicPr>
            <a:picLocks noChangeAspect="1"/>
          </p:cNvPicPr>
          <p:nvPr/>
        </p:nvPicPr>
        <p:blipFill>
          <a:blip r:embed="rId3" cstate="print"/>
          <a:stretch>
            <a:fillRect/>
          </a:stretch>
        </p:blipFill>
        <p:spPr>
          <a:xfrm>
            <a:off x="331470" y="914400"/>
            <a:ext cx="8583187" cy="5202936"/>
          </a:xfrm>
          <a:prstGeom prst="rect">
            <a:avLst/>
          </a:prstGeom>
        </p:spPr>
      </p:pic>
    </p:spTree>
    <p:extLst>
      <p:ext uri="{BB962C8B-B14F-4D97-AF65-F5344CB8AC3E}">
        <p14:creationId xmlns:p14="http://schemas.microsoft.com/office/powerpoint/2010/main" val="2624792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7"/>
          <p:cNvSpPr>
            <a:spLocks noGrp="1" noChangeArrowheads="1"/>
          </p:cNvSpPr>
          <p:nvPr>
            <p:ph idx="1"/>
          </p:nvPr>
        </p:nvSpPr>
        <p:spPr/>
        <p:txBody>
          <a:bodyPr/>
          <a:lstStyle/>
          <a:p>
            <a:r>
              <a:rPr lang="zh-CN" altLang="en-US" dirty="0" smtClean="0">
                <a:latin typeface="Arial"/>
                <a:ea typeface="DFHeiW5-GB"/>
                <a:cs typeface="SimSun"/>
                <a:sym typeface="Arial"/>
              </a:rPr>
              <a:t>要配置 </a:t>
            </a:r>
            <a:r>
              <a:rPr lang="en-US" altLang="zh-CN" dirty="0" err="1" smtClean="0">
                <a:latin typeface="Arial"/>
                <a:ea typeface="DFHeiW5-GB"/>
                <a:cs typeface="SimSun"/>
                <a:sym typeface="Arial"/>
              </a:rPr>
              <a:t>iSCSI</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软件启动器，请：</a:t>
            </a:r>
          </a:p>
          <a:p>
            <a:pPr lvl="1"/>
            <a:r>
              <a:rPr lang="zh-CN" altLang="en-US" dirty="0" smtClean="0">
                <a:latin typeface="Arial"/>
                <a:ea typeface="DFHeiW5-GB"/>
                <a:cs typeface="SimSun"/>
                <a:sym typeface="Arial"/>
              </a:rPr>
              <a:t>配置 </a:t>
            </a:r>
            <a:r>
              <a:rPr lang="en-US" altLang="zh-CN" dirty="0" err="1" smtClean="0">
                <a:latin typeface="Arial"/>
                <a:ea typeface="DFHeiW5-GB"/>
                <a:cs typeface="SimSun"/>
                <a:sym typeface="Arial"/>
              </a:rPr>
              <a:t>VMkernel</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端口以访问 </a:t>
            </a:r>
            <a:r>
              <a:rPr lang="en-US" altLang="zh-CN" dirty="0" smtClean="0">
                <a:latin typeface="Arial"/>
                <a:ea typeface="DFHeiW5-GB"/>
                <a:cs typeface="SimSun"/>
                <a:sym typeface="Arial"/>
              </a:rPr>
              <a:t>IP </a:t>
            </a:r>
            <a:r>
              <a:rPr lang="zh-CN" altLang="en-US" dirty="0" smtClean="0">
                <a:latin typeface="Arial"/>
                <a:ea typeface="DFHeiW5-GB"/>
                <a:cs typeface="SimSun"/>
                <a:sym typeface="Arial"/>
              </a:rPr>
              <a:t>存储。</a:t>
            </a:r>
          </a:p>
          <a:p>
            <a:pPr lvl="1"/>
            <a:r>
              <a:rPr lang="zh-CN" altLang="en-US" dirty="0" smtClean="0">
                <a:latin typeface="Arial"/>
                <a:ea typeface="DFHeiW5-GB"/>
                <a:cs typeface="SimSun"/>
                <a:sym typeface="Arial"/>
              </a:rPr>
              <a:t>启用 </a:t>
            </a:r>
            <a:r>
              <a:rPr lang="en-US" altLang="zh-CN" dirty="0" err="1" smtClean="0">
                <a:latin typeface="Arial"/>
                <a:ea typeface="DFHeiW5-GB"/>
                <a:cs typeface="SimSun"/>
                <a:sym typeface="Arial"/>
              </a:rPr>
              <a:t>iSCSI</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软件适配器。</a:t>
            </a:r>
          </a:p>
          <a:p>
            <a:pPr lvl="1"/>
            <a:r>
              <a:rPr lang="zh-CN" altLang="en-US" dirty="0" smtClean="0">
                <a:latin typeface="Arial"/>
                <a:ea typeface="DFHeiW5-GB"/>
                <a:cs typeface="SimSun"/>
                <a:sym typeface="Arial"/>
              </a:rPr>
              <a:t>配置 </a:t>
            </a:r>
            <a:r>
              <a:rPr lang="en-US" altLang="zh-CN" dirty="0" err="1" smtClean="0">
                <a:latin typeface="Arial"/>
                <a:ea typeface="DFHeiW5-GB"/>
                <a:cs typeface="SimSun"/>
                <a:sym typeface="Arial"/>
              </a:rPr>
              <a:t>iSCSI</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限定名称 </a:t>
            </a:r>
            <a:r>
              <a:rPr lang="en-US" altLang="zh-CN" dirty="0" smtClean="0">
                <a:latin typeface="Arial"/>
                <a:ea typeface="DFHeiW5-GB"/>
                <a:cs typeface="SimSun"/>
                <a:sym typeface="Arial"/>
              </a:rPr>
              <a:t>(IQN) </a:t>
            </a:r>
            <a:r>
              <a:rPr lang="zh-CN" altLang="en-US" dirty="0" smtClean="0">
                <a:latin typeface="Arial"/>
                <a:ea typeface="DFHeiW5-GB"/>
                <a:cs typeface="SimSun"/>
                <a:sym typeface="Arial"/>
              </a:rPr>
              <a:t>和别名（如需要）。</a:t>
            </a:r>
          </a:p>
          <a:p>
            <a:pPr lvl="1"/>
            <a:r>
              <a:rPr lang="zh-CN" altLang="en-US" dirty="0" smtClean="0">
                <a:latin typeface="Arial"/>
                <a:ea typeface="DFHeiW5-GB"/>
                <a:cs typeface="SimSun"/>
                <a:sym typeface="Arial"/>
              </a:rPr>
              <a:t>配置 </a:t>
            </a:r>
            <a:r>
              <a:rPr lang="en-US" altLang="zh-CN" dirty="0" err="1" smtClean="0">
                <a:latin typeface="Arial"/>
                <a:ea typeface="DFHeiW5-GB"/>
                <a:cs typeface="SimSun"/>
                <a:sym typeface="Arial"/>
              </a:rPr>
              <a:t>iSCSI</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软件适配器属性，如静态或动态发现地址和 </a:t>
            </a:r>
            <a:r>
              <a:rPr lang="en-US" altLang="zh-CN" dirty="0" err="1" smtClean="0">
                <a:latin typeface="Arial"/>
                <a:ea typeface="DFHeiW5-GB"/>
                <a:cs typeface="SimSun"/>
                <a:sym typeface="Arial"/>
              </a:rPr>
              <a:t>iSCSI</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端口绑定。 </a:t>
            </a:r>
          </a:p>
          <a:p>
            <a:pPr lvl="1"/>
            <a:r>
              <a:rPr lang="zh-CN" altLang="en-US" dirty="0" smtClean="0">
                <a:latin typeface="Arial"/>
                <a:ea typeface="DFHeiW5-GB"/>
                <a:cs typeface="SimSun"/>
                <a:sym typeface="Arial"/>
              </a:rPr>
              <a:t>配置 </a:t>
            </a:r>
            <a:r>
              <a:rPr lang="en-US" altLang="zh-CN" dirty="0" err="1" smtClean="0">
                <a:latin typeface="Arial"/>
                <a:ea typeface="DFHeiW5-GB"/>
                <a:cs typeface="SimSun"/>
                <a:sym typeface="Arial"/>
              </a:rPr>
              <a:t>iSCSI</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安全设置（质询握手身份验证协议 </a:t>
            </a:r>
            <a:r>
              <a:rPr lang="en-US" altLang="zh-CN" dirty="0" smtClean="0">
                <a:latin typeface="Arial"/>
                <a:ea typeface="DFHeiW5-GB"/>
                <a:cs typeface="SimSun"/>
                <a:sym typeface="Arial"/>
              </a:rPr>
              <a:t>(CHAP)</a:t>
            </a:r>
            <a:r>
              <a:rPr lang="zh-CN" altLang="en-US" dirty="0" smtClean="0">
                <a:latin typeface="Arial"/>
                <a:ea typeface="DFHeiW5-GB"/>
                <a:cs typeface="SimSun"/>
                <a:sym typeface="Arial"/>
              </a:rPr>
              <a:t>）。</a:t>
            </a:r>
          </a:p>
        </p:txBody>
      </p:sp>
      <p:sp>
        <p:nvSpPr>
          <p:cNvPr id="56322" name="Rectangle 6"/>
          <p:cNvSpPr>
            <a:spLocks noGrp="1" noChangeArrowheads="1"/>
          </p:cNvSpPr>
          <p:nvPr>
            <p:ph type="title"/>
          </p:nvPr>
        </p:nvSpPr>
        <p:spPr/>
        <p:txBody>
          <a:bodyPr/>
          <a:lstStyle/>
          <a:p>
            <a:r>
              <a:rPr lang="zh-CN" altLang="en-US" dirty="0" smtClean="0">
                <a:latin typeface="Arial"/>
                <a:ea typeface="DFHeiW5-GB"/>
                <a:cs typeface="SimSun"/>
                <a:sym typeface="Arial"/>
              </a:rPr>
              <a:t>配置软件 </a:t>
            </a:r>
            <a:r>
              <a:rPr lang="en-US" altLang="zh-CN" dirty="0" err="1" smtClean="0">
                <a:latin typeface="Arial"/>
                <a:ea typeface="DFHeiW5-GB"/>
                <a:cs typeface="SimSun"/>
                <a:sym typeface="Arial"/>
              </a:rPr>
              <a:t>iSCSI</a:t>
            </a:r>
            <a:endParaRPr lang="en-US" altLang="zh-CN" dirty="0" smtClean="0">
              <a:latin typeface="Arial"/>
              <a:ea typeface="DFHeiW5-GB"/>
              <a:cs typeface="SimSun"/>
              <a:sym typeface="Arial"/>
            </a:endParaRPr>
          </a:p>
        </p:txBody>
      </p:sp>
    </p:spTree>
    <p:extLst>
      <p:ext uri="{BB962C8B-B14F-4D97-AF65-F5344CB8AC3E}">
        <p14:creationId xmlns:p14="http://schemas.microsoft.com/office/powerpoint/2010/main" val="3381171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5" name="Rectangle 8"/>
          <p:cNvSpPr>
            <a:spLocks noGrp="1" noChangeArrowheads="1"/>
          </p:cNvSpPr>
          <p:nvPr>
            <p:ph type="body" sz="quarter" idx="13"/>
          </p:nvPr>
        </p:nvSpPr>
        <p:spPr/>
        <p:txBody>
          <a:bodyPr/>
          <a:lstStyle/>
          <a:p>
            <a:r>
              <a:rPr lang="zh-CN" altLang="en-US" dirty="0" smtClean="0">
                <a:latin typeface="Arial"/>
                <a:ea typeface="DFHeiW5-GB"/>
                <a:cs typeface="SimSun"/>
                <a:sym typeface="Arial"/>
              </a:rPr>
              <a:t>要访问软件 </a:t>
            </a:r>
            <a:r>
              <a:rPr lang="en-US" altLang="zh-CN" dirty="0" err="1" smtClean="0">
                <a:latin typeface="Arial"/>
                <a:ea typeface="DFHeiW5-GB"/>
                <a:cs typeface="SimSun"/>
                <a:sym typeface="Arial"/>
              </a:rPr>
              <a:t>iSCSI</a:t>
            </a:r>
            <a:r>
              <a:rPr lang="zh-CN" altLang="en-US" dirty="0" smtClean="0">
                <a:latin typeface="Arial"/>
                <a:ea typeface="DFHeiW5-GB"/>
                <a:cs typeface="SimSun"/>
                <a:sym typeface="Arial"/>
              </a:rPr>
              <a:t>，必须为 </a:t>
            </a:r>
            <a:r>
              <a:rPr lang="en-US" altLang="zh-CN" dirty="0" err="1" smtClean="0">
                <a:latin typeface="Arial"/>
                <a:ea typeface="DFHeiW5-GB"/>
                <a:cs typeface="SimSun"/>
                <a:sym typeface="Arial"/>
              </a:rPr>
              <a:t>ESXi</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创建 </a:t>
            </a:r>
            <a:r>
              <a:rPr lang="en-US" altLang="zh-CN" dirty="0" err="1" smtClean="0">
                <a:latin typeface="Arial"/>
                <a:ea typeface="DFHeiW5-GB"/>
                <a:cs typeface="SimSun"/>
                <a:sym typeface="Arial"/>
              </a:rPr>
              <a:t>VMkernel</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端口。</a:t>
            </a:r>
          </a:p>
          <a:p>
            <a:pPr lvl="1"/>
            <a:r>
              <a:rPr lang="zh-CN" altLang="en-US" dirty="0" smtClean="0">
                <a:latin typeface="Arial"/>
                <a:ea typeface="DFHeiW5-GB"/>
                <a:cs typeface="SimSun"/>
                <a:sym typeface="Arial"/>
              </a:rPr>
              <a:t>可以使用同一端口访问 </a:t>
            </a:r>
            <a:r>
              <a:rPr lang="en-US" altLang="zh-CN" dirty="0" smtClean="0">
                <a:latin typeface="Arial"/>
                <a:ea typeface="DFHeiW5-GB"/>
                <a:cs typeface="SimSun"/>
                <a:sym typeface="Arial"/>
              </a:rPr>
              <a:t>NAS/NFS </a:t>
            </a:r>
            <a:r>
              <a:rPr lang="zh-CN" altLang="en-US" dirty="0" smtClean="0">
                <a:latin typeface="Arial"/>
                <a:ea typeface="DFHeiW5-GB"/>
                <a:cs typeface="SimSun"/>
                <a:sym typeface="Arial"/>
              </a:rPr>
              <a:t>存储。</a:t>
            </a:r>
            <a:r>
              <a:rPr lang="zh-CN" altLang="en-US" dirty="0" smtClean="0">
                <a:latin typeface="Arial"/>
                <a:ea typeface="DFHeiW5-GB"/>
                <a:sym typeface="Arial"/>
              </a:rPr>
              <a:t/>
            </a:r>
            <a:br>
              <a:rPr lang="zh-CN" altLang="en-US" dirty="0" smtClean="0">
                <a:latin typeface="Arial"/>
                <a:ea typeface="DFHeiW5-GB"/>
                <a:sym typeface="Arial"/>
              </a:rPr>
            </a:br>
            <a:r>
              <a:rPr dirty="0">
                <a:latin typeface="Arial"/>
                <a:ea typeface="DFHeiW5-GB"/>
                <a:sym typeface="Arial"/>
              </a:rPr>
              <a:t/>
            </a:r>
            <a:br>
              <a:rPr dirty="0">
                <a:latin typeface="Arial"/>
                <a:ea typeface="DFHeiW5-GB"/>
                <a:sym typeface="Arial"/>
              </a:rPr>
            </a:br>
            <a:r>
              <a:rPr dirty="0">
                <a:latin typeface="Arial"/>
                <a:ea typeface="DFHeiW5-GB"/>
                <a:sym typeface="Arial"/>
              </a:rPr>
              <a:t/>
            </a:r>
            <a:br>
              <a:rPr dirty="0">
                <a:latin typeface="Arial"/>
                <a:ea typeface="DFHeiW5-GB"/>
                <a:sym typeface="Arial"/>
              </a:rPr>
            </a:br>
            <a:r>
              <a:rPr dirty="0">
                <a:latin typeface="Arial"/>
                <a:ea typeface="DFHeiW5-GB"/>
                <a:sym typeface="Arial"/>
              </a:rPr>
              <a:t/>
            </a:r>
            <a:br>
              <a:rPr dirty="0">
                <a:latin typeface="Arial"/>
                <a:ea typeface="DFHeiW5-GB"/>
                <a:sym typeface="Arial"/>
              </a:rPr>
            </a:br>
            <a:r>
              <a:rPr dirty="0">
                <a:latin typeface="Arial"/>
                <a:ea typeface="DFHeiW5-GB"/>
                <a:sym typeface="Arial"/>
              </a:rPr>
              <a:t/>
            </a:r>
            <a:br>
              <a:rPr dirty="0">
                <a:latin typeface="Arial"/>
                <a:ea typeface="DFHeiW5-GB"/>
                <a:sym typeface="Arial"/>
              </a:rPr>
            </a:br>
            <a:r>
              <a:rPr dirty="0">
                <a:latin typeface="Arial"/>
                <a:ea typeface="DFHeiW5-GB"/>
                <a:sym typeface="Arial"/>
              </a:rPr>
              <a:t/>
            </a:r>
            <a:br>
              <a:rPr dirty="0">
                <a:latin typeface="Arial"/>
                <a:ea typeface="DFHeiW5-GB"/>
                <a:sym typeface="Arial"/>
              </a:rPr>
            </a:br>
            <a:r>
              <a:rPr dirty="0">
                <a:latin typeface="Arial"/>
                <a:ea typeface="DFHeiW5-GB"/>
                <a:sym typeface="Arial"/>
              </a:rPr>
              <a:t/>
            </a:r>
            <a:br>
              <a:rPr dirty="0">
                <a:latin typeface="Arial"/>
                <a:ea typeface="DFHeiW5-GB"/>
                <a:sym typeface="Arial"/>
              </a:rPr>
            </a:br>
            <a:endParaRPr lang="zh-CN" dirty="0" smtClean="0">
              <a:latin typeface="Arial"/>
              <a:ea typeface="DFHeiW5-GB"/>
              <a:sym typeface="Arial"/>
            </a:endParaRPr>
          </a:p>
          <a:p>
            <a:pPr lvl="0"/>
            <a:r>
              <a:rPr lang="zh-CN" altLang="en-US" dirty="0" smtClean="0">
                <a:latin typeface="Arial"/>
                <a:ea typeface="DFHeiW5-GB"/>
                <a:cs typeface="SimSun"/>
                <a:sym typeface="Arial"/>
              </a:rPr>
              <a:t>要优化 </a:t>
            </a:r>
            <a:r>
              <a:rPr lang="en-US" altLang="zh-CN" dirty="0" err="1" smtClean="0">
                <a:latin typeface="Arial"/>
                <a:ea typeface="DFHeiW5-GB"/>
                <a:cs typeface="SimSun"/>
                <a:sym typeface="Arial"/>
              </a:rPr>
              <a:t>vSphere</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网络连接设置，请：</a:t>
            </a:r>
          </a:p>
          <a:p>
            <a:pPr marL="342900" indent="-342900">
              <a:buFont typeface="Wingdings" pitchFamily="2" charset="2"/>
              <a:buChar char="§"/>
            </a:pPr>
            <a:r>
              <a:rPr lang="zh-CN" altLang="en-US" dirty="0" smtClean="0">
                <a:latin typeface="Arial"/>
                <a:ea typeface="DFHeiW5-GB"/>
                <a:cs typeface="SimSun"/>
                <a:sym typeface="Arial"/>
              </a:rPr>
              <a:t>将 </a:t>
            </a:r>
            <a:r>
              <a:rPr lang="en-US" altLang="zh-CN" dirty="0" err="1" smtClean="0">
                <a:latin typeface="Arial"/>
                <a:ea typeface="DFHeiW5-GB"/>
                <a:cs typeface="SimSun"/>
                <a:sym typeface="Arial"/>
              </a:rPr>
              <a:t>iSCSI</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网络与 </a:t>
            </a:r>
            <a:r>
              <a:rPr lang="en-US" altLang="zh-CN" dirty="0" smtClean="0">
                <a:latin typeface="Arial"/>
                <a:ea typeface="DFHeiW5-GB"/>
                <a:cs typeface="SimSun"/>
                <a:sym typeface="Arial"/>
              </a:rPr>
              <a:t>NAS/NFS </a:t>
            </a:r>
            <a:r>
              <a:rPr lang="zh-CN" altLang="en-US" dirty="0" smtClean="0">
                <a:latin typeface="Arial"/>
                <a:ea typeface="DFHeiW5-GB"/>
                <a:cs typeface="SimSun"/>
                <a:sym typeface="Arial"/>
              </a:rPr>
              <a:t>网络隔离。</a:t>
            </a:r>
          </a:p>
          <a:p>
            <a:pPr lvl="2"/>
            <a:r>
              <a:rPr lang="zh-CN" altLang="en-US" dirty="0" smtClean="0">
                <a:latin typeface="Arial"/>
                <a:ea typeface="DFHeiW5-GB"/>
                <a:cs typeface="SimSun"/>
                <a:sym typeface="Arial"/>
              </a:rPr>
              <a:t>首选物理隔离方式。</a:t>
            </a:r>
          </a:p>
          <a:p>
            <a:pPr lvl="2"/>
            <a:r>
              <a:rPr lang="zh-CN" altLang="en-US" dirty="0" smtClean="0">
                <a:latin typeface="Arial"/>
                <a:ea typeface="DFHeiW5-GB"/>
                <a:cs typeface="SimSun"/>
                <a:sym typeface="Arial"/>
              </a:rPr>
              <a:t>如果无法实现物理隔离，可以使用 </a:t>
            </a:r>
            <a:r>
              <a:rPr lang="en-US" altLang="zh-CN" dirty="0" smtClean="0">
                <a:latin typeface="Arial"/>
                <a:ea typeface="DFHeiW5-GB"/>
                <a:cs typeface="SimSun"/>
                <a:sym typeface="Arial"/>
              </a:rPr>
              <a:t>VLAN </a:t>
            </a:r>
            <a:r>
              <a:rPr lang="zh-CN" altLang="en-US" dirty="0" smtClean="0">
                <a:latin typeface="Arial"/>
                <a:ea typeface="DFHeiW5-GB"/>
                <a:cs typeface="SimSun"/>
                <a:sym typeface="Arial"/>
              </a:rPr>
              <a:t>进行隔离。</a:t>
            </a:r>
          </a:p>
          <a:p>
            <a:pPr lvl="1"/>
            <a:endParaRPr lang="zh-CN" dirty="0" smtClean="0">
              <a:latin typeface="Arial"/>
              <a:ea typeface="DFHeiW5-GB"/>
              <a:sym typeface="Arial"/>
            </a:endParaRPr>
          </a:p>
        </p:txBody>
      </p:sp>
      <p:sp>
        <p:nvSpPr>
          <p:cNvPr id="35844" name="Rectangle 7"/>
          <p:cNvSpPr>
            <a:spLocks noGrp="1" noChangeArrowheads="1"/>
          </p:cNvSpPr>
          <p:nvPr>
            <p:ph type="title"/>
          </p:nvPr>
        </p:nvSpPr>
        <p:spPr/>
        <p:txBody>
          <a:bodyPr/>
          <a:lstStyle/>
          <a:p>
            <a:r>
              <a:rPr lang="en-US" altLang="zh-CN" dirty="0" smtClean="0">
                <a:latin typeface="Arial"/>
                <a:ea typeface="DFHeiW5-GB"/>
                <a:cs typeface="SimSun"/>
                <a:sym typeface="Arial"/>
              </a:rPr>
              <a:t>IP </a:t>
            </a:r>
            <a:r>
              <a:rPr lang="zh-CN" altLang="en-US" dirty="0" smtClean="0">
                <a:latin typeface="Arial"/>
                <a:ea typeface="DFHeiW5-GB"/>
                <a:cs typeface="SimSun"/>
                <a:sym typeface="Arial"/>
              </a:rPr>
              <a:t>存储的 </a:t>
            </a:r>
            <a:r>
              <a:rPr lang="en-US" altLang="zh-CN" dirty="0" err="1" smtClean="0">
                <a:latin typeface="Arial"/>
                <a:ea typeface="DFHeiW5-GB"/>
                <a:cs typeface="SimSun"/>
                <a:sym typeface="Arial"/>
              </a:rPr>
              <a:t>ESXi</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网络配置</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8700" y="2080708"/>
            <a:ext cx="7086600" cy="1466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64561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Mod6-26_Carla_iSCSI-Target-Discovery-Methods.png"/>
          <p:cNvPicPr>
            <a:picLocks noChangeAspect="1"/>
          </p:cNvPicPr>
          <p:nvPr/>
        </p:nvPicPr>
        <p:blipFill>
          <a:blip r:embed="rId3" cstate="print"/>
          <a:stretch>
            <a:fillRect/>
          </a:stretch>
        </p:blipFill>
        <p:spPr>
          <a:xfrm>
            <a:off x="4824981" y="999739"/>
            <a:ext cx="2785878" cy="5029210"/>
          </a:xfrm>
          <a:prstGeom prst="rect">
            <a:avLst/>
          </a:prstGeom>
        </p:spPr>
      </p:pic>
      <p:sp>
        <p:nvSpPr>
          <p:cNvPr id="36869" name="Rectangle 22"/>
          <p:cNvSpPr>
            <a:spLocks noGrp="1" noChangeArrowheads="1"/>
          </p:cNvSpPr>
          <p:nvPr>
            <p:ph type="body" sz="quarter" idx="13"/>
          </p:nvPr>
        </p:nvSpPr>
        <p:spPr>
          <a:xfrm>
            <a:off x="314325" y="946149"/>
            <a:ext cx="4257675" cy="5002213"/>
          </a:xfrm>
        </p:spPr>
        <p:txBody>
          <a:bodyPr/>
          <a:lstStyle/>
          <a:p>
            <a:r>
              <a:rPr lang="zh-CN" altLang="en-US" dirty="0" smtClean="0">
                <a:latin typeface="Arial"/>
                <a:ea typeface="DFHeiW5-GB"/>
                <a:cs typeface="SimSun"/>
                <a:sym typeface="Arial"/>
              </a:rPr>
              <a:t>支持两种发现方法：</a:t>
            </a:r>
          </a:p>
          <a:p>
            <a:pPr lvl="1"/>
            <a:r>
              <a:rPr lang="zh-CN" altLang="en-US" dirty="0" smtClean="0">
                <a:latin typeface="Arial"/>
                <a:ea typeface="DFHeiW5-GB"/>
                <a:cs typeface="SimSun"/>
                <a:sym typeface="Arial"/>
              </a:rPr>
              <a:t>静态</a:t>
            </a:r>
          </a:p>
          <a:p>
            <a:pPr lvl="1"/>
            <a:r>
              <a:rPr lang="zh-CN" altLang="en-US" dirty="0" smtClean="0">
                <a:latin typeface="Arial"/>
                <a:ea typeface="DFHeiW5-GB"/>
                <a:cs typeface="SimSun"/>
                <a:sym typeface="Arial"/>
              </a:rPr>
              <a:t>动态（也称为 </a:t>
            </a:r>
            <a:r>
              <a:rPr lang="en-US" altLang="zh-CN" dirty="0" err="1" smtClean="0">
                <a:latin typeface="Arial"/>
                <a:ea typeface="DFHeiW5-GB"/>
                <a:cs typeface="SimSun"/>
                <a:sym typeface="Arial"/>
              </a:rPr>
              <a:t>SendTargets</a:t>
            </a:r>
            <a:r>
              <a:rPr lang="zh-CN" altLang="en-US" dirty="0" smtClean="0">
                <a:latin typeface="Arial"/>
                <a:ea typeface="DFHeiW5-GB"/>
                <a:cs typeface="SimSun"/>
                <a:sym typeface="Arial"/>
              </a:rPr>
              <a:t>）</a:t>
            </a:r>
          </a:p>
          <a:p>
            <a:r>
              <a:rPr lang="en-US" altLang="zh-CN" dirty="0" err="1" smtClean="0">
                <a:latin typeface="Arial"/>
                <a:ea typeface="DFHeiW5-GB"/>
                <a:cs typeface="SimSun"/>
                <a:sym typeface="Arial"/>
              </a:rPr>
              <a:t>SendTargets</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响应可返回 </a:t>
            </a:r>
            <a:r>
              <a:rPr lang="en-US" altLang="zh-CN" dirty="0" smtClean="0">
                <a:latin typeface="Arial"/>
                <a:ea typeface="DFHeiW5-GB"/>
                <a:cs typeface="SimSun"/>
                <a:sym typeface="Arial"/>
              </a:rPr>
              <a:t>IQN </a:t>
            </a:r>
            <a:r>
              <a:rPr lang="zh-CN" altLang="en-US" dirty="0" smtClean="0">
                <a:latin typeface="Arial"/>
                <a:ea typeface="DFHeiW5-GB"/>
                <a:cs typeface="SimSun"/>
                <a:sym typeface="Arial"/>
              </a:rPr>
              <a:t>和所有可用的 </a:t>
            </a:r>
            <a:r>
              <a:rPr lang="en-US" altLang="zh-CN" dirty="0" smtClean="0">
                <a:latin typeface="Arial"/>
                <a:ea typeface="DFHeiW5-GB"/>
                <a:cs typeface="SimSun"/>
                <a:sym typeface="Arial"/>
              </a:rPr>
              <a:t>IP </a:t>
            </a:r>
            <a:r>
              <a:rPr lang="zh-CN" altLang="en-US" dirty="0" smtClean="0">
                <a:latin typeface="Arial"/>
                <a:ea typeface="DFHeiW5-GB"/>
                <a:cs typeface="SimSun"/>
                <a:sym typeface="Arial"/>
              </a:rPr>
              <a:t>地址。</a:t>
            </a:r>
          </a:p>
        </p:txBody>
      </p:sp>
      <p:sp>
        <p:nvSpPr>
          <p:cNvPr id="36868" name="Rectangle 21"/>
          <p:cNvSpPr>
            <a:spLocks noGrp="1" noChangeArrowheads="1"/>
          </p:cNvSpPr>
          <p:nvPr>
            <p:ph type="title"/>
          </p:nvPr>
        </p:nvSpPr>
        <p:spPr/>
        <p:txBody>
          <a:bodyPr/>
          <a:lstStyle/>
          <a:p>
            <a:r>
              <a:rPr lang="en-US" altLang="zh-CN" dirty="0" err="1" smtClean="0">
                <a:latin typeface="Arial"/>
                <a:ea typeface="DFHeiW5-GB"/>
                <a:cs typeface="SimSun"/>
                <a:sym typeface="Arial"/>
              </a:rPr>
              <a:t>iSCSI</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目标发现方法</a:t>
            </a:r>
          </a:p>
        </p:txBody>
      </p:sp>
      <p:sp>
        <p:nvSpPr>
          <p:cNvPr id="36870" name="Text Box 4"/>
          <p:cNvSpPr txBox="1">
            <a:spLocks noChangeArrowheads="1"/>
          </p:cNvSpPr>
          <p:nvPr/>
        </p:nvSpPr>
        <p:spPr bwMode="auto">
          <a:xfrm>
            <a:off x="3054458" y="4986722"/>
            <a:ext cx="2162175" cy="619272"/>
          </a:xfrm>
          <a:prstGeom prst="rect">
            <a:avLst/>
          </a:prstGeom>
          <a:noFill/>
          <a:ln w="9525">
            <a:noFill/>
            <a:miter lim="800000"/>
            <a:headEnd/>
            <a:tailEnd/>
          </a:ln>
        </p:spPr>
        <p:txBody>
          <a:bodyPr>
            <a:spAutoFit/>
          </a:bodyPr>
          <a:lstStyle/>
          <a:p>
            <a:pPr>
              <a:lnSpc>
                <a:spcPct val="87000"/>
              </a:lnSpc>
              <a:buClr>
                <a:schemeClr val="tx2"/>
              </a:buClr>
              <a:buSzPct val="80000"/>
            </a:pPr>
            <a:r>
              <a:rPr lang="en-US" altLang="zh-CN" sz="1600" b="1" dirty="0" err="1" smtClean="0">
                <a:solidFill>
                  <a:srgbClr val="000000"/>
                </a:solidFill>
                <a:latin typeface="Arial"/>
                <a:ea typeface="DFHeiW5-GB"/>
                <a:cs typeface="SimSun"/>
                <a:sym typeface="Arial"/>
              </a:rPr>
              <a:t>iSCSI</a:t>
            </a:r>
            <a:r>
              <a:rPr lang="en-US" altLang="zh-CN" sz="1600" b="1" dirty="0" smtClean="0">
                <a:solidFill>
                  <a:srgbClr val="000000"/>
                </a:solidFill>
                <a:latin typeface="Arial"/>
                <a:ea typeface="DFHeiW5-GB"/>
                <a:cs typeface="SimSun"/>
                <a:sym typeface="Arial"/>
              </a:rPr>
              <a:t> </a:t>
            </a:r>
            <a:r>
              <a:rPr lang="zh-CN" altLang="en-US" sz="1600" b="1" dirty="0" smtClean="0">
                <a:solidFill>
                  <a:srgbClr val="000000"/>
                </a:solidFill>
                <a:latin typeface="Arial"/>
                <a:ea typeface="DFHeiW5-GB"/>
                <a:cs typeface="SimSun"/>
                <a:sym typeface="Arial"/>
              </a:rPr>
              <a:t>目标</a:t>
            </a:r>
          </a:p>
          <a:p>
            <a:pPr>
              <a:lnSpc>
                <a:spcPct val="87000"/>
              </a:lnSpc>
              <a:buClr>
                <a:schemeClr val="tx2"/>
              </a:buClr>
              <a:buSzPct val="80000"/>
            </a:pPr>
            <a:r>
              <a:rPr lang="en-US" altLang="zh-CN" sz="1600" b="1" dirty="0" smtClean="0">
                <a:solidFill>
                  <a:srgbClr val="000000"/>
                </a:solidFill>
                <a:latin typeface="Arial"/>
                <a:ea typeface="DFHeiW5-GB"/>
                <a:cs typeface="SimSun"/>
                <a:sym typeface="Arial"/>
              </a:rPr>
              <a:t>192.168.36.101:3260</a:t>
            </a:r>
            <a:endParaRPr lang="en-US" altLang="zh-CN" sz="1600" b="1" dirty="0">
              <a:solidFill>
                <a:srgbClr val="000000"/>
              </a:solidFill>
              <a:latin typeface="Arial"/>
              <a:ea typeface="DFHeiW5-GB"/>
              <a:cs typeface="SimSun"/>
              <a:sym typeface="Arial"/>
            </a:endParaRPr>
          </a:p>
        </p:txBody>
      </p:sp>
      <p:sp>
        <p:nvSpPr>
          <p:cNvPr id="36872" name="Text Box 6"/>
          <p:cNvSpPr txBox="1">
            <a:spLocks noChangeArrowheads="1"/>
          </p:cNvSpPr>
          <p:nvPr/>
        </p:nvSpPr>
        <p:spPr bwMode="auto">
          <a:xfrm>
            <a:off x="4450073" y="4238566"/>
            <a:ext cx="1254959" cy="553357"/>
          </a:xfrm>
          <a:prstGeom prst="rect">
            <a:avLst/>
          </a:prstGeom>
          <a:noFill/>
          <a:ln w="9525">
            <a:noFill/>
            <a:miter lim="800000"/>
            <a:headEnd/>
            <a:tailEnd/>
          </a:ln>
        </p:spPr>
        <p:txBody>
          <a:bodyPr wrap="none">
            <a:spAutoFit/>
          </a:bodyPr>
          <a:lstStyle/>
          <a:p>
            <a:pPr algn="r">
              <a:lnSpc>
                <a:spcPct val="87000"/>
              </a:lnSpc>
              <a:buClr>
                <a:schemeClr val="tx2"/>
              </a:buClr>
              <a:buSzPct val="80000"/>
            </a:pPr>
            <a:r>
              <a:rPr lang="en-US" altLang="zh-CN" sz="1400" b="1" dirty="0" err="1" smtClean="0">
                <a:solidFill>
                  <a:srgbClr val="000000"/>
                </a:solidFill>
                <a:latin typeface="Arial"/>
                <a:ea typeface="DFHeiW5-GB"/>
                <a:cs typeface="SimSun"/>
                <a:sym typeface="Arial"/>
              </a:rPr>
              <a:t>SendTargets</a:t>
            </a:r>
            <a:endParaRPr lang="zh-CN" altLang="en-US" sz="1400" b="1" dirty="0" smtClean="0">
              <a:solidFill>
                <a:srgbClr val="000000"/>
              </a:solidFill>
              <a:latin typeface="Arial"/>
              <a:ea typeface="DFHeiW5-GB"/>
              <a:sym typeface="Arial"/>
            </a:endParaRPr>
          </a:p>
          <a:p>
            <a:pPr algn="r">
              <a:lnSpc>
                <a:spcPct val="87000"/>
              </a:lnSpc>
              <a:buClr>
                <a:schemeClr val="tx2"/>
              </a:buClr>
              <a:buSzPct val="80000"/>
            </a:pPr>
            <a:r>
              <a:rPr lang="zh-CN" altLang="en-US" sz="1400" b="1" dirty="0" smtClean="0">
                <a:solidFill>
                  <a:srgbClr val="000000"/>
                </a:solidFill>
                <a:latin typeface="Arial"/>
                <a:ea typeface="DFHeiW5-GB"/>
                <a:cs typeface="SimSun"/>
                <a:sym typeface="Arial"/>
              </a:rPr>
              <a:t>请求</a:t>
            </a:r>
            <a:endParaRPr lang="zh-CN" altLang="en-US" sz="1400" b="1" dirty="0">
              <a:solidFill>
                <a:srgbClr val="000000"/>
              </a:solidFill>
              <a:latin typeface="Arial"/>
              <a:ea typeface="DFHeiW5-GB"/>
              <a:cs typeface="SimSun"/>
              <a:sym typeface="Arial"/>
            </a:endParaRPr>
          </a:p>
        </p:txBody>
      </p:sp>
      <p:sp>
        <p:nvSpPr>
          <p:cNvPr id="36873" name="Text Box 7"/>
          <p:cNvSpPr txBox="1">
            <a:spLocks noChangeArrowheads="1"/>
          </p:cNvSpPr>
          <p:nvPr/>
        </p:nvSpPr>
        <p:spPr bwMode="auto">
          <a:xfrm>
            <a:off x="6692456" y="4211577"/>
            <a:ext cx="1254959" cy="553357"/>
          </a:xfrm>
          <a:prstGeom prst="rect">
            <a:avLst/>
          </a:prstGeom>
          <a:noFill/>
          <a:ln w="9525">
            <a:noFill/>
            <a:miter lim="800000"/>
            <a:headEnd/>
            <a:tailEnd/>
          </a:ln>
        </p:spPr>
        <p:txBody>
          <a:bodyPr wrap="none">
            <a:spAutoFit/>
          </a:bodyPr>
          <a:lstStyle/>
          <a:p>
            <a:pPr algn="l">
              <a:lnSpc>
                <a:spcPct val="87000"/>
              </a:lnSpc>
              <a:buClr>
                <a:schemeClr val="tx2"/>
              </a:buClr>
              <a:buSzPct val="80000"/>
            </a:pPr>
            <a:r>
              <a:rPr lang="en-US" sz="1400" b="1" dirty="0">
                <a:solidFill>
                  <a:srgbClr val="000000"/>
                </a:solidFill>
                <a:latin typeface="Arial"/>
                <a:ea typeface="DFHeiW5-GB"/>
                <a:cs typeface="SimSun"/>
                <a:sym typeface="Arial"/>
              </a:rPr>
              <a:t>SendTargets</a:t>
            </a:r>
          </a:p>
          <a:p>
            <a:pPr algn="l">
              <a:lnSpc>
                <a:spcPct val="87000"/>
              </a:lnSpc>
              <a:buClr>
                <a:schemeClr val="tx2"/>
              </a:buClr>
              <a:buSzPct val="80000"/>
            </a:pPr>
            <a:r>
              <a:rPr lang="zh-CN" altLang="en-US" sz="1400" b="1" dirty="0" smtClean="0">
                <a:solidFill>
                  <a:srgbClr val="000000"/>
                </a:solidFill>
                <a:latin typeface="Arial"/>
                <a:ea typeface="DFHeiW5-GB"/>
                <a:cs typeface="SimSun"/>
                <a:sym typeface="Arial"/>
              </a:rPr>
              <a:t>响应</a:t>
            </a:r>
            <a:endParaRPr lang="zh-CN" altLang="en-US" sz="1400" b="1" dirty="0">
              <a:solidFill>
                <a:srgbClr val="000000"/>
              </a:solidFill>
              <a:latin typeface="Arial"/>
              <a:ea typeface="DFHeiW5-GB"/>
              <a:cs typeface="SimSun"/>
              <a:sym typeface="Arial"/>
            </a:endParaRPr>
          </a:p>
        </p:txBody>
      </p:sp>
      <p:sp>
        <p:nvSpPr>
          <p:cNvPr id="36871" name="Text Box 5"/>
          <p:cNvSpPr txBox="1">
            <a:spLocks noChangeArrowheads="1"/>
          </p:cNvSpPr>
          <p:nvPr/>
        </p:nvSpPr>
        <p:spPr bwMode="auto">
          <a:xfrm>
            <a:off x="6609906" y="3013016"/>
            <a:ext cx="2165350" cy="304800"/>
          </a:xfrm>
          <a:prstGeom prst="rect">
            <a:avLst/>
          </a:prstGeom>
          <a:noFill/>
          <a:ln w="9525">
            <a:noFill/>
            <a:miter lim="800000"/>
            <a:headEnd/>
            <a:tailEnd/>
          </a:ln>
        </p:spPr>
        <p:txBody>
          <a:bodyPr>
            <a:spAutoFit/>
          </a:bodyPr>
          <a:lstStyle/>
          <a:p>
            <a:pPr>
              <a:lnSpc>
                <a:spcPct val="87000"/>
              </a:lnSpc>
              <a:buClr>
                <a:schemeClr val="tx2"/>
              </a:buClr>
              <a:buSzPct val="80000"/>
            </a:pPr>
            <a:r>
              <a:rPr lang="en-US" sz="1600" b="1" dirty="0">
                <a:solidFill>
                  <a:schemeClr val="tx1"/>
                </a:solidFill>
                <a:latin typeface="Arial"/>
                <a:ea typeface="DFHeiW5-GB"/>
                <a:cs typeface="SimSun"/>
                <a:sym typeface="Arial"/>
              </a:rPr>
              <a:t>192.168.36.101:3260</a:t>
            </a:r>
          </a:p>
        </p:txBody>
      </p:sp>
    </p:spTree>
    <p:extLst>
      <p:ext uri="{BB962C8B-B14F-4D97-AF65-F5344CB8AC3E}">
        <p14:creationId xmlns:p14="http://schemas.microsoft.com/office/powerpoint/2010/main" val="702910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21" name="Rectangle 15"/>
          <p:cNvSpPr>
            <a:spLocks noGrp="1" noChangeArrowheads="1"/>
          </p:cNvSpPr>
          <p:nvPr>
            <p:ph type="body" sz="quarter" idx="13"/>
          </p:nvPr>
        </p:nvSpPr>
        <p:spPr>
          <a:xfrm>
            <a:off x="314325" y="946149"/>
            <a:ext cx="3829050" cy="5002213"/>
          </a:xfrm>
        </p:spPr>
        <p:txBody>
          <a:bodyPr>
            <a:normAutofit/>
          </a:bodyPr>
          <a:lstStyle/>
          <a:p>
            <a:r>
              <a:rPr lang="en-US" altLang="zh-CN" dirty="0" err="1" smtClean="0">
                <a:latin typeface="Arial"/>
                <a:ea typeface="DFHeiW5-GB"/>
                <a:cs typeface="SimSun"/>
                <a:sym typeface="Arial"/>
              </a:rPr>
              <a:t>iSCSI</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启动器使用 </a:t>
            </a:r>
            <a:r>
              <a:rPr lang="en-US" altLang="zh-CN" dirty="0" smtClean="0">
                <a:latin typeface="Arial"/>
                <a:ea typeface="DFHeiW5-GB"/>
                <a:cs typeface="SimSun"/>
                <a:sym typeface="Arial"/>
              </a:rPr>
              <a:t>CHAP </a:t>
            </a:r>
            <a:r>
              <a:rPr lang="zh-CN" altLang="en-US" dirty="0" smtClean="0">
                <a:latin typeface="Arial"/>
                <a:ea typeface="DFHeiW5-GB"/>
                <a:cs typeface="SimSun"/>
                <a:sym typeface="Arial"/>
              </a:rPr>
              <a:t>进行</a:t>
            </a:r>
            <a:r>
              <a:rPr lang="en-US" altLang="zh-CN" dirty="0" smtClean="0">
                <a:latin typeface="Arial"/>
                <a:ea typeface="DFHeiW5-GB"/>
                <a:cs typeface="SimSun"/>
                <a:sym typeface="Arial"/>
              </a:rPr>
              <a:t/>
            </a:r>
            <a:br>
              <a:rPr lang="en-US" altLang="zh-CN" dirty="0" smtClean="0">
                <a:latin typeface="Arial"/>
                <a:ea typeface="DFHeiW5-GB"/>
                <a:cs typeface="SimSun"/>
                <a:sym typeface="Arial"/>
              </a:rPr>
            </a:br>
            <a:r>
              <a:rPr lang="zh-CN" altLang="en-US" dirty="0" smtClean="0">
                <a:latin typeface="Arial"/>
                <a:ea typeface="DFHeiW5-GB"/>
                <a:cs typeface="SimSun"/>
                <a:sym typeface="Arial"/>
              </a:rPr>
              <a:t>身份验证。</a:t>
            </a:r>
          </a:p>
          <a:p>
            <a:pPr lvl="1"/>
            <a:r>
              <a:rPr lang="zh-CN" altLang="en-US" dirty="0" smtClean="0">
                <a:latin typeface="Arial"/>
                <a:ea typeface="DFHeiW5-GB"/>
                <a:cs typeface="SimSun"/>
                <a:sym typeface="Arial"/>
              </a:rPr>
              <a:t>默认情况下并未配置 </a:t>
            </a:r>
            <a:r>
              <a:rPr lang="en-US" altLang="zh-CN" dirty="0" smtClean="0">
                <a:latin typeface="Arial"/>
                <a:ea typeface="DFHeiW5-GB"/>
                <a:cs typeface="SimSun"/>
                <a:sym typeface="Arial"/>
              </a:rPr>
              <a:t>CHAP</a:t>
            </a:r>
            <a:r>
              <a:rPr lang="zh-CN" altLang="en-US" dirty="0" smtClean="0">
                <a:latin typeface="Arial"/>
                <a:ea typeface="DFHeiW5-GB"/>
                <a:cs typeface="SimSun"/>
                <a:sym typeface="Arial"/>
              </a:rPr>
              <a:t>。</a:t>
            </a:r>
          </a:p>
          <a:p>
            <a:r>
              <a:rPr lang="en-US" altLang="zh-CN" dirty="0" err="1" smtClean="0">
                <a:latin typeface="Arial"/>
                <a:ea typeface="DFHeiW5-GB"/>
                <a:cs typeface="SimSun"/>
                <a:sym typeface="Arial"/>
              </a:rPr>
              <a:t>ESXi</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支持两种类型的 </a:t>
            </a:r>
            <a:r>
              <a:rPr lang="en-US" altLang="zh-CN" dirty="0" smtClean="0">
                <a:latin typeface="Arial"/>
                <a:ea typeface="DFHeiW5-GB"/>
                <a:cs typeface="SimSun"/>
                <a:sym typeface="Arial"/>
              </a:rPr>
              <a:t>CHAP </a:t>
            </a:r>
            <a:r>
              <a:rPr lang="zh-CN" altLang="en-US" dirty="0" smtClean="0">
                <a:latin typeface="Arial"/>
                <a:ea typeface="DFHeiW5-GB"/>
                <a:cs typeface="SimSun"/>
                <a:sym typeface="Arial"/>
              </a:rPr>
              <a:t>身份验证：</a:t>
            </a:r>
          </a:p>
          <a:p>
            <a:pPr lvl="1"/>
            <a:r>
              <a:rPr lang="zh-CN" altLang="en-US" dirty="0" smtClean="0">
                <a:latin typeface="Arial"/>
                <a:ea typeface="DFHeiW5-GB"/>
                <a:cs typeface="SimSun"/>
                <a:sym typeface="Arial"/>
              </a:rPr>
              <a:t>单向 </a:t>
            </a:r>
          </a:p>
          <a:p>
            <a:pPr lvl="1"/>
            <a:r>
              <a:rPr lang="zh-CN" altLang="en-US" dirty="0" smtClean="0">
                <a:latin typeface="Arial"/>
                <a:ea typeface="DFHeiW5-GB"/>
                <a:cs typeface="SimSun"/>
                <a:sym typeface="Arial"/>
              </a:rPr>
              <a:t>双向</a:t>
            </a:r>
          </a:p>
          <a:p>
            <a:r>
              <a:rPr lang="en-US" altLang="zh-CN" dirty="0" err="1" smtClean="0">
                <a:latin typeface="Arial"/>
                <a:ea typeface="DFHeiW5-GB"/>
                <a:cs typeface="SimSun"/>
                <a:sym typeface="Arial"/>
              </a:rPr>
              <a:t>ESXi</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还支持基于目标</a:t>
            </a:r>
            <a:r>
              <a:rPr lang="zh-CN" altLang="en-US" smtClean="0">
                <a:latin typeface="Arial"/>
                <a:ea typeface="DFHeiW5-GB"/>
                <a:cs typeface="SimSun"/>
                <a:sym typeface="Arial"/>
              </a:rPr>
              <a:t>的 </a:t>
            </a:r>
            <a:r>
              <a:rPr lang="en-US" altLang="zh-CN" smtClean="0">
                <a:latin typeface="Arial"/>
                <a:ea typeface="DFHeiW5-GB"/>
                <a:cs typeface="SimSun"/>
                <a:sym typeface="Arial"/>
              </a:rPr>
              <a:t>CHAP </a:t>
            </a:r>
            <a:br>
              <a:rPr lang="en-US" altLang="zh-CN" smtClean="0">
                <a:latin typeface="Arial"/>
                <a:ea typeface="DFHeiW5-GB"/>
                <a:cs typeface="SimSun"/>
                <a:sym typeface="Arial"/>
              </a:rPr>
            </a:br>
            <a:r>
              <a:rPr lang="zh-CN" altLang="en-US" smtClean="0">
                <a:latin typeface="Arial"/>
                <a:ea typeface="DFHeiW5-GB"/>
                <a:cs typeface="SimSun"/>
                <a:sym typeface="Arial"/>
              </a:rPr>
              <a:t>身份</a:t>
            </a:r>
            <a:r>
              <a:rPr lang="zh-CN" altLang="en-US" dirty="0" smtClean="0">
                <a:latin typeface="Arial"/>
                <a:ea typeface="DFHeiW5-GB"/>
                <a:cs typeface="SimSun"/>
                <a:sym typeface="Arial"/>
              </a:rPr>
              <a:t>验证。</a:t>
            </a:r>
          </a:p>
        </p:txBody>
      </p:sp>
      <p:sp>
        <p:nvSpPr>
          <p:cNvPr id="38920" name="Rectangle 14"/>
          <p:cNvSpPr>
            <a:spLocks noGrp="1" noChangeArrowheads="1"/>
          </p:cNvSpPr>
          <p:nvPr>
            <p:ph type="title"/>
          </p:nvPr>
        </p:nvSpPr>
        <p:spPr/>
        <p:txBody>
          <a:bodyPr/>
          <a:lstStyle/>
          <a:p>
            <a:r>
              <a:rPr lang="en-US" altLang="zh-CN" dirty="0" err="1" smtClean="0">
                <a:latin typeface="Arial"/>
                <a:ea typeface="DFHeiW5-GB"/>
                <a:cs typeface="SimSun"/>
                <a:sym typeface="Arial"/>
              </a:rPr>
              <a:t>iSCSI</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安全设置：</a:t>
            </a:r>
            <a:r>
              <a:rPr lang="en-US" altLang="zh-CN" dirty="0" smtClean="0">
                <a:latin typeface="Arial"/>
                <a:ea typeface="DFHeiW5-GB"/>
                <a:cs typeface="SimSun"/>
                <a:sym typeface="Arial"/>
              </a:rPr>
              <a:t>CHAP</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2092" y="1587789"/>
            <a:ext cx="4602712" cy="3715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13345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7"/>
          <p:cNvSpPr>
            <a:spLocks noGrp="1" noChangeArrowheads="1"/>
          </p:cNvSpPr>
          <p:nvPr>
            <p:ph idx="1"/>
          </p:nvPr>
        </p:nvSpPr>
        <p:spPr/>
        <p:txBody>
          <a:bodyPr/>
          <a:lstStyle/>
          <a:p>
            <a:r>
              <a:rPr lang="zh-CN" altLang="en-US" dirty="0" smtClean="0">
                <a:latin typeface="Arial"/>
                <a:ea typeface="DFHeiW5-GB"/>
                <a:cs typeface="SimSun"/>
                <a:sym typeface="Arial"/>
              </a:rPr>
              <a:t>要配置 </a:t>
            </a:r>
            <a:r>
              <a:rPr lang="en-US" altLang="zh-CN" dirty="0" err="1" smtClean="0">
                <a:latin typeface="Arial"/>
                <a:ea typeface="DFHeiW5-GB"/>
                <a:cs typeface="SimSun"/>
                <a:sym typeface="Arial"/>
              </a:rPr>
              <a:t>iSCSI</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硬件启动器，请：</a:t>
            </a:r>
          </a:p>
          <a:p>
            <a:pPr lvl="1"/>
            <a:r>
              <a:rPr lang="zh-CN" altLang="en-US" dirty="0" smtClean="0">
                <a:latin typeface="Arial"/>
                <a:ea typeface="DFHeiW5-GB"/>
                <a:cs typeface="SimSun"/>
                <a:sym typeface="Arial"/>
              </a:rPr>
              <a:t> 安装 </a:t>
            </a:r>
            <a:r>
              <a:rPr lang="en-US" altLang="zh-CN" dirty="0" err="1" smtClean="0">
                <a:latin typeface="Arial"/>
                <a:ea typeface="DFHeiW5-GB"/>
                <a:cs typeface="SimSun"/>
                <a:sym typeface="Arial"/>
              </a:rPr>
              <a:t>iSCSI</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硬件适配器。</a:t>
            </a:r>
          </a:p>
          <a:p>
            <a:pPr lvl="2"/>
            <a:r>
              <a:rPr lang="zh-CN" altLang="en-US" dirty="0" smtClean="0">
                <a:latin typeface="Arial"/>
                <a:ea typeface="DFHeiW5-GB"/>
                <a:cs typeface="SimSun"/>
                <a:sym typeface="Arial"/>
              </a:rPr>
              <a:t>对于独立硬件 </a:t>
            </a:r>
            <a:r>
              <a:rPr lang="en-US" altLang="zh-CN" dirty="0" err="1" smtClean="0">
                <a:latin typeface="Arial"/>
                <a:ea typeface="DFHeiW5-GB"/>
                <a:cs typeface="SimSun"/>
                <a:sym typeface="Arial"/>
              </a:rPr>
              <a:t>iSCSI</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适配器，请验证 </a:t>
            </a:r>
            <a:r>
              <a:rPr lang="en-US" altLang="zh-CN" dirty="0" smtClean="0">
                <a:latin typeface="Arial"/>
                <a:ea typeface="DFHeiW5-GB"/>
                <a:cs typeface="SimSun"/>
                <a:sym typeface="Arial"/>
              </a:rPr>
              <a:t>IP </a:t>
            </a:r>
            <a:r>
              <a:rPr lang="zh-CN" altLang="en-US" dirty="0" smtClean="0">
                <a:latin typeface="Arial"/>
                <a:ea typeface="DFHeiW5-GB"/>
                <a:cs typeface="SimSun"/>
                <a:sym typeface="Arial"/>
              </a:rPr>
              <a:t>地址和 </a:t>
            </a:r>
            <a:r>
              <a:rPr lang="en-US" altLang="zh-CN" dirty="0" smtClean="0">
                <a:latin typeface="Arial"/>
                <a:ea typeface="DFHeiW5-GB"/>
                <a:cs typeface="SimSun"/>
                <a:sym typeface="Arial"/>
              </a:rPr>
              <a:t>IQN </a:t>
            </a:r>
            <a:r>
              <a:rPr lang="zh-CN" altLang="en-US" dirty="0" smtClean="0">
                <a:latin typeface="Arial"/>
                <a:ea typeface="DFHeiW5-GB"/>
                <a:cs typeface="SimSun"/>
                <a:sym typeface="Arial"/>
              </a:rPr>
              <a:t>名称的格式是否正确。</a:t>
            </a:r>
          </a:p>
          <a:p>
            <a:pPr lvl="2"/>
            <a:r>
              <a:rPr lang="zh-CN" altLang="en-US" dirty="0" smtClean="0">
                <a:latin typeface="Arial"/>
                <a:ea typeface="DFHeiW5-GB"/>
                <a:cs typeface="SimSun"/>
                <a:sym typeface="Arial"/>
              </a:rPr>
              <a:t>对于从属硬件 </a:t>
            </a:r>
            <a:r>
              <a:rPr lang="en-US" altLang="zh-CN" dirty="0" err="1" smtClean="0">
                <a:latin typeface="Arial"/>
                <a:ea typeface="DFHeiW5-GB"/>
                <a:cs typeface="SimSun"/>
                <a:sym typeface="Arial"/>
              </a:rPr>
              <a:t>iSCSI</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适配器，请确定与适配器关联的物理网卡的名称，以便正确配置端口绑定。</a:t>
            </a:r>
          </a:p>
          <a:p>
            <a:pPr lvl="1"/>
            <a:r>
              <a:rPr lang="zh-CN" altLang="en-US" dirty="0" smtClean="0">
                <a:latin typeface="Arial"/>
                <a:ea typeface="DFHeiW5-GB"/>
                <a:cs typeface="SimSun"/>
                <a:sym typeface="Arial"/>
              </a:rPr>
              <a:t>修改 </a:t>
            </a:r>
            <a:r>
              <a:rPr lang="en-US" altLang="zh-CN" dirty="0" err="1" smtClean="0">
                <a:latin typeface="Arial"/>
                <a:ea typeface="DFHeiW5-GB"/>
                <a:cs typeface="SimSun"/>
                <a:sym typeface="Arial"/>
              </a:rPr>
              <a:t>iSCSI</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名称并配置 </a:t>
            </a:r>
            <a:r>
              <a:rPr lang="en-US" altLang="zh-CN" dirty="0" err="1" smtClean="0">
                <a:latin typeface="Arial"/>
                <a:ea typeface="DFHeiW5-GB"/>
                <a:cs typeface="SimSun"/>
                <a:sym typeface="Arial"/>
              </a:rPr>
              <a:t>iSCSI</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别名。</a:t>
            </a:r>
          </a:p>
          <a:p>
            <a:pPr lvl="1"/>
            <a:r>
              <a:rPr lang="zh-CN" altLang="en-US" dirty="0" smtClean="0">
                <a:latin typeface="Arial"/>
                <a:ea typeface="DFHeiW5-GB"/>
                <a:cs typeface="SimSun"/>
                <a:sym typeface="Arial"/>
              </a:rPr>
              <a:t>配置 </a:t>
            </a:r>
            <a:r>
              <a:rPr lang="en-US" altLang="zh-CN" dirty="0" err="1" smtClean="0">
                <a:latin typeface="Arial"/>
                <a:ea typeface="DFHeiW5-GB"/>
                <a:cs typeface="SimSun"/>
                <a:sym typeface="Arial"/>
              </a:rPr>
              <a:t>iSCSI</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目标地址。</a:t>
            </a:r>
          </a:p>
          <a:p>
            <a:pPr lvl="1"/>
            <a:r>
              <a:rPr lang="zh-CN" altLang="en-US" dirty="0" smtClean="0">
                <a:latin typeface="Arial"/>
                <a:ea typeface="DFHeiW5-GB"/>
                <a:cs typeface="SimSun"/>
                <a:sym typeface="Arial"/>
              </a:rPr>
              <a:t>配置 </a:t>
            </a:r>
            <a:r>
              <a:rPr lang="en-US" altLang="zh-CN" dirty="0" err="1" smtClean="0">
                <a:latin typeface="Arial"/>
                <a:ea typeface="DFHeiW5-GB"/>
                <a:cs typeface="SimSun"/>
                <a:sym typeface="Arial"/>
              </a:rPr>
              <a:t>iSCSI</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安全设置 </a:t>
            </a:r>
            <a:r>
              <a:rPr lang="en-US" altLang="zh-CN" dirty="0" smtClean="0">
                <a:latin typeface="Arial"/>
                <a:ea typeface="DFHeiW5-GB"/>
                <a:cs typeface="SimSun"/>
                <a:sym typeface="Arial"/>
              </a:rPr>
              <a:t>(CHAP)</a:t>
            </a:r>
            <a:r>
              <a:rPr lang="zh-CN" altLang="en-US" dirty="0" smtClean="0">
                <a:latin typeface="Arial"/>
                <a:ea typeface="DFHeiW5-GB"/>
                <a:cs typeface="SimSun"/>
                <a:sym typeface="Arial"/>
              </a:rPr>
              <a:t>。</a:t>
            </a:r>
          </a:p>
          <a:p>
            <a:endParaRPr lang="zh-CN" altLang="en-US" dirty="0" smtClean="0">
              <a:latin typeface="Arial"/>
              <a:ea typeface="DFHeiW5-GB"/>
              <a:sym typeface="Arial"/>
            </a:endParaRPr>
          </a:p>
        </p:txBody>
      </p:sp>
      <p:sp>
        <p:nvSpPr>
          <p:cNvPr id="56322" name="Rectangle 6"/>
          <p:cNvSpPr>
            <a:spLocks noGrp="1" noChangeArrowheads="1"/>
          </p:cNvSpPr>
          <p:nvPr>
            <p:ph type="title"/>
          </p:nvPr>
        </p:nvSpPr>
        <p:spPr/>
        <p:txBody>
          <a:bodyPr/>
          <a:lstStyle/>
          <a:p>
            <a:r>
              <a:rPr lang="zh-CN" altLang="en-US" dirty="0" smtClean="0">
                <a:latin typeface="Arial"/>
                <a:ea typeface="DFHeiW5-GB"/>
                <a:cs typeface="SimSun"/>
                <a:sym typeface="Arial"/>
              </a:rPr>
              <a:t>配置硬件 </a:t>
            </a:r>
            <a:r>
              <a:rPr lang="en-US" altLang="zh-CN" dirty="0" err="1" smtClean="0">
                <a:latin typeface="Arial"/>
                <a:ea typeface="DFHeiW5-GB"/>
                <a:cs typeface="SimSun"/>
                <a:sym typeface="Arial"/>
              </a:rPr>
              <a:t>iSCSI</a:t>
            </a:r>
            <a:endParaRPr lang="en-US" altLang="zh-CN" dirty="0" smtClean="0">
              <a:latin typeface="Arial"/>
              <a:ea typeface="DFHeiW5-GB"/>
              <a:cs typeface="SimSun"/>
              <a:sym typeface="Arial"/>
            </a:endParaRPr>
          </a:p>
        </p:txBody>
      </p:sp>
    </p:spTree>
    <p:extLst>
      <p:ext uri="{BB962C8B-B14F-4D97-AF65-F5344CB8AC3E}">
        <p14:creationId xmlns:p14="http://schemas.microsoft.com/office/powerpoint/2010/main" val="822127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9" name="Rectangle 15"/>
          <p:cNvSpPr>
            <a:spLocks noGrp="1" noChangeArrowheads="1"/>
          </p:cNvSpPr>
          <p:nvPr>
            <p:ph type="body" sz="quarter" idx="13"/>
          </p:nvPr>
        </p:nvSpPr>
        <p:spPr>
          <a:xfrm>
            <a:off x="314325" y="814578"/>
            <a:ext cx="4724400" cy="4887046"/>
          </a:xfrm>
        </p:spPr>
        <p:txBody>
          <a:bodyPr>
            <a:normAutofit/>
          </a:bodyPr>
          <a:lstStyle/>
          <a:p>
            <a:r>
              <a:rPr lang="zh-CN" altLang="en-US" sz="2300" dirty="0" smtClean="0">
                <a:latin typeface="Arial"/>
                <a:ea typeface="DFHeiW5-GB"/>
                <a:cs typeface="SimSun"/>
                <a:sym typeface="Arial"/>
              </a:rPr>
              <a:t>硬件 </a:t>
            </a:r>
            <a:r>
              <a:rPr lang="en-US" altLang="zh-CN" sz="2300" dirty="0" err="1" smtClean="0">
                <a:latin typeface="Arial"/>
                <a:ea typeface="DFHeiW5-GB"/>
                <a:cs typeface="SimSun"/>
                <a:sym typeface="Arial"/>
              </a:rPr>
              <a:t>iSCSI</a:t>
            </a:r>
            <a:r>
              <a:rPr lang="zh-CN" altLang="en-US" sz="2300" dirty="0" smtClean="0">
                <a:latin typeface="Arial"/>
                <a:ea typeface="DFHeiW5-GB"/>
                <a:cs typeface="SimSun"/>
                <a:sym typeface="Arial"/>
              </a:rPr>
              <a:t>：</a:t>
            </a:r>
          </a:p>
          <a:p>
            <a:pPr lvl="1">
              <a:lnSpc>
                <a:spcPct val="120000"/>
              </a:lnSpc>
            </a:pPr>
            <a:r>
              <a:rPr lang="zh-CN" altLang="en-US" dirty="0" smtClean="0">
                <a:latin typeface="Arial"/>
                <a:ea typeface="DFHeiW5-GB"/>
                <a:cs typeface="SimSun"/>
                <a:sym typeface="Arial"/>
              </a:rPr>
              <a:t>使用两个或多个硬件 </a:t>
            </a:r>
            <a:r>
              <a:rPr lang="en-US" altLang="zh-CN" dirty="0" err="1" smtClean="0">
                <a:latin typeface="Arial"/>
                <a:ea typeface="DFHeiW5-GB"/>
                <a:cs typeface="SimSun"/>
                <a:sym typeface="Arial"/>
              </a:rPr>
              <a:t>iSCSI</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适配器。</a:t>
            </a:r>
          </a:p>
          <a:p>
            <a:r>
              <a:rPr lang="zh-CN" altLang="en-US" sz="2300" dirty="0" smtClean="0">
                <a:latin typeface="Arial"/>
                <a:ea typeface="DFHeiW5-GB"/>
                <a:cs typeface="SimSun"/>
                <a:sym typeface="Arial"/>
              </a:rPr>
              <a:t>软件或从属硬件 </a:t>
            </a:r>
            <a:r>
              <a:rPr lang="en-US" altLang="zh-CN" sz="2300" dirty="0" err="1" smtClean="0">
                <a:latin typeface="Arial"/>
                <a:ea typeface="DFHeiW5-GB"/>
                <a:cs typeface="SimSun"/>
                <a:sym typeface="Arial"/>
              </a:rPr>
              <a:t>iSCSI</a:t>
            </a:r>
            <a:r>
              <a:rPr lang="zh-CN" altLang="en-US" sz="2300" dirty="0" smtClean="0">
                <a:latin typeface="Arial"/>
                <a:ea typeface="DFHeiW5-GB"/>
                <a:cs typeface="SimSun"/>
                <a:sym typeface="Arial"/>
              </a:rPr>
              <a:t>：</a:t>
            </a:r>
          </a:p>
          <a:p>
            <a:pPr lvl="1">
              <a:lnSpc>
                <a:spcPct val="120000"/>
              </a:lnSpc>
            </a:pPr>
            <a:r>
              <a:rPr lang="zh-CN" altLang="en-US" dirty="0" smtClean="0">
                <a:latin typeface="Arial"/>
                <a:ea typeface="DFHeiW5-GB"/>
                <a:cs typeface="SimSun"/>
                <a:sym typeface="Arial"/>
              </a:rPr>
              <a:t>使用多个网卡。</a:t>
            </a:r>
          </a:p>
          <a:p>
            <a:pPr lvl="1">
              <a:lnSpc>
                <a:spcPct val="120000"/>
              </a:lnSpc>
            </a:pPr>
            <a:r>
              <a:rPr lang="zh-CN" altLang="en-US" dirty="0" smtClean="0">
                <a:latin typeface="Arial"/>
                <a:ea typeface="DFHeiW5-GB"/>
                <a:cs typeface="SimSun"/>
                <a:sym typeface="Arial"/>
              </a:rPr>
              <a:t>将每个网卡连接至不同的 </a:t>
            </a:r>
            <a:r>
              <a:rPr lang="en-US" altLang="zh-CN" dirty="0" smtClean="0">
                <a:latin typeface="Arial"/>
                <a:ea typeface="DFHeiW5-GB"/>
                <a:cs typeface="SimSun"/>
                <a:sym typeface="Arial"/>
              </a:rPr>
              <a:t/>
            </a:r>
            <a:br>
              <a:rPr lang="en-US" altLang="zh-CN" dirty="0" smtClean="0">
                <a:latin typeface="Arial"/>
                <a:ea typeface="DFHeiW5-GB"/>
                <a:cs typeface="SimSun"/>
                <a:sym typeface="Arial"/>
              </a:rPr>
            </a:br>
            <a:r>
              <a:rPr lang="en-US" altLang="zh-CN" dirty="0" err="1" smtClean="0">
                <a:latin typeface="Arial"/>
                <a:ea typeface="DFHeiW5-GB"/>
                <a:cs typeface="SimSun"/>
                <a:sym typeface="Arial"/>
              </a:rPr>
              <a:t>VMkernel</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端口。</a:t>
            </a:r>
          </a:p>
          <a:p>
            <a:pPr lvl="1">
              <a:lnSpc>
                <a:spcPct val="120000"/>
              </a:lnSpc>
            </a:pPr>
            <a:r>
              <a:rPr lang="zh-CN" altLang="en-US" dirty="0" smtClean="0">
                <a:latin typeface="Arial"/>
                <a:ea typeface="DFHeiW5-GB"/>
                <a:cs typeface="SimSun"/>
                <a:sym typeface="Arial"/>
              </a:rPr>
              <a:t>将 </a:t>
            </a:r>
            <a:r>
              <a:rPr lang="en-US" altLang="zh-CN" dirty="0" err="1" smtClean="0">
                <a:latin typeface="Arial"/>
                <a:ea typeface="DFHeiW5-GB"/>
                <a:cs typeface="SimSun"/>
                <a:sym typeface="Arial"/>
              </a:rPr>
              <a:t>VMkernel</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端口与 </a:t>
            </a:r>
            <a:r>
              <a:rPr lang="en-US" altLang="zh-CN" dirty="0" err="1" smtClean="0">
                <a:latin typeface="Arial"/>
                <a:ea typeface="DFHeiW5-GB"/>
                <a:cs typeface="SimSun"/>
                <a:sym typeface="Arial"/>
              </a:rPr>
              <a:t>iSCSI</a:t>
            </a:r>
            <a:r>
              <a:rPr lang="en-US" altLang="zh-CN" dirty="0" smtClean="0">
                <a:latin typeface="Arial"/>
                <a:ea typeface="DFHeiW5-GB"/>
                <a:cs typeface="SimSun"/>
                <a:sym typeface="Arial"/>
              </a:rPr>
              <a:t> </a:t>
            </a:r>
            <a:br>
              <a:rPr lang="en-US" altLang="zh-CN" dirty="0" smtClean="0">
                <a:latin typeface="Arial"/>
                <a:ea typeface="DFHeiW5-GB"/>
                <a:cs typeface="SimSun"/>
                <a:sym typeface="Arial"/>
              </a:rPr>
            </a:br>
            <a:r>
              <a:rPr lang="zh-CN" altLang="en-US" dirty="0" smtClean="0">
                <a:latin typeface="Arial"/>
                <a:ea typeface="DFHeiW5-GB"/>
                <a:cs typeface="SimSun"/>
                <a:sym typeface="Arial"/>
              </a:rPr>
              <a:t>启动器相关联。</a:t>
            </a:r>
          </a:p>
        </p:txBody>
      </p:sp>
      <p:sp>
        <p:nvSpPr>
          <p:cNvPr id="57348" name="Rectangle 14"/>
          <p:cNvSpPr>
            <a:spLocks noGrp="1" noChangeArrowheads="1"/>
          </p:cNvSpPr>
          <p:nvPr>
            <p:ph type="title"/>
          </p:nvPr>
        </p:nvSpPr>
        <p:spPr/>
        <p:txBody>
          <a:bodyPr/>
          <a:lstStyle/>
          <a:p>
            <a:r>
              <a:rPr lang="en-US" altLang="zh-CN" dirty="0" err="1" smtClean="0">
                <a:latin typeface="Arial"/>
                <a:ea typeface="DFHeiW5-GB"/>
                <a:cs typeface="SimSun"/>
                <a:sym typeface="Arial"/>
              </a:rPr>
              <a:t>iSCSI</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存储的多路径功能</a:t>
            </a:r>
          </a:p>
        </p:txBody>
      </p:sp>
      <p:pic>
        <p:nvPicPr>
          <p:cNvPr id="6" name="Picture 5" descr="Mod6-57_Carla_Multipathing-With-iSCSI-Storage.png"/>
          <p:cNvPicPr>
            <a:picLocks noChangeAspect="1"/>
          </p:cNvPicPr>
          <p:nvPr/>
        </p:nvPicPr>
        <p:blipFill>
          <a:blip r:embed="rId3" cstate="print"/>
          <a:stretch>
            <a:fillRect/>
          </a:stretch>
        </p:blipFill>
        <p:spPr>
          <a:xfrm>
            <a:off x="4113928" y="814578"/>
            <a:ext cx="4750809" cy="4277441"/>
          </a:xfrm>
          <a:prstGeom prst="rect">
            <a:avLst/>
          </a:prstGeom>
        </p:spPr>
      </p:pic>
      <p:sp>
        <p:nvSpPr>
          <p:cNvPr id="9" name="Rectangle 15"/>
          <p:cNvSpPr txBox="1">
            <a:spLocks noChangeArrowheads="1"/>
          </p:cNvSpPr>
          <p:nvPr/>
        </p:nvSpPr>
        <p:spPr bwMode="auto">
          <a:xfrm>
            <a:off x="4846779" y="5170715"/>
            <a:ext cx="3520580" cy="97971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114300" marR="0" lvl="0" indent="-114300" algn="l" defTabSz="914400" rtl="0" eaLnBrk="1" fontAlgn="base" latinLnBrk="0" hangingPunct="1">
              <a:lnSpc>
                <a:spcPts val="2400"/>
              </a:lnSpc>
              <a:spcBef>
                <a:spcPts val="1000"/>
              </a:spcBef>
              <a:spcAft>
                <a:spcPct val="0"/>
              </a:spcAft>
              <a:buClr>
                <a:srgbClr val="246978"/>
              </a:buClr>
              <a:buSzTx/>
              <a:buFont typeface="Arial" pitchFamily="34" charset="0"/>
              <a:buChar char=" "/>
              <a:tabLst/>
              <a:defRPr/>
            </a:pPr>
            <a:r>
              <a:rPr kumimoji="0" lang="zh-CN" altLang="en-US" sz="2000" b="1" i="0" u="none" strike="noStrike" kern="0" cap="none" spc="0" normalizeH="0" baseline="0" dirty="0" smtClean="0">
                <a:ln>
                  <a:noFill/>
                </a:ln>
                <a:solidFill>
                  <a:srgbClr val="000000"/>
                </a:solidFill>
                <a:effectLst/>
                <a:uLnTx/>
                <a:uFillTx/>
                <a:latin typeface="Arial"/>
                <a:ea typeface="DFHeiW5-GB"/>
                <a:cs typeface="SimSun"/>
                <a:sym typeface="Arial"/>
              </a:rPr>
              <a:t>在 </a:t>
            </a:r>
            <a:r>
              <a:rPr kumimoji="0" lang="en-US" altLang="zh-CN" sz="2000" b="1" i="0" u="none" strike="noStrike" kern="0" cap="none" spc="0" normalizeH="0" baseline="0" dirty="0" err="1" smtClean="0">
                <a:ln>
                  <a:noFill/>
                </a:ln>
                <a:solidFill>
                  <a:srgbClr val="000000"/>
                </a:solidFill>
                <a:effectLst/>
                <a:uLnTx/>
                <a:uFillTx/>
                <a:latin typeface="Arial"/>
                <a:ea typeface="DFHeiW5-GB"/>
                <a:cs typeface="SimSun"/>
                <a:sym typeface="Arial"/>
              </a:rPr>
              <a:t>iSCSI</a:t>
            </a:r>
            <a:r>
              <a:rPr kumimoji="0" lang="en-US" altLang="zh-CN" sz="2000" b="1" i="0" u="none" strike="noStrike" kern="0" cap="none" spc="0" normalizeH="0" baseline="0" dirty="0" smtClean="0">
                <a:ln>
                  <a:noFill/>
                </a:ln>
                <a:solidFill>
                  <a:srgbClr val="000000"/>
                </a:solidFill>
                <a:effectLst/>
                <a:uLnTx/>
                <a:uFillTx/>
                <a:latin typeface="Arial"/>
                <a:ea typeface="DFHeiW5-GB"/>
                <a:cs typeface="SimSun"/>
                <a:sym typeface="Arial"/>
              </a:rPr>
              <a:t> </a:t>
            </a:r>
            <a:r>
              <a:rPr kumimoji="0" lang="zh-CN" altLang="en-US" sz="2000" b="1" i="0" u="none" strike="noStrike" kern="0" cap="none" spc="0" normalizeH="0" baseline="0" dirty="0" smtClean="0">
                <a:ln>
                  <a:noFill/>
                </a:ln>
                <a:solidFill>
                  <a:srgbClr val="000000"/>
                </a:solidFill>
                <a:effectLst/>
                <a:uLnTx/>
                <a:uFillTx/>
                <a:latin typeface="Arial"/>
                <a:ea typeface="DFHeiW5-GB"/>
                <a:cs typeface="SimSun"/>
                <a:sym typeface="Arial"/>
              </a:rPr>
              <a:t>适配器的“</a:t>
            </a:r>
            <a:r>
              <a:rPr kumimoji="0" lang="en-US" altLang="zh-CN" sz="2000" b="1" i="0" u="none" strike="noStrike" kern="0" cap="none" spc="0" normalizeH="0" baseline="0" dirty="0" smtClean="0">
                <a:ln>
                  <a:noFill/>
                </a:ln>
                <a:solidFill>
                  <a:srgbClr val="000000"/>
                </a:solidFill>
                <a:effectLst/>
                <a:uLnTx/>
                <a:uFillTx/>
                <a:latin typeface="Arial"/>
                <a:ea typeface="DFHeiW5-GB"/>
                <a:cs typeface="SimSun"/>
                <a:sym typeface="Arial"/>
              </a:rPr>
              <a:t>Adapter Details</a:t>
            </a:r>
            <a:r>
              <a:rPr kumimoji="0" lang="zh-CN" altLang="en-US" sz="2000" b="1" i="0" u="none" strike="noStrike" kern="0" cap="none" spc="0" normalizeH="0" baseline="0" dirty="0" smtClean="0">
                <a:ln>
                  <a:noFill/>
                </a:ln>
                <a:solidFill>
                  <a:srgbClr val="000000"/>
                </a:solidFill>
                <a:effectLst/>
                <a:uLnTx/>
                <a:uFillTx/>
                <a:latin typeface="Arial"/>
                <a:ea typeface="DFHeiW5-GB"/>
                <a:cs typeface="SimSun"/>
                <a:sym typeface="Arial"/>
              </a:rPr>
              <a:t>”（适配器详情）</a:t>
            </a:r>
            <a:r>
              <a:rPr kumimoji="0" lang="zh-CN" altLang="en-US" sz="2000" b="1" i="0" u="none" strike="noStrike" kern="0" cap="none" spc="0" normalizeH="0" dirty="0" smtClean="0">
                <a:ln>
                  <a:noFill/>
                </a:ln>
                <a:solidFill>
                  <a:srgbClr val="000000"/>
                </a:solidFill>
                <a:effectLst/>
                <a:uLnTx/>
                <a:uFillTx/>
                <a:latin typeface="Arial"/>
                <a:ea typeface="DFHeiW5-GB"/>
                <a:cs typeface="SimSun"/>
                <a:sym typeface="Arial"/>
              </a:rPr>
              <a:t>窗口中配置端口绑定。</a:t>
            </a:r>
            <a:endParaRPr kumimoji="0" lang="zh-CN" altLang="en-US" sz="2000" b="1" i="0" u="none" strike="noStrike" kern="0" cap="none" spc="0" normalizeH="0" baseline="0" dirty="0" smtClean="0">
              <a:ln>
                <a:noFill/>
              </a:ln>
              <a:solidFill>
                <a:srgbClr val="000000"/>
              </a:solidFill>
              <a:effectLst/>
              <a:uLnTx/>
              <a:uFillTx/>
              <a:latin typeface="Arial"/>
              <a:ea typeface="DFHeiW5-GB"/>
              <a:cs typeface="SimSun"/>
              <a:sym typeface="Arial"/>
            </a:endParaRPr>
          </a:p>
        </p:txBody>
      </p:sp>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5299" y="4877480"/>
            <a:ext cx="3959542" cy="11749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13933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Rectangle 7"/>
          <p:cNvSpPr>
            <a:spLocks noGrp="1" noChangeArrowheads="1"/>
          </p:cNvSpPr>
          <p:nvPr>
            <p:ph type="body" sz="quarter" idx="13"/>
          </p:nvPr>
        </p:nvSpPr>
        <p:spPr/>
        <p:txBody>
          <a:bodyPr/>
          <a:lstStyle/>
          <a:p>
            <a:r>
              <a:rPr lang="zh-CN" altLang="en-US" dirty="0" smtClean="0">
                <a:latin typeface="Arial"/>
                <a:ea typeface="DFHeiW5-GB"/>
                <a:cs typeface="SimSun"/>
                <a:sym typeface="Arial"/>
              </a:rPr>
              <a:t>您应能够做到以下几点：</a:t>
            </a:r>
          </a:p>
          <a:p>
            <a:pPr lvl="1"/>
            <a:r>
              <a:rPr lang="zh-CN" altLang="en-US" dirty="0" smtClean="0">
                <a:latin typeface="Arial"/>
                <a:ea typeface="DFHeiW5-GB"/>
                <a:cs typeface="SimSun"/>
                <a:sym typeface="Arial"/>
              </a:rPr>
              <a:t>介绍将 </a:t>
            </a:r>
            <a:r>
              <a:rPr lang="en-US" altLang="zh-CN" dirty="0" smtClean="0">
                <a:latin typeface="Arial"/>
                <a:ea typeface="DFHeiW5-GB"/>
                <a:cs typeface="SimSun"/>
                <a:sym typeface="Arial"/>
              </a:rPr>
              <a:t>IP </a:t>
            </a:r>
            <a:r>
              <a:rPr lang="zh-CN" altLang="en-US" dirty="0" smtClean="0">
                <a:latin typeface="Arial"/>
                <a:ea typeface="DFHeiW5-GB"/>
                <a:cs typeface="SimSun"/>
                <a:sym typeface="Arial"/>
              </a:rPr>
              <a:t>存储用于 </a:t>
            </a:r>
            <a:r>
              <a:rPr lang="en-US" altLang="zh-CN" dirty="0" err="1" smtClean="0">
                <a:latin typeface="Arial"/>
                <a:ea typeface="DFHeiW5-GB"/>
                <a:cs typeface="SimSun"/>
                <a:sym typeface="Arial"/>
              </a:rPr>
              <a:t>ESXi</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的情况</a:t>
            </a:r>
          </a:p>
          <a:p>
            <a:pPr lvl="1"/>
            <a:r>
              <a:rPr lang="zh-CN" altLang="en-US" dirty="0" smtClean="0">
                <a:latin typeface="Arial"/>
                <a:ea typeface="DFHeiW5-GB"/>
                <a:cs typeface="SimSun"/>
                <a:sym typeface="Arial"/>
              </a:rPr>
              <a:t>介绍 </a:t>
            </a:r>
            <a:r>
              <a:rPr lang="en-US" altLang="zh-CN" dirty="0" err="1" smtClean="0">
                <a:latin typeface="Arial"/>
                <a:ea typeface="DFHeiW5-GB"/>
                <a:cs typeface="SimSun"/>
                <a:sym typeface="Arial"/>
              </a:rPr>
              <a:t>iSCSI</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组件和寻址功能</a:t>
            </a:r>
          </a:p>
          <a:p>
            <a:pPr lvl="1"/>
            <a:r>
              <a:rPr lang="zh-CN" altLang="en-US" dirty="0" smtClean="0">
                <a:latin typeface="Arial"/>
                <a:ea typeface="DFHeiW5-GB"/>
                <a:cs typeface="SimSun"/>
                <a:sym typeface="Arial"/>
              </a:rPr>
              <a:t>配置 </a:t>
            </a:r>
            <a:r>
              <a:rPr lang="en-US" altLang="zh-CN" dirty="0" err="1" smtClean="0">
                <a:latin typeface="Arial"/>
                <a:ea typeface="DFHeiW5-GB"/>
                <a:cs typeface="SimSun"/>
                <a:sym typeface="Arial"/>
              </a:rPr>
              <a:t>iSCSI</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启动器</a:t>
            </a:r>
            <a:endParaRPr lang="zh-CN" altLang="en-US" dirty="0" smtClean="0">
              <a:latin typeface="Arial"/>
              <a:ea typeface="DFHeiW5-GB"/>
              <a:sym typeface="Arial"/>
            </a:endParaRPr>
          </a:p>
        </p:txBody>
      </p:sp>
      <p:sp>
        <p:nvSpPr>
          <p:cNvPr id="43011" name="Rectangle 6"/>
          <p:cNvSpPr>
            <a:spLocks noGrp="1" noChangeArrowheads="1"/>
          </p:cNvSpPr>
          <p:nvPr>
            <p:ph type="title"/>
          </p:nvPr>
        </p:nvSpPr>
        <p:spPr/>
        <p:txBody>
          <a:bodyPr/>
          <a:lstStyle/>
          <a:p>
            <a:r>
              <a:rPr lang="zh-CN" altLang="en-US" dirty="0" smtClean="0">
                <a:latin typeface="Arial"/>
                <a:ea typeface="DFHeiW5-GB"/>
                <a:cs typeface="SimSun"/>
                <a:sym typeface="Arial"/>
              </a:rPr>
              <a:t>回顾学员的学习目标</a:t>
            </a:r>
          </a:p>
        </p:txBody>
      </p:sp>
    </p:spTree>
    <p:extLst>
      <p:ext uri="{BB962C8B-B14F-4D97-AF65-F5344CB8AC3E}">
        <p14:creationId xmlns:p14="http://schemas.microsoft.com/office/powerpoint/2010/main" val="3649348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20"/>
          <p:cNvSpPr>
            <a:spLocks noGrp="1" noChangeArrowheads="1"/>
          </p:cNvSpPr>
          <p:nvPr>
            <p:ph type="body" sz="quarter" idx="13"/>
          </p:nvPr>
        </p:nvSpPr>
        <p:spPr/>
        <p:txBody>
          <a:bodyPr/>
          <a:lstStyle/>
          <a:p>
            <a:r>
              <a:rPr dirty="0" smtClean="0">
                <a:latin typeface="Arial"/>
                <a:ea typeface="DFHeiW5-GB"/>
                <a:cs typeface="SimSun"/>
                <a:sym typeface="Arial"/>
              </a:rPr>
              <a:t>通过存储选项，您可以根据成本、性能及可管理性要求灵活地设置存储。 </a:t>
            </a:r>
          </a:p>
          <a:p>
            <a:r>
              <a:rPr lang="zh-CN" altLang="en-US" spc="-100" dirty="0" smtClean="0">
                <a:latin typeface="Arial"/>
                <a:ea typeface="DFHeiW5-GB"/>
                <a:cs typeface="SimSun"/>
                <a:sym typeface="Arial"/>
              </a:rPr>
              <a:t>共享存储对于灾难恢复</a:t>
            </a:r>
            <a:r>
              <a:rPr spc="-100" dirty="0" smtClean="0">
                <a:latin typeface="Arial"/>
                <a:ea typeface="DFHeiW5-GB"/>
                <a:cs typeface="SimSun"/>
                <a:sym typeface="Arial"/>
              </a:rPr>
              <a:t>、实现高可用性以及在主机之间移动虚拟机非常有用。</a:t>
            </a:r>
            <a:endParaRPr lang="zh-CN" spc="-100" dirty="0" smtClean="0">
              <a:latin typeface="Arial"/>
              <a:ea typeface="DFHeiW5-GB"/>
              <a:sym typeface="Arial"/>
            </a:endParaRPr>
          </a:p>
        </p:txBody>
      </p:sp>
      <p:sp>
        <p:nvSpPr>
          <p:cNvPr id="5123" name="Rectangle 19"/>
          <p:cNvSpPr>
            <a:spLocks noGrp="1" noChangeArrowheads="1"/>
          </p:cNvSpPr>
          <p:nvPr>
            <p:ph type="title"/>
          </p:nvPr>
        </p:nvSpPr>
        <p:spPr/>
        <p:txBody>
          <a:bodyPr/>
          <a:lstStyle/>
          <a:p>
            <a:r>
              <a:rPr lang="zh-CN" altLang="en-US" dirty="0" smtClean="0">
                <a:latin typeface="Arial"/>
                <a:ea typeface="DFHeiW5-GB"/>
                <a:cs typeface="SimSun"/>
                <a:sym typeface="Arial"/>
              </a:rPr>
              <a:t>重要信息</a:t>
            </a:r>
            <a:endParaRPr lang="zh-CN" altLang="en-US" dirty="0" smtClean="0">
              <a:latin typeface="Arial"/>
              <a:ea typeface="DFHeiW5-GB"/>
              <a:sym typeface="Arial"/>
            </a:endParaRPr>
          </a:p>
        </p:txBody>
      </p:sp>
    </p:spTree>
    <p:extLst>
      <p:ext uri="{BB962C8B-B14F-4D97-AF65-F5344CB8AC3E}">
        <p14:creationId xmlns:p14="http://schemas.microsoft.com/office/powerpoint/2010/main" val="13824642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71" name="Rectangle 7"/>
          <p:cNvSpPr>
            <a:spLocks noGrp="1" noChangeArrowheads="1"/>
          </p:cNvSpPr>
          <p:nvPr>
            <p:ph type="title"/>
          </p:nvPr>
        </p:nvSpPr>
        <p:spPr/>
        <p:txBody>
          <a:bodyPr/>
          <a:lstStyle/>
          <a:p>
            <a:r>
              <a:rPr lang="zh-CN" altLang="en-US" dirty="0" smtClean="0">
                <a:latin typeface="Arial"/>
                <a:ea typeface="DFHeiW5-GB"/>
                <a:cs typeface="SimSun"/>
                <a:sym typeface="Arial"/>
              </a:rPr>
              <a:t>第 </a:t>
            </a:r>
            <a:r>
              <a:rPr lang="en-US" altLang="zh-CN" dirty="0" smtClean="0">
                <a:latin typeface="Arial"/>
                <a:ea typeface="DFHeiW5-GB"/>
                <a:cs typeface="SimSun"/>
                <a:sym typeface="Arial"/>
              </a:rPr>
              <a:t>3 </a:t>
            </a:r>
            <a:r>
              <a:rPr lang="zh-CN" altLang="en-US" dirty="0" smtClean="0">
                <a:latin typeface="Arial"/>
                <a:ea typeface="DFHeiW5-GB"/>
                <a:cs typeface="SimSun"/>
                <a:sym typeface="Arial"/>
              </a:rPr>
              <a:t>课：</a:t>
            </a:r>
            <a:r>
              <a:rPr lang="zh-CN" altLang="en-US" dirty="0" smtClean="0">
                <a:latin typeface="Arial"/>
                <a:ea typeface="DFHeiW5-GB"/>
                <a:sym typeface="Arial"/>
              </a:rPr>
              <a:t/>
            </a:r>
            <a:br>
              <a:rPr lang="zh-CN" altLang="en-US" dirty="0" smtClean="0">
                <a:latin typeface="Arial"/>
                <a:ea typeface="DFHeiW5-GB"/>
                <a:sym typeface="Arial"/>
              </a:rPr>
            </a:br>
            <a:r>
              <a:rPr lang="zh-CN" altLang="en-US" dirty="0" smtClean="0">
                <a:latin typeface="Arial"/>
                <a:ea typeface="DFHeiW5-GB"/>
                <a:cs typeface="SimSun"/>
                <a:sym typeface="Arial"/>
              </a:rPr>
              <a:t>配置 </a:t>
            </a:r>
            <a:r>
              <a:rPr lang="en-US" altLang="zh-CN" dirty="0" smtClean="0">
                <a:latin typeface="Arial"/>
                <a:ea typeface="DFHeiW5-GB"/>
                <a:cs typeface="SimSun"/>
                <a:sym typeface="Arial"/>
              </a:rPr>
              <a:t>NAS/NFS </a:t>
            </a:r>
            <a:r>
              <a:rPr lang="zh-CN" altLang="en-US" dirty="0" smtClean="0">
                <a:latin typeface="Arial"/>
                <a:ea typeface="DFHeiW5-GB"/>
                <a:cs typeface="SimSun"/>
                <a:sym typeface="Arial"/>
              </a:rPr>
              <a:t>存储</a:t>
            </a:r>
            <a:endParaRPr lang="zh-CN" altLang="en-US" dirty="0">
              <a:latin typeface="Arial"/>
              <a:ea typeface="DFHeiW5-GB"/>
              <a:sym typeface="Arial"/>
            </a:endParaRPr>
          </a:p>
        </p:txBody>
      </p:sp>
    </p:spTree>
    <p:extLst>
      <p:ext uri="{BB962C8B-B14F-4D97-AF65-F5344CB8AC3E}">
        <p14:creationId xmlns:p14="http://schemas.microsoft.com/office/powerpoint/2010/main" val="3393775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7"/>
          <p:cNvSpPr>
            <a:spLocks noGrp="1" noChangeArrowheads="1"/>
          </p:cNvSpPr>
          <p:nvPr>
            <p:ph type="body" sz="quarter" idx="13"/>
          </p:nvPr>
        </p:nvSpPr>
        <p:spPr/>
        <p:txBody>
          <a:bodyPr/>
          <a:lstStyle/>
          <a:p>
            <a:r>
              <a:rPr lang="zh-CN" altLang="en-US" dirty="0" smtClean="0">
                <a:latin typeface="Arial"/>
                <a:ea typeface="DFHeiW5-GB"/>
                <a:cs typeface="SimSun"/>
                <a:sym typeface="Arial"/>
              </a:rPr>
              <a:t>本课时结束后，您应能够做到以下几点：</a:t>
            </a:r>
            <a:endParaRPr lang="zh-CN" altLang="en-US" dirty="0" smtClean="0">
              <a:latin typeface="Arial"/>
              <a:ea typeface="DFHeiW5-GB"/>
              <a:sym typeface="Arial"/>
            </a:endParaRPr>
          </a:p>
          <a:p>
            <a:pPr lvl="1"/>
            <a:r>
              <a:rPr lang="zh-CN" altLang="en-US" dirty="0" smtClean="0">
                <a:latin typeface="Arial"/>
                <a:ea typeface="DFHeiW5-GB"/>
                <a:cs typeface="SimSun"/>
                <a:sym typeface="Arial"/>
              </a:rPr>
              <a:t>介绍</a:t>
            </a:r>
            <a:r>
              <a:rPr dirty="0" smtClean="0">
                <a:latin typeface="Arial"/>
                <a:ea typeface="DFHeiW5-GB"/>
                <a:cs typeface="SimSun"/>
                <a:sym typeface="Arial"/>
              </a:rPr>
              <a:t> NFS </a:t>
            </a:r>
            <a:r>
              <a:rPr lang="zh-CN" altLang="en-US" dirty="0" smtClean="0">
                <a:latin typeface="Arial"/>
                <a:ea typeface="DFHeiW5-GB"/>
                <a:cs typeface="SimSun"/>
                <a:sym typeface="Arial"/>
              </a:rPr>
              <a:t>组件和寻址功能</a:t>
            </a:r>
          </a:p>
          <a:p>
            <a:pPr lvl="1"/>
            <a:r>
              <a:rPr lang="zh-CN" altLang="en-US" dirty="0" smtClean="0">
                <a:latin typeface="Arial"/>
                <a:ea typeface="DFHeiW5-GB"/>
                <a:cs typeface="SimSun"/>
                <a:sym typeface="Arial"/>
              </a:rPr>
              <a:t>创建</a:t>
            </a:r>
            <a:r>
              <a:rPr dirty="0" smtClean="0">
                <a:latin typeface="Arial"/>
                <a:ea typeface="DFHeiW5-GB"/>
                <a:cs typeface="SimSun"/>
                <a:sym typeface="Arial"/>
              </a:rPr>
              <a:t> NFS </a:t>
            </a:r>
            <a:r>
              <a:rPr lang="zh-CN" altLang="en-US" dirty="0" smtClean="0">
                <a:latin typeface="Arial"/>
                <a:ea typeface="DFHeiW5-GB"/>
                <a:cs typeface="SimSun"/>
                <a:sym typeface="Arial"/>
              </a:rPr>
              <a:t>数据存储</a:t>
            </a:r>
          </a:p>
          <a:p>
            <a:pPr marL="0" lvl="1" indent="0">
              <a:buNone/>
            </a:pPr>
            <a:endParaRPr lang="zh-CN" dirty="0" smtClean="0">
              <a:latin typeface="Arial"/>
              <a:ea typeface="DFHeiW5-GB"/>
              <a:sym typeface="Arial"/>
            </a:endParaRPr>
          </a:p>
        </p:txBody>
      </p:sp>
      <p:sp>
        <p:nvSpPr>
          <p:cNvPr id="29699" name="Rectangle 6"/>
          <p:cNvSpPr>
            <a:spLocks noGrp="1" noChangeArrowheads="1"/>
          </p:cNvSpPr>
          <p:nvPr>
            <p:ph type="title"/>
          </p:nvPr>
        </p:nvSpPr>
        <p:spPr/>
        <p:txBody>
          <a:bodyPr/>
          <a:lstStyle/>
          <a:p>
            <a:r>
              <a:rPr lang="zh-CN" altLang="en-US" smtClean="0">
                <a:latin typeface="Arial"/>
                <a:ea typeface="DFHeiW5-GB"/>
                <a:cs typeface="SimSun"/>
                <a:sym typeface="Arial"/>
              </a:rPr>
              <a:t>学员的学习目标</a:t>
            </a:r>
            <a:endParaRPr lang="zh-CN" altLang="en-US" smtClean="0">
              <a:latin typeface="Arial"/>
              <a:ea typeface="DFHeiW5-GB"/>
              <a:sym typeface="Arial"/>
            </a:endParaRPr>
          </a:p>
        </p:txBody>
      </p:sp>
    </p:spTree>
    <p:extLst>
      <p:ext uri="{BB962C8B-B14F-4D97-AF65-F5344CB8AC3E}">
        <p14:creationId xmlns:p14="http://schemas.microsoft.com/office/powerpoint/2010/main" val="637495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descr="Mod6-29_Carla_NFS-Components.png"/>
          <p:cNvPicPr>
            <a:picLocks noChangeAspect="1"/>
          </p:cNvPicPr>
          <p:nvPr/>
        </p:nvPicPr>
        <p:blipFill>
          <a:blip r:embed="rId3" cstate="print"/>
          <a:stretch>
            <a:fillRect/>
          </a:stretch>
        </p:blipFill>
        <p:spPr>
          <a:xfrm>
            <a:off x="3355845" y="963163"/>
            <a:ext cx="2212853" cy="5029210"/>
          </a:xfrm>
          <a:prstGeom prst="rect">
            <a:avLst/>
          </a:prstGeom>
        </p:spPr>
      </p:pic>
      <p:sp>
        <p:nvSpPr>
          <p:cNvPr id="66563" name="Rectangle 2"/>
          <p:cNvSpPr>
            <a:spLocks noGrp="1" noChangeArrowheads="1"/>
          </p:cNvSpPr>
          <p:nvPr>
            <p:ph type="title"/>
          </p:nvPr>
        </p:nvSpPr>
        <p:spPr/>
        <p:txBody>
          <a:bodyPr/>
          <a:lstStyle/>
          <a:p>
            <a:pPr eaLnBrk="1" hangingPunct="1"/>
            <a:r>
              <a:rPr lang="en-US" altLang="zh-CN" dirty="0" smtClean="0">
                <a:latin typeface="Arial"/>
                <a:ea typeface="DFHeiW5-GB"/>
                <a:cs typeface="SimSun"/>
                <a:sym typeface="Arial"/>
              </a:rPr>
              <a:t>NFS </a:t>
            </a:r>
            <a:r>
              <a:rPr lang="zh-CN" altLang="en-US" dirty="0" smtClean="0">
                <a:latin typeface="Arial"/>
                <a:ea typeface="DFHeiW5-GB"/>
                <a:cs typeface="SimSun"/>
                <a:sym typeface="Arial"/>
              </a:rPr>
              <a:t>组件</a:t>
            </a:r>
          </a:p>
        </p:txBody>
      </p:sp>
      <p:sp>
        <p:nvSpPr>
          <p:cNvPr id="17" name="Text Box 8"/>
          <p:cNvSpPr txBox="1">
            <a:spLocks noChangeArrowheads="1"/>
          </p:cNvSpPr>
          <p:nvPr/>
        </p:nvSpPr>
        <p:spPr bwMode="auto">
          <a:xfrm>
            <a:off x="6449831" y="1543622"/>
            <a:ext cx="2133600" cy="520784"/>
          </a:xfrm>
          <a:prstGeom prst="rect">
            <a:avLst/>
          </a:prstGeom>
          <a:noFill/>
          <a:ln w="9525">
            <a:noFill/>
            <a:miter lim="800000"/>
            <a:headEnd/>
            <a:tailEnd/>
          </a:ln>
        </p:spPr>
        <p:txBody>
          <a:bodyPr>
            <a:spAutoFit/>
          </a:bodyPr>
          <a:lstStyle/>
          <a:p>
            <a:pPr algn="l">
              <a:lnSpc>
                <a:spcPct val="87000"/>
              </a:lnSpc>
              <a:buClr>
                <a:schemeClr val="tx2"/>
              </a:buClr>
              <a:buSzPct val="80000"/>
            </a:pPr>
            <a:r>
              <a:rPr lang="zh-CN" altLang="en-US" sz="1600" b="1" dirty="0" smtClean="0">
                <a:solidFill>
                  <a:srgbClr val="000000"/>
                </a:solidFill>
                <a:latin typeface="Arial"/>
                <a:ea typeface="DFHeiW5-GB"/>
                <a:cs typeface="SimSun"/>
                <a:sym typeface="Arial"/>
              </a:rPr>
              <a:t>通过网络与 </a:t>
            </a:r>
            <a:r>
              <a:rPr lang="en-US" altLang="zh-CN" sz="1600" b="1" dirty="0" err="1" smtClean="0">
                <a:solidFill>
                  <a:srgbClr val="000000"/>
                </a:solidFill>
                <a:latin typeface="Arial"/>
                <a:ea typeface="DFHeiW5-GB"/>
                <a:cs typeface="SimSun"/>
                <a:sym typeface="Arial"/>
              </a:rPr>
              <a:t>ESXi</a:t>
            </a:r>
            <a:r>
              <a:rPr lang="en-US" altLang="zh-CN" sz="1600" b="1" dirty="0" smtClean="0">
                <a:solidFill>
                  <a:srgbClr val="000000"/>
                </a:solidFill>
                <a:latin typeface="Arial"/>
                <a:ea typeface="DFHeiW5-GB"/>
                <a:cs typeface="SimSun"/>
                <a:sym typeface="Arial"/>
              </a:rPr>
              <a:t> </a:t>
            </a:r>
            <a:br>
              <a:rPr lang="en-US" altLang="zh-CN" sz="1600" b="1" dirty="0" smtClean="0">
                <a:solidFill>
                  <a:srgbClr val="000000"/>
                </a:solidFill>
                <a:latin typeface="Arial"/>
                <a:ea typeface="DFHeiW5-GB"/>
                <a:cs typeface="SimSun"/>
                <a:sym typeface="Arial"/>
              </a:rPr>
            </a:br>
            <a:r>
              <a:rPr lang="zh-CN" altLang="en-US" sz="1600" b="1" dirty="0" smtClean="0">
                <a:solidFill>
                  <a:srgbClr val="000000"/>
                </a:solidFill>
                <a:latin typeface="Arial"/>
                <a:ea typeface="DFHeiW5-GB"/>
                <a:cs typeface="SimSun"/>
                <a:sym typeface="Arial"/>
              </a:rPr>
              <a:t>主机共享的目录</a:t>
            </a:r>
            <a:endParaRPr lang="zh-CN" altLang="en-US" sz="1600" b="1" dirty="0">
              <a:solidFill>
                <a:srgbClr val="000000"/>
              </a:solidFill>
              <a:latin typeface="Arial"/>
              <a:ea typeface="DFHeiW5-GB"/>
              <a:cs typeface="SimSun"/>
              <a:sym typeface="Arial"/>
            </a:endParaRPr>
          </a:p>
        </p:txBody>
      </p:sp>
      <p:sp>
        <p:nvSpPr>
          <p:cNvPr id="18" name="Line 9"/>
          <p:cNvSpPr>
            <a:spLocks noChangeShapeType="1"/>
          </p:cNvSpPr>
          <p:nvPr/>
        </p:nvSpPr>
        <p:spPr bwMode="auto">
          <a:xfrm flipH="1">
            <a:off x="5685492" y="1704772"/>
            <a:ext cx="794502" cy="0"/>
          </a:xfrm>
          <a:prstGeom prst="line">
            <a:avLst/>
          </a:prstGeom>
          <a:noFill/>
          <a:ln w="57150">
            <a:solidFill>
              <a:srgbClr val="FF6600"/>
            </a:solidFill>
            <a:round/>
            <a:headEnd/>
            <a:tailEnd type="triangle" w="med" len="med"/>
          </a:ln>
        </p:spPr>
        <p:txBody>
          <a:bodyPr anchor="ctr"/>
          <a:lstStyle/>
          <a:p>
            <a:endParaRPr lang="zh-CN" altLang="en-US">
              <a:latin typeface="Arial"/>
              <a:ea typeface="DFHeiW5-GB"/>
              <a:sym typeface="Arial"/>
            </a:endParaRPr>
          </a:p>
        </p:txBody>
      </p:sp>
      <p:sp>
        <p:nvSpPr>
          <p:cNvPr id="19" name="Text Box 10"/>
          <p:cNvSpPr txBox="1">
            <a:spLocks noChangeArrowheads="1"/>
          </p:cNvSpPr>
          <p:nvPr/>
        </p:nvSpPr>
        <p:spPr bwMode="auto">
          <a:xfrm>
            <a:off x="6449831" y="5016056"/>
            <a:ext cx="1903413" cy="740305"/>
          </a:xfrm>
          <a:prstGeom prst="rect">
            <a:avLst/>
          </a:prstGeom>
          <a:noFill/>
          <a:ln w="9525">
            <a:noFill/>
            <a:miter lim="800000"/>
            <a:headEnd/>
            <a:tailEnd/>
          </a:ln>
        </p:spPr>
        <p:txBody>
          <a:bodyPr>
            <a:spAutoFit/>
          </a:bodyPr>
          <a:lstStyle/>
          <a:p>
            <a:pPr algn="l">
              <a:lnSpc>
                <a:spcPct val="87000"/>
              </a:lnSpc>
              <a:buClr>
                <a:schemeClr val="tx2"/>
              </a:buClr>
              <a:buSzPct val="80000"/>
            </a:pPr>
            <a:r>
              <a:rPr lang="zh-CN" altLang="en-US" sz="1600" b="1" dirty="0" smtClean="0">
                <a:solidFill>
                  <a:srgbClr val="000000"/>
                </a:solidFill>
                <a:latin typeface="Arial"/>
                <a:ea typeface="DFHeiW5-GB"/>
                <a:cs typeface="SimSun"/>
                <a:sym typeface="Arial"/>
              </a:rPr>
              <a:t>在虚拟交换机上</a:t>
            </a:r>
            <a:r>
              <a:rPr lang="en-US" altLang="zh-CN" sz="1600" b="1" dirty="0" smtClean="0">
                <a:solidFill>
                  <a:srgbClr val="000000"/>
                </a:solidFill>
                <a:latin typeface="Arial"/>
                <a:ea typeface="DFHeiW5-GB"/>
                <a:cs typeface="SimSun"/>
                <a:sym typeface="Arial"/>
              </a:rPr>
              <a:t/>
            </a:r>
            <a:br>
              <a:rPr lang="en-US" altLang="zh-CN" sz="1600" b="1" dirty="0" smtClean="0">
                <a:solidFill>
                  <a:srgbClr val="000000"/>
                </a:solidFill>
                <a:latin typeface="Arial"/>
                <a:ea typeface="DFHeiW5-GB"/>
                <a:cs typeface="SimSun"/>
                <a:sym typeface="Arial"/>
              </a:rPr>
            </a:br>
            <a:r>
              <a:rPr lang="zh-CN" altLang="en-US" sz="1600" b="1" dirty="0" smtClean="0">
                <a:solidFill>
                  <a:srgbClr val="000000"/>
                </a:solidFill>
                <a:latin typeface="Arial"/>
                <a:ea typeface="DFHeiW5-GB"/>
                <a:cs typeface="SimSun"/>
                <a:sym typeface="Arial"/>
              </a:rPr>
              <a:t>定义的 </a:t>
            </a:r>
            <a:r>
              <a:rPr lang="en-US" altLang="zh-CN" sz="1600" b="1" dirty="0" err="1" smtClean="0">
                <a:solidFill>
                  <a:srgbClr val="000000"/>
                </a:solidFill>
                <a:latin typeface="Arial"/>
                <a:ea typeface="DFHeiW5-GB"/>
                <a:cs typeface="SimSun"/>
                <a:sym typeface="Arial"/>
              </a:rPr>
              <a:t>VMkernel</a:t>
            </a:r>
            <a:r>
              <a:rPr lang="en-US" altLang="zh-CN" sz="1600" b="1" dirty="0" smtClean="0">
                <a:solidFill>
                  <a:srgbClr val="000000"/>
                </a:solidFill>
                <a:latin typeface="Arial"/>
                <a:ea typeface="DFHeiW5-GB"/>
                <a:cs typeface="SimSun"/>
                <a:sym typeface="Arial"/>
              </a:rPr>
              <a:t> </a:t>
            </a:r>
            <a:br>
              <a:rPr lang="en-US" altLang="zh-CN" sz="1600" b="1" dirty="0" smtClean="0">
                <a:solidFill>
                  <a:srgbClr val="000000"/>
                </a:solidFill>
                <a:latin typeface="Arial"/>
                <a:ea typeface="DFHeiW5-GB"/>
                <a:cs typeface="SimSun"/>
                <a:sym typeface="Arial"/>
              </a:rPr>
            </a:br>
            <a:r>
              <a:rPr lang="zh-CN" altLang="en-US" sz="1600" b="1" dirty="0" smtClean="0">
                <a:solidFill>
                  <a:srgbClr val="000000"/>
                </a:solidFill>
                <a:latin typeface="Arial"/>
                <a:ea typeface="DFHeiW5-GB"/>
                <a:cs typeface="SimSun"/>
                <a:sym typeface="Arial"/>
              </a:rPr>
              <a:t>端口</a:t>
            </a:r>
            <a:endParaRPr lang="zh-CN" altLang="en-US" sz="1600" b="1" dirty="0">
              <a:solidFill>
                <a:srgbClr val="000000"/>
              </a:solidFill>
              <a:latin typeface="Arial"/>
              <a:ea typeface="DFHeiW5-GB"/>
              <a:cs typeface="SimSun"/>
              <a:sym typeface="Arial"/>
            </a:endParaRPr>
          </a:p>
        </p:txBody>
      </p:sp>
      <p:sp>
        <p:nvSpPr>
          <p:cNvPr id="20" name="Line 11"/>
          <p:cNvSpPr>
            <a:spLocks noChangeShapeType="1"/>
          </p:cNvSpPr>
          <p:nvPr/>
        </p:nvSpPr>
        <p:spPr bwMode="auto">
          <a:xfrm flipH="1">
            <a:off x="5535431" y="5386866"/>
            <a:ext cx="914400" cy="0"/>
          </a:xfrm>
          <a:prstGeom prst="line">
            <a:avLst/>
          </a:prstGeom>
          <a:noFill/>
          <a:ln w="57150">
            <a:solidFill>
              <a:srgbClr val="FF6600"/>
            </a:solidFill>
            <a:round/>
            <a:headEnd/>
            <a:tailEnd type="triangle" w="med" len="med"/>
          </a:ln>
        </p:spPr>
        <p:txBody>
          <a:bodyPr anchor="ctr"/>
          <a:lstStyle/>
          <a:p>
            <a:endParaRPr lang="zh-CN" altLang="en-US">
              <a:latin typeface="Arial"/>
              <a:ea typeface="DFHeiW5-GB"/>
              <a:sym typeface="Arial"/>
            </a:endParaRPr>
          </a:p>
        </p:txBody>
      </p:sp>
      <p:pic>
        <p:nvPicPr>
          <p:cNvPr id="21" name="Picture 32"/>
          <p:cNvPicPr>
            <a:picLocks noChangeAspect="1" noChangeArrowheads="1"/>
          </p:cNvPicPr>
          <p:nvPr/>
        </p:nvPicPr>
        <p:blipFill>
          <a:blip r:embed="rId4" cstate="print"/>
          <a:srcRect/>
          <a:stretch>
            <a:fillRect/>
          </a:stretch>
        </p:blipFill>
        <p:spPr bwMode="auto">
          <a:xfrm>
            <a:off x="5025997" y="5311552"/>
            <a:ext cx="217487" cy="161925"/>
          </a:xfrm>
          <a:prstGeom prst="rect">
            <a:avLst/>
          </a:prstGeom>
          <a:noFill/>
          <a:ln w="9525">
            <a:noFill/>
            <a:miter lim="800000"/>
            <a:headEnd/>
            <a:tailEnd/>
          </a:ln>
        </p:spPr>
      </p:pic>
      <p:sp>
        <p:nvSpPr>
          <p:cNvPr id="22" name="Text Box 4"/>
          <p:cNvSpPr txBox="1">
            <a:spLocks noChangeArrowheads="1"/>
          </p:cNvSpPr>
          <p:nvPr/>
        </p:nvSpPr>
        <p:spPr bwMode="auto">
          <a:xfrm>
            <a:off x="314325" y="5093843"/>
            <a:ext cx="2144531" cy="520784"/>
          </a:xfrm>
          <a:prstGeom prst="rect">
            <a:avLst/>
          </a:prstGeom>
          <a:noFill/>
          <a:ln w="9525">
            <a:noFill/>
            <a:miter lim="800000"/>
            <a:headEnd/>
            <a:tailEnd/>
          </a:ln>
        </p:spPr>
        <p:txBody>
          <a:bodyPr wrap="square">
            <a:spAutoFit/>
          </a:bodyPr>
          <a:lstStyle/>
          <a:p>
            <a:pPr algn="r">
              <a:lnSpc>
                <a:spcPct val="87000"/>
              </a:lnSpc>
              <a:buClr>
                <a:schemeClr val="tx2"/>
              </a:buClr>
              <a:buSzPct val="80000"/>
            </a:pPr>
            <a:r>
              <a:rPr lang="zh-CN" altLang="en-US" sz="1600" b="1" dirty="0" smtClean="0">
                <a:solidFill>
                  <a:srgbClr val="000000"/>
                </a:solidFill>
                <a:latin typeface="Arial"/>
                <a:ea typeface="DFHeiW5-GB"/>
                <a:cs typeface="SimSun"/>
                <a:sym typeface="Arial"/>
              </a:rPr>
              <a:t>网卡映射至虚拟</a:t>
            </a:r>
            <a:r>
              <a:rPr lang="en-US" altLang="zh-CN" sz="1600" b="1" dirty="0" smtClean="0">
                <a:solidFill>
                  <a:srgbClr val="000000"/>
                </a:solidFill>
                <a:latin typeface="Arial"/>
                <a:ea typeface="DFHeiW5-GB"/>
                <a:cs typeface="SimSun"/>
                <a:sym typeface="Arial"/>
              </a:rPr>
              <a:t/>
            </a:r>
            <a:br>
              <a:rPr lang="en-US" altLang="zh-CN" sz="1600" b="1" dirty="0" smtClean="0">
                <a:solidFill>
                  <a:srgbClr val="000000"/>
                </a:solidFill>
                <a:latin typeface="Arial"/>
                <a:ea typeface="DFHeiW5-GB"/>
                <a:cs typeface="SimSun"/>
                <a:sym typeface="Arial"/>
              </a:rPr>
            </a:br>
            <a:r>
              <a:rPr lang="zh-CN" altLang="en-US" sz="1600" b="1" dirty="0" smtClean="0">
                <a:solidFill>
                  <a:srgbClr val="000000"/>
                </a:solidFill>
                <a:latin typeface="Arial"/>
                <a:ea typeface="DFHeiW5-GB"/>
                <a:cs typeface="SimSun"/>
                <a:sym typeface="Arial"/>
              </a:rPr>
              <a:t>交换机的 </a:t>
            </a:r>
            <a:r>
              <a:rPr lang="en-US" altLang="zh-CN" sz="1600" b="1" dirty="0" err="1" smtClean="0">
                <a:solidFill>
                  <a:srgbClr val="000000"/>
                </a:solidFill>
                <a:latin typeface="Arial"/>
                <a:ea typeface="DFHeiW5-GB"/>
                <a:cs typeface="SimSun"/>
                <a:sym typeface="Arial"/>
              </a:rPr>
              <a:t>ESXi</a:t>
            </a:r>
            <a:r>
              <a:rPr lang="en-US" altLang="zh-CN" sz="1600" b="1" dirty="0" smtClean="0">
                <a:solidFill>
                  <a:srgbClr val="000000"/>
                </a:solidFill>
                <a:latin typeface="Arial"/>
                <a:ea typeface="DFHeiW5-GB"/>
                <a:cs typeface="SimSun"/>
                <a:sym typeface="Arial"/>
              </a:rPr>
              <a:t> </a:t>
            </a:r>
            <a:r>
              <a:rPr lang="zh-CN" altLang="en-US" sz="1600" b="1" dirty="0" smtClean="0">
                <a:solidFill>
                  <a:srgbClr val="000000"/>
                </a:solidFill>
                <a:latin typeface="Arial"/>
                <a:ea typeface="DFHeiW5-GB"/>
                <a:cs typeface="SimSun"/>
                <a:sym typeface="Arial"/>
              </a:rPr>
              <a:t>主机</a:t>
            </a:r>
          </a:p>
        </p:txBody>
      </p:sp>
      <p:sp>
        <p:nvSpPr>
          <p:cNvPr id="23" name="Text Box 5"/>
          <p:cNvSpPr txBox="1">
            <a:spLocks noChangeArrowheads="1"/>
          </p:cNvSpPr>
          <p:nvPr/>
        </p:nvSpPr>
        <p:spPr bwMode="auto">
          <a:xfrm>
            <a:off x="430031" y="1573848"/>
            <a:ext cx="2028825" cy="520784"/>
          </a:xfrm>
          <a:prstGeom prst="rect">
            <a:avLst/>
          </a:prstGeom>
          <a:noFill/>
          <a:ln w="9525">
            <a:noFill/>
            <a:miter lim="800000"/>
            <a:headEnd/>
            <a:tailEnd/>
          </a:ln>
        </p:spPr>
        <p:txBody>
          <a:bodyPr>
            <a:spAutoFit/>
          </a:bodyPr>
          <a:lstStyle/>
          <a:p>
            <a:pPr algn="r">
              <a:lnSpc>
                <a:spcPct val="87000"/>
              </a:lnSpc>
              <a:buClr>
                <a:schemeClr val="tx2"/>
              </a:buClr>
              <a:buSzPct val="80000"/>
            </a:pPr>
            <a:r>
              <a:rPr lang="en-US" altLang="zh-CN" sz="1600" b="1" dirty="0" smtClean="0">
                <a:solidFill>
                  <a:srgbClr val="000000"/>
                </a:solidFill>
                <a:latin typeface="Arial"/>
                <a:ea typeface="DFHeiW5-GB"/>
                <a:cs typeface="SimSun"/>
                <a:sym typeface="Arial"/>
              </a:rPr>
              <a:t>NAS </a:t>
            </a:r>
            <a:r>
              <a:rPr lang="zh-CN" altLang="en-US" sz="1600" b="1" dirty="0" smtClean="0">
                <a:solidFill>
                  <a:srgbClr val="000000"/>
                </a:solidFill>
                <a:latin typeface="Arial"/>
                <a:ea typeface="DFHeiW5-GB"/>
                <a:cs typeface="SimSun"/>
                <a:sym typeface="Arial"/>
              </a:rPr>
              <a:t>设备或带有存储的服务器</a:t>
            </a:r>
            <a:endParaRPr lang="zh-CN" altLang="en-US" sz="1600" b="1" dirty="0">
              <a:solidFill>
                <a:srgbClr val="000000"/>
              </a:solidFill>
              <a:latin typeface="Arial"/>
              <a:ea typeface="DFHeiW5-GB"/>
              <a:cs typeface="SimSun"/>
              <a:sym typeface="Arial"/>
            </a:endParaRPr>
          </a:p>
        </p:txBody>
      </p:sp>
      <p:sp>
        <p:nvSpPr>
          <p:cNvPr id="24" name="Line 6"/>
          <p:cNvSpPr>
            <a:spLocks noChangeShapeType="1"/>
          </p:cNvSpPr>
          <p:nvPr/>
        </p:nvSpPr>
        <p:spPr bwMode="auto">
          <a:xfrm>
            <a:off x="2455681" y="5386866"/>
            <a:ext cx="914400" cy="0"/>
          </a:xfrm>
          <a:prstGeom prst="line">
            <a:avLst/>
          </a:prstGeom>
          <a:noFill/>
          <a:ln w="57150">
            <a:solidFill>
              <a:srgbClr val="FF6600"/>
            </a:solidFill>
            <a:round/>
            <a:headEnd/>
            <a:tailEnd type="triangle" w="med" len="med"/>
          </a:ln>
        </p:spPr>
        <p:txBody>
          <a:bodyPr anchor="ctr"/>
          <a:lstStyle/>
          <a:p>
            <a:endParaRPr lang="zh-CN" altLang="en-US">
              <a:latin typeface="Arial"/>
              <a:ea typeface="DFHeiW5-GB"/>
              <a:sym typeface="Arial"/>
            </a:endParaRPr>
          </a:p>
        </p:txBody>
      </p:sp>
      <p:sp>
        <p:nvSpPr>
          <p:cNvPr id="25" name="Line 7"/>
          <p:cNvSpPr>
            <a:spLocks noChangeShapeType="1"/>
          </p:cNvSpPr>
          <p:nvPr/>
        </p:nvSpPr>
        <p:spPr bwMode="auto">
          <a:xfrm>
            <a:off x="2438219" y="1742751"/>
            <a:ext cx="769662" cy="0"/>
          </a:xfrm>
          <a:prstGeom prst="line">
            <a:avLst/>
          </a:prstGeom>
          <a:noFill/>
          <a:ln w="57150">
            <a:solidFill>
              <a:srgbClr val="FF6600"/>
            </a:solidFill>
            <a:round/>
            <a:headEnd/>
            <a:tailEnd type="triangle" w="med" len="med"/>
          </a:ln>
        </p:spPr>
        <p:txBody>
          <a:bodyPr anchor="ctr"/>
          <a:lstStyle/>
          <a:p>
            <a:endParaRPr lang="zh-CN" altLang="en-US">
              <a:latin typeface="Arial"/>
              <a:ea typeface="DFHeiW5-GB"/>
              <a:sym typeface="Arial"/>
            </a:endParaRPr>
          </a:p>
        </p:txBody>
      </p:sp>
    </p:spTree>
    <p:extLst>
      <p:ext uri="{BB962C8B-B14F-4D97-AF65-F5344CB8AC3E}">
        <p14:creationId xmlns:p14="http://schemas.microsoft.com/office/powerpoint/2010/main" val="788454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91" name="Rectangle 19"/>
          <p:cNvSpPr>
            <a:spLocks noGrp="1" noChangeArrowheads="1"/>
          </p:cNvSpPr>
          <p:nvPr>
            <p:ph type="title"/>
          </p:nvPr>
        </p:nvSpPr>
        <p:spPr/>
        <p:txBody>
          <a:bodyPr/>
          <a:lstStyle/>
          <a:p>
            <a:pPr eaLnBrk="1" hangingPunct="1"/>
            <a:r>
              <a:rPr lang="en-US" altLang="zh-CN" dirty="0" smtClean="0">
                <a:latin typeface="Arial"/>
                <a:ea typeface="DFHeiW5-GB"/>
                <a:cs typeface="SimSun"/>
                <a:sym typeface="Arial"/>
              </a:rPr>
              <a:t>NFS </a:t>
            </a:r>
            <a:r>
              <a:rPr lang="zh-CN" altLang="en-US" dirty="0" smtClean="0">
                <a:latin typeface="Arial"/>
                <a:ea typeface="DFHeiW5-GB"/>
                <a:cs typeface="SimSun"/>
                <a:sym typeface="Arial"/>
              </a:rPr>
              <a:t>的寻址和访问控制功能</a:t>
            </a:r>
          </a:p>
        </p:txBody>
      </p:sp>
      <p:sp>
        <p:nvSpPr>
          <p:cNvPr id="12" name="Text Box 4"/>
          <p:cNvSpPr txBox="1">
            <a:spLocks noChangeArrowheads="1"/>
          </p:cNvSpPr>
          <p:nvPr/>
        </p:nvSpPr>
        <p:spPr bwMode="auto">
          <a:xfrm>
            <a:off x="5725910" y="4887214"/>
            <a:ext cx="1498873" cy="306559"/>
          </a:xfrm>
          <a:prstGeom prst="rect">
            <a:avLst/>
          </a:prstGeom>
          <a:noFill/>
          <a:ln w="9525">
            <a:noFill/>
            <a:miter lim="800000"/>
            <a:headEnd/>
            <a:tailEnd/>
          </a:ln>
        </p:spPr>
        <p:txBody>
          <a:bodyPr wrap="none">
            <a:spAutoFit/>
          </a:bodyPr>
          <a:lstStyle/>
          <a:p>
            <a:pPr algn="ctr">
              <a:lnSpc>
                <a:spcPct val="87000"/>
              </a:lnSpc>
              <a:buClr>
                <a:schemeClr val="tx2"/>
              </a:buClr>
              <a:buSzPct val="80000"/>
            </a:pPr>
            <a:r>
              <a:rPr lang="en-US" altLang="zh-CN" sz="1600" b="1" smtClean="0">
                <a:solidFill>
                  <a:srgbClr val="000000"/>
                </a:solidFill>
                <a:latin typeface="Arial"/>
                <a:ea typeface="DFHeiW5-GB"/>
                <a:cs typeface="SimSun"/>
                <a:sym typeface="Arial"/>
              </a:rPr>
              <a:t>192.168.81.72</a:t>
            </a:r>
            <a:endParaRPr lang="en-US" altLang="zh-CN" sz="1600" b="1">
              <a:solidFill>
                <a:srgbClr val="000000"/>
              </a:solidFill>
              <a:latin typeface="Arial"/>
              <a:ea typeface="DFHeiW5-GB"/>
              <a:cs typeface="SimSun"/>
              <a:sym typeface="Arial"/>
            </a:endParaRPr>
          </a:p>
        </p:txBody>
      </p:sp>
      <p:sp>
        <p:nvSpPr>
          <p:cNvPr id="13" name="Text Box 5"/>
          <p:cNvSpPr txBox="1">
            <a:spLocks noChangeArrowheads="1"/>
          </p:cNvSpPr>
          <p:nvPr/>
        </p:nvSpPr>
        <p:spPr bwMode="auto">
          <a:xfrm>
            <a:off x="5725910" y="5123752"/>
            <a:ext cx="1967242" cy="520784"/>
          </a:xfrm>
          <a:prstGeom prst="rect">
            <a:avLst/>
          </a:prstGeom>
          <a:noFill/>
          <a:ln w="9525">
            <a:noFill/>
            <a:miter lim="800000"/>
            <a:headEnd/>
            <a:tailEnd/>
          </a:ln>
        </p:spPr>
        <p:txBody>
          <a:bodyPr wrap="square">
            <a:spAutoFit/>
          </a:bodyPr>
          <a:lstStyle/>
          <a:p>
            <a:pPr algn="l">
              <a:lnSpc>
                <a:spcPct val="87000"/>
              </a:lnSpc>
              <a:buClr>
                <a:schemeClr val="tx2"/>
              </a:buClr>
              <a:buSzPct val="80000"/>
            </a:pPr>
            <a:r>
              <a:rPr lang="zh-CN" altLang="en-US" sz="1600" b="1" dirty="0" smtClean="0">
                <a:solidFill>
                  <a:srgbClr val="000000"/>
                </a:solidFill>
                <a:latin typeface="Arial"/>
                <a:ea typeface="DFHeiW5-GB"/>
                <a:cs typeface="SimSun"/>
                <a:sym typeface="Arial"/>
              </a:rPr>
              <a:t>配置了 </a:t>
            </a:r>
            <a:r>
              <a:rPr lang="en-US" altLang="zh-CN" sz="1600" b="1" dirty="0" smtClean="0">
                <a:solidFill>
                  <a:srgbClr val="000000"/>
                </a:solidFill>
                <a:latin typeface="Arial"/>
                <a:ea typeface="DFHeiW5-GB"/>
                <a:cs typeface="SimSun"/>
                <a:sym typeface="Arial"/>
              </a:rPr>
              <a:t>IP </a:t>
            </a:r>
            <a:r>
              <a:rPr lang="zh-CN" altLang="en-US" sz="1600" b="1" dirty="0" smtClean="0">
                <a:solidFill>
                  <a:srgbClr val="000000"/>
                </a:solidFill>
                <a:latin typeface="Arial"/>
                <a:ea typeface="DFHeiW5-GB"/>
                <a:cs typeface="SimSun"/>
                <a:sym typeface="Arial"/>
              </a:rPr>
              <a:t>地址的 </a:t>
            </a:r>
            <a:r>
              <a:rPr lang="en-US" altLang="zh-CN" sz="1600" b="1" dirty="0" err="1" smtClean="0">
                <a:solidFill>
                  <a:srgbClr val="000000"/>
                </a:solidFill>
                <a:latin typeface="Arial"/>
                <a:ea typeface="DFHeiW5-GB"/>
                <a:cs typeface="SimSun"/>
                <a:sym typeface="Arial"/>
              </a:rPr>
              <a:t>VMkernel</a:t>
            </a:r>
            <a:r>
              <a:rPr lang="en-US" altLang="zh-CN" sz="1600" b="1" dirty="0" smtClean="0">
                <a:solidFill>
                  <a:srgbClr val="000000"/>
                </a:solidFill>
                <a:latin typeface="Arial"/>
                <a:ea typeface="DFHeiW5-GB"/>
                <a:cs typeface="SimSun"/>
                <a:sym typeface="Arial"/>
              </a:rPr>
              <a:t> </a:t>
            </a:r>
            <a:r>
              <a:rPr lang="zh-CN" altLang="en-US" sz="1600" b="1" dirty="0" smtClean="0">
                <a:solidFill>
                  <a:srgbClr val="000000"/>
                </a:solidFill>
                <a:latin typeface="Arial"/>
                <a:ea typeface="DFHeiW5-GB"/>
                <a:cs typeface="SimSun"/>
                <a:sym typeface="Arial"/>
              </a:rPr>
              <a:t>端口</a:t>
            </a:r>
            <a:endParaRPr lang="zh-CN" altLang="en-US" sz="1600" b="1" dirty="0">
              <a:solidFill>
                <a:srgbClr val="000000"/>
              </a:solidFill>
              <a:latin typeface="Arial"/>
              <a:ea typeface="DFHeiW5-GB"/>
              <a:cs typeface="SimSun"/>
              <a:sym typeface="Arial"/>
            </a:endParaRPr>
          </a:p>
        </p:txBody>
      </p:sp>
      <p:sp>
        <p:nvSpPr>
          <p:cNvPr id="14" name="Line 7"/>
          <p:cNvSpPr>
            <a:spLocks noChangeShapeType="1"/>
          </p:cNvSpPr>
          <p:nvPr/>
        </p:nvSpPr>
        <p:spPr bwMode="auto">
          <a:xfrm flipH="1">
            <a:off x="5031757" y="5406327"/>
            <a:ext cx="678277" cy="0"/>
          </a:xfrm>
          <a:prstGeom prst="line">
            <a:avLst/>
          </a:prstGeom>
          <a:noFill/>
          <a:ln w="57150">
            <a:solidFill>
              <a:srgbClr val="FF6600"/>
            </a:solidFill>
            <a:round/>
            <a:headEnd/>
            <a:tailEnd type="triangle" w="med" len="med"/>
          </a:ln>
        </p:spPr>
        <p:txBody>
          <a:bodyPr anchor="ctr"/>
          <a:lstStyle/>
          <a:p>
            <a:endParaRPr lang="zh-CN" altLang="en-US">
              <a:latin typeface="Arial"/>
              <a:ea typeface="DFHeiW5-GB"/>
              <a:sym typeface="Arial"/>
            </a:endParaRPr>
          </a:p>
        </p:txBody>
      </p:sp>
      <p:pic>
        <p:nvPicPr>
          <p:cNvPr id="18" name="Picture 17" descr="Mod6-30_Carla_Addresing-Access-Control-With-NFS.png"/>
          <p:cNvPicPr>
            <a:picLocks noChangeAspect="1"/>
          </p:cNvPicPr>
          <p:nvPr/>
        </p:nvPicPr>
        <p:blipFill>
          <a:blip r:embed="rId3" cstate="print"/>
          <a:stretch>
            <a:fillRect/>
          </a:stretch>
        </p:blipFill>
        <p:spPr>
          <a:xfrm>
            <a:off x="2831589" y="974339"/>
            <a:ext cx="2212853" cy="5029210"/>
          </a:xfrm>
          <a:prstGeom prst="rect">
            <a:avLst/>
          </a:prstGeom>
        </p:spPr>
      </p:pic>
      <p:pic>
        <p:nvPicPr>
          <p:cNvPr id="17" name="Picture 32"/>
          <p:cNvPicPr>
            <a:picLocks noChangeAspect="1" noChangeArrowheads="1"/>
          </p:cNvPicPr>
          <p:nvPr/>
        </p:nvPicPr>
        <p:blipFill>
          <a:blip r:embed="rId4" cstate="print"/>
          <a:srcRect/>
          <a:stretch>
            <a:fillRect/>
          </a:stretch>
        </p:blipFill>
        <p:spPr bwMode="auto">
          <a:xfrm>
            <a:off x="4534041" y="5335936"/>
            <a:ext cx="217487" cy="161925"/>
          </a:xfrm>
          <a:prstGeom prst="rect">
            <a:avLst/>
          </a:prstGeom>
          <a:noFill/>
          <a:ln w="9525">
            <a:noFill/>
            <a:miter lim="800000"/>
            <a:headEnd/>
            <a:tailEnd/>
          </a:ln>
        </p:spPr>
      </p:pic>
      <p:sp>
        <p:nvSpPr>
          <p:cNvPr id="15" name="Text Box 9"/>
          <p:cNvSpPr txBox="1">
            <a:spLocks noChangeArrowheads="1"/>
          </p:cNvSpPr>
          <p:nvPr/>
        </p:nvSpPr>
        <p:spPr bwMode="auto">
          <a:xfrm>
            <a:off x="4308399" y="2698659"/>
            <a:ext cx="1512465" cy="306559"/>
          </a:xfrm>
          <a:prstGeom prst="rect">
            <a:avLst/>
          </a:prstGeom>
          <a:noFill/>
          <a:ln w="9525">
            <a:noFill/>
            <a:miter lim="800000"/>
            <a:headEnd/>
            <a:tailEnd/>
          </a:ln>
        </p:spPr>
        <p:txBody>
          <a:bodyPr wrap="none">
            <a:spAutoFit/>
          </a:bodyPr>
          <a:lstStyle/>
          <a:p>
            <a:pPr algn="ctr">
              <a:lnSpc>
                <a:spcPct val="87000"/>
              </a:lnSpc>
              <a:buClr>
                <a:schemeClr val="tx2"/>
              </a:buClr>
              <a:buSzPct val="80000"/>
            </a:pPr>
            <a:r>
              <a:rPr lang="en-US" altLang="zh-CN" sz="1600" b="1" smtClean="0">
                <a:solidFill>
                  <a:srgbClr val="000000"/>
                </a:solidFill>
                <a:latin typeface="Arial"/>
                <a:ea typeface="DFHeiW5-GB"/>
                <a:cs typeface="SimSun"/>
                <a:sym typeface="Arial"/>
              </a:rPr>
              <a:t>192.168.81.33</a:t>
            </a:r>
            <a:endParaRPr lang="en-US" altLang="zh-CN" sz="1600" b="1">
              <a:solidFill>
                <a:srgbClr val="000000"/>
              </a:solidFill>
              <a:latin typeface="Arial"/>
              <a:ea typeface="DFHeiW5-GB"/>
              <a:cs typeface="SimSun"/>
              <a:sym typeface="Arial"/>
            </a:endParaRPr>
          </a:p>
        </p:txBody>
      </p:sp>
    </p:spTree>
    <p:extLst>
      <p:ext uri="{BB962C8B-B14F-4D97-AF65-F5344CB8AC3E}">
        <p14:creationId xmlns:p14="http://schemas.microsoft.com/office/powerpoint/2010/main" val="3770390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Rectangle 7"/>
          <p:cNvSpPr>
            <a:spLocks noGrp="1" noChangeArrowheads="1"/>
          </p:cNvSpPr>
          <p:nvPr>
            <p:ph type="body" sz="quarter" idx="13"/>
          </p:nvPr>
        </p:nvSpPr>
        <p:spPr/>
        <p:txBody>
          <a:bodyPr/>
          <a:lstStyle/>
          <a:p>
            <a:r>
              <a:rPr lang="zh-CN" altLang="en-US" dirty="0" smtClean="0">
                <a:latin typeface="Arial"/>
                <a:ea typeface="DFHeiW5-GB"/>
                <a:cs typeface="SimSun"/>
                <a:sym typeface="Arial"/>
              </a:rPr>
              <a:t>创建 </a:t>
            </a:r>
            <a:r>
              <a:rPr lang="en-US" altLang="zh-CN" dirty="0" err="1" smtClean="0">
                <a:latin typeface="Arial"/>
                <a:ea typeface="DFHeiW5-GB"/>
                <a:cs typeface="SimSun"/>
                <a:sym typeface="Arial"/>
              </a:rPr>
              <a:t>VMkernel</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端口：</a:t>
            </a:r>
          </a:p>
          <a:p>
            <a:pPr lvl="1"/>
            <a:r>
              <a:rPr lang="zh-CN" altLang="en-US" dirty="0" smtClean="0">
                <a:latin typeface="Arial"/>
                <a:ea typeface="DFHeiW5-GB"/>
                <a:cs typeface="SimSun"/>
                <a:sym typeface="Arial"/>
              </a:rPr>
              <a:t>将其与 </a:t>
            </a:r>
            <a:r>
              <a:rPr lang="en-US" altLang="zh-CN" dirty="0" err="1" smtClean="0">
                <a:latin typeface="Arial"/>
                <a:ea typeface="DFHeiW5-GB"/>
                <a:cs typeface="SimSun"/>
                <a:sym typeface="Arial"/>
              </a:rPr>
              <a:t>iSCSI</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网络隔离可以获得更高的性能和安全性。</a:t>
            </a:r>
          </a:p>
          <a:p>
            <a:r>
              <a:rPr lang="zh-CN" altLang="en-US" dirty="0" smtClean="0">
                <a:latin typeface="Arial"/>
                <a:ea typeface="DFHeiW5-GB"/>
                <a:cs typeface="SimSun"/>
                <a:sym typeface="Arial"/>
              </a:rPr>
              <a:t>提供以下信息：</a:t>
            </a:r>
          </a:p>
          <a:p>
            <a:pPr lvl="1"/>
            <a:r>
              <a:rPr lang="en-US" altLang="zh-CN" dirty="0" smtClean="0">
                <a:latin typeface="Arial"/>
                <a:ea typeface="DFHeiW5-GB"/>
                <a:cs typeface="SimSun"/>
                <a:sym typeface="Arial"/>
              </a:rPr>
              <a:t>NFS </a:t>
            </a:r>
            <a:r>
              <a:rPr lang="zh-CN" altLang="en-US" dirty="0" smtClean="0">
                <a:latin typeface="Arial"/>
                <a:ea typeface="DFHeiW5-GB"/>
                <a:cs typeface="SimSun"/>
                <a:sym typeface="Arial"/>
              </a:rPr>
              <a:t>服务器的名称（或 </a:t>
            </a:r>
            <a:r>
              <a:rPr lang="en-US" altLang="zh-CN" dirty="0" smtClean="0">
                <a:latin typeface="Arial"/>
                <a:ea typeface="DFHeiW5-GB"/>
                <a:cs typeface="SimSun"/>
                <a:sym typeface="Arial"/>
              </a:rPr>
              <a:t>IP </a:t>
            </a:r>
            <a:r>
              <a:rPr lang="zh-CN" altLang="en-US" dirty="0" smtClean="0">
                <a:latin typeface="Arial"/>
                <a:ea typeface="DFHeiW5-GB"/>
                <a:cs typeface="SimSun"/>
                <a:sym typeface="Arial"/>
              </a:rPr>
              <a:t>地址）</a:t>
            </a:r>
          </a:p>
          <a:p>
            <a:pPr lvl="1"/>
            <a:r>
              <a:rPr lang="en-US" altLang="zh-CN" dirty="0" smtClean="0">
                <a:latin typeface="Arial"/>
                <a:ea typeface="DFHeiW5-GB"/>
                <a:cs typeface="SimSun"/>
                <a:sym typeface="Arial"/>
              </a:rPr>
              <a:t>NFS </a:t>
            </a:r>
            <a:r>
              <a:rPr lang="zh-CN" altLang="en-US" dirty="0" smtClean="0">
                <a:latin typeface="Arial"/>
                <a:ea typeface="DFHeiW5-GB"/>
                <a:cs typeface="SimSun"/>
                <a:sym typeface="Arial"/>
              </a:rPr>
              <a:t>服务器上的文件夹，例如，</a:t>
            </a:r>
            <a:r>
              <a:rPr lang="en-US" altLang="zh-CN" dirty="0" smtClean="0">
                <a:latin typeface="Arial"/>
                <a:ea typeface="DFHeiW5-GB"/>
                <a:cs typeface="SimSun"/>
                <a:sym typeface="Arial"/>
              </a:rPr>
              <a:t>/LUN1 </a:t>
            </a:r>
            <a:r>
              <a:rPr lang="zh-CN" altLang="en-US" dirty="0" smtClean="0">
                <a:latin typeface="Arial"/>
                <a:ea typeface="DFHeiW5-GB"/>
                <a:cs typeface="SimSun"/>
                <a:sym typeface="Arial"/>
              </a:rPr>
              <a:t>和 </a:t>
            </a:r>
            <a:r>
              <a:rPr lang="en-US" altLang="zh-CN" dirty="0" smtClean="0">
                <a:latin typeface="Arial"/>
                <a:ea typeface="DFHeiW5-GB"/>
                <a:cs typeface="SimSun"/>
                <a:sym typeface="Arial"/>
              </a:rPr>
              <a:t>/LUN2</a:t>
            </a:r>
          </a:p>
          <a:p>
            <a:pPr lvl="1"/>
            <a:r>
              <a:rPr lang="zh-CN" altLang="en-US" dirty="0" smtClean="0">
                <a:latin typeface="Arial"/>
                <a:ea typeface="DFHeiW5-GB"/>
                <a:cs typeface="SimSun"/>
                <a:sym typeface="Arial"/>
              </a:rPr>
              <a:t>用于创建数据存储的主机</a:t>
            </a:r>
          </a:p>
          <a:p>
            <a:pPr lvl="1"/>
            <a:r>
              <a:rPr lang="zh-CN" altLang="en-US" dirty="0" smtClean="0">
                <a:latin typeface="Arial"/>
                <a:ea typeface="DFHeiW5-GB"/>
                <a:cs typeface="SimSun"/>
                <a:sym typeface="Arial"/>
              </a:rPr>
              <a:t>是否以只读方式挂载 </a:t>
            </a:r>
            <a:r>
              <a:rPr lang="en-US" altLang="zh-CN" dirty="0" smtClean="0">
                <a:latin typeface="Arial"/>
                <a:ea typeface="DFHeiW5-GB"/>
                <a:cs typeface="SimSun"/>
                <a:sym typeface="Arial"/>
              </a:rPr>
              <a:t>NFS </a:t>
            </a:r>
            <a:r>
              <a:rPr lang="zh-CN" altLang="en-US" dirty="0" smtClean="0">
                <a:latin typeface="Arial"/>
                <a:ea typeface="DFHeiW5-GB"/>
                <a:cs typeface="SimSun"/>
                <a:sym typeface="Arial"/>
              </a:rPr>
              <a:t>文件系统：</a:t>
            </a:r>
          </a:p>
          <a:p>
            <a:pPr lvl="2"/>
            <a:r>
              <a:rPr lang="zh-CN" altLang="en-US" dirty="0" smtClean="0">
                <a:latin typeface="Arial"/>
                <a:ea typeface="DFHeiW5-GB"/>
                <a:cs typeface="SimSun"/>
                <a:sym typeface="Arial"/>
              </a:rPr>
              <a:t>默认以读</a:t>
            </a:r>
            <a:r>
              <a:rPr lang="en-US" altLang="zh-CN" dirty="0" smtClean="0">
                <a:latin typeface="Arial"/>
                <a:ea typeface="DFHeiW5-GB"/>
                <a:cs typeface="SimSun"/>
                <a:sym typeface="Arial"/>
              </a:rPr>
              <a:t>/</a:t>
            </a:r>
            <a:r>
              <a:rPr lang="zh-CN" altLang="en-US" dirty="0" smtClean="0">
                <a:latin typeface="Arial"/>
                <a:ea typeface="DFHeiW5-GB"/>
                <a:cs typeface="SimSun"/>
                <a:sym typeface="Arial"/>
              </a:rPr>
              <a:t>写方式挂载</a:t>
            </a:r>
          </a:p>
          <a:p>
            <a:pPr lvl="1"/>
            <a:r>
              <a:rPr lang="en-US" altLang="zh-CN" dirty="0" smtClean="0">
                <a:latin typeface="Arial"/>
                <a:ea typeface="DFHeiW5-GB"/>
                <a:cs typeface="SimSun"/>
                <a:sym typeface="Arial"/>
              </a:rPr>
              <a:t>NFS </a:t>
            </a:r>
            <a:r>
              <a:rPr lang="zh-CN" altLang="en-US" dirty="0" smtClean="0">
                <a:latin typeface="Arial"/>
                <a:ea typeface="DFHeiW5-GB"/>
                <a:cs typeface="SimSun"/>
                <a:sym typeface="Arial"/>
              </a:rPr>
              <a:t>数据存储的名称</a:t>
            </a:r>
          </a:p>
          <a:p>
            <a:pPr marL="0" lvl="1" indent="0">
              <a:buNone/>
            </a:pPr>
            <a:r>
              <a:rPr lang="zh-CN" altLang="en-US" b="1" dirty="0" smtClean="0">
                <a:latin typeface="Arial"/>
                <a:ea typeface="DFHeiW5-GB"/>
                <a:cs typeface="SimSun"/>
                <a:sym typeface="Arial"/>
              </a:rPr>
              <a:t>在要访问数据存储的所有 </a:t>
            </a:r>
            <a:r>
              <a:rPr lang="en-US" altLang="zh-CN" b="1" dirty="0" err="1" smtClean="0">
                <a:latin typeface="Arial"/>
                <a:ea typeface="DFHeiW5-GB"/>
                <a:cs typeface="SimSun"/>
                <a:sym typeface="Arial"/>
              </a:rPr>
              <a:t>ESXi</a:t>
            </a:r>
            <a:r>
              <a:rPr lang="en-US" altLang="zh-CN" b="1" dirty="0" smtClean="0">
                <a:latin typeface="Arial"/>
                <a:ea typeface="DFHeiW5-GB"/>
                <a:cs typeface="SimSun"/>
                <a:sym typeface="Arial"/>
              </a:rPr>
              <a:t> </a:t>
            </a:r>
            <a:r>
              <a:rPr lang="zh-CN" altLang="en-US" b="1" dirty="0" smtClean="0">
                <a:latin typeface="Arial"/>
                <a:ea typeface="DFHeiW5-GB"/>
                <a:cs typeface="SimSun"/>
                <a:sym typeface="Arial"/>
              </a:rPr>
              <a:t>主机上进行配置。</a:t>
            </a:r>
          </a:p>
          <a:p>
            <a:pPr lvl="1"/>
            <a:endParaRPr lang="zh-CN" altLang="en-US" dirty="0" smtClean="0">
              <a:latin typeface="Arial"/>
              <a:ea typeface="DFHeiW5-GB"/>
              <a:sym typeface="Arial"/>
            </a:endParaRPr>
          </a:p>
        </p:txBody>
      </p:sp>
      <p:sp>
        <p:nvSpPr>
          <p:cNvPr id="30723" name="Rectangle 6"/>
          <p:cNvSpPr>
            <a:spLocks noGrp="1" noChangeArrowheads="1"/>
          </p:cNvSpPr>
          <p:nvPr>
            <p:ph type="title"/>
          </p:nvPr>
        </p:nvSpPr>
        <p:spPr/>
        <p:txBody>
          <a:bodyPr/>
          <a:lstStyle/>
          <a:p>
            <a:r>
              <a:rPr lang="zh-CN" altLang="en-US" smtClean="0">
                <a:latin typeface="Arial"/>
                <a:ea typeface="DFHeiW5-GB"/>
                <a:cs typeface="SimSun"/>
                <a:sym typeface="Arial"/>
              </a:rPr>
              <a:t>配置 </a:t>
            </a:r>
            <a:r>
              <a:rPr lang="en-US" altLang="zh-CN" smtClean="0">
                <a:latin typeface="Arial"/>
                <a:ea typeface="DFHeiW5-GB"/>
                <a:cs typeface="SimSun"/>
                <a:sym typeface="Arial"/>
              </a:rPr>
              <a:t>NFS </a:t>
            </a:r>
            <a:r>
              <a:rPr lang="zh-CN" altLang="en-US" smtClean="0">
                <a:latin typeface="Arial"/>
                <a:ea typeface="DFHeiW5-GB"/>
                <a:cs typeface="SimSun"/>
                <a:sym typeface="Arial"/>
              </a:rPr>
              <a:t>数据存储</a:t>
            </a:r>
          </a:p>
        </p:txBody>
      </p:sp>
    </p:spTree>
    <p:extLst>
      <p:ext uri="{BB962C8B-B14F-4D97-AF65-F5344CB8AC3E}">
        <p14:creationId xmlns:p14="http://schemas.microsoft.com/office/powerpoint/2010/main" val="3438390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zh-CN" altLang="en-US" dirty="0" smtClean="0">
                <a:latin typeface="Arial"/>
                <a:ea typeface="DFHeiW5-GB"/>
                <a:cs typeface="SimSun"/>
                <a:sym typeface="Arial"/>
              </a:rPr>
              <a:t>选择“</a:t>
            </a:r>
            <a:r>
              <a:rPr dirty="0" smtClean="0">
                <a:latin typeface="Arial"/>
                <a:ea typeface="DFHeiW5-GB"/>
                <a:cs typeface="SimSun"/>
                <a:sym typeface="Arial"/>
              </a:rPr>
              <a:t>Hosts and Clusters</a:t>
            </a:r>
            <a:r>
              <a:rPr lang="zh-CN" altLang="en-US" dirty="0" smtClean="0">
                <a:latin typeface="Arial"/>
                <a:ea typeface="DFHeiW5-GB"/>
                <a:cs typeface="SimSun"/>
                <a:sym typeface="Arial"/>
              </a:rPr>
              <a:t>”（主机和集群）视图。选择一台主机，然后单击“</a:t>
            </a:r>
            <a:r>
              <a:rPr dirty="0" smtClean="0">
                <a:latin typeface="Arial"/>
                <a:ea typeface="DFHeiW5-GB"/>
                <a:cs typeface="SimSun"/>
                <a:sym typeface="Arial"/>
              </a:rPr>
              <a:t>Related Objects</a:t>
            </a:r>
            <a:r>
              <a:rPr lang="zh-CN" altLang="en-US" dirty="0" smtClean="0">
                <a:latin typeface="Arial"/>
                <a:ea typeface="DFHeiW5-GB"/>
                <a:cs typeface="SimSun"/>
                <a:sym typeface="Arial"/>
              </a:rPr>
              <a:t>”（相关对象）选项卡和“</a:t>
            </a:r>
            <a:r>
              <a:rPr dirty="0" err="1" smtClean="0">
                <a:latin typeface="Arial"/>
                <a:ea typeface="DFHeiW5-GB"/>
                <a:cs typeface="SimSun"/>
                <a:sym typeface="Arial"/>
              </a:rPr>
              <a:t>Datastores</a:t>
            </a:r>
            <a:r>
              <a:rPr lang="zh-CN" altLang="en-US" dirty="0" smtClean="0">
                <a:latin typeface="Arial"/>
                <a:ea typeface="DFHeiW5-GB"/>
                <a:cs typeface="SimSun"/>
                <a:sym typeface="Arial"/>
              </a:rPr>
              <a:t>”（数据</a:t>
            </a:r>
            <a:r>
              <a:rPr lang="en-US" altLang="zh-CN" dirty="0" smtClean="0">
                <a:latin typeface="Arial"/>
                <a:ea typeface="DFHeiW5-GB"/>
                <a:cs typeface="SimSun"/>
                <a:sym typeface="Arial"/>
              </a:rPr>
              <a:t/>
            </a:r>
            <a:br>
              <a:rPr lang="en-US" altLang="zh-CN" dirty="0" smtClean="0">
                <a:latin typeface="Arial"/>
                <a:ea typeface="DFHeiW5-GB"/>
                <a:cs typeface="SimSun"/>
                <a:sym typeface="Arial"/>
              </a:rPr>
            </a:br>
            <a:r>
              <a:rPr lang="zh-CN" altLang="en-US" dirty="0" smtClean="0">
                <a:latin typeface="Arial"/>
                <a:ea typeface="DFHeiW5-GB"/>
                <a:cs typeface="SimSun"/>
                <a:sym typeface="Arial"/>
              </a:rPr>
              <a:t>存储）</a:t>
            </a:r>
            <a:r>
              <a:rPr dirty="0" err="1" smtClean="0">
                <a:latin typeface="Arial"/>
                <a:ea typeface="DFHeiW5-GB"/>
                <a:cs typeface="SimSun"/>
                <a:sym typeface="Arial"/>
              </a:rPr>
              <a:t>链接</a:t>
            </a:r>
            <a:r>
              <a:rPr dirty="0" smtClean="0">
                <a:latin typeface="Arial"/>
                <a:ea typeface="DFHeiW5-GB"/>
                <a:cs typeface="SimSun"/>
                <a:sym typeface="Arial"/>
              </a:rPr>
              <a:t>。</a:t>
            </a:r>
            <a:endParaRPr lang="zh-CN" dirty="0">
              <a:latin typeface="Arial"/>
              <a:ea typeface="DFHeiW5-GB"/>
              <a:sym typeface="Arial"/>
            </a:endParaRPr>
          </a:p>
          <a:p>
            <a:endParaRPr lang="zh-CN" dirty="0">
              <a:latin typeface="Arial"/>
              <a:ea typeface="DFHeiW5-GB"/>
              <a:sym typeface="Arial"/>
            </a:endParaRPr>
          </a:p>
        </p:txBody>
      </p:sp>
      <p:sp>
        <p:nvSpPr>
          <p:cNvPr id="70659" name="Rectangle 11"/>
          <p:cNvSpPr>
            <a:spLocks noGrp="1" noChangeArrowheads="1"/>
          </p:cNvSpPr>
          <p:nvPr>
            <p:ph type="title"/>
          </p:nvPr>
        </p:nvSpPr>
        <p:spPr/>
        <p:txBody>
          <a:bodyPr/>
          <a:lstStyle/>
          <a:p>
            <a:r>
              <a:rPr lang="zh-CN" altLang="en-US" dirty="0" smtClean="0">
                <a:latin typeface="Arial"/>
                <a:ea typeface="DFHeiW5-GB"/>
                <a:cs typeface="SimSun"/>
                <a:sym typeface="Arial"/>
              </a:rPr>
              <a:t>查看 </a:t>
            </a:r>
            <a:r>
              <a:rPr lang="en-US" altLang="zh-CN" dirty="0" smtClean="0">
                <a:latin typeface="Arial"/>
                <a:ea typeface="DFHeiW5-GB"/>
                <a:cs typeface="SimSun"/>
                <a:sym typeface="Arial"/>
              </a:rPr>
              <a:t>IP </a:t>
            </a:r>
            <a:r>
              <a:rPr lang="zh-CN" altLang="en-US" dirty="0" smtClean="0">
                <a:latin typeface="Arial"/>
                <a:ea typeface="DFHeiW5-GB"/>
                <a:cs typeface="SimSun"/>
                <a:sym typeface="Arial"/>
              </a:rPr>
              <a:t>存储信息</a:t>
            </a: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8996" y="1959643"/>
            <a:ext cx="7010400" cy="2038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78532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5" name="Rectangle 9"/>
          <p:cNvSpPr>
            <a:spLocks noGrp="1" noChangeArrowheads="1"/>
          </p:cNvSpPr>
          <p:nvPr>
            <p:ph idx="1"/>
          </p:nvPr>
        </p:nvSpPr>
        <p:spPr>
          <a:xfrm>
            <a:off x="314325" y="946149"/>
            <a:ext cx="4152900" cy="5002213"/>
          </a:xfrm>
        </p:spPr>
        <p:txBody>
          <a:bodyPr/>
          <a:lstStyle/>
          <a:p>
            <a:pPr marL="457200" indent="-457200">
              <a:buFont typeface="+mj-lt"/>
              <a:buAutoNum type="arabicPeriod"/>
            </a:pPr>
            <a:r>
              <a:rPr lang="zh-CN" altLang="en-US" dirty="0" smtClean="0">
                <a:latin typeface="Arial"/>
                <a:ea typeface="DFHeiW5-GB"/>
                <a:cs typeface="SimSun"/>
                <a:sym typeface="Arial"/>
              </a:rPr>
              <a:t>右键单击数据存储。</a:t>
            </a:r>
          </a:p>
          <a:p>
            <a:pPr marL="514350" indent="-514350">
              <a:buFont typeface="+mj-lt"/>
              <a:buAutoNum type="arabicPeriod"/>
            </a:pPr>
            <a:r>
              <a:rPr lang="zh-CN" altLang="en-US" dirty="0" smtClean="0">
                <a:latin typeface="Arial"/>
                <a:ea typeface="DFHeiW5-GB"/>
                <a:cs typeface="SimSun"/>
                <a:sym typeface="Arial"/>
              </a:rPr>
              <a:t>选择“</a:t>
            </a:r>
            <a:r>
              <a:rPr lang="en-US" altLang="zh-CN" dirty="0" smtClean="0">
                <a:latin typeface="Arial"/>
                <a:ea typeface="DFHeiW5-GB"/>
                <a:cs typeface="SimSun"/>
                <a:sym typeface="Arial"/>
              </a:rPr>
              <a:t>All </a:t>
            </a:r>
            <a:r>
              <a:rPr lang="en-US" altLang="zh-CN" dirty="0" err="1" smtClean="0">
                <a:latin typeface="Arial"/>
                <a:ea typeface="DFHeiW5-GB"/>
                <a:cs typeface="SimSun"/>
                <a:sym typeface="Arial"/>
              </a:rPr>
              <a:t>vCenter</a:t>
            </a:r>
            <a:r>
              <a:rPr lang="en-US" altLang="zh-CN" dirty="0" smtClean="0">
                <a:latin typeface="Arial"/>
                <a:ea typeface="DFHeiW5-GB"/>
                <a:cs typeface="SimSun"/>
                <a:sym typeface="Arial"/>
              </a:rPr>
              <a:t> Actions</a:t>
            </a:r>
            <a:r>
              <a:rPr lang="zh-CN" altLang="en-US" dirty="0" smtClean="0">
                <a:ea typeface="DFHeiW5-GB"/>
                <a:cs typeface="SimSun"/>
                <a:sym typeface="Arial"/>
              </a:rPr>
              <a:t>” </a:t>
            </a:r>
            <a:r>
              <a:rPr lang="zh-CN" altLang="en-US" dirty="0">
                <a:ea typeface="DFHeiW5-GB"/>
                <a:cs typeface="SimSun"/>
                <a:sym typeface="Arial"/>
              </a:rPr>
              <a:t>（</a:t>
            </a:r>
            <a:r>
              <a:rPr lang="zh-CN" altLang="en-US" dirty="0" smtClean="0">
                <a:latin typeface="Arial"/>
                <a:ea typeface="DFHeiW5-GB"/>
                <a:cs typeface="SimSun"/>
                <a:sym typeface="Arial"/>
              </a:rPr>
              <a:t>所有 </a:t>
            </a:r>
            <a:r>
              <a:rPr lang="en-US" altLang="zh-CN" dirty="0" err="1" smtClean="0">
                <a:latin typeface="Arial"/>
                <a:ea typeface="DFHeiW5-GB"/>
                <a:cs typeface="SimSun"/>
                <a:sym typeface="Arial"/>
              </a:rPr>
              <a:t>vCenter</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操作），然后</a:t>
            </a:r>
            <a:r>
              <a:rPr lang="en-US" altLang="zh-CN" dirty="0" smtClean="0">
                <a:latin typeface="Arial"/>
                <a:ea typeface="DFHeiW5-GB"/>
                <a:cs typeface="SimSun"/>
                <a:sym typeface="Arial"/>
              </a:rPr>
              <a:t/>
            </a:r>
            <a:br>
              <a:rPr lang="en-US" altLang="zh-CN" dirty="0" smtClean="0">
                <a:latin typeface="Arial"/>
                <a:ea typeface="DFHeiW5-GB"/>
                <a:cs typeface="SimSun"/>
                <a:sym typeface="Arial"/>
              </a:rPr>
            </a:br>
            <a:r>
              <a:rPr lang="zh-CN" altLang="en-US" dirty="0" smtClean="0">
                <a:latin typeface="Arial"/>
                <a:ea typeface="DFHeiW5-GB"/>
                <a:cs typeface="SimSun"/>
                <a:sym typeface="Arial"/>
              </a:rPr>
              <a:t>选择“</a:t>
            </a:r>
            <a:r>
              <a:rPr lang="en-US" altLang="zh-CN" dirty="0" err="1" smtClean="0">
                <a:latin typeface="Arial"/>
                <a:ea typeface="DFHeiW5-GB"/>
                <a:cs typeface="SimSun"/>
                <a:sym typeface="Arial"/>
              </a:rPr>
              <a:t>Unmount</a:t>
            </a:r>
            <a:r>
              <a:rPr lang="en-US" altLang="zh-CN" dirty="0" smtClean="0">
                <a:latin typeface="Arial"/>
                <a:ea typeface="DFHeiW5-GB"/>
                <a:cs typeface="SimSun"/>
                <a:sym typeface="Arial"/>
              </a:rPr>
              <a:t> </a:t>
            </a:r>
            <a:r>
              <a:rPr lang="en-US" altLang="zh-CN" dirty="0" err="1" smtClean="0">
                <a:latin typeface="Arial"/>
                <a:ea typeface="DFHeiW5-GB"/>
                <a:cs typeface="SimSun"/>
                <a:sym typeface="Arial"/>
              </a:rPr>
              <a:t>Datastore</a:t>
            </a:r>
            <a:r>
              <a:rPr lang="zh-CN" altLang="en-US" dirty="0" smtClean="0">
                <a:ea typeface="DFHeiW5-GB"/>
                <a:cs typeface="SimSun"/>
                <a:sym typeface="Arial"/>
              </a:rPr>
              <a:t> ” </a:t>
            </a:r>
            <a:r>
              <a:rPr lang="zh-CN" altLang="en-US" dirty="0" smtClean="0">
                <a:latin typeface="Arial"/>
                <a:ea typeface="DFHeiW5-GB"/>
                <a:cs typeface="SimSun"/>
                <a:sym typeface="Arial"/>
              </a:rPr>
              <a:t>（卸载数据存储）。</a:t>
            </a:r>
          </a:p>
          <a:p>
            <a:r>
              <a:rPr lang="en-US" altLang="zh-CN" dirty="0" smtClean="0">
                <a:latin typeface="Arial"/>
                <a:ea typeface="DFHeiW5-GB"/>
                <a:cs typeface="SimSun"/>
                <a:sym typeface="Arial"/>
              </a:rPr>
              <a:t>NFS </a:t>
            </a:r>
            <a:r>
              <a:rPr lang="zh-CN" altLang="en-US" dirty="0" smtClean="0">
                <a:latin typeface="Arial"/>
                <a:ea typeface="DFHeiW5-GB"/>
                <a:cs typeface="SimSun"/>
                <a:sym typeface="Arial"/>
              </a:rPr>
              <a:t>数据存储卸载后，</a:t>
            </a:r>
            <a:r>
              <a:rPr lang="en-US" altLang="zh-CN" dirty="0" err="1" smtClean="0">
                <a:latin typeface="Arial"/>
                <a:ea typeface="DFHeiW5-GB"/>
                <a:cs typeface="SimSun"/>
                <a:sym typeface="Arial"/>
              </a:rPr>
              <a:t>ESXi</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主机</a:t>
            </a:r>
            <a:r>
              <a:rPr lang="en-US" altLang="zh-CN" dirty="0" smtClean="0">
                <a:latin typeface="Arial"/>
                <a:ea typeface="DFHeiW5-GB"/>
                <a:cs typeface="SimSun"/>
                <a:sym typeface="Arial"/>
              </a:rPr>
              <a:t/>
            </a:r>
            <a:br>
              <a:rPr lang="en-US" altLang="zh-CN" dirty="0" smtClean="0">
                <a:latin typeface="Arial"/>
                <a:ea typeface="DFHeiW5-GB"/>
                <a:cs typeface="SimSun"/>
                <a:sym typeface="Arial"/>
              </a:rPr>
            </a:br>
            <a:r>
              <a:rPr lang="zh-CN" altLang="en-US" dirty="0" smtClean="0">
                <a:latin typeface="Arial"/>
                <a:ea typeface="DFHeiW5-GB"/>
                <a:cs typeface="SimSun"/>
                <a:sym typeface="Arial"/>
              </a:rPr>
              <a:t>将无法访问数据存储中的文件。</a:t>
            </a:r>
          </a:p>
        </p:txBody>
      </p:sp>
      <p:sp>
        <p:nvSpPr>
          <p:cNvPr id="71684" name="Rectangle 8"/>
          <p:cNvSpPr>
            <a:spLocks noGrp="1" noChangeArrowheads="1"/>
          </p:cNvSpPr>
          <p:nvPr>
            <p:ph type="title"/>
          </p:nvPr>
        </p:nvSpPr>
        <p:spPr/>
        <p:txBody>
          <a:bodyPr/>
          <a:lstStyle/>
          <a:p>
            <a:r>
              <a:rPr lang="zh-CN" altLang="en-US" smtClean="0">
                <a:latin typeface="Arial"/>
                <a:ea typeface="DFHeiW5-GB"/>
                <a:cs typeface="SimSun"/>
                <a:sym typeface="Arial"/>
              </a:rPr>
              <a:t>卸载 </a:t>
            </a:r>
            <a:r>
              <a:rPr lang="en-US" altLang="zh-CN" smtClean="0">
                <a:latin typeface="Arial"/>
                <a:ea typeface="DFHeiW5-GB"/>
                <a:cs typeface="SimSun"/>
                <a:sym typeface="Arial"/>
              </a:rPr>
              <a:t>NFS </a:t>
            </a:r>
            <a:r>
              <a:rPr lang="zh-CN" altLang="en-US" smtClean="0">
                <a:latin typeface="Arial"/>
                <a:ea typeface="DFHeiW5-GB"/>
                <a:cs typeface="SimSun"/>
                <a:sym typeface="Arial"/>
              </a:rPr>
              <a:t>数据存储</a:t>
            </a:r>
          </a:p>
        </p:txBody>
      </p:sp>
      <p:grpSp>
        <p:nvGrpSpPr>
          <p:cNvPr id="2" name="Group 1"/>
          <p:cNvGrpSpPr/>
          <p:nvPr/>
        </p:nvGrpSpPr>
        <p:grpSpPr>
          <a:xfrm>
            <a:off x="4438650" y="1026659"/>
            <a:ext cx="4448175" cy="4129768"/>
            <a:chOff x="4572000" y="1026659"/>
            <a:chExt cx="4448175" cy="4129768"/>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026659"/>
              <a:ext cx="2066925" cy="2714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38925" y="2746602"/>
              <a:ext cx="2381250" cy="2409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2526405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9" name="Straight Connector 76"/>
          <p:cNvCxnSpPr>
            <a:cxnSpLocks noChangeShapeType="1"/>
          </p:cNvCxnSpPr>
          <p:nvPr/>
        </p:nvCxnSpPr>
        <p:spPr bwMode="auto">
          <a:xfrm rot="16200000" flipV="1">
            <a:off x="6520397" y="4448392"/>
            <a:ext cx="1854411" cy="19503"/>
          </a:xfrm>
          <a:prstGeom prst="line">
            <a:avLst/>
          </a:prstGeom>
          <a:noFill/>
          <a:ln w="28575" algn="ctr">
            <a:solidFill>
              <a:schemeClr val="tx1"/>
            </a:solidFill>
            <a:round/>
            <a:headEnd/>
            <a:tailEnd/>
          </a:ln>
        </p:spPr>
      </p:cxnSp>
      <p:cxnSp>
        <p:nvCxnSpPr>
          <p:cNvPr id="50" name="Straight Connector 76"/>
          <p:cNvCxnSpPr>
            <a:cxnSpLocks noChangeShapeType="1"/>
          </p:cNvCxnSpPr>
          <p:nvPr/>
        </p:nvCxnSpPr>
        <p:spPr bwMode="auto">
          <a:xfrm rot="16200000" flipV="1">
            <a:off x="5504397" y="4435692"/>
            <a:ext cx="1854411" cy="19503"/>
          </a:xfrm>
          <a:prstGeom prst="line">
            <a:avLst/>
          </a:prstGeom>
          <a:noFill/>
          <a:ln w="28575" algn="ctr">
            <a:solidFill>
              <a:schemeClr val="tx1"/>
            </a:solidFill>
            <a:round/>
            <a:headEnd/>
            <a:tailEnd/>
          </a:ln>
        </p:spPr>
      </p:cxnSp>
      <p:cxnSp>
        <p:nvCxnSpPr>
          <p:cNvPr id="51" name="Straight Connector 76"/>
          <p:cNvCxnSpPr>
            <a:cxnSpLocks noChangeShapeType="1"/>
          </p:cNvCxnSpPr>
          <p:nvPr/>
        </p:nvCxnSpPr>
        <p:spPr bwMode="auto">
          <a:xfrm rot="16200000" flipV="1">
            <a:off x="6685497" y="2759292"/>
            <a:ext cx="1854411" cy="19503"/>
          </a:xfrm>
          <a:prstGeom prst="line">
            <a:avLst/>
          </a:prstGeom>
          <a:noFill/>
          <a:ln w="28575" algn="ctr">
            <a:solidFill>
              <a:schemeClr val="tx1"/>
            </a:solidFill>
            <a:round/>
            <a:headEnd/>
            <a:tailEnd/>
          </a:ln>
        </p:spPr>
      </p:cxnSp>
      <p:cxnSp>
        <p:nvCxnSpPr>
          <p:cNvPr id="52" name="Straight Connector 76"/>
          <p:cNvCxnSpPr>
            <a:cxnSpLocks noChangeShapeType="1"/>
          </p:cNvCxnSpPr>
          <p:nvPr/>
        </p:nvCxnSpPr>
        <p:spPr bwMode="auto">
          <a:xfrm rot="16200000" flipV="1">
            <a:off x="5326597" y="2835492"/>
            <a:ext cx="1854411" cy="19503"/>
          </a:xfrm>
          <a:prstGeom prst="line">
            <a:avLst/>
          </a:prstGeom>
          <a:noFill/>
          <a:ln w="28575" algn="ctr">
            <a:solidFill>
              <a:schemeClr val="tx1"/>
            </a:solidFill>
            <a:round/>
            <a:headEnd/>
            <a:tailEnd/>
          </a:ln>
        </p:spPr>
      </p:cxnSp>
      <p:sp>
        <p:nvSpPr>
          <p:cNvPr id="3" name="Text Placeholder 2"/>
          <p:cNvSpPr>
            <a:spLocks noGrp="1"/>
          </p:cNvSpPr>
          <p:nvPr>
            <p:ph type="body" sz="quarter" idx="13"/>
          </p:nvPr>
        </p:nvSpPr>
        <p:spPr>
          <a:xfrm>
            <a:off x="314325" y="946149"/>
            <a:ext cx="4695825" cy="5002213"/>
          </a:xfrm>
        </p:spPr>
        <p:txBody>
          <a:bodyPr/>
          <a:lstStyle/>
          <a:p>
            <a:r>
              <a:rPr lang="en-US" altLang="zh-CN" dirty="0" smtClean="0">
                <a:latin typeface="Arial"/>
                <a:ea typeface="DFHeiW5-GB"/>
                <a:cs typeface="SimSun"/>
                <a:sym typeface="Arial"/>
              </a:rPr>
              <a:t>NFS </a:t>
            </a:r>
            <a:r>
              <a:rPr lang="zh-CN" altLang="en-US" dirty="0" smtClean="0">
                <a:latin typeface="Arial"/>
                <a:ea typeface="DFHeiW5-GB"/>
                <a:cs typeface="SimSun"/>
                <a:sym typeface="Arial"/>
              </a:rPr>
              <a:t>多路径的推荐配置：</a:t>
            </a:r>
          </a:p>
          <a:p>
            <a:pPr lvl="1"/>
            <a:r>
              <a:rPr lang="zh-CN" altLang="en-US" dirty="0" smtClean="0">
                <a:latin typeface="Arial"/>
                <a:ea typeface="DFHeiW5-GB"/>
                <a:cs typeface="SimSun"/>
                <a:sym typeface="Arial"/>
              </a:rPr>
              <a:t>配置 </a:t>
            </a:r>
            <a:r>
              <a:rPr lang="en-US" altLang="zh-CN" dirty="0" smtClean="0">
                <a:latin typeface="Arial"/>
                <a:ea typeface="DFHeiW5-GB"/>
                <a:cs typeface="SimSun"/>
                <a:sym typeface="Arial"/>
              </a:rPr>
              <a:t>1 </a:t>
            </a:r>
            <a:r>
              <a:rPr lang="zh-CN" altLang="en-US" dirty="0" smtClean="0">
                <a:latin typeface="Arial"/>
                <a:ea typeface="DFHeiW5-GB"/>
                <a:cs typeface="SimSun"/>
                <a:sym typeface="Arial"/>
              </a:rPr>
              <a:t>个 </a:t>
            </a:r>
            <a:r>
              <a:rPr lang="en-US" altLang="zh-CN" dirty="0" err="1" smtClean="0">
                <a:latin typeface="Arial"/>
                <a:ea typeface="DFHeiW5-GB"/>
                <a:cs typeface="SimSun"/>
                <a:sym typeface="Arial"/>
              </a:rPr>
              <a:t>VMkernel</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端口。</a:t>
            </a:r>
          </a:p>
          <a:p>
            <a:pPr lvl="1"/>
            <a:r>
              <a:rPr lang="zh-CN" altLang="en-US" dirty="0" smtClean="0">
                <a:latin typeface="Arial"/>
                <a:ea typeface="DFHeiW5-GB"/>
                <a:cs typeface="SimSun"/>
                <a:sym typeface="Arial"/>
              </a:rPr>
              <a:t>使用连接到同一个物理交换机的</a:t>
            </a:r>
            <a:r>
              <a:rPr lang="en-US" altLang="zh-CN" dirty="0" smtClean="0">
                <a:latin typeface="Arial"/>
                <a:ea typeface="DFHeiW5-GB"/>
                <a:cs typeface="SimSun"/>
                <a:sym typeface="Arial"/>
              </a:rPr>
              <a:t/>
            </a:r>
            <a:br>
              <a:rPr lang="en-US" altLang="zh-CN" dirty="0" smtClean="0">
                <a:latin typeface="Arial"/>
                <a:ea typeface="DFHeiW5-GB"/>
                <a:cs typeface="SimSun"/>
                <a:sym typeface="Arial"/>
              </a:rPr>
            </a:br>
            <a:r>
              <a:rPr lang="zh-CN" altLang="en-US" dirty="0" smtClean="0">
                <a:latin typeface="Arial"/>
                <a:ea typeface="DFHeiW5-GB"/>
                <a:cs typeface="SimSun"/>
                <a:sym typeface="Arial"/>
              </a:rPr>
              <a:t>适配器配置网卡绑定。</a:t>
            </a:r>
          </a:p>
          <a:p>
            <a:pPr lvl="1"/>
            <a:r>
              <a:rPr lang="zh-CN" altLang="en-US" dirty="0" smtClean="0">
                <a:latin typeface="Arial"/>
                <a:ea typeface="DFHeiW5-GB"/>
                <a:cs typeface="SimSun"/>
                <a:sym typeface="Arial"/>
              </a:rPr>
              <a:t>为 </a:t>
            </a:r>
            <a:r>
              <a:rPr lang="en-US" altLang="zh-CN" dirty="0" smtClean="0">
                <a:latin typeface="Arial"/>
                <a:ea typeface="DFHeiW5-GB"/>
                <a:cs typeface="SimSun"/>
                <a:sym typeface="Arial"/>
              </a:rPr>
              <a:t>NFS </a:t>
            </a:r>
            <a:r>
              <a:rPr lang="zh-CN" altLang="en-US" dirty="0" smtClean="0">
                <a:latin typeface="Arial"/>
                <a:ea typeface="DFHeiW5-GB"/>
                <a:cs typeface="SimSun"/>
                <a:sym typeface="Arial"/>
              </a:rPr>
              <a:t>服务器配置多个 </a:t>
            </a:r>
            <a:r>
              <a:rPr lang="en-US" altLang="zh-CN" dirty="0" smtClean="0">
                <a:latin typeface="Arial"/>
                <a:ea typeface="DFHeiW5-GB"/>
                <a:cs typeface="SimSun"/>
                <a:sym typeface="Arial"/>
              </a:rPr>
              <a:t>IP </a:t>
            </a:r>
            <a:r>
              <a:rPr lang="zh-CN" altLang="en-US" dirty="0" smtClean="0">
                <a:latin typeface="Arial"/>
                <a:ea typeface="DFHeiW5-GB"/>
                <a:cs typeface="SimSun"/>
                <a:sym typeface="Arial"/>
              </a:rPr>
              <a:t>地址。</a:t>
            </a:r>
          </a:p>
          <a:p>
            <a:pPr lvl="2"/>
            <a:r>
              <a:rPr lang="zh-CN" altLang="en-US" dirty="0" smtClean="0">
                <a:latin typeface="Arial"/>
                <a:ea typeface="DFHeiW5-GB"/>
                <a:cs typeface="SimSun"/>
                <a:sym typeface="Arial"/>
              </a:rPr>
              <a:t>这些 </a:t>
            </a:r>
            <a:r>
              <a:rPr lang="en-US" altLang="zh-CN" dirty="0" smtClean="0">
                <a:latin typeface="Arial"/>
                <a:ea typeface="DFHeiW5-GB"/>
                <a:cs typeface="SimSun"/>
                <a:sym typeface="Arial"/>
              </a:rPr>
              <a:t>IP </a:t>
            </a:r>
            <a:r>
              <a:rPr lang="zh-CN" altLang="en-US" dirty="0" smtClean="0">
                <a:latin typeface="Arial"/>
                <a:ea typeface="DFHeiW5-GB"/>
                <a:cs typeface="SimSun"/>
                <a:sym typeface="Arial"/>
              </a:rPr>
              <a:t>地址可以在同一个子网内。</a:t>
            </a:r>
          </a:p>
          <a:p>
            <a:pPr lvl="1"/>
            <a:r>
              <a:rPr lang="zh-CN" altLang="en-US" dirty="0" smtClean="0">
                <a:latin typeface="Arial"/>
                <a:ea typeface="DFHeiW5-GB"/>
                <a:cs typeface="SimSun"/>
                <a:sym typeface="Arial"/>
              </a:rPr>
              <a:t>要使用多个链路，请使用 </a:t>
            </a:r>
            <a:r>
              <a:rPr lang="en-US" altLang="zh-CN" dirty="0" smtClean="0">
                <a:latin typeface="Arial"/>
                <a:ea typeface="DFHeiW5-GB"/>
                <a:cs typeface="SimSun"/>
                <a:sym typeface="Arial"/>
              </a:rPr>
              <a:t>IP </a:t>
            </a:r>
            <a:r>
              <a:rPr lang="zh-CN" altLang="en-US" dirty="0" smtClean="0">
                <a:latin typeface="Arial"/>
                <a:ea typeface="DFHeiW5-GB"/>
                <a:cs typeface="SimSun"/>
                <a:sym typeface="Arial"/>
              </a:rPr>
              <a:t>哈希负载平衡策略配置网卡绑定。</a:t>
            </a:r>
          </a:p>
        </p:txBody>
      </p:sp>
      <p:sp>
        <p:nvSpPr>
          <p:cNvPr id="2" name="Title 1"/>
          <p:cNvSpPr>
            <a:spLocks noGrp="1"/>
          </p:cNvSpPr>
          <p:nvPr>
            <p:ph type="title"/>
          </p:nvPr>
        </p:nvSpPr>
        <p:spPr/>
        <p:txBody>
          <a:bodyPr/>
          <a:lstStyle/>
          <a:p>
            <a:r>
              <a:rPr lang="zh-CN" altLang="en-US" dirty="0" smtClean="0">
                <a:latin typeface="Arial"/>
                <a:ea typeface="DFHeiW5-GB"/>
                <a:cs typeface="SimSun"/>
                <a:sym typeface="Arial"/>
              </a:rPr>
              <a:t>多路径和 </a:t>
            </a:r>
            <a:r>
              <a:rPr lang="en-US" altLang="zh-CN" dirty="0" smtClean="0">
                <a:latin typeface="Arial"/>
                <a:ea typeface="DFHeiW5-GB"/>
                <a:cs typeface="SimSun"/>
                <a:sym typeface="Arial"/>
              </a:rPr>
              <a:t>NFS </a:t>
            </a:r>
            <a:r>
              <a:rPr lang="zh-CN" altLang="en-US" dirty="0" smtClean="0">
                <a:latin typeface="Arial"/>
                <a:ea typeface="DFHeiW5-GB"/>
                <a:cs typeface="SimSun"/>
                <a:sym typeface="Arial"/>
              </a:rPr>
              <a:t>存储</a:t>
            </a:r>
            <a:endParaRPr lang="zh-CN" altLang="en-US" dirty="0">
              <a:latin typeface="Arial"/>
              <a:ea typeface="DFHeiW5-GB"/>
              <a:sym typeface="Arial"/>
            </a:endParaRPr>
          </a:p>
        </p:txBody>
      </p:sp>
      <p:grpSp>
        <p:nvGrpSpPr>
          <p:cNvPr id="47" name="Group 46"/>
          <p:cNvGrpSpPr/>
          <p:nvPr/>
        </p:nvGrpSpPr>
        <p:grpSpPr>
          <a:xfrm>
            <a:off x="5113417" y="1015124"/>
            <a:ext cx="3540537" cy="1441494"/>
            <a:chOff x="3322717" y="761124"/>
            <a:chExt cx="3540537" cy="1441494"/>
          </a:xfrm>
        </p:grpSpPr>
        <p:sp>
          <p:nvSpPr>
            <p:cNvPr id="11" name="Rectangle 4"/>
            <p:cNvSpPr>
              <a:spLocks noChangeArrowheads="1"/>
            </p:cNvSpPr>
            <p:nvPr/>
          </p:nvSpPr>
          <p:spPr bwMode="auto">
            <a:xfrm>
              <a:off x="3322717" y="761124"/>
              <a:ext cx="3540537" cy="1422858"/>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914400" indent="-290513">
                <a:buFont typeface="Wingdings" pitchFamily="2" charset="2"/>
                <a:buBlip>
                  <a:blip r:embed="rId3"/>
                </a:buBlip>
              </a:pPr>
              <a:endParaRPr lang="zh-CN" altLang="en-US">
                <a:latin typeface="Arial"/>
                <a:ea typeface="DFHeiW5-GB"/>
                <a:sym typeface="Arial"/>
              </a:endParaRPr>
            </a:p>
          </p:txBody>
        </p:sp>
        <p:grpSp>
          <p:nvGrpSpPr>
            <p:cNvPr id="5" name="Group 4"/>
            <p:cNvGrpSpPr/>
            <p:nvPr/>
          </p:nvGrpSpPr>
          <p:grpSpPr>
            <a:xfrm>
              <a:off x="3893470" y="1797253"/>
              <a:ext cx="1036531" cy="405365"/>
              <a:chOff x="3677570" y="1759153"/>
              <a:chExt cx="1036531" cy="405365"/>
            </a:xfrm>
          </p:grpSpPr>
          <p:sp>
            <p:nvSpPr>
              <p:cNvPr id="12" name="Rounded Rectangle 6"/>
              <p:cNvSpPr>
                <a:spLocks noChangeArrowheads="1"/>
              </p:cNvSpPr>
              <p:nvPr/>
            </p:nvSpPr>
            <p:spPr bwMode="auto">
              <a:xfrm>
                <a:off x="3677570" y="1759153"/>
                <a:ext cx="1036531" cy="405365"/>
              </a:xfrm>
              <a:prstGeom prst="roundRect">
                <a:avLst>
                  <a:gd name="adj" fmla="val 16667"/>
                </a:avLst>
              </a:prstGeom>
              <a:ln>
                <a:headEnd/>
                <a:tailEnd/>
              </a:ln>
            </p:spPr>
            <p:style>
              <a:lnRef idx="0">
                <a:schemeClr val="accent4"/>
              </a:lnRef>
              <a:fillRef idx="3">
                <a:schemeClr val="accent4"/>
              </a:fillRef>
              <a:effectRef idx="3">
                <a:schemeClr val="accent4"/>
              </a:effectRef>
              <a:fontRef idx="minor">
                <a:schemeClr val="lt1"/>
              </a:fontRef>
            </p:style>
            <p:txBody>
              <a:bodyPr/>
              <a:lstStyle/>
              <a:p>
                <a:pPr marL="914400" indent="-290513">
                  <a:buFont typeface="Wingdings" pitchFamily="2" charset="2"/>
                  <a:buBlip>
                    <a:blip r:embed="rId3"/>
                  </a:buBlip>
                </a:pPr>
                <a:endParaRPr lang="zh-CN" altLang="en-US">
                  <a:latin typeface="Arial"/>
                  <a:ea typeface="DFHeiW5-GB"/>
                  <a:sym typeface="Arial"/>
                </a:endParaRPr>
              </a:p>
            </p:txBody>
          </p:sp>
          <p:sp>
            <p:nvSpPr>
              <p:cNvPr id="16" name="TextBox 12"/>
              <p:cNvSpPr txBox="1">
                <a:spLocks noChangeArrowheads="1"/>
              </p:cNvSpPr>
              <p:nvPr/>
            </p:nvSpPr>
            <p:spPr bwMode="auto">
              <a:xfrm>
                <a:off x="3811343" y="1792558"/>
                <a:ext cx="768985" cy="338554"/>
              </a:xfrm>
              <a:prstGeom prst="rect">
                <a:avLst/>
              </a:prstGeom>
              <a:noFill/>
              <a:ln w="9525">
                <a:noFill/>
                <a:miter lim="800000"/>
                <a:headEnd/>
                <a:tailEnd/>
              </a:ln>
            </p:spPr>
            <p:txBody>
              <a:bodyPr>
                <a:spAutoFit/>
              </a:bodyPr>
              <a:lstStyle/>
              <a:p>
                <a:pPr algn="ctr">
                  <a:buFont typeface="Wingdings" pitchFamily="2" charset="2"/>
                  <a:buNone/>
                </a:pPr>
                <a:r>
                  <a:rPr lang="zh-CN" altLang="en-US" sz="1600" b="1" dirty="0" smtClean="0">
                    <a:solidFill>
                      <a:schemeClr val="bg1"/>
                    </a:solidFill>
                    <a:latin typeface="Arial"/>
                    <a:ea typeface="DFHeiW5-GB"/>
                    <a:cs typeface="SimSun"/>
                    <a:sym typeface="Arial"/>
                  </a:rPr>
                  <a:t>网卡</a:t>
                </a:r>
                <a:endParaRPr lang="zh-CN" altLang="en-US" sz="1600" b="1" dirty="0">
                  <a:solidFill>
                    <a:schemeClr val="bg1"/>
                  </a:solidFill>
                  <a:latin typeface="Arial"/>
                  <a:ea typeface="DFHeiW5-GB"/>
                  <a:sym typeface="Arial"/>
                </a:endParaRPr>
              </a:p>
            </p:txBody>
          </p:sp>
        </p:grpSp>
        <p:grpSp>
          <p:nvGrpSpPr>
            <p:cNvPr id="26" name="Group 25"/>
            <p:cNvGrpSpPr/>
            <p:nvPr/>
          </p:nvGrpSpPr>
          <p:grpSpPr>
            <a:xfrm>
              <a:off x="3879124" y="842348"/>
              <a:ext cx="2395553" cy="556379"/>
              <a:chOff x="6496200" y="911542"/>
              <a:chExt cx="2395553" cy="556379"/>
            </a:xfrm>
          </p:grpSpPr>
          <p:pic>
            <p:nvPicPr>
              <p:cNvPr id="27" name="Picture 13" descr="ICON_Storage_1up_Q308.png"/>
              <p:cNvPicPr>
                <a:picLocks noChangeAspect="1"/>
              </p:cNvPicPr>
              <p:nvPr/>
            </p:nvPicPr>
            <p:blipFill>
              <a:blip r:embed="rId4" cstate="print"/>
              <a:srcRect/>
              <a:stretch>
                <a:fillRect/>
              </a:stretch>
            </p:blipFill>
            <p:spPr bwMode="auto">
              <a:xfrm>
                <a:off x="6496200" y="911542"/>
                <a:ext cx="451140" cy="551123"/>
              </a:xfrm>
              <a:prstGeom prst="rect">
                <a:avLst/>
              </a:prstGeom>
              <a:noFill/>
              <a:ln w="9525">
                <a:noFill/>
                <a:miter lim="800000"/>
                <a:headEnd/>
                <a:tailEnd/>
              </a:ln>
            </p:spPr>
          </p:pic>
          <p:pic>
            <p:nvPicPr>
              <p:cNvPr id="28" name="Picture 13" descr="ICON_Storage_1up_Q308.png"/>
              <p:cNvPicPr>
                <a:picLocks noChangeAspect="1"/>
              </p:cNvPicPr>
              <p:nvPr/>
            </p:nvPicPr>
            <p:blipFill>
              <a:blip r:embed="rId4" cstate="print"/>
              <a:srcRect/>
              <a:stretch>
                <a:fillRect/>
              </a:stretch>
            </p:blipFill>
            <p:spPr bwMode="auto">
              <a:xfrm>
                <a:off x="6984932" y="916798"/>
                <a:ext cx="451140" cy="551123"/>
              </a:xfrm>
              <a:prstGeom prst="rect">
                <a:avLst/>
              </a:prstGeom>
              <a:noFill/>
              <a:ln w="9525">
                <a:noFill/>
                <a:miter lim="800000"/>
                <a:headEnd/>
                <a:tailEnd/>
              </a:ln>
            </p:spPr>
          </p:pic>
          <p:pic>
            <p:nvPicPr>
              <p:cNvPr id="29" name="Picture 13" descr="ICON_Storage_1up_Q308.png"/>
              <p:cNvPicPr>
                <a:picLocks noChangeAspect="1"/>
              </p:cNvPicPr>
              <p:nvPr/>
            </p:nvPicPr>
            <p:blipFill>
              <a:blip r:embed="rId4" cstate="print"/>
              <a:srcRect/>
              <a:stretch>
                <a:fillRect/>
              </a:stretch>
            </p:blipFill>
            <p:spPr bwMode="auto">
              <a:xfrm>
                <a:off x="7473662" y="911543"/>
                <a:ext cx="451140" cy="551123"/>
              </a:xfrm>
              <a:prstGeom prst="rect">
                <a:avLst/>
              </a:prstGeom>
              <a:noFill/>
              <a:ln w="9525">
                <a:noFill/>
                <a:miter lim="800000"/>
                <a:headEnd/>
                <a:tailEnd/>
              </a:ln>
            </p:spPr>
          </p:pic>
          <p:pic>
            <p:nvPicPr>
              <p:cNvPr id="30" name="Picture 13" descr="ICON_Storage_1up_Q308.png"/>
              <p:cNvPicPr>
                <a:picLocks noChangeAspect="1"/>
              </p:cNvPicPr>
              <p:nvPr/>
            </p:nvPicPr>
            <p:blipFill>
              <a:blip r:embed="rId4" cstate="print"/>
              <a:srcRect/>
              <a:stretch>
                <a:fillRect/>
              </a:stretch>
            </p:blipFill>
            <p:spPr bwMode="auto">
              <a:xfrm>
                <a:off x="7951882" y="916798"/>
                <a:ext cx="451140" cy="551123"/>
              </a:xfrm>
              <a:prstGeom prst="rect">
                <a:avLst/>
              </a:prstGeom>
              <a:noFill/>
              <a:ln w="9525">
                <a:noFill/>
                <a:miter lim="800000"/>
                <a:headEnd/>
                <a:tailEnd/>
              </a:ln>
            </p:spPr>
          </p:pic>
          <p:pic>
            <p:nvPicPr>
              <p:cNvPr id="31" name="Picture 13" descr="ICON_Storage_1up_Q308.png"/>
              <p:cNvPicPr>
                <a:picLocks noChangeAspect="1"/>
              </p:cNvPicPr>
              <p:nvPr/>
            </p:nvPicPr>
            <p:blipFill>
              <a:blip r:embed="rId4" cstate="print"/>
              <a:srcRect/>
              <a:stretch>
                <a:fillRect/>
              </a:stretch>
            </p:blipFill>
            <p:spPr bwMode="auto">
              <a:xfrm>
                <a:off x="8440613" y="911543"/>
                <a:ext cx="451140" cy="551123"/>
              </a:xfrm>
              <a:prstGeom prst="rect">
                <a:avLst/>
              </a:prstGeom>
              <a:noFill/>
              <a:ln w="9525">
                <a:noFill/>
                <a:miter lim="800000"/>
                <a:headEnd/>
                <a:tailEnd/>
              </a:ln>
            </p:spPr>
          </p:pic>
        </p:grpSp>
        <p:grpSp>
          <p:nvGrpSpPr>
            <p:cNvPr id="32" name="Group 31"/>
            <p:cNvGrpSpPr/>
            <p:nvPr/>
          </p:nvGrpSpPr>
          <p:grpSpPr>
            <a:xfrm>
              <a:off x="5290470" y="1797253"/>
              <a:ext cx="1036531" cy="405365"/>
              <a:chOff x="3677570" y="1759153"/>
              <a:chExt cx="1036531" cy="405365"/>
            </a:xfrm>
          </p:grpSpPr>
          <p:sp>
            <p:nvSpPr>
              <p:cNvPr id="33" name="Rounded Rectangle 6"/>
              <p:cNvSpPr>
                <a:spLocks noChangeArrowheads="1"/>
              </p:cNvSpPr>
              <p:nvPr/>
            </p:nvSpPr>
            <p:spPr bwMode="auto">
              <a:xfrm>
                <a:off x="3677570" y="1759153"/>
                <a:ext cx="1036531" cy="405365"/>
              </a:xfrm>
              <a:prstGeom prst="roundRect">
                <a:avLst>
                  <a:gd name="adj" fmla="val 16667"/>
                </a:avLst>
              </a:prstGeom>
              <a:ln>
                <a:headEnd/>
                <a:tailEnd/>
              </a:ln>
            </p:spPr>
            <p:style>
              <a:lnRef idx="0">
                <a:schemeClr val="accent4"/>
              </a:lnRef>
              <a:fillRef idx="3">
                <a:schemeClr val="accent4"/>
              </a:fillRef>
              <a:effectRef idx="3">
                <a:schemeClr val="accent4"/>
              </a:effectRef>
              <a:fontRef idx="minor">
                <a:schemeClr val="lt1"/>
              </a:fontRef>
            </p:style>
            <p:txBody>
              <a:bodyPr/>
              <a:lstStyle/>
              <a:p>
                <a:pPr marL="914400" indent="-290513">
                  <a:buFont typeface="Wingdings" pitchFamily="2" charset="2"/>
                  <a:buBlip>
                    <a:blip r:embed="rId3"/>
                  </a:buBlip>
                </a:pPr>
                <a:endParaRPr lang="zh-CN" altLang="en-US">
                  <a:latin typeface="Arial"/>
                  <a:ea typeface="DFHeiW5-GB"/>
                  <a:sym typeface="Arial"/>
                </a:endParaRPr>
              </a:p>
            </p:txBody>
          </p:sp>
          <p:sp>
            <p:nvSpPr>
              <p:cNvPr id="34" name="TextBox 12"/>
              <p:cNvSpPr txBox="1">
                <a:spLocks noChangeArrowheads="1"/>
              </p:cNvSpPr>
              <p:nvPr/>
            </p:nvSpPr>
            <p:spPr bwMode="auto">
              <a:xfrm>
                <a:off x="3811343" y="1792558"/>
                <a:ext cx="768985" cy="338554"/>
              </a:xfrm>
              <a:prstGeom prst="rect">
                <a:avLst/>
              </a:prstGeom>
              <a:noFill/>
              <a:ln w="9525">
                <a:noFill/>
                <a:miter lim="800000"/>
                <a:headEnd/>
                <a:tailEnd/>
              </a:ln>
            </p:spPr>
            <p:txBody>
              <a:bodyPr>
                <a:spAutoFit/>
              </a:bodyPr>
              <a:lstStyle/>
              <a:p>
                <a:pPr algn="ctr">
                  <a:buFont typeface="Wingdings" pitchFamily="2" charset="2"/>
                  <a:buNone/>
                </a:pPr>
                <a:r>
                  <a:rPr lang="zh-CN" altLang="en-US" sz="1600" b="1" dirty="0" smtClean="0">
                    <a:solidFill>
                      <a:schemeClr val="bg1"/>
                    </a:solidFill>
                    <a:latin typeface="Arial"/>
                    <a:ea typeface="DFHeiW5-GB"/>
                    <a:cs typeface="SimSun"/>
                    <a:sym typeface="Arial"/>
                  </a:rPr>
                  <a:t>网卡</a:t>
                </a:r>
                <a:endParaRPr lang="zh-CN" altLang="en-US" sz="1600" b="1" dirty="0">
                  <a:solidFill>
                    <a:schemeClr val="bg1"/>
                  </a:solidFill>
                  <a:latin typeface="Arial"/>
                  <a:ea typeface="DFHeiW5-GB"/>
                  <a:sym typeface="Arial"/>
                </a:endParaRPr>
              </a:p>
            </p:txBody>
          </p:sp>
        </p:grpSp>
      </p:grpSp>
      <p:grpSp>
        <p:nvGrpSpPr>
          <p:cNvPr id="46" name="Group 45"/>
          <p:cNvGrpSpPr/>
          <p:nvPr/>
        </p:nvGrpSpPr>
        <p:grpSpPr>
          <a:xfrm>
            <a:off x="5739590" y="3205170"/>
            <a:ext cx="2288190" cy="721825"/>
            <a:chOff x="4101662" y="2989270"/>
            <a:chExt cx="2288190" cy="721825"/>
          </a:xfrm>
        </p:grpSpPr>
        <p:sp>
          <p:nvSpPr>
            <p:cNvPr id="35" name="Rectangle 27"/>
            <p:cNvSpPr>
              <a:spLocks noChangeArrowheads="1"/>
            </p:cNvSpPr>
            <p:nvPr/>
          </p:nvSpPr>
          <p:spPr bwMode="auto">
            <a:xfrm>
              <a:off x="4101662" y="2989270"/>
              <a:ext cx="2288190" cy="721825"/>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914400" indent="-290513">
                <a:buFont typeface="Wingdings" pitchFamily="2" charset="2"/>
                <a:buBlip>
                  <a:blip r:embed="rId3"/>
                </a:buBlip>
              </a:pPr>
              <a:endParaRPr lang="zh-CN" altLang="en-US">
                <a:latin typeface="Arial"/>
                <a:ea typeface="DFHeiW5-GB"/>
                <a:sym typeface="Arial"/>
              </a:endParaRPr>
            </a:p>
          </p:txBody>
        </p:sp>
        <p:sp>
          <p:nvSpPr>
            <p:cNvPr id="36" name="TextBox 28"/>
            <p:cNvSpPr txBox="1">
              <a:spLocks noChangeArrowheads="1"/>
            </p:cNvSpPr>
            <p:nvPr/>
          </p:nvSpPr>
          <p:spPr bwMode="auto">
            <a:xfrm>
              <a:off x="4482224" y="3182873"/>
              <a:ext cx="1524000" cy="338554"/>
            </a:xfrm>
            <a:prstGeom prst="rect">
              <a:avLst/>
            </a:prstGeom>
            <a:noFill/>
            <a:ln w="9525">
              <a:noFill/>
              <a:miter lim="800000"/>
              <a:headEnd/>
              <a:tailEnd/>
            </a:ln>
          </p:spPr>
          <p:txBody>
            <a:bodyPr wrap="square">
              <a:spAutoFit/>
            </a:bodyPr>
            <a:lstStyle/>
            <a:p>
              <a:pPr algn="ctr">
                <a:buFont typeface="Wingdings" pitchFamily="2" charset="2"/>
                <a:buNone/>
              </a:pPr>
              <a:r>
                <a:rPr lang="zh-CN" altLang="en-US" sz="1600" b="1" dirty="0" smtClean="0">
                  <a:solidFill>
                    <a:schemeClr val="bg1"/>
                  </a:solidFill>
                  <a:latin typeface="Arial"/>
                  <a:ea typeface="DFHeiW5-GB"/>
                  <a:cs typeface="SimSun"/>
                  <a:sym typeface="Arial"/>
                </a:rPr>
                <a:t>物理交换机</a:t>
              </a:r>
              <a:endParaRPr lang="zh-CN" altLang="en-US" sz="1600" b="1" dirty="0">
                <a:solidFill>
                  <a:schemeClr val="bg1"/>
                </a:solidFill>
                <a:latin typeface="Arial"/>
                <a:ea typeface="DFHeiW5-GB"/>
                <a:sym typeface="Arial"/>
              </a:endParaRPr>
            </a:p>
          </p:txBody>
        </p:sp>
      </p:grpSp>
      <p:grpSp>
        <p:nvGrpSpPr>
          <p:cNvPr id="48" name="Group 47"/>
          <p:cNvGrpSpPr/>
          <p:nvPr/>
        </p:nvGrpSpPr>
        <p:grpSpPr>
          <a:xfrm>
            <a:off x="5712177" y="4764223"/>
            <a:ext cx="2343017" cy="1113794"/>
            <a:chOff x="6026283" y="4815023"/>
            <a:chExt cx="2343017" cy="1113794"/>
          </a:xfrm>
        </p:grpSpPr>
        <p:sp>
          <p:nvSpPr>
            <p:cNvPr id="38" name="Rectangle 37"/>
            <p:cNvSpPr/>
            <p:nvPr/>
          </p:nvSpPr>
          <p:spPr bwMode="auto">
            <a:xfrm>
              <a:off x="6026283" y="4876801"/>
              <a:ext cx="2343017" cy="1052016"/>
            </a:xfrm>
            <a:prstGeom prst="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lstStyle/>
            <a:p>
              <a:pPr marL="914400" indent="-290513">
                <a:buFont typeface="Wingdings" pitchFamily="2" charset="2"/>
                <a:buBlip>
                  <a:blip r:embed="rId3"/>
                </a:buBlip>
                <a:defRPr/>
              </a:pPr>
              <a:endParaRPr lang="zh-CN" altLang="en-US">
                <a:latin typeface="Arial"/>
                <a:ea typeface="DFHeiW5-GB"/>
                <a:sym typeface="Arial"/>
              </a:endParaRPr>
            </a:p>
          </p:txBody>
        </p:sp>
        <p:sp>
          <p:nvSpPr>
            <p:cNvPr id="39" name="TextBox 34"/>
            <p:cNvSpPr txBox="1">
              <a:spLocks noChangeArrowheads="1"/>
            </p:cNvSpPr>
            <p:nvPr/>
          </p:nvSpPr>
          <p:spPr bwMode="auto">
            <a:xfrm>
              <a:off x="6293068" y="5507529"/>
              <a:ext cx="1806408" cy="338554"/>
            </a:xfrm>
            <a:prstGeom prst="rect">
              <a:avLst/>
            </a:prstGeom>
            <a:noFill/>
            <a:ln w="9525">
              <a:noFill/>
              <a:miter lim="800000"/>
              <a:headEnd/>
              <a:tailEnd/>
            </a:ln>
          </p:spPr>
          <p:txBody>
            <a:bodyPr>
              <a:spAutoFit/>
            </a:bodyPr>
            <a:lstStyle/>
            <a:p>
              <a:pPr algn="ctr">
                <a:buFont typeface="Wingdings" pitchFamily="2" charset="2"/>
                <a:buNone/>
              </a:pPr>
              <a:r>
                <a:rPr lang="en-US" altLang="zh-CN" sz="1600" b="1" dirty="0" err="1" smtClean="0">
                  <a:solidFill>
                    <a:srgbClr val="000000"/>
                  </a:solidFill>
                  <a:latin typeface="Arial"/>
                  <a:ea typeface="DFHeiW5-GB"/>
                  <a:cs typeface="SimSun"/>
                  <a:sym typeface="Arial"/>
                </a:rPr>
                <a:t>ESXi</a:t>
              </a:r>
              <a:r>
                <a:rPr lang="en-US" altLang="zh-CN" sz="1600" b="1" dirty="0" smtClean="0">
                  <a:solidFill>
                    <a:srgbClr val="000000"/>
                  </a:solidFill>
                  <a:latin typeface="Arial"/>
                  <a:ea typeface="DFHeiW5-GB"/>
                  <a:cs typeface="SimSun"/>
                  <a:sym typeface="Arial"/>
                </a:rPr>
                <a:t> </a:t>
              </a:r>
              <a:r>
                <a:rPr lang="zh-CN" altLang="en-US" sz="1600" b="1" dirty="0" smtClean="0">
                  <a:solidFill>
                    <a:srgbClr val="000000"/>
                  </a:solidFill>
                  <a:latin typeface="Arial"/>
                  <a:ea typeface="DFHeiW5-GB"/>
                  <a:cs typeface="SimSun"/>
                  <a:sym typeface="Arial"/>
                </a:rPr>
                <a:t>主机</a:t>
              </a:r>
              <a:endParaRPr lang="zh-CN" altLang="en-US" sz="1600" b="1" dirty="0">
                <a:solidFill>
                  <a:srgbClr val="000000"/>
                </a:solidFill>
                <a:latin typeface="Arial"/>
                <a:ea typeface="DFHeiW5-GB"/>
                <a:sym typeface="Arial"/>
              </a:endParaRPr>
            </a:p>
          </p:txBody>
        </p:sp>
        <p:grpSp>
          <p:nvGrpSpPr>
            <p:cNvPr id="40" name="Group 39"/>
            <p:cNvGrpSpPr/>
            <p:nvPr/>
          </p:nvGrpSpPr>
          <p:grpSpPr>
            <a:xfrm>
              <a:off x="6231363" y="4815023"/>
              <a:ext cx="980858" cy="371039"/>
              <a:chOff x="3244674" y="5437323"/>
              <a:chExt cx="980858" cy="371039"/>
            </a:xfrm>
          </p:grpSpPr>
          <p:sp>
            <p:nvSpPr>
              <p:cNvPr id="44" name="Rounded Rectangle 35"/>
              <p:cNvSpPr>
                <a:spLocks noChangeArrowheads="1"/>
              </p:cNvSpPr>
              <p:nvPr/>
            </p:nvSpPr>
            <p:spPr bwMode="auto">
              <a:xfrm>
                <a:off x="3319078" y="5454363"/>
                <a:ext cx="821096" cy="353999"/>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lstStyle/>
              <a:p>
                <a:pPr marL="914400" indent="-290513">
                  <a:buFont typeface="Wingdings" pitchFamily="2" charset="2"/>
                  <a:buBlip>
                    <a:blip r:embed="rId3"/>
                  </a:buBlip>
                </a:pPr>
                <a:endParaRPr lang="zh-CN" altLang="en-US">
                  <a:latin typeface="Arial"/>
                  <a:ea typeface="DFHeiW5-GB"/>
                  <a:sym typeface="Arial"/>
                </a:endParaRPr>
              </a:p>
            </p:txBody>
          </p:sp>
          <p:sp>
            <p:nvSpPr>
              <p:cNvPr id="45" name="TextBox 36"/>
              <p:cNvSpPr txBox="1">
                <a:spLocks noChangeArrowheads="1"/>
              </p:cNvSpPr>
              <p:nvPr/>
            </p:nvSpPr>
            <p:spPr bwMode="auto">
              <a:xfrm>
                <a:off x="3244674" y="5437323"/>
                <a:ext cx="980858" cy="338554"/>
              </a:xfrm>
              <a:prstGeom prst="rect">
                <a:avLst/>
              </a:prstGeom>
              <a:noFill/>
              <a:ln w="9525">
                <a:noFill/>
                <a:miter lim="800000"/>
                <a:headEnd/>
                <a:tailEnd/>
              </a:ln>
            </p:spPr>
            <p:txBody>
              <a:bodyPr>
                <a:spAutoFit/>
              </a:bodyPr>
              <a:lstStyle/>
              <a:p>
                <a:pPr algn="ctr">
                  <a:buFont typeface="Wingdings" pitchFamily="2" charset="2"/>
                  <a:buNone/>
                </a:pPr>
                <a:r>
                  <a:rPr lang="en-US" altLang="zh-CN" sz="1600" b="1" smtClean="0">
                    <a:solidFill>
                      <a:schemeClr val="bg1"/>
                    </a:solidFill>
                    <a:latin typeface="Arial"/>
                    <a:ea typeface="DFHeiW5-GB"/>
                    <a:cs typeface="SimSun"/>
                    <a:sym typeface="Arial"/>
                  </a:rPr>
                  <a:t>vmnic0</a:t>
                </a:r>
                <a:endParaRPr lang="zh-CN" altLang="en-US" sz="1600" b="1">
                  <a:solidFill>
                    <a:schemeClr val="bg1"/>
                  </a:solidFill>
                  <a:latin typeface="Arial"/>
                  <a:ea typeface="DFHeiW5-GB"/>
                  <a:sym typeface="Arial"/>
                </a:endParaRPr>
              </a:p>
            </p:txBody>
          </p:sp>
        </p:grpSp>
        <p:grpSp>
          <p:nvGrpSpPr>
            <p:cNvPr id="41" name="Group 40"/>
            <p:cNvGrpSpPr/>
            <p:nvPr/>
          </p:nvGrpSpPr>
          <p:grpSpPr>
            <a:xfrm>
              <a:off x="7226343" y="4815023"/>
              <a:ext cx="980858" cy="371039"/>
              <a:chOff x="3244674" y="5437323"/>
              <a:chExt cx="980858" cy="371039"/>
            </a:xfrm>
          </p:grpSpPr>
          <p:sp>
            <p:nvSpPr>
              <p:cNvPr id="42" name="Rounded Rectangle 35"/>
              <p:cNvSpPr>
                <a:spLocks noChangeArrowheads="1"/>
              </p:cNvSpPr>
              <p:nvPr/>
            </p:nvSpPr>
            <p:spPr bwMode="auto">
              <a:xfrm>
                <a:off x="3319078" y="5454363"/>
                <a:ext cx="821096" cy="353999"/>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lstStyle/>
              <a:p>
                <a:pPr marL="914400" indent="-290513">
                  <a:buFont typeface="Wingdings" pitchFamily="2" charset="2"/>
                  <a:buBlip>
                    <a:blip r:embed="rId3"/>
                  </a:buBlip>
                </a:pPr>
                <a:endParaRPr lang="zh-CN" altLang="en-US">
                  <a:latin typeface="Arial"/>
                  <a:ea typeface="DFHeiW5-GB"/>
                  <a:sym typeface="Arial"/>
                </a:endParaRPr>
              </a:p>
            </p:txBody>
          </p:sp>
          <p:sp>
            <p:nvSpPr>
              <p:cNvPr id="43" name="TextBox 36"/>
              <p:cNvSpPr txBox="1">
                <a:spLocks noChangeArrowheads="1"/>
              </p:cNvSpPr>
              <p:nvPr/>
            </p:nvSpPr>
            <p:spPr bwMode="auto">
              <a:xfrm>
                <a:off x="3244674" y="5437323"/>
                <a:ext cx="980858" cy="338554"/>
              </a:xfrm>
              <a:prstGeom prst="rect">
                <a:avLst/>
              </a:prstGeom>
              <a:noFill/>
              <a:ln w="9525">
                <a:noFill/>
                <a:miter lim="800000"/>
                <a:headEnd/>
                <a:tailEnd/>
              </a:ln>
            </p:spPr>
            <p:txBody>
              <a:bodyPr>
                <a:spAutoFit/>
              </a:bodyPr>
              <a:lstStyle/>
              <a:p>
                <a:pPr algn="ctr">
                  <a:buFont typeface="Wingdings" pitchFamily="2" charset="2"/>
                  <a:buNone/>
                </a:pPr>
                <a:r>
                  <a:rPr lang="en-US" altLang="zh-CN" sz="1600" b="1" smtClean="0">
                    <a:solidFill>
                      <a:schemeClr val="bg1"/>
                    </a:solidFill>
                    <a:latin typeface="Arial"/>
                    <a:ea typeface="DFHeiW5-GB"/>
                    <a:cs typeface="SimSun"/>
                    <a:sym typeface="Arial"/>
                  </a:rPr>
                  <a:t>vmnic1</a:t>
                </a:r>
                <a:endParaRPr lang="zh-CN" altLang="en-US" sz="1600" b="1">
                  <a:solidFill>
                    <a:schemeClr val="bg1"/>
                  </a:solidFill>
                  <a:latin typeface="Arial"/>
                  <a:ea typeface="DFHeiW5-GB"/>
                  <a:sym typeface="Arial"/>
                </a:endParaRPr>
              </a:p>
            </p:txBody>
          </p:sp>
        </p:grpSp>
      </p:grpSp>
    </p:spTree>
    <p:extLst>
      <p:ext uri="{BB962C8B-B14F-4D97-AF65-F5344CB8AC3E}">
        <p14:creationId xmlns:p14="http://schemas.microsoft.com/office/powerpoint/2010/main" val="1004101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Rectangle 7"/>
          <p:cNvSpPr>
            <a:spLocks noGrp="1" noChangeArrowheads="1"/>
          </p:cNvSpPr>
          <p:nvPr>
            <p:ph type="body" sz="quarter" idx="13"/>
          </p:nvPr>
        </p:nvSpPr>
        <p:spPr/>
        <p:txBody>
          <a:bodyPr/>
          <a:lstStyle/>
          <a:p>
            <a:r>
              <a:rPr lang="zh-CN" altLang="en-US" dirty="0" smtClean="0">
                <a:latin typeface="Arial"/>
                <a:ea typeface="DFHeiW5-GB"/>
                <a:cs typeface="SimSun"/>
                <a:sym typeface="Arial"/>
              </a:rPr>
              <a:t>您应能够做到以下几点：</a:t>
            </a:r>
            <a:endParaRPr lang="zh-CN" altLang="en-US" dirty="0" smtClean="0">
              <a:latin typeface="Arial"/>
              <a:ea typeface="DFHeiW5-GB"/>
              <a:sym typeface="Arial"/>
            </a:endParaRPr>
          </a:p>
          <a:p>
            <a:pPr lvl="1"/>
            <a:r>
              <a:rPr lang="zh-CN" altLang="en-US" dirty="0" smtClean="0">
                <a:latin typeface="Arial"/>
                <a:ea typeface="DFHeiW5-GB"/>
                <a:cs typeface="SimSun"/>
                <a:sym typeface="Arial"/>
              </a:rPr>
              <a:t>介绍 </a:t>
            </a:r>
            <a:r>
              <a:rPr lang="en-US" altLang="zh-CN" dirty="0" smtClean="0">
                <a:latin typeface="Arial"/>
                <a:ea typeface="DFHeiW5-GB"/>
                <a:cs typeface="SimSun"/>
                <a:sym typeface="Arial"/>
              </a:rPr>
              <a:t>NFS </a:t>
            </a:r>
            <a:r>
              <a:rPr lang="zh-CN" altLang="en-US" dirty="0" smtClean="0">
                <a:latin typeface="Arial"/>
                <a:ea typeface="DFHeiW5-GB"/>
                <a:cs typeface="SimSun"/>
                <a:sym typeface="Arial"/>
              </a:rPr>
              <a:t>组件和寻址功能</a:t>
            </a:r>
          </a:p>
          <a:p>
            <a:pPr lvl="1"/>
            <a:r>
              <a:rPr lang="zh-CN" altLang="en-US" dirty="0" smtClean="0">
                <a:latin typeface="Arial"/>
                <a:ea typeface="DFHeiW5-GB"/>
                <a:cs typeface="SimSun"/>
                <a:sym typeface="Arial"/>
              </a:rPr>
              <a:t>创建 </a:t>
            </a:r>
            <a:r>
              <a:rPr lang="en-US" altLang="zh-CN" dirty="0" smtClean="0">
                <a:latin typeface="Arial"/>
                <a:ea typeface="DFHeiW5-GB"/>
                <a:cs typeface="SimSun"/>
                <a:sym typeface="Arial"/>
              </a:rPr>
              <a:t>NFS </a:t>
            </a:r>
            <a:r>
              <a:rPr lang="zh-CN" altLang="en-US" dirty="0" smtClean="0">
                <a:latin typeface="Arial"/>
                <a:ea typeface="DFHeiW5-GB"/>
                <a:cs typeface="SimSun"/>
                <a:sym typeface="Arial"/>
              </a:rPr>
              <a:t>数据存储</a:t>
            </a:r>
            <a:endParaRPr lang="zh-CN" altLang="en-US" dirty="0" smtClean="0">
              <a:latin typeface="Arial"/>
              <a:ea typeface="DFHeiW5-GB"/>
              <a:sym typeface="Arial"/>
            </a:endParaRPr>
          </a:p>
        </p:txBody>
      </p:sp>
      <p:sp>
        <p:nvSpPr>
          <p:cNvPr id="43011" name="Rectangle 6"/>
          <p:cNvSpPr>
            <a:spLocks noGrp="1" noChangeArrowheads="1"/>
          </p:cNvSpPr>
          <p:nvPr>
            <p:ph type="title"/>
          </p:nvPr>
        </p:nvSpPr>
        <p:spPr/>
        <p:txBody>
          <a:bodyPr/>
          <a:lstStyle/>
          <a:p>
            <a:r>
              <a:rPr lang="zh-CN" altLang="en-US" dirty="0" smtClean="0">
                <a:latin typeface="Arial"/>
                <a:ea typeface="DFHeiW5-GB"/>
                <a:cs typeface="SimSun"/>
                <a:sym typeface="Arial"/>
              </a:rPr>
              <a:t>回顾学员的学习目标</a:t>
            </a:r>
          </a:p>
        </p:txBody>
      </p:sp>
    </p:spTree>
    <p:extLst>
      <p:ext uri="{BB962C8B-B14F-4D97-AF65-F5344CB8AC3E}">
        <p14:creationId xmlns:p14="http://schemas.microsoft.com/office/powerpoint/2010/main" val="3592679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71" name="Rectangle 7"/>
          <p:cNvSpPr>
            <a:spLocks noGrp="1" noChangeArrowheads="1"/>
          </p:cNvSpPr>
          <p:nvPr>
            <p:ph type="title"/>
          </p:nvPr>
        </p:nvSpPr>
        <p:spPr/>
        <p:txBody>
          <a:bodyPr/>
          <a:lstStyle/>
          <a:p>
            <a:r>
              <a:rPr dirty="0" smtClean="0">
                <a:latin typeface="Arial"/>
                <a:ea typeface="DFHeiW5-GB"/>
                <a:cs typeface="SimSun"/>
                <a:sym typeface="Arial"/>
              </a:rPr>
              <a:t>第 4 课：</a:t>
            </a:r>
            <a:r>
              <a:rPr>
                <a:latin typeface="Arial"/>
                <a:ea typeface="DFHeiW5-GB"/>
                <a:sym typeface="Arial"/>
              </a:rPr>
              <a:t/>
            </a:r>
            <a:br>
              <a:rPr>
                <a:latin typeface="Arial"/>
                <a:ea typeface="DFHeiW5-GB"/>
                <a:sym typeface="Arial"/>
              </a:rPr>
            </a:br>
            <a:r>
              <a:rPr dirty="0" smtClean="0">
                <a:latin typeface="Arial"/>
                <a:ea typeface="DFHeiW5-GB"/>
                <a:cs typeface="SimSun"/>
                <a:sym typeface="Arial"/>
              </a:rPr>
              <a:t>光纤通道 SAN 存储</a:t>
            </a:r>
            <a:endParaRPr lang="zh-CN" dirty="0">
              <a:latin typeface="Arial"/>
              <a:ea typeface="DFHeiW5-GB"/>
              <a:sym typeface="Arial"/>
            </a:endParaRPr>
          </a:p>
        </p:txBody>
      </p:sp>
    </p:spTree>
    <p:extLst>
      <p:ext uri="{BB962C8B-B14F-4D97-AF65-F5344CB8AC3E}">
        <p14:creationId xmlns:p14="http://schemas.microsoft.com/office/powerpoint/2010/main" val="174065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17"/>
          <p:cNvSpPr>
            <a:spLocks noGrp="1" noChangeArrowheads="1"/>
          </p:cNvSpPr>
          <p:nvPr>
            <p:ph type="body" sz="quarter" idx="13"/>
          </p:nvPr>
        </p:nvSpPr>
        <p:spPr/>
        <p:txBody>
          <a:bodyPr/>
          <a:lstStyle/>
          <a:p>
            <a:r>
              <a:rPr lang="zh-CN" altLang="en-US" dirty="0" smtClean="0">
                <a:latin typeface="Arial"/>
                <a:ea typeface="DFHeiW5-GB"/>
                <a:cs typeface="SimSun"/>
                <a:sym typeface="Arial"/>
              </a:rPr>
              <a:t>第 </a:t>
            </a:r>
            <a:r>
              <a:rPr lang="en-US" altLang="zh-CN" dirty="0" smtClean="0">
                <a:latin typeface="Arial"/>
                <a:ea typeface="DFHeiW5-GB"/>
                <a:cs typeface="SimSun"/>
                <a:sym typeface="Arial"/>
              </a:rPr>
              <a:t>1 </a:t>
            </a:r>
            <a:r>
              <a:rPr lang="zh-CN" altLang="en-US" dirty="0" smtClean="0">
                <a:latin typeface="Arial"/>
                <a:ea typeface="DFHeiW5-GB"/>
                <a:cs typeface="SimSun"/>
                <a:sym typeface="Arial"/>
              </a:rPr>
              <a:t>课：	存储的概念</a:t>
            </a:r>
          </a:p>
          <a:p>
            <a:r>
              <a:rPr lang="zh-CN" altLang="en-US" dirty="0" smtClean="0">
                <a:latin typeface="Arial"/>
                <a:ea typeface="DFHeiW5-GB"/>
                <a:cs typeface="SimSun"/>
                <a:sym typeface="Arial"/>
              </a:rPr>
              <a:t>第 </a:t>
            </a:r>
            <a:r>
              <a:rPr lang="en-US" altLang="zh-CN" dirty="0" smtClean="0">
                <a:latin typeface="Arial"/>
                <a:ea typeface="DFHeiW5-GB"/>
                <a:cs typeface="SimSun"/>
                <a:sym typeface="Arial"/>
              </a:rPr>
              <a:t>2 </a:t>
            </a:r>
            <a:r>
              <a:rPr lang="zh-CN" altLang="en-US" dirty="0" smtClean="0">
                <a:latin typeface="Arial"/>
                <a:ea typeface="DFHeiW5-GB"/>
                <a:cs typeface="SimSun"/>
                <a:sym typeface="Arial"/>
              </a:rPr>
              <a:t>课：	配置 </a:t>
            </a:r>
            <a:r>
              <a:rPr lang="en-US" altLang="zh-CN" dirty="0" err="1" smtClean="0">
                <a:latin typeface="Arial"/>
                <a:ea typeface="DFHeiW5-GB"/>
                <a:cs typeface="SimSun"/>
                <a:sym typeface="Arial"/>
              </a:rPr>
              <a:t>iSCSI</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存储</a:t>
            </a:r>
          </a:p>
          <a:p>
            <a:r>
              <a:rPr lang="zh-CN" altLang="en-US" dirty="0" smtClean="0">
                <a:latin typeface="Arial"/>
                <a:ea typeface="DFHeiW5-GB"/>
                <a:cs typeface="SimSun"/>
                <a:sym typeface="Arial"/>
              </a:rPr>
              <a:t>第 </a:t>
            </a:r>
            <a:r>
              <a:rPr lang="en-US" altLang="zh-CN" dirty="0" smtClean="0">
                <a:latin typeface="Arial"/>
                <a:ea typeface="DFHeiW5-GB"/>
                <a:cs typeface="SimSun"/>
                <a:sym typeface="Arial"/>
              </a:rPr>
              <a:t>3 </a:t>
            </a:r>
            <a:r>
              <a:rPr lang="zh-CN" altLang="en-US" dirty="0" smtClean="0">
                <a:latin typeface="Arial"/>
                <a:ea typeface="DFHeiW5-GB"/>
                <a:cs typeface="SimSun"/>
                <a:sym typeface="Arial"/>
              </a:rPr>
              <a:t>课： 	配置 </a:t>
            </a:r>
            <a:r>
              <a:rPr lang="en-US" altLang="zh-CN" dirty="0" smtClean="0">
                <a:latin typeface="Arial"/>
                <a:ea typeface="DFHeiW5-GB"/>
                <a:cs typeface="SimSun"/>
                <a:sym typeface="Arial"/>
              </a:rPr>
              <a:t>NAS/NFS </a:t>
            </a:r>
            <a:r>
              <a:rPr lang="zh-CN" altLang="en-US" dirty="0" smtClean="0">
                <a:latin typeface="Arial"/>
                <a:ea typeface="DFHeiW5-GB"/>
                <a:cs typeface="SimSun"/>
                <a:sym typeface="Arial"/>
              </a:rPr>
              <a:t>存储</a:t>
            </a:r>
          </a:p>
          <a:p>
            <a:r>
              <a:rPr lang="zh-CN" altLang="en-US" dirty="0" smtClean="0">
                <a:latin typeface="Arial"/>
                <a:ea typeface="DFHeiW5-GB"/>
                <a:cs typeface="SimSun"/>
                <a:sym typeface="Arial"/>
              </a:rPr>
              <a:t>第 </a:t>
            </a:r>
            <a:r>
              <a:rPr lang="en-US" altLang="zh-CN" dirty="0" smtClean="0">
                <a:latin typeface="Arial"/>
                <a:ea typeface="DFHeiW5-GB"/>
                <a:cs typeface="SimSun"/>
                <a:sym typeface="Arial"/>
              </a:rPr>
              <a:t>4 </a:t>
            </a:r>
            <a:r>
              <a:rPr lang="zh-CN" altLang="en-US" dirty="0" smtClean="0">
                <a:latin typeface="Arial"/>
                <a:ea typeface="DFHeiW5-GB"/>
                <a:cs typeface="SimSun"/>
                <a:sym typeface="Arial"/>
              </a:rPr>
              <a:t>课：	光纤通道 </a:t>
            </a:r>
            <a:r>
              <a:rPr lang="en-US" altLang="zh-CN" dirty="0" smtClean="0">
                <a:latin typeface="Arial"/>
                <a:ea typeface="DFHeiW5-GB"/>
                <a:cs typeface="SimSun"/>
                <a:sym typeface="Arial"/>
              </a:rPr>
              <a:t>SAN </a:t>
            </a:r>
            <a:r>
              <a:rPr lang="zh-CN" altLang="en-US" dirty="0" smtClean="0">
                <a:latin typeface="Arial"/>
                <a:ea typeface="DFHeiW5-GB"/>
                <a:cs typeface="SimSun"/>
                <a:sym typeface="Arial"/>
              </a:rPr>
              <a:t>存储</a:t>
            </a:r>
          </a:p>
          <a:p>
            <a:r>
              <a:rPr lang="zh-CN" altLang="en-US" dirty="0" smtClean="0">
                <a:latin typeface="Arial"/>
                <a:ea typeface="DFHeiW5-GB"/>
                <a:cs typeface="SimSun"/>
                <a:sym typeface="Arial"/>
              </a:rPr>
              <a:t>第 </a:t>
            </a:r>
            <a:r>
              <a:rPr lang="en-US" altLang="zh-CN" dirty="0" smtClean="0">
                <a:latin typeface="Arial"/>
                <a:ea typeface="DFHeiW5-GB"/>
                <a:cs typeface="SimSun"/>
                <a:sym typeface="Arial"/>
              </a:rPr>
              <a:t>5 </a:t>
            </a:r>
            <a:r>
              <a:rPr lang="zh-CN" altLang="en-US" dirty="0" smtClean="0">
                <a:latin typeface="Arial"/>
                <a:ea typeface="DFHeiW5-GB"/>
                <a:cs typeface="SimSun"/>
                <a:sym typeface="Arial"/>
              </a:rPr>
              <a:t>课：	</a:t>
            </a:r>
            <a:r>
              <a:rPr lang="en-US" altLang="zh-CN" dirty="0" smtClean="0">
                <a:latin typeface="Arial"/>
                <a:ea typeface="DFHeiW5-GB"/>
                <a:cs typeface="SimSun"/>
                <a:sym typeface="Arial"/>
              </a:rPr>
              <a:t>VMFS </a:t>
            </a:r>
            <a:r>
              <a:rPr lang="zh-CN" altLang="en-US" dirty="0" smtClean="0">
                <a:latin typeface="Arial"/>
                <a:ea typeface="DFHeiW5-GB"/>
                <a:cs typeface="SimSun"/>
                <a:sym typeface="Arial"/>
              </a:rPr>
              <a:t>数据存储</a:t>
            </a:r>
          </a:p>
          <a:p>
            <a:r>
              <a:rPr lang="zh-CN" altLang="en-US" dirty="0" smtClean="0">
                <a:latin typeface="Arial"/>
                <a:ea typeface="DFHeiW5-GB"/>
                <a:cs typeface="SimSun"/>
                <a:sym typeface="Arial"/>
              </a:rPr>
              <a:t>第 </a:t>
            </a:r>
            <a:r>
              <a:rPr lang="en-US" altLang="zh-CN" dirty="0" smtClean="0">
                <a:latin typeface="Arial"/>
                <a:ea typeface="DFHeiW5-GB"/>
                <a:cs typeface="SimSun"/>
                <a:sym typeface="Arial"/>
              </a:rPr>
              <a:t>6 </a:t>
            </a:r>
            <a:r>
              <a:rPr lang="zh-CN" altLang="en-US" dirty="0" smtClean="0">
                <a:latin typeface="Arial"/>
                <a:ea typeface="DFHeiW5-GB"/>
                <a:cs typeface="SimSun"/>
                <a:sym typeface="Arial"/>
              </a:rPr>
              <a:t>课： 	</a:t>
            </a:r>
            <a:r>
              <a:rPr lang="en-US" altLang="zh-CN" dirty="0" smtClean="0">
                <a:latin typeface="Arial"/>
                <a:ea typeface="DFHeiW5-GB"/>
                <a:cs typeface="SimSun"/>
                <a:sym typeface="Arial"/>
              </a:rPr>
              <a:t>VMware Virtual SAN </a:t>
            </a:r>
            <a:r>
              <a:rPr lang="zh-CN" altLang="en-US" dirty="0" smtClean="0">
                <a:latin typeface="Arial"/>
                <a:ea typeface="DFHeiW5-GB"/>
                <a:cs typeface="SimSun"/>
                <a:sym typeface="Arial"/>
              </a:rPr>
              <a:t>数据存储</a:t>
            </a:r>
            <a:endParaRPr lang="en-US" altLang="zh-CN" dirty="0" smtClean="0">
              <a:latin typeface="Arial"/>
              <a:ea typeface="DFHeiW5-GB"/>
              <a:cs typeface="SimSun"/>
              <a:sym typeface="Arial"/>
            </a:endParaRPr>
          </a:p>
          <a:p>
            <a:r>
              <a:rPr lang="zh-CN" altLang="en-US" dirty="0" smtClean="0">
                <a:latin typeface="Arial"/>
                <a:ea typeface="DFHeiW5-GB"/>
                <a:cs typeface="SimSun"/>
                <a:sym typeface="Arial"/>
              </a:rPr>
              <a:t>第 </a:t>
            </a:r>
            <a:r>
              <a:rPr lang="en-US" altLang="zh-CN" dirty="0" smtClean="0">
                <a:latin typeface="Arial"/>
                <a:ea typeface="DFHeiW5-GB"/>
                <a:cs typeface="SimSun"/>
                <a:sym typeface="Arial"/>
              </a:rPr>
              <a:t>7</a:t>
            </a:r>
            <a:r>
              <a:rPr lang="zh-CN" altLang="en-US" dirty="0" smtClean="0">
                <a:latin typeface="Arial"/>
                <a:ea typeface="DFHeiW5-GB"/>
                <a:cs typeface="SimSun"/>
                <a:sym typeface="Arial"/>
              </a:rPr>
              <a:t> 课：</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虚拟卷</a:t>
            </a:r>
          </a:p>
          <a:p>
            <a:endParaRPr lang="zh-CN" altLang="en-US" dirty="0" smtClean="0">
              <a:latin typeface="Arial"/>
              <a:ea typeface="DFHeiW5-GB"/>
              <a:sym typeface="Arial"/>
            </a:endParaRPr>
          </a:p>
        </p:txBody>
      </p:sp>
      <p:sp>
        <p:nvSpPr>
          <p:cNvPr id="6147" name="Rectangle 16"/>
          <p:cNvSpPr>
            <a:spLocks noGrp="1" noChangeArrowheads="1"/>
          </p:cNvSpPr>
          <p:nvPr>
            <p:ph type="title"/>
          </p:nvPr>
        </p:nvSpPr>
        <p:spPr/>
        <p:txBody>
          <a:bodyPr/>
          <a:lstStyle/>
          <a:p>
            <a:r>
              <a:rPr lang="zh-CN" altLang="en-US" dirty="0" smtClean="0">
                <a:latin typeface="Arial"/>
                <a:ea typeface="DFHeiW5-GB"/>
                <a:cs typeface="SimSun"/>
                <a:sym typeface="Arial"/>
              </a:rPr>
              <a:t>本单元课时</a:t>
            </a:r>
          </a:p>
        </p:txBody>
      </p:sp>
      <p:sp>
        <p:nvSpPr>
          <p:cNvPr id="6149" name="Rectangle 4"/>
          <p:cNvSpPr>
            <a:spLocks noChangeArrowheads="1"/>
          </p:cNvSpPr>
          <p:nvPr/>
        </p:nvSpPr>
        <p:spPr bwMode="auto">
          <a:xfrm>
            <a:off x="1811338" y="0"/>
            <a:ext cx="6964362" cy="714375"/>
          </a:xfrm>
          <a:prstGeom prst="rect">
            <a:avLst/>
          </a:prstGeom>
          <a:noFill/>
          <a:ln w="9525">
            <a:noFill/>
            <a:miter lim="800000"/>
            <a:headEnd/>
            <a:tailEnd/>
          </a:ln>
        </p:spPr>
        <p:txBody>
          <a:bodyPr anchor="ctr"/>
          <a:lstStyle/>
          <a:p>
            <a:pPr>
              <a:lnSpc>
                <a:spcPct val="85000"/>
              </a:lnSpc>
            </a:pPr>
            <a:endParaRPr lang="zh-CN" altLang="en-US" sz="2400" b="1">
              <a:solidFill>
                <a:schemeClr val="accent1"/>
              </a:solidFill>
              <a:latin typeface="Arial"/>
              <a:ea typeface="DFHeiW5-GB"/>
              <a:sym typeface="Arial"/>
            </a:endParaRPr>
          </a:p>
        </p:txBody>
      </p:sp>
    </p:spTree>
    <p:extLst>
      <p:ext uri="{BB962C8B-B14F-4D97-AF65-F5344CB8AC3E}">
        <p14:creationId xmlns:p14="http://schemas.microsoft.com/office/powerpoint/2010/main" val="980399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7"/>
          <p:cNvSpPr>
            <a:spLocks noGrp="1" noChangeArrowheads="1"/>
          </p:cNvSpPr>
          <p:nvPr>
            <p:ph type="body" sz="quarter" idx="13"/>
          </p:nvPr>
        </p:nvSpPr>
        <p:spPr/>
        <p:txBody>
          <a:bodyPr/>
          <a:lstStyle/>
          <a:p>
            <a:r>
              <a:rPr lang="zh-CN" altLang="en-US" dirty="0" smtClean="0">
                <a:latin typeface="Arial"/>
                <a:ea typeface="DFHeiW5-GB"/>
                <a:cs typeface="SimSun"/>
                <a:sym typeface="Arial"/>
              </a:rPr>
              <a:t>本课时结束后，您应能够做到以下几点：</a:t>
            </a:r>
          </a:p>
          <a:p>
            <a:pPr lvl="1"/>
            <a:r>
              <a:rPr lang="zh-CN" altLang="en-US" dirty="0" smtClean="0">
                <a:latin typeface="Arial"/>
                <a:ea typeface="DFHeiW5-GB"/>
                <a:cs typeface="SimSun"/>
                <a:sym typeface="Arial"/>
              </a:rPr>
              <a:t>介绍将光纤通道用于 </a:t>
            </a:r>
            <a:r>
              <a:rPr lang="en-US" altLang="zh-CN" dirty="0" err="1" smtClean="0">
                <a:latin typeface="Arial"/>
                <a:ea typeface="DFHeiW5-GB"/>
                <a:cs typeface="SimSun"/>
                <a:sym typeface="Arial"/>
              </a:rPr>
              <a:t>ESXi</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的情况</a:t>
            </a:r>
          </a:p>
          <a:p>
            <a:pPr lvl="1"/>
            <a:r>
              <a:rPr lang="zh-CN" altLang="en-US" dirty="0" smtClean="0">
                <a:latin typeface="Arial"/>
                <a:ea typeface="DFHeiW5-GB"/>
                <a:cs typeface="SimSun"/>
                <a:sym typeface="Arial"/>
              </a:rPr>
              <a:t>介绍光纤通道的组件和寻址功能</a:t>
            </a:r>
          </a:p>
          <a:p>
            <a:pPr lvl="1"/>
            <a:r>
              <a:rPr lang="zh-CN" altLang="en-US" dirty="0" smtClean="0">
                <a:latin typeface="Arial"/>
                <a:ea typeface="DFHeiW5-GB"/>
                <a:cs typeface="SimSun"/>
                <a:sym typeface="Arial"/>
              </a:rPr>
              <a:t>访问光纤通道存储</a:t>
            </a:r>
          </a:p>
        </p:txBody>
      </p:sp>
      <p:sp>
        <p:nvSpPr>
          <p:cNvPr id="20483" name="Rectangle 6"/>
          <p:cNvSpPr>
            <a:spLocks noGrp="1" noChangeArrowheads="1"/>
          </p:cNvSpPr>
          <p:nvPr>
            <p:ph type="title"/>
          </p:nvPr>
        </p:nvSpPr>
        <p:spPr/>
        <p:txBody>
          <a:bodyPr/>
          <a:lstStyle/>
          <a:p>
            <a:r>
              <a:rPr lang="zh-CN" altLang="en-US" dirty="0" smtClean="0">
                <a:latin typeface="Arial"/>
                <a:ea typeface="DFHeiW5-GB"/>
                <a:cs typeface="SimSun"/>
                <a:sym typeface="Arial"/>
              </a:rPr>
              <a:t>学员的学习目标</a:t>
            </a:r>
          </a:p>
        </p:txBody>
      </p:sp>
    </p:spTree>
    <p:extLst>
      <p:ext uri="{BB962C8B-B14F-4D97-AF65-F5344CB8AC3E}">
        <p14:creationId xmlns:p14="http://schemas.microsoft.com/office/powerpoint/2010/main" val="19214447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5"/>
          <p:cNvSpPr>
            <a:spLocks noGrp="1" noChangeArrowheads="1"/>
          </p:cNvSpPr>
          <p:nvPr>
            <p:ph type="body" sz="quarter" idx="13"/>
          </p:nvPr>
        </p:nvSpPr>
        <p:spPr/>
        <p:txBody>
          <a:bodyPr/>
          <a:lstStyle/>
          <a:p>
            <a:r>
              <a:rPr lang="en-US" altLang="zh-CN" dirty="0" err="1" smtClean="0">
                <a:latin typeface="Arial"/>
                <a:ea typeface="DFHeiW5-GB"/>
                <a:cs typeface="SimSun"/>
                <a:sym typeface="Arial"/>
              </a:rPr>
              <a:t>ESXi</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支持以下协议：</a:t>
            </a:r>
          </a:p>
          <a:p>
            <a:pPr lvl="1"/>
            <a:r>
              <a:rPr lang="en-US" altLang="zh-CN" dirty="0" smtClean="0">
                <a:latin typeface="Arial"/>
                <a:ea typeface="DFHeiW5-GB"/>
                <a:cs typeface="SimSun"/>
                <a:sym typeface="Arial"/>
              </a:rPr>
              <a:t>16 </a:t>
            </a:r>
            <a:r>
              <a:rPr lang="en-US" altLang="zh-CN" dirty="0" err="1" smtClean="0">
                <a:latin typeface="Arial"/>
                <a:ea typeface="DFHeiW5-GB"/>
                <a:cs typeface="SimSun"/>
                <a:sym typeface="Arial"/>
              </a:rPr>
              <a:t>Gbps</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光纤通道</a:t>
            </a:r>
          </a:p>
          <a:p>
            <a:pPr lvl="1"/>
            <a:r>
              <a:rPr lang="zh-CN" altLang="en-US" dirty="0" smtClean="0">
                <a:latin typeface="Arial"/>
                <a:ea typeface="DFHeiW5-GB"/>
                <a:cs typeface="SimSun"/>
                <a:sym typeface="Arial"/>
              </a:rPr>
              <a:t>基于以太网的光纤通道 </a:t>
            </a:r>
            <a:r>
              <a:rPr lang="en-US" altLang="zh-CN" dirty="0" smtClean="0">
                <a:latin typeface="Arial"/>
                <a:ea typeface="DFHeiW5-GB"/>
                <a:cs typeface="SimSun"/>
                <a:sym typeface="Arial"/>
              </a:rPr>
              <a:t>(</a:t>
            </a:r>
            <a:r>
              <a:rPr lang="en-US" altLang="zh-CN" dirty="0" err="1" smtClean="0">
                <a:latin typeface="Arial"/>
                <a:ea typeface="DFHeiW5-GB"/>
                <a:cs typeface="SimSun"/>
                <a:sym typeface="Arial"/>
              </a:rPr>
              <a:t>FCoE</a:t>
            </a:r>
            <a:r>
              <a:rPr lang="en-US" altLang="zh-CN" dirty="0" smtClean="0">
                <a:latin typeface="Arial"/>
                <a:ea typeface="DFHeiW5-GB"/>
                <a:cs typeface="SimSun"/>
                <a:sym typeface="Arial"/>
              </a:rPr>
              <a:t>)</a:t>
            </a:r>
          </a:p>
          <a:p>
            <a:pPr marL="0" lvl="1" indent="0">
              <a:buNone/>
            </a:pPr>
            <a:r>
              <a:rPr lang="en-US" altLang="zh-CN" b="1" dirty="0" smtClean="0">
                <a:latin typeface="Arial"/>
                <a:ea typeface="DFHeiW5-GB"/>
                <a:cs typeface="SimSun"/>
                <a:sym typeface="Arial"/>
              </a:rPr>
              <a:t>VMFS </a:t>
            </a:r>
            <a:r>
              <a:rPr lang="zh-CN" altLang="en-US" b="1" dirty="0" smtClean="0">
                <a:latin typeface="Arial"/>
                <a:ea typeface="DFHeiW5-GB"/>
                <a:cs typeface="SimSun"/>
                <a:sym typeface="Arial"/>
              </a:rPr>
              <a:t>数据存储通常使用光纤通道。</a:t>
            </a:r>
            <a:endParaRPr lang="zh-CN" altLang="en-US" b="1" dirty="0" smtClean="0">
              <a:latin typeface="Arial"/>
              <a:ea typeface="DFHeiW5-GB"/>
              <a:sym typeface="Arial"/>
            </a:endParaRPr>
          </a:p>
          <a:p>
            <a:pPr marL="0" lvl="1" indent="0">
              <a:buNone/>
            </a:pPr>
            <a:r>
              <a:rPr lang="zh-CN" altLang="en-US" b="1" dirty="0" smtClean="0">
                <a:latin typeface="Arial"/>
                <a:ea typeface="DFHeiW5-GB"/>
                <a:cs typeface="SimSun"/>
                <a:sym typeface="Arial"/>
              </a:rPr>
              <a:t>基于光纤通道 </a:t>
            </a:r>
            <a:r>
              <a:rPr lang="en-US" altLang="zh-CN" b="1" dirty="0" smtClean="0">
                <a:latin typeface="Arial"/>
                <a:ea typeface="DFHeiW5-GB"/>
                <a:cs typeface="SimSun"/>
                <a:sym typeface="Arial"/>
              </a:rPr>
              <a:t>SAN </a:t>
            </a:r>
            <a:r>
              <a:rPr lang="zh-CN" altLang="en-US" b="1" dirty="0" smtClean="0">
                <a:latin typeface="Arial"/>
                <a:ea typeface="DFHeiW5-GB"/>
                <a:cs typeface="SimSun"/>
                <a:sym typeface="Arial"/>
              </a:rPr>
              <a:t>的 </a:t>
            </a:r>
            <a:r>
              <a:rPr lang="en-US" altLang="zh-CN" b="1" dirty="0" smtClean="0">
                <a:latin typeface="Arial"/>
                <a:ea typeface="DFHeiW5-GB"/>
                <a:cs typeface="SimSun"/>
                <a:sym typeface="Arial"/>
              </a:rPr>
              <a:t>VMFS </a:t>
            </a:r>
            <a:r>
              <a:rPr lang="zh-CN" altLang="en-US" b="1" dirty="0" smtClean="0">
                <a:latin typeface="Arial"/>
                <a:ea typeface="DFHeiW5-GB"/>
                <a:cs typeface="SimSun"/>
                <a:sym typeface="Arial"/>
              </a:rPr>
              <a:t>数据存储可以跨多个 </a:t>
            </a:r>
            <a:r>
              <a:rPr lang="en-US" altLang="zh-CN" b="1" dirty="0" smtClean="0">
                <a:latin typeface="Arial"/>
                <a:ea typeface="DFHeiW5-GB"/>
                <a:cs typeface="SimSun"/>
                <a:sym typeface="Arial"/>
              </a:rPr>
              <a:t>ESXI </a:t>
            </a:r>
            <a:r>
              <a:rPr lang="zh-CN" altLang="en-US" b="1" dirty="0" smtClean="0">
                <a:latin typeface="Arial"/>
                <a:ea typeface="DFHeiW5-GB"/>
                <a:cs typeface="SimSun"/>
                <a:sym typeface="Arial"/>
              </a:rPr>
              <a:t>主机进行共享。</a:t>
            </a:r>
            <a:endParaRPr lang="zh-CN" altLang="en-US" b="1" dirty="0" smtClean="0">
              <a:latin typeface="Arial"/>
              <a:ea typeface="DFHeiW5-GB"/>
              <a:sym typeface="Arial"/>
            </a:endParaRPr>
          </a:p>
          <a:p>
            <a:pPr marL="0" lvl="1" indent="0">
              <a:buNone/>
            </a:pPr>
            <a:r>
              <a:rPr lang="zh-CN" altLang="en-US" b="1" dirty="0" smtClean="0">
                <a:latin typeface="Arial"/>
                <a:ea typeface="DFHeiW5-GB"/>
                <a:cs typeface="SimSun"/>
                <a:sym typeface="Arial"/>
              </a:rPr>
              <a:t>可以通过光纤通道 </a:t>
            </a:r>
            <a:r>
              <a:rPr lang="en-US" altLang="zh-CN" b="1" dirty="0" smtClean="0">
                <a:latin typeface="Arial"/>
                <a:ea typeface="DFHeiW5-GB"/>
                <a:cs typeface="SimSun"/>
                <a:sym typeface="Arial"/>
              </a:rPr>
              <a:t>SAN LUN </a:t>
            </a:r>
            <a:r>
              <a:rPr lang="zh-CN" altLang="en-US" b="1" dirty="0" smtClean="0">
                <a:latin typeface="Arial"/>
                <a:ea typeface="DFHeiW5-GB"/>
                <a:cs typeface="SimSun"/>
                <a:sym typeface="Arial"/>
              </a:rPr>
              <a:t>引导 </a:t>
            </a:r>
            <a:r>
              <a:rPr lang="en-US" altLang="zh-CN" b="1" dirty="0" err="1" smtClean="0">
                <a:latin typeface="Arial"/>
                <a:ea typeface="DFHeiW5-GB"/>
                <a:cs typeface="SimSun"/>
                <a:sym typeface="Arial"/>
              </a:rPr>
              <a:t>ESXi</a:t>
            </a:r>
            <a:r>
              <a:rPr lang="en-US" altLang="zh-CN" b="1" dirty="0" smtClean="0">
                <a:latin typeface="Arial"/>
                <a:ea typeface="DFHeiW5-GB"/>
                <a:cs typeface="SimSun"/>
                <a:sym typeface="Arial"/>
              </a:rPr>
              <a:t> </a:t>
            </a:r>
            <a:r>
              <a:rPr lang="zh-CN" altLang="en-US" b="1" dirty="0" smtClean="0">
                <a:latin typeface="Arial"/>
                <a:ea typeface="DFHeiW5-GB"/>
                <a:cs typeface="SimSun"/>
                <a:sym typeface="Arial"/>
              </a:rPr>
              <a:t>主机。</a:t>
            </a:r>
            <a:endParaRPr lang="zh-CN" altLang="en-US" dirty="0">
              <a:latin typeface="Arial"/>
              <a:ea typeface="DFHeiW5-GB"/>
              <a:sym typeface="Arial"/>
            </a:endParaRPr>
          </a:p>
        </p:txBody>
      </p:sp>
      <p:sp>
        <p:nvSpPr>
          <p:cNvPr id="21507" name="Rectangle 4"/>
          <p:cNvSpPr>
            <a:spLocks noGrp="1" noChangeArrowheads="1"/>
          </p:cNvSpPr>
          <p:nvPr>
            <p:ph type="title"/>
          </p:nvPr>
        </p:nvSpPr>
        <p:spPr/>
        <p:txBody>
          <a:bodyPr/>
          <a:lstStyle/>
          <a:p>
            <a:r>
              <a:rPr lang="zh-CN" altLang="en-US" dirty="0" smtClean="0">
                <a:latin typeface="Arial"/>
                <a:ea typeface="DFHeiW5-GB"/>
                <a:cs typeface="SimSun"/>
                <a:sym typeface="Arial"/>
              </a:rPr>
              <a:t>将光纤通道用于 </a:t>
            </a:r>
            <a:r>
              <a:rPr lang="en-US" altLang="zh-CN" dirty="0" err="1" smtClean="0">
                <a:latin typeface="Arial"/>
                <a:ea typeface="DFHeiW5-GB"/>
                <a:cs typeface="SimSun"/>
                <a:sym typeface="Arial"/>
              </a:rPr>
              <a:t>ESXi</a:t>
            </a:r>
            <a:endParaRPr lang="en-US" altLang="zh-CN" dirty="0" smtClean="0">
              <a:latin typeface="Arial"/>
              <a:ea typeface="DFHeiW5-GB"/>
              <a:cs typeface="SimSun"/>
              <a:sym typeface="Arial"/>
            </a:endParaRPr>
          </a:p>
        </p:txBody>
      </p:sp>
    </p:spTree>
    <p:extLst>
      <p:ext uri="{BB962C8B-B14F-4D97-AF65-F5344CB8AC3E}">
        <p14:creationId xmlns:p14="http://schemas.microsoft.com/office/powerpoint/2010/main" val="275462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p:txBody>
          <a:bodyPr/>
          <a:lstStyle/>
          <a:p>
            <a:pPr eaLnBrk="1" hangingPunct="1"/>
            <a:r>
              <a:rPr lang="zh-CN" altLang="en-US" dirty="0" smtClean="0">
                <a:latin typeface="Arial"/>
                <a:ea typeface="DFHeiW5-GB"/>
                <a:cs typeface="SimSun"/>
                <a:sym typeface="Arial"/>
              </a:rPr>
              <a:t>光纤通道 </a:t>
            </a:r>
            <a:r>
              <a:rPr lang="en-US" altLang="zh-CN" dirty="0" smtClean="0">
                <a:latin typeface="Arial"/>
                <a:ea typeface="DFHeiW5-GB"/>
                <a:cs typeface="SimSun"/>
                <a:sym typeface="Arial"/>
              </a:rPr>
              <a:t>SAN </a:t>
            </a:r>
            <a:r>
              <a:rPr lang="zh-CN" altLang="en-US" dirty="0" smtClean="0">
                <a:latin typeface="Arial"/>
                <a:ea typeface="DFHeiW5-GB"/>
                <a:cs typeface="SimSun"/>
                <a:sym typeface="Arial"/>
              </a:rPr>
              <a:t>组件</a:t>
            </a:r>
          </a:p>
        </p:txBody>
      </p:sp>
      <p:pic>
        <p:nvPicPr>
          <p:cNvPr id="7" name="Picture 6" descr="Mod6-39_Carla_Fibre-Channel-SAN-Components.png"/>
          <p:cNvPicPr>
            <a:picLocks noChangeAspect="1"/>
          </p:cNvPicPr>
          <p:nvPr/>
        </p:nvPicPr>
        <p:blipFill>
          <a:blip r:embed="rId3" cstate="print"/>
          <a:stretch>
            <a:fillRect/>
          </a:stretch>
        </p:blipFill>
        <p:spPr>
          <a:xfrm>
            <a:off x="388992" y="958590"/>
            <a:ext cx="8402411" cy="5003547"/>
          </a:xfrm>
          <a:prstGeom prst="rect">
            <a:avLst/>
          </a:prstGeom>
        </p:spPr>
      </p:pic>
    </p:spTree>
    <p:extLst>
      <p:ext uri="{BB962C8B-B14F-4D97-AF65-F5344CB8AC3E}">
        <p14:creationId xmlns:p14="http://schemas.microsoft.com/office/powerpoint/2010/main" val="3642281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8"/>
          <p:cNvSpPr>
            <a:spLocks noGrp="1" noChangeArrowheads="1"/>
          </p:cNvSpPr>
          <p:nvPr>
            <p:ph type="title"/>
          </p:nvPr>
        </p:nvSpPr>
        <p:spPr/>
        <p:txBody>
          <a:bodyPr/>
          <a:lstStyle/>
          <a:p>
            <a:pPr eaLnBrk="1" hangingPunct="1"/>
            <a:r>
              <a:rPr lang="zh-CN" altLang="en-US" smtClean="0">
                <a:latin typeface="Arial"/>
                <a:ea typeface="DFHeiW5-GB"/>
                <a:cs typeface="SimSun"/>
                <a:sym typeface="Arial"/>
              </a:rPr>
              <a:t>光纤通道的寻址和访问控制 </a:t>
            </a:r>
          </a:p>
        </p:txBody>
      </p:sp>
      <p:pic>
        <p:nvPicPr>
          <p:cNvPr id="8" name="Picture 7" descr="Mod6-40_Carla_Fibre-Channel-Addressing-Access-Control.png"/>
          <p:cNvPicPr>
            <a:picLocks noChangeAspect="1"/>
          </p:cNvPicPr>
          <p:nvPr/>
        </p:nvPicPr>
        <p:blipFill>
          <a:blip r:embed="rId3" cstate="print"/>
          <a:stretch>
            <a:fillRect/>
          </a:stretch>
        </p:blipFill>
        <p:spPr>
          <a:xfrm>
            <a:off x="395851" y="1031797"/>
            <a:ext cx="8464593" cy="4912560"/>
          </a:xfrm>
          <a:prstGeom prst="rect">
            <a:avLst/>
          </a:prstGeom>
        </p:spPr>
      </p:pic>
    </p:spTree>
    <p:extLst>
      <p:ext uri="{BB962C8B-B14F-4D97-AF65-F5344CB8AC3E}">
        <p14:creationId xmlns:p14="http://schemas.microsoft.com/office/powerpoint/2010/main" val="1257533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lvl="1" indent="0">
              <a:buNone/>
            </a:pPr>
            <a:r>
              <a:rPr lang="zh-CN" altLang="en-US" dirty="0" smtClean="0">
                <a:latin typeface="Arial"/>
                <a:ea typeface="DFHeiW5-GB"/>
                <a:cs typeface="SimSun"/>
                <a:sym typeface="Arial"/>
              </a:rPr>
              <a:t>在 </a:t>
            </a:r>
            <a:r>
              <a:rPr lang="en-US" altLang="zh-CN" dirty="0" err="1" smtClean="0">
                <a:latin typeface="Arial"/>
                <a:ea typeface="DFHeiW5-GB"/>
                <a:cs typeface="SimSun"/>
                <a:sym typeface="Arial"/>
              </a:rPr>
              <a:t>ESXi</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主机上安装一个或多个受支持的光纤通道适配器。</a:t>
            </a:r>
          </a:p>
          <a:p>
            <a:pPr marL="0" lvl="1" indent="0">
              <a:buNone/>
            </a:pPr>
            <a:r>
              <a:rPr lang="zh-CN" altLang="en-US" dirty="0" smtClean="0">
                <a:latin typeface="Arial"/>
                <a:ea typeface="DFHeiW5-GB"/>
                <a:cs typeface="SimSun"/>
                <a:sym typeface="Arial"/>
              </a:rPr>
              <a:t>主机可在服务器引导过程中识别出光纤通道存储适配器。</a:t>
            </a:r>
          </a:p>
          <a:p>
            <a:endParaRPr lang="zh-CN" altLang="en-US" dirty="0">
              <a:latin typeface="Arial"/>
              <a:ea typeface="DFHeiW5-GB"/>
              <a:sym typeface="Arial"/>
            </a:endParaRPr>
          </a:p>
        </p:txBody>
      </p:sp>
      <p:sp>
        <p:nvSpPr>
          <p:cNvPr id="24580" name="Rectangle 9"/>
          <p:cNvSpPr>
            <a:spLocks noGrp="1" noChangeArrowheads="1"/>
          </p:cNvSpPr>
          <p:nvPr>
            <p:ph type="title"/>
          </p:nvPr>
        </p:nvSpPr>
        <p:spPr/>
        <p:txBody>
          <a:bodyPr/>
          <a:lstStyle/>
          <a:p>
            <a:r>
              <a:rPr lang="zh-CN" altLang="en-US" dirty="0" smtClean="0">
                <a:latin typeface="Arial"/>
                <a:ea typeface="DFHeiW5-GB"/>
                <a:cs typeface="SimSun"/>
                <a:sym typeface="Arial"/>
              </a:rPr>
              <a:t>访问光纤通道存储</a:t>
            </a: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7791" y="1798320"/>
            <a:ext cx="5746547" cy="41024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5153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 name="Straight Connector 29"/>
          <p:cNvCxnSpPr/>
          <p:nvPr/>
        </p:nvCxnSpPr>
        <p:spPr bwMode="auto">
          <a:xfrm rot="16200000" flipH="1">
            <a:off x="4175984" y="4186375"/>
            <a:ext cx="1605685" cy="848892"/>
          </a:xfrm>
          <a:prstGeom prst="line">
            <a:avLst/>
          </a:prstGeom>
          <a:solidFill>
            <a:srgbClr val="0095D3"/>
          </a:solidFill>
          <a:ln w="38100" cap="flat" cmpd="sng" algn="ctr">
            <a:solidFill>
              <a:srgbClr val="FF0000"/>
            </a:solidFill>
            <a:prstDash val="solid"/>
            <a:round/>
            <a:headEnd type="none" w="med" len="med"/>
            <a:tailEnd type="none" w="med" len="med"/>
          </a:ln>
          <a:effectLst/>
        </p:spPr>
      </p:cxnSp>
      <p:cxnSp>
        <p:nvCxnSpPr>
          <p:cNvPr id="31" name="Straight Connector 30"/>
          <p:cNvCxnSpPr/>
          <p:nvPr/>
        </p:nvCxnSpPr>
        <p:spPr bwMode="auto">
          <a:xfrm rot="5400000">
            <a:off x="3184133" y="4138020"/>
            <a:ext cx="1665983" cy="968430"/>
          </a:xfrm>
          <a:prstGeom prst="line">
            <a:avLst/>
          </a:prstGeom>
          <a:solidFill>
            <a:srgbClr val="0095D3"/>
          </a:solidFill>
          <a:ln w="38100" cap="flat" cmpd="sng" algn="ctr">
            <a:solidFill>
              <a:schemeClr val="tx1">
                <a:lumMod val="50000"/>
              </a:schemeClr>
            </a:solidFill>
            <a:prstDash val="solid"/>
            <a:round/>
            <a:headEnd type="none" w="med" len="med"/>
            <a:tailEnd type="none" w="med" len="med"/>
          </a:ln>
          <a:effectLst/>
        </p:spPr>
      </p:cxnSp>
      <p:cxnSp>
        <p:nvCxnSpPr>
          <p:cNvPr id="29" name="Straight Connector 28"/>
          <p:cNvCxnSpPr/>
          <p:nvPr/>
        </p:nvCxnSpPr>
        <p:spPr bwMode="auto">
          <a:xfrm rot="16200000" flipH="1">
            <a:off x="3062342" y="3128376"/>
            <a:ext cx="1013813" cy="1327508"/>
          </a:xfrm>
          <a:prstGeom prst="line">
            <a:avLst/>
          </a:prstGeom>
          <a:solidFill>
            <a:srgbClr val="0095D3"/>
          </a:solidFill>
          <a:ln w="38100" cap="flat" cmpd="sng" algn="ctr">
            <a:solidFill>
              <a:srgbClr val="FF0000"/>
            </a:solidFill>
            <a:prstDash val="solid"/>
            <a:round/>
            <a:headEnd type="none" w="med" len="med"/>
            <a:tailEnd type="none" w="med" len="med"/>
          </a:ln>
          <a:effectLst/>
        </p:spPr>
      </p:cxnSp>
      <p:cxnSp>
        <p:nvCxnSpPr>
          <p:cNvPr id="28" name="Straight Connector 27"/>
          <p:cNvCxnSpPr/>
          <p:nvPr/>
        </p:nvCxnSpPr>
        <p:spPr bwMode="auto">
          <a:xfrm rot="5400000">
            <a:off x="5093610" y="3049465"/>
            <a:ext cx="1048545" cy="1263557"/>
          </a:xfrm>
          <a:prstGeom prst="line">
            <a:avLst/>
          </a:prstGeom>
          <a:solidFill>
            <a:srgbClr val="0095D3"/>
          </a:solidFill>
          <a:ln w="38100" cap="flat" cmpd="sng" algn="ctr">
            <a:solidFill>
              <a:srgbClr val="FF0000"/>
            </a:solidFill>
            <a:prstDash val="solid"/>
            <a:round/>
            <a:headEnd type="none" w="med" len="med"/>
            <a:tailEnd type="none" w="med" len="med"/>
          </a:ln>
          <a:effectLst/>
        </p:spPr>
      </p:cxnSp>
      <p:cxnSp>
        <p:nvCxnSpPr>
          <p:cNvPr id="51" name="Straight Connector 50"/>
          <p:cNvCxnSpPr/>
          <p:nvPr/>
        </p:nvCxnSpPr>
        <p:spPr bwMode="auto">
          <a:xfrm rot="16200000" flipH="1">
            <a:off x="3045024" y="3048711"/>
            <a:ext cx="1013813" cy="1327508"/>
          </a:xfrm>
          <a:prstGeom prst="line">
            <a:avLst/>
          </a:prstGeom>
          <a:solidFill>
            <a:srgbClr val="0095D3"/>
          </a:solidFill>
          <a:ln w="38100" cap="flat" cmpd="sng" algn="ctr">
            <a:solidFill>
              <a:schemeClr val="tx1">
                <a:lumMod val="50000"/>
              </a:schemeClr>
            </a:solidFill>
            <a:prstDash val="solid"/>
            <a:round/>
            <a:headEnd type="none" w="med" len="med"/>
            <a:tailEnd type="none" w="med" len="med"/>
          </a:ln>
          <a:effectLst/>
        </p:spPr>
      </p:cxnSp>
      <p:cxnSp>
        <p:nvCxnSpPr>
          <p:cNvPr id="52" name="Straight Connector 51"/>
          <p:cNvCxnSpPr/>
          <p:nvPr/>
        </p:nvCxnSpPr>
        <p:spPr bwMode="auto">
          <a:xfrm rot="5400000">
            <a:off x="5076292" y="3000974"/>
            <a:ext cx="1048545" cy="1263557"/>
          </a:xfrm>
          <a:prstGeom prst="line">
            <a:avLst/>
          </a:prstGeom>
          <a:solidFill>
            <a:srgbClr val="0095D3"/>
          </a:solidFill>
          <a:ln w="38100" cap="flat" cmpd="sng" algn="ctr">
            <a:solidFill>
              <a:schemeClr val="tx1">
                <a:lumMod val="50000"/>
              </a:schemeClr>
            </a:solidFill>
            <a:prstDash val="solid"/>
            <a:round/>
            <a:headEnd type="none" w="med" len="med"/>
            <a:tailEnd type="none" w="med" len="med"/>
          </a:ln>
          <a:effectLst/>
        </p:spPr>
      </p:cxnSp>
      <p:pic>
        <p:nvPicPr>
          <p:cNvPr id="22" name="Picture 20" descr="ICON_NetSwitch_LG_Q408"/>
          <p:cNvPicPr>
            <a:picLocks noChangeAspect="1" noChangeArrowheads="1"/>
          </p:cNvPicPr>
          <p:nvPr/>
        </p:nvPicPr>
        <p:blipFill>
          <a:blip r:embed="rId3" cstate="print"/>
          <a:srcRect/>
          <a:stretch>
            <a:fillRect/>
          </a:stretch>
        </p:blipFill>
        <p:spPr bwMode="auto">
          <a:xfrm>
            <a:off x="3542805" y="3567115"/>
            <a:ext cx="1790700" cy="1165225"/>
          </a:xfrm>
          <a:prstGeom prst="rect">
            <a:avLst/>
          </a:prstGeom>
          <a:noFill/>
          <a:ln w="9525">
            <a:noFill/>
            <a:miter lim="800000"/>
            <a:headEnd/>
            <a:tailEnd/>
          </a:ln>
        </p:spPr>
      </p:pic>
      <p:sp>
        <p:nvSpPr>
          <p:cNvPr id="3" name="Title 2"/>
          <p:cNvSpPr>
            <a:spLocks noGrp="1"/>
          </p:cNvSpPr>
          <p:nvPr>
            <p:ph type="title"/>
          </p:nvPr>
        </p:nvSpPr>
        <p:spPr/>
        <p:txBody>
          <a:bodyPr/>
          <a:lstStyle/>
          <a:p>
            <a:r>
              <a:rPr lang="en-US" altLang="zh-CN" dirty="0" err="1" smtClean="0">
                <a:latin typeface="Arial"/>
                <a:ea typeface="DFHeiW5-GB"/>
                <a:cs typeface="SimSun"/>
                <a:sym typeface="Arial"/>
              </a:rPr>
              <a:t>FCoE</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适配器</a:t>
            </a:r>
            <a:endParaRPr lang="zh-CN" altLang="en-US" dirty="0">
              <a:latin typeface="Arial"/>
              <a:ea typeface="DFHeiW5-GB"/>
              <a:sym typeface="Arial"/>
            </a:endParaRPr>
          </a:p>
        </p:txBody>
      </p:sp>
      <p:sp>
        <p:nvSpPr>
          <p:cNvPr id="34" name="Rounded Rectangle 33"/>
          <p:cNvSpPr/>
          <p:nvPr/>
        </p:nvSpPr>
        <p:spPr bwMode="auto">
          <a:xfrm>
            <a:off x="1055009" y="1144278"/>
            <a:ext cx="3248497" cy="1378634"/>
          </a:xfrm>
          <a:prstGeom prst="roundRect">
            <a:avLst/>
          </a:prstGeom>
          <a:gradFill>
            <a:gsLst>
              <a:gs pos="100000">
                <a:srgbClr val="525252"/>
              </a:gs>
              <a:gs pos="0">
                <a:srgbClr val="262626"/>
              </a:gs>
            </a:gsLst>
          </a:gradFill>
          <a:ln w="12700" cmpd="sng">
            <a:solidFill>
              <a:srgbClr val="666666">
                <a:alpha val="36000"/>
              </a:srgbClr>
            </a:solidFill>
            <a:headEnd type="none" w="med" len="med"/>
            <a:tailEnd type="none" w="med" len="med"/>
          </a:ln>
          <a:effectLst>
            <a:outerShdw blurRad="50800" dist="25400" dir="5400000" sx="99000" sy="99000" algn="t" rotWithShape="0">
              <a:prstClr val="black">
                <a:alpha val="40000"/>
              </a:prstClr>
            </a:outerShdw>
          </a:effectLst>
          <a:scene3d>
            <a:camera prst="orthographicFront"/>
            <a:lightRig rig="threePt" dir="t"/>
          </a:scene3d>
          <a:sp3d contourW="12700">
            <a:bevelT w="31750" h="12700"/>
            <a:contourClr>
              <a:schemeClr val="tx1"/>
            </a:contourClr>
          </a:sp3d>
        </p:spPr>
        <p:style>
          <a:lnRef idx="1">
            <a:schemeClr val="accent4"/>
          </a:lnRef>
          <a:fillRef idx="3">
            <a:schemeClr val="accent4"/>
          </a:fillRef>
          <a:effectRef idx="2">
            <a:schemeClr val="accent4"/>
          </a:effectRef>
          <a:fontRef idx="minor">
            <a:schemeClr val="lt1"/>
          </a:fontRef>
        </p:style>
        <p:txBody>
          <a:bodyPr anchor="ctr"/>
          <a:lstStyle/>
          <a:p>
            <a:pPr>
              <a:spcAft>
                <a:spcPct val="0"/>
              </a:spcAft>
              <a:defRPr/>
            </a:pPr>
            <a:endParaRPr lang="zh-CN" altLang="en-US" sz="1600" b="1">
              <a:solidFill>
                <a:schemeClr val="bg1"/>
              </a:solidFill>
              <a:latin typeface="Arial"/>
              <a:ea typeface="DFHeiW5-GB"/>
              <a:sym typeface="Arial"/>
            </a:endParaRPr>
          </a:p>
        </p:txBody>
      </p:sp>
      <p:sp>
        <p:nvSpPr>
          <p:cNvPr id="36" name="Rounded Rectangle 35"/>
          <p:cNvSpPr/>
          <p:nvPr/>
        </p:nvSpPr>
        <p:spPr bwMode="auto">
          <a:xfrm>
            <a:off x="1662047" y="2515601"/>
            <a:ext cx="2057400" cy="960120"/>
          </a:xfrm>
          <a:prstGeom prst="roundRect">
            <a:avLst/>
          </a:prstGeom>
          <a:gradFill>
            <a:gsLst>
              <a:gs pos="0">
                <a:srgbClr val="037BB1"/>
              </a:gs>
              <a:gs pos="83000">
                <a:srgbClr val="52AEDC"/>
              </a:gs>
            </a:gsLst>
          </a:gradFill>
          <a:ln w="12700">
            <a:solidFill>
              <a:schemeClr val="accent1">
                <a:lumMod val="75000"/>
              </a:schemeClr>
            </a:solidFill>
            <a:headEnd type="none" w="med" len="med"/>
            <a:tailEnd type="none" w="med" len="med"/>
          </a:ln>
          <a:effectLst>
            <a:outerShdw blurRad="50800" dist="25400" dir="5400000" sx="99000" sy="99000" algn="t" rotWithShape="0">
              <a:prstClr val="black">
                <a:alpha val="40000"/>
              </a:prstClr>
            </a:outerShdw>
          </a:effectLst>
          <a:scene3d>
            <a:camera prst="orthographicFront"/>
            <a:lightRig rig="threePt" dir="t"/>
          </a:scene3d>
          <a:sp3d>
            <a:bevelT w="38100" h="12700"/>
          </a:sp3d>
        </p:spPr>
        <p:style>
          <a:lnRef idx="1">
            <a:schemeClr val="accent4"/>
          </a:lnRef>
          <a:fillRef idx="3">
            <a:schemeClr val="accent4"/>
          </a:fillRef>
          <a:effectRef idx="2">
            <a:schemeClr val="accent4"/>
          </a:effectRef>
          <a:fontRef idx="minor">
            <a:schemeClr val="lt1"/>
          </a:fontRef>
        </p:style>
        <p:txBody>
          <a:bodyPr anchor="ctr"/>
          <a:lstStyle/>
          <a:p>
            <a:pPr>
              <a:spcAft>
                <a:spcPct val="0"/>
              </a:spcAft>
              <a:defRPr/>
            </a:pPr>
            <a:r>
              <a:rPr lang="zh-CN" altLang="en-US" sz="1800" b="1" dirty="0" smtClean="0">
                <a:solidFill>
                  <a:srgbClr val="FFFFFF"/>
                </a:solidFill>
                <a:latin typeface="Arial"/>
                <a:ea typeface="DFHeiW5-GB"/>
                <a:cs typeface="SimSun"/>
                <a:sym typeface="Arial"/>
              </a:rPr>
              <a:t>聚合网络适配器</a:t>
            </a:r>
            <a:endParaRPr lang="zh-CN" altLang="en-US" sz="1800" b="1" dirty="0">
              <a:solidFill>
                <a:srgbClr val="FFFFFF"/>
              </a:solidFill>
              <a:latin typeface="Arial"/>
              <a:ea typeface="DFHeiW5-GB"/>
              <a:sym typeface="Arial"/>
            </a:endParaRPr>
          </a:p>
        </p:txBody>
      </p:sp>
      <p:sp>
        <p:nvSpPr>
          <p:cNvPr id="37" name="Rounded Rectangle 36"/>
          <p:cNvSpPr/>
          <p:nvPr/>
        </p:nvSpPr>
        <p:spPr bwMode="auto">
          <a:xfrm>
            <a:off x="1610919" y="1937715"/>
            <a:ext cx="1047238" cy="535978"/>
          </a:xfrm>
          <a:prstGeom prst="roundRect">
            <a:avLst/>
          </a:prstGeom>
          <a:gradFill>
            <a:gsLst>
              <a:gs pos="0">
                <a:srgbClr val="61C0E0"/>
              </a:gs>
              <a:gs pos="100000">
                <a:srgbClr val="ACE0F2"/>
              </a:gs>
            </a:gsLst>
          </a:gradFill>
          <a:ln w="12700">
            <a:solidFill>
              <a:srgbClr val="39A5E5"/>
            </a:solidFill>
            <a:headEnd type="none" w="med" len="med"/>
            <a:tailEnd type="none" w="med" len="med"/>
          </a:ln>
          <a:effectLst>
            <a:outerShdw blurRad="50800" dist="25400" dir="5400000" sx="99000" sy="99000" algn="t" rotWithShape="0">
              <a:prstClr val="black">
                <a:alpha val="40000"/>
              </a:prstClr>
            </a:outerShdw>
          </a:effectLst>
          <a:scene3d>
            <a:camera prst="orthographicFront"/>
            <a:lightRig rig="threePt" dir="t"/>
          </a:scene3d>
          <a:sp3d>
            <a:bevelT w="31750" h="12700"/>
          </a:sp3d>
        </p:spPr>
        <p:style>
          <a:lnRef idx="1">
            <a:schemeClr val="accent4"/>
          </a:lnRef>
          <a:fillRef idx="3">
            <a:schemeClr val="accent4"/>
          </a:fillRef>
          <a:effectRef idx="2">
            <a:schemeClr val="accent4"/>
          </a:effectRef>
          <a:fontRef idx="minor">
            <a:schemeClr val="lt1"/>
          </a:fontRef>
        </p:style>
        <p:txBody>
          <a:bodyPr anchor="ctr"/>
          <a:lstStyle/>
          <a:p>
            <a:pPr>
              <a:spcAft>
                <a:spcPct val="0"/>
              </a:spcAft>
              <a:defRPr/>
            </a:pPr>
            <a:r>
              <a:rPr lang="zh-CN" altLang="en-US" sz="1600" b="1" dirty="0" smtClean="0">
                <a:solidFill>
                  <a:srgbClr val="000000"/>
                </a:solidFill>
                <a:latin typeface="Arial"/>
                <a:ea typeface="DFHeiW5-GB"/>
                <a:cs typeface="SimSun"/>
                <a:sym typeface="Arial"/>
              </a:rPr>
              <a:t>网络驱动程序</a:t>
            </a:r>
            <a:endParaRPr lang="zh-CN" altLang="en-US" sz="1600" b="1" dirty="0">
              <a:solidFill>
                <a:srgbClr val="000000"/>
              </a:solidFill>
              <a:latin typeface="Arial"/>
              <a:ea typeface="DFHeiW5-GB"/>
              <a:sym typeface="Arial"/>
            </a:endParaRPr>
          </a:p>
        </p:txBody>
      </p:sp>
      <p:sp>
        <p:nvSpPr>
          <p:cNvPr id="40" name="Rounded Rectangle 39"/>
          <p:cNvSpPr/>
          <p:nvPr/>
        </p:nvSpPr>
        <p:spPr bwMode="auto">
          <a:xfrm>
            <a:off x="2736718" y="1934197"/>
            <a:ext cx="1051560" cy="539496"/>
          </a:xfrm>
          <a:prstGeom prst="roundRect">
            <a:avLst/>
          </a:prstGeom>
          <a:gradFill>
            <a:gsLst>
              <a:gs pos="0">
                <a:srgbClr val="61C0E0"/>
              </a:gs>
              <a:gs pos="100000">
                <a:srgbClr val="ACE0F2"/>
              </a:gs>
            </a:gsLst>
          </a:gradFill>
          <a:ln w="12700">
            <a:solidFill>
              <a:srgbClr val="39A5E5"/>
            </a:solidFill>
            <a:headEnd type="none" w="med" len="med"/>
            <a:tailEnd type="none" w="med" len="med"/>
          </a:ln>
          <a:effectLst>
            <a:outerShdw blurRad="50800" dist="25400" dir="5400000" sx="99000" sy="99000" algn="t" rotWithShape="0">
              <a:prstClr val="black">
                <a:alpha val="40000"/>
              </a:prstClr>
            </a:outerShdw>
          </a:effectLst>
          <a:scene3d>
            <a:camera prst="orthographicFront"/>
            <a:lightRig rig="threePt" dir="t"/>
          </a:scene3d>
          <a:sp3d>
            <a:bevelT w="31750" h="12700"/>
          </a:sp3d>
        </p:spPr>
        <p:style>
          <a:lnRef idx="1">
            <a:schemeClr val="accent4"/>
          </a:lnRef>
          <a:fillRef idx="3">
            <a:schemeClr val="accent4"/>
          </a:fillRef>
          <a:effectRef idx="2">
            <a:schemeClr val="accent4"/>
          </a:effectRef>
          <a:fontRef idx="minor">
            <a:schemeClr val="lt1"/>
          </a:fontRef>
        </p:style>
        <p:txBody>
          <a:bodyPr anchor="ctr"/>
          <a:lstStyle/>
          <a:p>
            <a:pPr>
              <a:spcAft>
                <a:spcPct val="0"/>
              </a:spcAft>
              <a:defRPr/>
            </a:pPr>
            <a:r>
              <a:rPr lang="en-US" altLang="zh-CN" sz="1600" b="1" dirty="0" smtClean="0">
                <a:solidFill>
                  <a:srgbClr val="000000"/>
                </a:solidFill>
                <a:latin typeface="Arial"/>
                <a:ea typeface="DFHeiW5-GB"/>
                <a:cs typeface="SimSun"/>
                <a:sym typeface="Arial"/>
              </a:rPr>
              <a:t>FC </a:t>
            </a:r>
            <a:r>
              <a:rPr lang="zh-CN" altLang="en-US" sz="1600" b="1" dirty="0" smtClean="0">
                <a:solidFill>
                  <a:srgbClr val="000000"/>
                </a:solidFill>
                <a:latin typeface="Arial"/>
                <a:ea typeface="DFHeiW5-GB"/>
                <a:cs typeface="SimSun"/>
                <a:sym typeface="Arial"/>
              </a:rPr>
              <a:t>驱动程序</a:t>
            </a:r>
            <a:endParaRPr lang="zh-CN" altLang="en-US" sz="1600" b="1" dirty="0">
              <a:solidFill>
                <a:srgbClr val="000000"/>
              </a:solidFill>
              <a:latin typeface="Arial"/>
              <a:ea typeface="DFHeiW5-GB"/>
              <a:sym typeface="Arial"/>
            </a:endParaRPr>
          </a:p>
        </p:txBody>
      </p:sp>
      <p:sp>
        <p:nvSpPr>
          <p:cNvPr id="41" name="TextBox 40"/>
          <p:cNvSpPr txBox="1"/>
          <p:nvPr/>
        </p:nvSpPr>
        <p:spPr>
          <a:xfrm>
            <a:off x="2001596" y="1327158"/>
            <a:ext cx="1356461" cy="400110"/>
          </a:xfrm>
          <a:prstGeom prst="rect">
            <a:avLst/>
          </a:prstGeom>
          <a:noFill/>
        </p:spPr>
        <p:txBody>
          <a:bodyPr wrap="none" rtlCol="0">
            <a:spAutoFit/>
          </a:bodyPr>
          <a:lstStyle/>
          <a:p>
            <a:r>
              <a:rPr lang="en-US" altLang="zh-CN" sz="2000" b="1" dirty="0" err="1" smtClean="0">
                <a:solidFill>
                  <a:schemeClr val="bg1"/>
                </a:solidFill>
                <a:latin typeface="Arial"/>
                <a:ea typeface="DFHeiW5-GB"/>
                <a:cs typeface="SimSun"/>
                <a:sym typeface="Arial"/>
              </a:rPr>
              <a:t>ESXi</a:t>
            </a:r>
            <a:r>
              <a:rPr lang="en-US" altLang="zh-CN" sz="2000" b="1" dirty="0" smtClean="0">
                <a:solidFill>
                  <a:schemeClr val="bg1"/>
                </a:solidFill>
                <a:latin typeface="Arial"/>
                <a:ea typeface="DFHeiW5-GB"/>
                <a:cs typeface="SimSun"/>
                <a:sym typeface="Arial"/>
              </a:rPr>
              <a:t> </a:t>
            </a:r>
            <a:r>
              <a:rPr lang="zh-CN" altLang="en-US" sz="2000" b="1" dirty="0" smtClean="0">
                <a:solidFill>
                  <a:schemeClr val="bg1"/>
                </a:solidFill>
                <a:latin typeface="Arial"/>
                <a:ea typeface="DFHeiW5-GB"/>
                <a:cs typeface="SimSun"/>
                <a:sym typeface="Arial"/>
              </a:rPr>
              <a:t>主机</a:t>
            </a:r>
          </a:p>
        </p:txBody>
      </p:sp>
      <p:sp>
        <p:nvSpPr>
          <p:cNvPr id="42" name="Rounded Rectangle 41"/>
          <p:cNvSpPr/>
          <p:nvPr/>
        </p:nvSpPr>
        <p:spPr bwMode="auto">
          <a:xfrm>
            <a:off x="4745434" y="1128305"/>
            <a:ext cx="3248497" cy="1378634"/>
          </a:xfrm>
          <a:prstGeom prst="roundRect">
            <a:avLst/>
          </a:prstGeom>
          <a:gradFill>
            <a:gsLst>
              <a:gs pos="100000">
                <a:srgbClr val="525252"/>
              </a:gs>
              <a:gs pos="0">
                <a:srgbClr val="262626"/>
              </a:gs>
            </a:gsLst>
          </a:gradFill>
          <a:ln w="12700" cmpd="sng">
            <a:solidFill>
              <a:srgbClr val="666666">
                <a:alpha val="36000"/>
              </a:srgbClr>
            </a:solidFill>
            <a:headEnd type="none" w="med" len="med"/>
            <a:tailEnd type="none" w="med" len="med"/>
          </a:ln>
          <a:effectLst>
            <a:outerShdw blurRad="50800" dist="25400" dir="5400000" sx="99000" sy="99000" algn="t" rotWithShape="0">
              <a:prstClr val="black">
                <a:alpha val="40000"/>
              </a:prstClr>
            </a:outerShdw>
          </a:effectLst>
          <a:scene3d>
            <a:camera prst="orthographicFront"/>
            <a:lightRig rig="threePt" dir="t"/>
          </a:scene3d>
          <a:sp3d contourW="12700">
            <a:bevelT w="31750" h="12700"/>
            <a:contourClr>
              <a:schemeClr val="tx1"/>
            </a:contourClr>
          </a:sp3d>
        </p:spPr>
        <p:style>
          <a:lnRef idx="1">
            <a:schemeClr val="accent4"/>
          </a:lnRef>
          <a:fillRef idx="3">
            <a:schemeClr val="accent4"/>
          </a:fillRef>
          <a:effectRef idx="2">
            <a:schemeClr val="accent4"/>
          </a:effectRef>
          <a:fontRef idx="minor">
            <a:schemeClr val="lt1"/>
          </a:fontRef>
        </p:style>
        <p:txBody>
          <a:bodyPr anchor="ctr"/>
          <a:lstStyle/>
          <a:p>
            <a:pPr>
              <a:spcAft>
                <a:spcPct val="0"/>
              </a:spcAft>
              <a:defRPr/>
            </a:pPr>
            <a:endParaRPr lang="zh-CN" altLang="en-US" sz="1600" b="1">
              <a:solidFill>
                <a:schemeClr val="bg1"/>
              </a:solidFill>
              <a:latin typeface="Arial"/>
              <a:ea typeface="DFHeiW5-GB"/>
              <a:sym typeface="Arial"/>
            </a:endParaRPr>
          </a:p>
        </p:txBody>
      </p:sp>
      <p:sp>
        <p:nvSpPr>
          <p:cNvPr id="43" name="Rounded Rectangle 42"/>
          <p:cNvSpPr/>
          <p:nvPr/>
        </p:nvSpPr>
        <p:spPr bwMode="auto">
          <a:xfrm>
            <a:off x="5252105" y="1921742"/>
            <a:ext cx="1047238" cy="535978"/>
          </a:xfrm>
          <a:prstGeom prst="roundRect">
            <a:avLst/>
          </a:prstGeom>
          <a:gradFill>
            <a:gsLst>
              <a:gs pos="0">
                <a:srgbClr val="61C0E0"/>
              </a:gs>
              <a:gs pos="100000">
                <a:srgbClr val="ACE0F2"/>
              </a:gs>
            </a:gsLst>
          </a:gradFill>
          <a:ln w="12700">
            <a:solidFill>
              <a:srgbClr val="39A5E5"/>
            </a:solidFill>
            <a:headEnd type="none" w="med" len="med"/>
            <a:tailEnd type="none" w="med" len="med"/>
          </a:ln>
          <a:effectLst>
            <a:outerShdw blurRad="50800" dist="25400" dir="5400000" sx="99000" sy="99000" algn="t" rotWithShape="0">
              <a:prstClr val="black">
                <a:alpha val="40000"/>
              </a:prstClr>
            </a:outerShdw>
          </a:effectLst>
          <a:scene3d>
            <a:camera prst="orthographicFront"/>
            <a:lightRig rig="threePt" dir="t"/>
          </a:scene3d>
          <a:sp3d>
            <a:bevelT w="31750" h="12700"/>
          </a:sp3d>
        </p:spPr>
        <p:style>
          <a:lnRef idx="1">
            <a:schemeClr val="accent4"/>
          </a:lnRef>
          <a:fillRef idx="3">
            <a:schemeClr val="accent4"/>
          </a:fillRef>
          <a:effectRef idx="2">
            <a:schemeClr val="accent4"/>
          </a:effectRef>
          <a:fontRef idx="minor">
            <a:schemeClr val="lt1"/>
          </a:fontRef>
        </p:style>
        <p:txBody>
          <a:bodyPr anchor="ctr"/>
          <a:lstStyle/>
          <a:p>
            <a:pPr>
              <a:spcAft>
                <a:spcPct val="0"/>
              </a:spcAft>
              <a:defRPr/>
            </a:pPr>
            <a:r>
              <a:rPr lang="zh-CN" altLang="en-US" sz="1600" b="1" dirty="0" smtClean="0">
                <a:solidFill>
                  <a:srgbClr val="000000"/>
                </a:solidFill>
                <a:latin typeface="Arial"/>
                <a:ea typeface="DFHeiW5-GB"/>
                <a:cs typeface="SimSun"/>
                <a:sym typeface="Arial"/>
              </a:rPr>
              <a:t>网络驱动程序</a:t>
            </a:r>
            <a:endParaRPr lang="zh-CN" altLang="en-US" sz="1600" b="1" dirty="0">
              <a:solidFill>
                <a:srgbClr val="000000"/>
              </a:solidFill>
              <a:latin typeface="Arial"/>
              <a:ea typeface="DFHeiW5-GB"/>
              <a:sym typeface="Arial"/>
            </a:endParaRPr>
          </a:p>
        </p:txBody>
      </p:sp>
      <p:sp>
        <p:nvSpPr>
          <p:cNvPr id="44" name="Rounded Rectangle 43"/>
          <p:cNvSpPr/>
          <p:nvPr/>
        </p:nvSpPr>
        <p:spPr bwMode="auto">
          <a:xfrm>
            <a:off x="6377903" y="1918224"/>
            <a:ext cx="1203943" cy="539496"/>
          </a:xfrm>
          <a:prstGeom prst="roundRect">
            <a:avLst/>
          </a:prstGeom>
          <a:gradFill>
            <a:gsLst>
              <a:gs pos="0">
                <a:srgbClr val="61C0E0"/>
              </a:gs>
              <a:gs pos="100000">
                <a:srgbClr val="ACE0F2"/>
              </a:gs>
            </a:gsLst>
          </a:gradFill>
          <a:ln w="12700">
            <a:solidFill>
              <a:srgbClr val="39A5E5"/>
            </a:solidFill>
            <a:headEnd type="none" w="med" len="med"/>
            <a:tailEnd type="none" w="med" len="med"/>
          </a:ln>
          <a:effectLst>
            <a:outerShdw blurRad="50800" dist="25400" dir="5400000" sx="99000" sy="99000" algn="t" rotWithShape="0">
              <a:prstClr val="black">
                <a:alpha val="40000"/>
              </a:prstClr>
            </a:outerShdw>
          </a:effectLst>
          <a:scene3d>
            <a:camera prst="orthographicFront"/>
            <a:lightRig rig="threePt" dir="t"/>
          </a:scene3d>
          <a:sp3d>
            <a:bevelT w="31750" h="12700"/>
          </a:sp3d>
        </p:spPr>
        <p:style>
          <a:lnRef idx="1">
            <a:schemeClr val="accent4"/>
          </a:lnRef>
          <a:fillRef idx="3">
            <a:schemeClr val="accent4"/>
          </a:fillRef>
          <a:effectRef idx="2">
            <a:schemeClr val="accent4"/>
          </a:effectRef>
          <a:fontRef idx="minor">
            <a:schemeClr val="lt1"/>
          </a:fontRef>
        </p:style>
        <p:txBody>
          <a:bodyPr anchor="ctr"/>
          <a:lstStyle/>
          <a:p>
            <a:pPr>
              <a:spcAft>
                <a:spcPct val="0"/>
              </a:spcAft>
              <a:defRPr/>
            </a:pPr>
            <a:r>
              <a:rPr lang="zh-CN" altLang="en-US" sz="1600" b="1" dirty="0" smtClean="0">
                <a:solidFill>
                  <a:srgbClr val="000000"/>
                </a:solidFill>
                <a:latin typeface="Arial"/>
                <a:ea typeface="DFHeiW5-GB"/>
                <a:cs typeface="SimSun"/>
                <a:sym typeface="Arial"/>
              </a:rPr>
              <a:t>软件 </a:t>
            </a:r>
            <a:r>
              <a:rPr lang="en-US" altLang="zh-CN" sz="1600" b="1" dirty="0" smtClean="0">
                <a:solidFill>
                  <a:srgbClr val="000000"/>
                </a:solidFill>
                <a:latin typeface="Arial"/>
                <a:ea typeface="DFHeiW5-GB"/>
                <a:cs typeface="SimSun"/>
                <a:sym typeface="Arial"/>
              </a:rPr>
              <a:t>FC</a:t>
            </a:r>
            <a:endParaRPr lang="zh-CN" altLang="en-US" sz="1600" b="1" dirty="0">
              <a:solidFill>
                <a:srgbClr val="000000"/>
              </a:solidFill>
              <a:latin typeface="Arial"/>
              <a:ea typeface="DFHeiW5-GB"/>
              <a:sym typeface="Arial"/>
            </a:endParaRPr>
          </a:p>
        </p:txBody>
      </p:sp>
      <p:sp>
        <p:nvSpPr>
          <p:cNvPr id="45" name="TextBox 44"/>
          <p:cNvSpPr txBox="1"/>
          <p:nvPr/>
        </p:nvSpPr>
        <p:spPr>
          <a:xfrm>
            <a:off x="5486740" y="1311185"/>
            <a:ext cx="1837362" cy="400110"/>
          </a:xfrm>
          <a:prstGeom prst="rect">
            <a:avLst/>
          </a:prstGeom>
          <a:noFill/>
        </p:spPr>
        <p:txBody>
          <a:bodyPr wrap="none" rtlCol="0">
            <a:spAutoFit/>
          </a:bodyPr>
          <a:lstStyle/>
          <a:p>
            <a:r>
              <a:rPr lang="en-US" altLang="zh-CN" sz="2000" b="1" dirty="0" err="1" smtClean="0">
                <a:solidFill>
                  <a:schemeClr val="bg1"/>
                </a:solidFill>
                <a:latin typeface="Arial"/>
                <a:ea typeface="DFHeiW5-GB"/>
                <a:cs typeface="SimSun"/>
                <a:sym typeface="Arial"/>
              </a:rPr>
              <a:t>ESXi</a:t>
            </a:r>
            <a:r>
              <a:rPr lang="en-US" altLang="zh-CN" sz="2000" b="1" dirty="0" smtClean="0">
                <a:solidFill>
                  <a:schemeClr val="bg1"/>
                </a:solidFill>
                <a:latin typeface="Arial"/>
                <a:ea typeface="DFHeiW5-GB"/>
                <a:cs typeface="SimSun"/>
                <a:sym typeface="Arial"/>
              </a:rPr>
              <a:t> 5.x </a:t>
            </a:r>
            <a:r>
              <a:rPr lang="zh-CN" altLang="en-US" sz="2000" b="1" dirty="0" smtClean="0">
                <a:solidFill>
                  <a:schemeClr val="bg1"/>
                </a:solidFill>
                <a:latin typeface="Arial"/>
                <a:ea typeface="DFHeiW5-GB"/>
                <a:cs typeface="SimSun"/>
                <a:sym typeface="Arial"/>
              </a:rPr>
              <a:t>主机</a:t>
            </a:r>
          </a:p>
        </p:txBody>
      </p:sp>
      <p:sp>
        <p:nvSpPr>
          <p:cNvPr id="46" name="Rounded Rectangle 45"/>
          <p:cNvSpPr/>
          <p:nvPr/>
        </p:nvSpPr>
        <p:spPr bwMode="auto">
          <a:xfrm>
            <a:off x="5369896" y="2524087"/>
            <a:ext cx="2057400" cy="955868"/>
          </a:xfrm>
          <a:prstGeom prst="roundRect">
            <a:avLst/>
          </a:prstGeom>
          <a:gradFill>
            <a:gsLst>
              <a:gs pos="0">
                <a:srgbClr val="037BB1"/>
              </a:gs>
              <a:gs pos="83000">
                <a:srgbClr val="52AEDC"/>
              </a:gs>
            </a:gsLst>
          </a:gradFill>
          <a:ln w="12700">
            <a:solidFill>
              <a:schemeClr val="accent1">
                <a:lumMod val="75000"/>
              </a:schemeClr>
            </a:solidFill>
            <a:headEnd type="none" w="med" len="med"/>
            <a:tailEnd type="none" w="med" len="med"/>
          </a:ln>
          <a:effectLst>
            <a:outerShdw blurRad="50800" dist="25400" dir="5400000" sx="99000" sy="99000" algn="t" rotWithShape="0">
              <a:prstClr val="black">
                <a:alpha val="40000"/>
              </a:prstClr>
            </a:outerShdw>
          </a:effectLst>
          <a:scene3d>
            <a:camera prst="orthographicFront"/>
            <a:lightRig rig="threePt" dir="t"/>
          </a:scene3d>
          <a:sp3d>
            <a:bevelT w="38100" h="12700"/>
          </a:sp3d>
        </p:spPr>
        <p:style>
          <a:lnRef idx="1">
            <a:schemeClr val="accent4"/>
          </a:lnRef>
          <a:fillRef idx="3">
            <a:schemeClr val="accent4"/>
          </a:fillRef>
          <a:effectRef idx="2">
            <a:schemeClr val="accent4"/>
          </a:effectRef>
          <a:fontRef idx="minor">
            <a:schemeClr val="lt1"/>
          </a:fontRef>
        </p:style>
        <p:txBody>
          <a:bodyPr anchor="ctr"/>
          <a:lstStyle/>
          <a:p>
            <a:pPr>
              <a:spcAft>
                <a:spcPct val="0"/>
              </a:spcAft>
              <a:defRPr/>
            </a:pPr>
            <a:r>
              <a:rPr lang="zh-CN" altLang="en-US" sz="1800" b="1" dirty="0" smtClean="0">
                <a:solidFill>
                  <a:srgbClr val="FFFFFF"/>
                </a:solidFill>
                <a:latin typeface="Arial"/>
                <a:ea typeface="DFHeiW5-GB"/>
                <a:cs typeface="SimSun"/>
                <a:sym typeface="Arial"/>
              </a:rPr>
              <a:t>支持 </a:t>
            </a:r>
            <a:r>
              <a:rPr lang="en-US" altLang="zh-CN" sz="1800" b="1" dirty="0" err="1" smtClean="0">
                <a:solidFill>
                  <a:srgbClr val="FFFFFF"/>
                </a:solidFill>
                <a:latin typeface="Arial"/>
                <a:ea typeface="DFHeiW5-GB"/>
                <a:cs typeface="SimSun"/>
                <a:sym typeface="Arial"/>
              </a:rPr>
              <a:t>FCoE</a:t>
            </a:r>
            <a:r>
              <a:rPr lang="en-US" altLang="zh-CN" sz="1800" b="1" dirty="0" smtClean="0">
                <a:solidFill>
                  <a:srgbClr val="FFFFFF"/>
                </a:solidFill>
                <a:latin typeface="Arial"/>
                <a:ea typeface="DFHeiW5-GB"/>
                <a:cs typeface="SimSun"/>
                <a:sym typeface="Arial"/>
              </a:rPr>
              <a:t> </a:t>
            </a:r>
            <a:r>
              <a:rPr lang="zh-CN" altLang="en-US" sz="1800" b="1" dirty="0" smtClean="0">
                <a:solidFill>
                  <a:srgbClr val="FFFFFF"/>
                </a:solidFill>
                <a:latin typeface="Arial"/>
                <a:ea typeface="DFHeiW5-GB"/>
                <a:cs typeface="SimSun"/>
                <a:sym typeface="Arial"/>
              </a:rPr>
              <a:t>的</a:t>
            </a:r>
            <a:r>
              <a:rPr lang="en-US" altLang="zh-CN" sz="1800" b="1" dirty="0" smtClean="0">
                <a:solidFill>
                  <a:srgbClr val="FFFFFF"/>
                </a:solidFill>
                <a:latin typeface="Arial"/>
                <a:ea typeface="DFHeiW5-GB"/>
                <a:cs typeface="SimSun"/>
                <a:sym typeface="Arial"/>
              </a:rPr>
              <a:t/>
            </a:r>
            <a:br>
              <a:rPr lang="en-US" altLang="zh-CN" sz="1800" b="1" dirty="0" smtClean="0">
                <a:solidFill>
                  <a:srgbClr val="FFFFFF"/>
                </a:solidFill>
                <a:latin typeface="Arial"/>
                <a:ea typeface="DFHeiW5-GB"/>
                <a:cs typeface="SimSun"/>
                <a:sym typeface="Arial"/>
              </a:rPr>
            </a:br>
            <a:r>
              <a:rPr lang="zh-CN" altLang="en-US" sz="1800" b="1" dirty="0" smtClean="0">
                <a:solidFill>
                  <a:srgbClr val="FFFFFF"/>
                </a:solidFill>
                <a:latin typeface="Arial"/>
                <a:ea typeface="DFHeiW5-GB"/>
                <a:cs typeface="SimSun"/>
                <a:sym typeface="Arial"/>
              </a:rPr>
              <a:t>网卡</a:t>
            </a:r>
            <a:endParaRPr lang="zh-CN" altLang="en-US" sz="1800" b="1" dirty="0">
              <a:solidFill>
                <a:srgbClr val="FFFFFF"/>
              </a:solidFill>
              <a:latin typeface="Arial"/>
              <a:ea typeface="DFHeiW5-GB"/>
              <a:sym typeface="Arial"/>
            </a:endParaRPr>
          </a:p>
        </p:txBody>
      </p:sp>
      <p:sp>
        <p:nvSpPr>
          <p:cNvPr id="47" name="TextBox 46"/>
          <p:cNvSpPr txBox="1"/>
          <p:nvPr/>
        </p:nvSpPr>
        <p:spPr>
          <a:xfrm>
            <a:off x="3657601" y="3855827"/>
            <a:ext cx="1672936" cy="338554"/>
          </a:xfrm>
          <a:prstGeom prst="rect">
            <a:avLst/>
          </a:prstGeom>
          <a:noFill/>
        </p:spPr>
        <p:txBody>
          <a:bodyPr wrap="square" rtlCol="0">
            <a:spAutoFit/>
          </a:bodyPr>
          <a:lstStyle/>
          <a:p>
            <a:r>
              <a:rPr lang="en-US" altLang="zh-CN" sz="1600" b="1" smtClean="0">
                <a:solidFill>
                  <a:srgbClr val="000000"/>
                </a:solidFill>
                <a:latin typeface="Arial"/>
                <a:ea typeface="DFHeiW5-GB"/>
                <a:cs typeface="SimSun"/>
                <a:sym typeface="Arial"/>
              </a:rPr>
              <a:t>FCoE </a:t>
            </a:r>
            <a:r>
              <a:rPr lang="zh-CN" altLang="en-US" sz="1600" b="1" smtClean="0">
                <a:solidFill>
                  <a:srgbClr val="000000"/>
                </a:solidFill>
                <a:latin typeface="Arial"/>
                <a:ea typeface="DFHeiW5-GB"/>
                <a:cs typeface="SimSun"/>
                <a:sym typeface="Arial"/>
              </a:rPr>
              <a:t>交换机</a:t>
            </a:r>
          </a:p>
        </p:txBody>
      </p:sp>
      <p:sp>
        <p:nvSpPr>
          <p:cNvPr id="55" name="TextBox 54"/>
          <p:cNvSpPr txBox="1"/>
          <p:nvPr/>
        </p:nvSpPr>
        <p:spPr>
          <a:xfrm>
            <a:off x="1646019" y="758096"/>
            <a:ext cx="2024913" cy="400110"/>
          </a:xfrm>
          <a:prstGeom prst="rect">
            <a:avLst/>
          </a:prstGeom>
          <a:noFill/>
        </p:spPr>
        <p:txBody>
          <a:bodyPr wrap="square" rtlCol="0">
            <a:spAutoFit/>
          </a:bodyPr>
          <a:lstStyle/>
          <a:p>
            <a:r>
              <a:rPr lang="zh-CN" altLang="en-US" sz="2000" dirty="0" smtClean="0">
                <a:solidFill>
                  <a:srgbClr val="000000"/>
                </a:solidFill>
                <a:latin typeface="Arial"/>
                <a:ea typeface="DFHeiW5-GB"/>
                <a:cs typeface="SimSun"/>
                <a:sym typeface="Arial"/>
              </a:rPr>
              <a:t>硬件 </a:t>
            </a:r>
            <a:r>
              <a:rPr lang="en-US" altLang="zh-CN" sz="2000" dirty="0" err="1" smtClean="0">
                <a:solidFill>
                  <a:srgbClr val="000000"/>
                </a:solidFill>
                <a:latin typeface="Arial"/>
                <a:ea typeface="DFHeiW5-GB"/>
                <a:cs typeface="SimSun"/>
                <a:sym typeface="Arial"/>
              </a:rPr>
              <a:t>FCoE</a:t>
            </a:r>
            <a:endParaRPr lang="en-US" altLang="zh-CN" sz="2000" dirty="0">
              <a:solidFill>
                <a:srgbClr val="000000"/>
              </a:solidFill>
              <a:latin typeface="Arial"/>
              <a:ea typeface="DFHeiW5-GB"/>
              <a:cs typeface="SimSun"/>
              <a:sym typeface="Arial"/>
            </a:endParaRPr>
          </a:p>
        </p:txBody>
      </p:sp>
      <p:sp>
        <p:nvSpPr>
          <p:cNvPr id="56" name="TextBox 55"/>
          <p:cNvSpPr txBox="1"/>
          <p:nvPr/>
        </p:nvSpPr>
        <p:spPr>
          <a:xfrm>
            <a:off x="5636204" y="739046"/>
            <a:ext cx="1425390" cy="400110"/>
          </a:xfrm>
          <a:prstGeom prst="rect">
            <a:avLst/>
          </a:prstGeom>
          <a:noFill/>
        </p:spPr>
        <p:txBody>
          <a:bodyPr wrap="none" rtlCol="0">
            <a:spAutoFit/>
          </a:bodyPr>
          <a:lstStyle/>
          <a:p>
            <a:r>
              <a:rPr lang="zh-CN" altLang="en-US" sz="2000" dirty="0" smtClean="0">
                <a:solidFill>
                  <a:srgbClr val="000000"/>
                </a:solidFill>
                <a:latin typeface="Arial"/>
                <a:ea typeface="DFHeiW5-GB"/>
                <a:cs typeface="SimSun"/>
                <a:sym typeface="Arial"/>
              </a:rPr>
              <a:t>软件 </a:t>
            </a:r>
            <a:r>
              <a:rPr lang="en-US" altLang="zh-CN" sz="2000" dirty="0" err="1" smtClean="0">
                <a:solidFill>
                  <a:srgbClr val="000000"/>
                </a:solidFill>
                <a:latin typeface="Arial"/>
                <a:ea typeface="DFHeiW5-GB"/>
                <a:cs typeface="SimSun"/>
                <a:sym typeface="Arial"/>
              </a:rPr>
              <a:t>FCoE</a:t>
            </a:r>
            <a:endParaRPr lang="en-US" altLang="zh-CN" sz="2000" dirty="0">
              <a:solidFill>
                <a:srgbClr val="000000"/>
              </a:solidFill>
              <a:latin typeface="Arial"/>
              <a:ea typeface="DFHeiW5-GB"/>
              <a:cs typeface="SimSun"/>
              <a:sym typeface="Arial"/>
            </a:endParaRPr>
          </a:p>
        </p:txBody>
      </p:sp>
      <p:sp>
        <p:nvSpPr>
          <p:cNvPr id="39" name="Cloud 38"/>
          <p:cNvSpPr/>
          <p:nvPr/>
        </p:nvSpPr>
        <p:spPr bwMode="auto">
          <a:xfrm>
            <a:off x="2784763" y="5143499"/>
            <a:ext cx="1309255" cy="976746"/>
          </a:xfrm>
          <a:prstGeom prst="cloud">
            <a:avLst/>
          </a:prstGeom>
          <a:solidFill>
            <a:schemeClr val="bg1"/>
          </a:solidFill>
          <a:ln w="12700">
            <a:solidFill>
              <a:schemeClr val="accent3"/>
            </a:solidFill>
            <a:round/>
            <a:headEnd/>
            <a:tailEnd/>
          </a:ln>
        </p:spPr>
        <p:txBody>
          <a:bodyPr wrap="none" lIns="0" tIns="0" rIns="0" bIns="0" rtlCol="0" anchor="ctr"/>
          <a:lstStyle/>
          <a:p>
            <a:pPr marL="0" marR="0" indent="0" algn="ctr" defTabSz="914400" eaLnBrk="1" latinLnBrk="0" hangingPunct="1">
              <a:lnSpc>
                <a:spcPct val="100000"/>
              </a:lnSpc>
              <a:buClrTx/>
              <a:buSzTx/>
              <a:buFontTx/>
              <a:buNone/>
              <a:tabLst/>
            </a:pPr>
            <a:r>
              <a:rPr lang="en-US" altLang="zh-CN" sz="1800" b="1" smtClean="0">
                <a:solidFill>
                  <a:srgbClr val="000000"/>
                </a:solidFill>
                <a:latin typeface="Arial"/>
                <a:ea typeface="DFHeiW5-GB"/>
                <a:cs typeface="SimSun"/>
                <a:sym typeface="Arial"/>
              </a:rPr>
              <a:t>LAN</a:t>
            </a:r>
          </a:p>
        </p:txBody>
      </p:sp>
      <p:sp>
        <p:nvSpPr>
          <p:cNvPr id="48" name="Cloud 47"/>
          <p:cNvSpPr/>
          <p:nvPr/>
        </p:nvSpPr>
        <p:spPr bwMode="auto">
          <a:xfrm>
            <a:off x="4776353" y="5150427"/>
            <a:ext cx="1309255" cy="976746"/>
          </a:xfrm>
          <a:prstGeom prst="cloud">
            <a:avLst/>
          </a:prstGeom>
          <a:solidFill>
            <a:schemeClr val="bg1"/>
          </a:solidFill>
          <a:ln w="12700">
            <a:solidFill>
              <a:schemeClr val="accent3"/>
            </a:solidFill>
            <a:round/>
            <a:headEnd/>
            <a:tailEnd/>
          </a:ln>
        </p:spPr>
        <p:txBody>
          <a:bodyPr wrap="none" lIns="0" tIns="0" rIns="0" bIns="0" rtlCol="0" anchor="ctr"/>
          <a:lstStyle/>
          <a:p>
            <a:pPr marL="0" marR="0" indent="0" algn="ctr" defTabSz="914400" eaLnBrk="1" latinLnBrk="0" hangingPunct="1">
              <a:lnSpc>
                <a:spcPct val="100000"/>
              </a:lnSpc>
              <a:buClrTx/>
              <a:buSzTx/>
              <a:buFontTx/>
              <a:buNone/>
              <a:tabLst/>
            </a:pPr>
            <a:r>
              <a:rPr lang="en-US" altLang="zh-CN" sz="1800" b="1" smtClean="0">
                <a:solidFill>
                  <a:srgbClr val="000000"/>
                </a:solidFill>
                <a:latin typeface="Arial"/>
                <a:ea typeface="DFHeiW5-GB"/>
                <a:cs typeface="SimSun"/>
                <a:sym typeface="Arial"/>
              </a:rPr>
              <a:t>FC</a:t>
            </a:r>
            <a:r>
              <a:rPr lang="zh-CN" altLang="en-US" smtClean="0">
                <a:latin typeface="Arial"/>
                <a:ea typeface="DFHeiW5-GB"/>
                <a:sym typeface="Arial"/>
              </a:rPr>
              <a:t/>
            </a:r>
            <a:br>
              <a:rPr lang="zh-CN" altLang="en-US" smtClean="0">
                <a:latin typeface="Arial"/>
                <a:ea typeface="DFHeiW5-GB"/>
                <a:sym typeface="Arial"/>
              </a:rPr>
            </a:br>
            <a:r>
              <a:rPr lang="en-US" altLang="zh-CN" sz="1800" b="1" smtClean="0">
                <a:solidFill>
                  <a:srgbClr val="000000"/>
                </a:solidFill>
                <a:latin typeface="Arial"/>
                <a:ea typeface="DFHeiW5-GB"/>
                <a:cs typeface="SimSun"/>
                <a:sym typeface="Arial"/>
              </a:rPr>
              <a:t>SAN</a:t>
            </a:r>
          </a:p>
        </p:txBody>
      </p:sp>
      <p:sp>
        <p:nvSpPr>
          <p:cNvPr id="49" name="TextBox 48"/>
          <p:cNvSpPr txBox="1"/>
          <p:nvPr/>
        </p:nvSpPr>
        <p:spPr>
          <a:xfrm>
            <a:off x="3773903" y="2732808"/>
            <a:ext cx="1439818" cy="338554"/>
          </a:xfrm>
          <a:prstGeom prst="rect">
            <a:avLst/>
          </a:prstGeom>
          <a:noFill/>
        </p:spPr>
        <p:txBody>
          <a:bodyPr wrap="none" rtlCol="0">
            <a:spAutoFit/>
          </a:bodyPr>
          <a:lstStyle/>
          <a:p>
            <a:r>
              <a:rPr lang="en-US" altLang="zh-CN" sz="1600" dirty="0" smtClean="0">
                <a:solidFill>
                  <a:srgbClr val="000000"/>
                </a:solidFill>
                <a:latin typeface="Arial"/>
                <a:ea typeface="DFHeiW5-GB"/>
                <a:cs typeface="SimSun"/>
                <a:sym typeface="Arial"/>
              </a:rPr>
              <a:t>10 GB </a:t>
            </a:r>
            <a:r>
              <a:rPr lang="zh-CN" altLang="en-US" sz="1600" dirty="0" smtClean="0">
                <a:solidFill>
                  <a:srgbClr val="000000"/>
                </a:solidFill>
                <a:latin typeface="Arial"/>
                <a:ea typeface="DFHeiW5-GB"/>
                <a:cs typeface="SimSun"/>
                <a:sym typeface="Arial"/>
              </a:rPr>
              <a:t>以太网</a:t>
            </a:r>
          </a:p>
        </p:txBody>
      </p:sp>
      <p:sp>
        <p:nvSpPr>
          <p:cNvPr id="50" name="TextBox 49"/>
          <p:cNvSpPr txBox="1"/>
          <p:nvPr/>
        </p:nvSpPr>
        <p:spPr>
          <a:xfrm>
            <a:off x="2008910" y="4495800"/>
            <a:ext cx="1928733" cy="584775"/>
          </a:xfrm>
          <a:prstGeom prst="rect">
            <a:avLst/>
          </a:prstGeom>
          <a:noFill/>
        </p:spPr>
        <p:txBody>
          <a:bodyPr wrap="none" rtlCol="0">
            <a:spAutoFit/>
          </a:bodyPr>
          <a:lstStyle/>
          <a:p>
            <a:r>
              <a:rPr lang="zh-CN" altLang="en-US" sz="1600" dirty="0" smtClean="0">
                <a:solidFill>
                  <a:srgbClr val="000000"/>
                </a:solidFill>
                <a:latin typeface="Arial"/>
                <a:ea typeface="DFHeiW5-GB"/>
                <a:cs typeface="SimSun"/>
                <a:sym typeface="Arial"/>
              </a:rPr>
              <a:t>传输到 </a:t>
            </a:r>
            <a:r>
              <a:rPr lang="en-US" altLang="zh-CN" sz="1600" dirty="0" smtClean="0">
                <a:solidFill>
                  <a:srgbClr val="000000"/>
                </a:solidFill>
                <a:latin typeface="Arial"/>
                <a:ea typeface="DFHeiW5-GB"/>
                <a:cs typeface="SimSun"/>
                <a:sym typeface="Arial"/>
              </a:rPr>
              <a:t>LAN </a:t>
            </a:r>
            <a:r>
              <a:rPr lang="zh-CN" altLang="en-US" sz="1600" dirty="0" smtClean="0">
                <a:solidFill>
                  <a:srgbClr val="000000"/>
                </a:solidFill>
                <a:latin typeface="Arial"/>
                <a:ea typeface="DFHeiW5-GB"/>
                <a:cs typeface="SimSun"/>
                <a:sym typeface="Arial"/>
              </a:rPr>
              <a:t>设备的</a:t>
            </a:r>
            <a:r>
              <a:rPr lang="en-US" altLang="zh-CN" sz="1600" dirty="0" smtClean="0">
                <a:solidFill>
                  <a:srgbClr val="000000"/>
                </a:solidFill>
                <a:latin typeface="Arial"/>
                <a:ea typeface="DFHeiW5-GB"/>
                <a:cs typeface="SimSun"/>
                <a:sym typeface="Arial"/>
              </a:rPr>
              <a:t/>
            </a:r>
            <a:br>
              <a:rPr lang="en-US" altLang="zh-CN" sz="1600" dirty="0" smtClean="0">
                <a:solidFill>
                  <a:srgbClr val="000000"/>
                </a:solidFill>
                <a:latin typeface="Arial"/>
                <a:ea typeface="DFHeiW5-GB"/>
                <a:cs typeface="SimSun"/>
                <a:sym typeface="Arial"/>
              </a:rPr>
            </a:br>
            <a:r>
              <a:rPr lang="zh-CN" altLang="en-US" sz="1600" dirty="0" smtClean="0">
                <a:solidFill>
                  <a:srgbClr val="000000"/>
                </a:solidFill>
                <a:latin typeface="Arial"/>
                <a:ea typeface="DFHeiW5-GB"/>
                <a:cs typeface="SimSun"/>
                <a:sym typeface="Arial"/>
              </a:rPr>
              <a:t>以太网 </a:t>
            </a:r>
            <a:r>
              <a:rPr lang="en-US" altLang="zh-CN" sz="1600" dirty="0" smtClean="0">
                <a:solidFill>
                  <a:srgbClr val="000000"/>
                </a:solidFill>
                <a:latin typeface="Arial"/>
                <a:ea typeface="DFHeiW5-GB"/>
                <a:cs typeface="SimSun"/>
                <a:sym typeface="Arial"/>
              </a:rPr>
              <a:t>IP </a:t>
            </a:r>
            <a:r>
              <a:rPr lang="zh-CN" altLang="en-US" sz="1600" dirty="0" smtClean="0">
                <a:solidFill>
                  <a:srgbClr val="000000"/>
                </a:solidFill>
                <a:latin typeface="Arial"/>
                <a:ea typeface="DFHeiW5-GB"/>
                <a:cs typeface="SimSun"/>
                <a:sym typeface="Arial"/>
              </a:rPr>
              <a:t>帧</a:t>
            </a:r>
          </a:p>
        </p:txBody>
      </p:sp>
      <p:sp>
        <p:nvSpPr>
          <p:cNvPr id="53" name="TextBox 52"/>
          <p:cNvSpPr txBox="1"/>
          <p:nvPr/>
        </p:nvSpPr>
        <p:spPr>
          <a:xfrm>
            <a:off x="5115279" y="4461163"/>
            <a:ext cx="1753111" cy="584775"/>
          </a:xfrm>
          <a:prstGeom prst="rect">
            <a:avLst/>
          </a:prstGeom>
          <a:noFill/>
        </p:spPr>
        <p:txBody>
          <a:bodyPr wrap="square" rtlCol="0">
            <a:spAutoFit/>
          </a:bodyPr>
          <a:lstStyle/>
          <a:p>
            <a:r>
              <a:rPr lang="zh-CN" altLang="en-US" sz="1600" dirty="0" smtClean="0">
                <a:solidFill>
                  <a:srgbClr val="000000"/>
                </a:solidFill>
                <a:latin typeface="Arial"/>
                <a:ea typeface="DFHeiW5-GB"/>
                <a:cs typeface="SimSun"/>
                <a:sym typeface="Arial"/>
              </a:rPr>
              <a:t>传输到 </a:t>
            </a:r>
            <a:r>
              <a:rPr lang="en-US" altLang="zh-CN" sz="1600" dirty="0" smtClean="0">
                <a:solidFill>
                  <a:srgbClr val="000000"/>
                </a:solidFill>
                <a:latin typeface="Arial"/>
                <a:ea typeface="DFHeiW5-GB"/>
                <a:cs typeface="SimSun"/>
                <a:sym typeface="Arial"/>
              </a:rPr>
              <a:t>FC </a:t>
            </a:r>
            <a:r>
              <a:rPr lang="zh-CN" altLang="en-US" sz="1600" dirty="0" smtClean="0">
                <a:solidFill>
                  <a:srgbClr val="000000"/>
                </a:solidFill>
                <a:latin typeface="Arial"/>
                <a:ea typeface="DFHeiW5-GB"/>
                <a:cs typeface="SimSun"/>
                <a:sym typeface="Arial"/>
              </a:rPr>
              <a:t>存储阵列的 </a:t>
            </a:r>
            <a:r>
              <a:rPr lang="en-US" altLang="zh-CN" sz="1600" dirty="0" smtClean="0">
                <a:solidFill>
                  <a:srgbClr val="000000"/>
                </a:solidFill>
                <a:latin typeface="Arial"/>
                <a:ea typeface="DFHeiW5-GB"/>
                <a:cs typeface="SimSun"/>
                <a:sym typeface="Arial"/>
              </a:rPr>
              <a:t>FC </a:t>
            </a:r>
            <a:r>
              <a:rPr lang="zh-CN" altLang="en-US" sz="1600" dirty="0" smtClean="0">
                <a:solidFill>
                  <a:srgbClr val="000000"/>
                </a:solidFill>
                <a:latin typeface="Arial"/>
                <a:ea typeface="DFHeiW5-GB"/>
                <a:cs typeface="SimSun"/>
                <a:sym typeface="Arial"/>
              </a:rPr>
              <a:t>帧</a:t>
            </a:r>
          </a:p>
        </p:txBody>
      </p:sp>
      <p:cxnSp>
        <p:nvCxnSpPr>
          <p:cNvPr id="57" name="Straight Arrow Connector 56"/>
          <p:cNvCxnSpPr>
            <a:stCxn id="49" idx="2"/>
          </p:cNvCxnSpPr>
          <p:nvPr/>
        </p:nvCxnSpPr>
        <p:spPr bwMode="auto">
          <a:xfrm flipH="1">
            <a:off x="3740734" y="3071362"/>
            <a:ext cx="753078" cy="648581"/>
          </a:xfrm>
          <a:prstGeom prst="straightConnector1">
            <a:avLst/>
          </a:prstGeom>
          <a:solidFill>
            <a:srgbClr val="0095D3"/>
          </a:solidFill>
          <a:ln w="9525" cap="flat" cmpd="sng" algn="ctr">
            <a:solidFill>
              <a:srgbClr val="080808"/>
            </a:solidFill>
            <a:prstDash val="solid"/>
            <a:round/>
            <a:headEnd type="none" w="med" len="med"/>
            <a:tailEnd type="arrow"/>
          </a:ln>
          <a:effectLst/>
        </p:spPr>
      </p:cxnSp>
      <p:cxnSp>
        <p:nvCxnSpPr>
          <p:cNvPr id="61" name="Straight Arrow Connector 60"/>
          <p:cNvCxnSpPr>
            <a:stCxn id="49" idx="2"/>
          </p:cNvCxnSpPr>
          <p:nvPr/>
        </p:nvCxnSpPr>
        <p:spPr bwMode="auto">
          <a:xfrm>
            <a:off x="4493812" y="3071362"/>
            <a:ext cx="722426" cy="729116"/>
          </a:xfrm>
          <a:prstGeom prst="straightConnector1">
            <a:avLst/>
          </a:prstGeom>
          <a:solidFill>
            <a:srgbClr val="0095D3"/>
          </a:solidFill>
          <a:ln w="9525" cap="flat" cmpd="sng" algn="ctr">
            <a:solidFill>
              <a:srgbClr val="080808"/>
            </a:solidFill>
            <a:prstDash val="solid"/>
            <a:round/>
            <a:headEnd type="none" w="med" len="med"/>
            <a:tailEnd type="arrow"/>
          </a:ln>
          <a:effectLst/>
        </p:spPr>
      </p:cxnSp>
    </p:spTree>
    <p:extLst>
      <p:ext uri="{BB962C8B-B14F-4D97-AF65-F5344CB8AC3E}">
        <p14:creationId xmlns:p14="http://schemas.microsoft.com/office/powerpoint/2010/main" val="3069154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Placeholder 20"/>
          <p:cNvSpPr>
            <a:spLocks noGrp="1"/>
          </p:cNvSpPr>
          <p:nvPr>
            <p:ph type="body" sz="quarter" idx="13"/>
          </p:nvPr>
        </p:nvSpPr>
        <p:spPr>
          <a:xfrm>
            <a:off x="314325" y="946149"/>
            <a:ext cx="4781550" cy="5002213"/>
          </a:xfrm>
        </p:spPr>
        <p:txBody>
          <a:bodyPr/>
          <a:lstStyle/>
          <a:p>
            <a:r>
              <a:rPr lang="zh-CN" altLang="en-US" dirty="0" smtClean="0">
                <a:latin typeface="Arial"/>
                <a:ea typeface="DFHeiW5-GB"/>
                <a:cs typeface="SimSun"/>
                <a:sym typeface="Arial"/>
              </a:rPr>
              <a:t>第 </a:t>
            </a:r>
            <a:r>
              <a:rPr lang="en-US" altLang="zh-CN" dirty="0" smtClean="0">
                <a:latin typeface="Arial"/>
                <a:ea typeface="DFHeiW5-GB"/>
                <a:cs typeface="SimSun"/>
                <a:sym typeface="Arial"/>
              </a:rPr>
              <a:t>1 </a:t>
            </a:r>
            <a:r>
              <a:rPr lang="zh-CN" altLang="en-US" dirty="0" smtClean="0">
                <a:latin typeface="Arial"/>
                <a:ea typeface="DFHeiW5-GB"/>
                <a:cs typeface="SimSun"/>
                <a:sym typeface="Arial"/>
              </a:rPr>
              <a:t>步：将 </a:t>
            </a:r>
            <a:r>
              <a:rPr lang="en-US" altLang="zh-CN" dirty="0" err="1" smtClean="0">
                <a:latin typeface="Arial"/>
                <a:ea typeface="DFHeiW5-GB"/>
                <a:cs typeface="SimSun"/>
                <a:sym typeface="Arial"/>
              </a:rPr>
              <a:t>VMkernel</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连接到安装在主机上的物理 </a:t>
            </a:r>
            <a:r>
              <a:rPr lang="en-US" altLang="zh-CN" dirty="0" err="1" smtClean="0">
                <a:latin typeface="Arial"/>
                <a:ea typeface="DFHeiW5-GB"/>
                <a:cs typeface="SimSun"/>
                <a:sym typeface="Arial"/>
              </a:rPr>
              <a:t>FCoE</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网卡。</a:t>
            </a:r>
          </a:p>
          <a:p>
            <a:r>
              <a:rPr lang="zh-CN" altLang="en-US" dirty="0" smtClean="0">
                <a:latin typeface="Arial"/>
                <a:ea typeface="DFHeiW5-GB"/>
                <a:cs typeface="SimSun"/>
                <a:sym typeface="Arial"/>
              </a:rPr>
              <a:t>在 </a:t>
            </a:r>
            <a:r>
              <a:rPr lang="en-US" altLang="zh-CN" dirty="0" err="1" smtClean="0">
                <a:latin typeface="Arial"/>
                <a:ea typeface="DFHeiW5-GB"/>
                <a:cs typeface="SimSun"/>
                <a:sym typeface="Arial"/>
              </a:rPr>
              <a:t>FCoE</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初始化过程中发现 </a:t>
            </a:r>
            <a:r>
              <a:rPr lang="en-US" altLang="zh-CN" dirty="0" smtClean="0">
                <a:latin typeface="Arial"/>
                <a:ea typeface="DFHeiW5-GB"/>
                <a:cs typeface="SimSun"/>
                <a:sym typeface="Arial"/>
              </a:rPr>
              <a:t>VLAN ID </a:t>
            </a:r>
            <a:r>
              <a:rPr lang="zh-CN" altLang="en-US" dirty="0" smtClean="0">
                <a:latin typeface="Arial"/>
                <a:ea typeface="DFHeiW5-GB"/>
                <a:cs typeface="SimSun"/>
                <a:sym typeface="Arial"/>
              </a:rPr>
              <a:t>和</a:t>
            </a:r>
            <a:r>
              <a:rPr lang="en-US" altLang="zh-CN" dirty="0" smtClean="0">
                <a:latin typeface="Arial"/>
                <a:ea typeface="DFHeiW5-GB"/>
                <a:cs typeface="SimSun"/>
                <a:sym typeface="Arial"/>
              </a:rPr>
              <a:t/>
            </a:r>
            <a:br>
              <a:rPr lang="en-US" altLang="zh-CN" dirty="0" smtClean="0">
                <a:latin typeface="Arial"/>
                <a:ea typeface="DFHeiW5-GB"/>
                <a:cs typeface="SimSun"/>
                <a:sym typeface="Arial"/>
              </a:rPr>
            </a:br>
            <a:r>
              <a:rPr lang="zh-CN" altLang="en-US" dirty="0" smtClean="0">
                <a:latin typeface="Arial"/>
                <a:ea typeface="DFHeiW5-GB"/>
                <a:cs typeface="SimSun"/>
                <a:sym typeface="Arial"/>
              </a:rPr>
              <a:t>优先级类。</a:t>
            </a:r>
          </a:p>
          <a:p>
            <a:pPr lvl="1"/>
            <a:r>
              <a:rPr lang="en-US" altLang="zh-CN" dirty="0" err="1" smtClean="0">
                <a:latin typeface="Arial"/>
                <a:ea typeface="DFHeiW5-GB"/>
                <a:cs typeface="SimSun"/>
                <a:sym typeface="Arial"/>
              </a:rPr>
              <a:t>vSphere</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中并未配置优先级类。 </a:t>
            </a:r>
          </a:p>
          <a:p>
            <a:pPr lvl="1"/>
            <a:r>
              <a:rPr lang="en-US" altLang="zh-CN" dirty="0" err="1" smtClean="0">
                <a:latin typeface="Arial"/>
                <a:ea typeface="DFHeiW5-GB"/>
                <a:cs typeface="SimSun"/>
                <a:sym typeface="Arial"/>
              </a:rPr>
              <a:t>vSphere</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中未使用</a:t>
            </a:r>
            <a:r>
              <a:rPr lang="en-US" altLang="zh-CN" dirty="0" smtClean="0">
                <a:latin typeface="Arial" pitchFamily="34" charset="0"/>
                <a:ea typeface="DFHeiW5-GB"/>
                <a:cs typeface="Arial" pitchFamily="34" charset="0"/>
                <a:sym typeface="Arial"/>
              </a:rPr>
              <a:t> </a:t>
            </a:r>
            <a:r>
              <a:rPr lang="en-US" altLang="zh-CN" dirty="0" smtClean="0">
                <a:latin typeface="Arial"/>
                <a:ea typeface="DFHeiW5-GB"/>
                <a:cs typeface="SimSun"/>
                <a:sym typeface="Arial"/>
              </a:rPr>
              <a:t>IP </a:t>
            </a:r>
            <a:r>
              <a:rPr lang="zh-CN" altLang="en-US" dirty="0" smtClean="0">
                <a:latin typeface="Arial"/>
                <a:ea typeface="DFHeiW5-GB"/>
                <a:cs typeface="SimSun"/>
                <a:sym typeface="Arial"/>
              </a:rPr>
              <a:t>地址。</a:t>
            </a:r>
          </a:p>
          <a:p>
            <a:r>
              <a:rPr lang="en-US" altLang="zh-CN" dirty="0" err="1" smtClean="0">
                <a:latin typeface="Arial"/>
                <a:ea typeface="DFHeiW5-GB"/>
                <a:cs typeface="SimSun"/>
                <a:sym typeface="Arial"/>
              </a:rPr>
              <a:t>ESXi</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最多支持四个可用于软件 </a:t>
            </a:r>
            <a:r>
              <a:rPr lang="en-US" altLang="zh-CN" dirty="0" err="1" smtClean="0">
                <a:latin typeface="Arial"/>
                <a:ea typeface="DFHeiW5-GB"/>
                <a:cs typeface="SimSun"/>
                <a:sym typeface="Arial"/>
              </a:rPr>
              <a:t>FCoE</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的</a:t>
            </a:r>
            <a:r>
              <a:rPr lang="en-US" altLang="zh-CN" dirty="0" smtClean="0">
                <a:latin typeface="Arial"/>
                <a:ea typeface="DFHeiW5-GB"/>
                <a:cs typeface="SimSun"/>
                <a:sym typeface="Arial"/>
              </a:rPr>
              <a:t/>
            </a:r>
            <a:br>
              <a:rPr lang="en-US" altLang="zh-CN" dirty="0" smtClean="0">
                <a:latin typeface="Arial"/>
                <a:ea typeface="DFHeiW5-GB"/>
                <a:cs typeface="SimSun"/>
                <a:sym typeface="Arial"/>
              </a:rPr>
            </a:br>
            <a:r>
              <a:rPr lang="zh-CN" altLang="en-US" dirty="0" smtClean="0">
                <a:latin typeface="Arial"/>
                <a:ea typeface="DFHeiW5-GB"/>
                <a:cs typeface="SimSun"/>
                <a:sym typeface="Arial"/>
              </a:rPr>
              <a:t>网络适配器端口。</a:t>
            </a:r>
          </a:p>
          <a:p>
            <a:endParaRPr lang="zh-CN" altLang="en-US" dirty="0">
              <a:latin typeface="Arial"/>
              <a:ea typeface="DFHeiW5-GB"/>
              <a:sym typeface="Arial"/>
            </a:endParaRPr>
          </a:p>
        </p:txBody>
      </p:sp>
      <p:sp>
        <p:nvSpPr>
          <p:cNvPr id="3" name="Title 2"/>
          <p:cNvSpPr>
            <a:spLocks noGrp="1"/>
          </p:cNvSpPr>
          <p:nvPr>
            <p:ph type="title"/>
          </p:nvPr>
        </p:nvSpPr>
        <p:spPr/>
        <p:txBody>
          <a:bodyPr/>
          <a:lstStyle/>
          <a:p>
            <a:r>
              <a:rPr lang="zh-CN" altLang="en-US" dirty="0" smtClean="0">
                <a:latin typeface="Arial"/>
                <a:ea typeface="DFHeiW5-GB"/>
                <a:cs typeface="SimSun"/>
                <a:sym typeface="Arial"/>
              </a:rPr>
              <a:t>配置软件 </a:t>
            </a:r>
            <a:r>
              <a:rPr lang="en-US" altLang="zh-CN" dirty="0" err="1" smtClean="0">
                <a:latin typeface="Arial"/>
                <a:ea typeface="DFHeiW5-GB"/>
                <a:cs typeface="SimSun"/>
                <a:sym typeface="Arial"/>
              </a:rPr>
              <a:t>FCoE</a:t>
            </a:r>
            <a:r>
              <a:rPr lang="zh-CN" altLang="en-US" dirty="0" smtClean="0">
                <a:latin typeface="Arial"/>
                <a:ea typeface="DFHeiW5-GB"/>
                <a:cs typeface="SimSun"/>
                <a:sym typeface="Arial"/>
              </a:rPr>
              <a:t>：创建 </a:t>
            </a:r>
            <a:r>
              <a:rPr lang="en-US" altLang="zh-CN" dirty="0" err="1" smtClean="0">
                <a:latin typeface="Arial"/>
                <a:ea typeface="DFHeiW5-GB"/>
                <a:cs typeface="SimSun"/>
                <a:sym typeface="Arial"/>
              </a:rPr>
              <a:t>VMkernel</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端口</a:t>
            </a:r>
            <a:endParaRPr lang="zh-CN" altLang="en-US" dirty="0">
              <a:latin typeface="Arial"/>
              <a:ea typeface="DFHeiW5-GB"/>
              <a:sym typeface="Arial"/>
            </a:endParaRPr>
          </a:p>
        </p:txBody>
      </p:sp>
      <p:sp>
        <p:nvSpPr>
          <p:cNvPr id="40" name="Rounded Rectangular Callout 39"/>
          <p:cNvSpPr/>
          <p:nvPr/>
        </p:nvSpPr>
        <p:spPr>
          <a:xfrm>
            <a:off x="5522598" y="838200"/>
            <a:ext cx="2660904" cy="1237391"/>
          </a:xfrm>
          <a:prstGeom prst="wedgeRoundRectCallout">
            <a:avLst>
              <a:gd name="adj1" fmla="val 3082"/>
              <a:gd name="adj2" fmla="val 7713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FFFFFF"/>
                </a:solidFill>
                <a:latin typeface="Arial"/>
                <a:ea typeface="DFHeiW5-GB"/>
                <a:cs typeface="SimSun"/>
                <a:sym typeface="Arial"/>
              </a:rPr>
              <a:t>物理适配器：</a:t>
            </a:r>
            <a:r>
              <a:rPr lang="en-US" altLang="zh-CN" sz="1400" dirty="0" smtClean="0">
                <a:solidFill>
                  <a:srgbClr val="FFFFFF"/>
                </a:solidFill>
                <a:latin typeface="Arial"/>
                <a:ea typeface="DFHeiW5-GB"/>
                <a:cs typeface="SimSun"/>
                <a:sym typeface="Arial"/>
              </a:rPr>
              <a:t>vmnic2</a:t>
            </a:r>
            <a:r>
              <a:rPr lang="zh-CN" altLang="en-US" dirty="0" smtClean="0">
                <a:latin typeface="Arial"/>
                <a:ea typeface="DFHeiW5-GB"/>
                <a:sym typeface="Arial"/>
              </a:rPr>
              <a:t/>
            </a:r>
            <a:br>
              <a:rPr lang="zh-CN" altLang="en-US" dirty="0" smtClean="0">
                <a:latin typeface="Arial"/>
                <a:ea typeface="DFHeiW5-GB"/>
                <a:sym typeface="Arial"/>
              </a:rPr>
            </a:br>
            <a:r>
              <a:rPr lang="en-US" altLang="zh-CN" sz="1400" dirty="0" err="1" smtClean="0">
                <a:solidFill>
                  <a:srgbClr val="FFFFFF"/>
                </a:solidFill>
                <a:latin typeface="Arial"/>
                <a:ea typeface="DFHeiW5-GB"/>
                <a:cs typeface="SimSun"/>
                <a:sym typeface="Arial"/>
              </a:rPr>
              <a:t>VMkernel</a:t>
            </a:r>
            <a:r>
              <a:rPr lang="en-US" altLang="zh-CN" sz="1400" dirty="0" smtClean="0">
                <a:solidFill>
                  <a:srgbClr val="FFFFFF"/>
                </a:solidFill>
                <a:latin typeface="Arial"/>
                <a:ea typeface="DFHeiW5-GB"/>
                <a:cs typeface="SimSun"/>
                <a:sym typeface="Arial"/>
              </a:rPr>
              <a:t> </a:t>
            </a:r>
            <a:r>
              <a:rPr lang="zh-CN" altLang="en-US" sz="1400" dirty="0" smtClean="0">
                <a:solidFill>
                  <a:srgbClr val="FFFFFF"/>
                </a:solidFill>
                <a:latin typeface="Arial"/>
                <a:ea typeface="DFHeiW5-GB"/>
                <a:cs typeface="SimSun"/>
                <a:sym typeface="Arial"/>
              </a:rPr>
              <a:t>标签：</a:t>
            </a:r>
            <a:r>
              <a:rPr lang="en-US" altLang="zh-CN" sz="1400" dirty="0" smtClean="0">
                <a:solidFill>
                  <a:srgbClr val="FFFFFF"/>
                </a:solidFill>
                <a:latin typeface="Arial"/>
                <a:ea typeface="DFHeiW5-GB"/>
                <a:cs typeface="SimSun"/>
                <a:sym typeface="Arial"/>
              </a:rPr>
              <a:t>FCoE-2</a:t>
            </a:r>
            <a:r>
              <a:rPr lang="zh-CN" altLang="en-US" dirty="0" smtClean="0">
                <a:latin typeface="Arial"/>
                <a:ea typeface="DFHeiW5-GB"/>
                <a:sym typeface="Arial"/>
              </a:rPr>
              <a:t/>
            </a:r>
            <a:br>
              <a:rPr lang="zh-CN" altLang="en-US" dirty="0" smtClean="0">
                <a:latin typeface="Arial"/>
                <a:ea typeface="DFHeiW5-GB"/>
                <a:sym typeface="Arial"/>
              </a:rPr>
            </a:br>
            <a:r>
              <a:rPr lang="en-US" altLang="zh-CN" sz="1400" dirty="0" smtClean="0">
                <a:solidFill>
                  <a:srgbClr val="FFFFFF"/>
                </a:solidFill>
                <a:latin typeface="Arial"/>
                <a:ea typeface="DFHeiW5-GB"/>
                <a:cs typeface="SimSun"/>
                <a:sym typeface="Arial"/>
              </a:rPr>
              <a:t>VLAN ID</a:t>
            </a:r>
            <a:r>
              <a:rPr lang="zh-CN" altLang="en-US" sz="1400" dirty="0" smtClean="0">
                <a:solidFill>
                  <a:srgbClr val="FFFFFF"/>
                </a:solidFill>
                <a:latin typeface="Arial"/>
                <a:ea typeface="DFHeiW5-GB"/>
                <a:cs typeface="SimSun"/>
                <a:sym typeface="Arial"/>
              </a:rPr>
              <a:t>：</a:t>
            </a:r>
            <a:r>
              <a:rPr lang="en-US" altLang="zh-CN" sz="1400" dirty="0" smtClean="0">
                <a:solidFill>
                  <a:srgbClr val="FFFFFF"/>
                </a:solidFill>
                <a:latin typeface="Arial"/>
                <a:ea typeface="DFHeiW5-GB"/>
                <a:cs typeface="SimSun"/>
                <a:sym typeface="Arial"/>
              </a:rPr>
              <a:t>20</a:t>
            </a:r>
            <a:r>
              <a:rPr lang="zh-CN" altLang="en-US" dirty="0" smtClean="0">
                <a:latin typeface="Arial"/>
                <a:ea typeface="DFHeiW5-GB"/>
                <a:sym typeface="Arial"/>
              </a:rPr>
              <a:t/>
            </a:r>
            <a:br>
              <a:rPr lang="zh-CN" altLang="en-US" dirty="0" smtClean="0">
                <a:latin typeface="Arial"/>
                <a:ea typeface="DFHeiW5-GB"/>
                <a:sym typeface="Arial"/>
              </a:rPr>
            </a:br>
            <a:r>
              <a:rPr lang="en-US" altLang="zh-CN" sz="1400" dirty="0" smtClean="0">
                <a:solidFill>
                  <a:srgbClr val="FFFFFF"/>
                </a:solidFill>
                <a:latin typeface="Arial"/>
                <a:ea typeface="DFHeiW5-GB"/>
                <a:cs typeface="SimSun"/>
                <a:sym typeface="Arial"/>
              </a:rPr>
              <a:t>IP </a:t>
            </a:r>
            <a:r>
              <a:rPr lang="zh-CN" altLang="en-US" sz="1400" dirty="0" smtClean="0">
                <a:solidFill>
                  <a:srgbClr val="FFFFFF"/>
                </a:solidFill>
                <a:latin typeface="Arial"/>
                <a:ea typeface="DFHeiW5-GB"/>
                <a:cs typeface="SimSun"/>
                <a:sym typeface="Arial"/>
              </a:rPr>
              <a:t>地址：</a:t>
            </a:r>
            <a:r>
              <a:rPr lang="en-US" altLang="zh-CN" sz="1400" dirty="0" smtClean="0">
                <a:solidFill>
                  <a:srgbClr val="FFFFFF"/>
                </a:solidFill>
                <a:latin typeface="Arial"/>
                <a:ea typeface="DFHeiW5-GB"/>
                <a:cs typeface="SimSun"/>
                <a:sym typeface="Arial"/>
              </a:rPr>
              <a:t>172.17.12.150</a:t>
            </a:r>
            <a:r>
              <a:rPr lang="zh-CN" altLang="en-US" dirty="0" smtClean="0">
                <a:latin typeface="Arial"/>
                <a:ea typeface="DFHeiW5-GB"/>
                <a:sym typeface="Arial"/>
              </a:rPr>
              <a:t/>
            </a:r>
            <a:br>
              <a:rPr lang="zh-CN" altLang="en-US" dirty="0" smtClean="0">
                <a:latin typeface="Arial"/>
                <a:ea typeface="DFHeiW5-GB"/>
                <a:sym typeface="Arial"/>
              </a:rPr>
            </a:br>
            <a:r>
              <a:rPr lang="zh-CN" altLang="en-US" sz="1400" dirty="0" smtClean="0">
                <a:solidFill>
                  <a:srgbClr val="FFFFFF"/>
                </a:solidFill>
                <a:latin typeface="Arial"/>
                <a:ea typeface="DFHeiW5-GB"/>
                <a:cs typeface="SimSun"/>
                <a:sym typeface="Arial"/>
              </a:rPr>
              <a:t>子网掩码：</a:t>
            </a:r>
            <a:r>
              <a:rPr lang="en-US" altLang="zh-CN" sz="1400" dirty="0" smtClean="0">
                <a:solidFill>
                  <a:srgbClr val="FFFFFF"/>
                </a:solidFill>
                <a:latin typeface="Arial"/>
                <a:ea typeface="DFHeiW5-GB"/>
                <a:cs typeface="SimSun"/>
                <a:sym typeface="Arial"/>
              </a:rPr>
              <a:t>255.255.255.0</a:t>
            </a:r>
          </a:p>
        </p:txBody>
      </p:sp>
      <p:cxnSp>
        <p:nvCxnSpPr>
          <p:cNvPr id="25" name="Straight Connector 24"/>
          <p:cNvCxnSpPr/>
          <p:nvPr/>
        </p:nvCxnSpPr>
        <p:spPr bwMode="auto">
          <a:xfrm rot="16200000" flipH="1">
            <a:off x="6086850" y="4844390"/>
            <a:ext cx="1218703" cy="382982"/>
          </a:xfrm>
          <a:prstGeom prst="line">
            <a:avLst/>
          </a:prstGeom>
          <a:solidFill>
            <a:srgbClr val="0095D3"/>
          </a:solidFill>
          <a:ln w="19050" cap="flat" cmpd="sng" algn="ctr">
            <a:solidFill>
              <a:schemeClr val="tx1"/>
            </a:solidFill>
            <a:prstDash val="solid"/>
            <a:round/>
            <a:headEnd type="none" w="med" len="med"/>
            <a:tailEnd type="none" w="med" len="med"/>
          </a:ln>
          <a:effectLst/>
        </p:spPr>
      </p:cxnSp>
      <p:pic>
        <p:nvPicPr>
          <p:cNvPr id="26" name="Picture 25" descr="vSphereStandardSwitch.png"/>
          <p:cNvPicPr>
            <a:picLocks noChangeAspect="1"/>
          </p:cNvPicPr>
          <p:nvPr/>
        </p:nvPicPr>
        <p:blipFill>
          <a:blip r:embed="rId3" cstate="print"/>
          <a:stretch>
            <a:fillRect/>
          </a:stretch>
        </p:blipFill>
        <p:spPr>
          <a:xfrm>
            <a:off x="5711816" y="2861675"/>
            <a:ext cx="2467359" cy="1114291"/>
          </a:xfrm>
          <a:prstGeom prst="rect">
            <a:avLst/>
          </a:prstGeom>
        </p:spPr>
      </p:pic>
      <p:pic>
        <p:nvPicPr>
          <p:cNvPr id="22" name="Picture 21" descr="Slide8-GrayPort.png"/>
          <p:cNvPicPr>
            <a:picLocks noChangeAspect="1"/>
          </p:cNvPicPr>
          <p:nvPr/>
        </p:nvPicPr>
        <p:blipFill>
          <a:blip r:embed="rId4" cstate="print"/>
          <a:stretch>
            <a:fillRect/>
          </a:stretch>
        </p:blipFill>
        <p:spPr>
          <a:xfrm>
            <a:off x="6808960" y="2651158"/>
            <a:ext cx="265176" cy="297813"/>
          </a:xfrm>
          <a:prstGeom prst="rect">
            <a:avLst/>
          </a:prstGeom>
        </p:spPr>
      </p:pic>
      <p:pic>
        <p:nvPicPr>
          <p:cNvPr id="28" name="Picture 357" descr="ICON_NIC_Q308"/>
          <p:cNvPicPr>
            <a:picLocks noChangeAspect="1" noChangeArrowheads="1"/>
          </p:cNvPicPr>
          <p:nvPr/>
        </p:nvPicPr>
        <p:blipFill>
          <a:blip r:embed="rId5" cstate="print"/>
          <a:srcRect/>
          <a:stretch>
            <a:fillRect/>
          </a:stretch>
        </p:blipFill>
        <p:spPr bwMode="auto">
          <a:xfrm flipH="1">
            <a:off x="6385956" y="3779236"/>
            <a:ext cx="735429" cy="819150"/>
          </a:xfrm>
          <a:prstGeom prst="rect">
            <a:avLst/>
          </a:prstGeom>
          <a:noFill/>
          <a:ln w="9525">
            <a:noFill/>
            <a:miter lim="800000"/>
            <a:headEnd/>
            <a:tailEnd/>
          </a:ln>
        </p:spPr>
      </p:pic>
      <p:sp>
        <p:nvSpPr>
          <p:cNvPr id="32" name="TextBox 31"/>
          <p:cNvSpPr txBox="1"/>
          <p:nvPr/>
        </p:nvSpPr>
        <p:spPr>
          <a:xfrm>
            <a:off x="6181998" y="2347842"/>
            <a:ext cx="1518364" cy="338554"/>
          </a:xfrm>
          <a:prstGeom prst="rect">
            <a:avLst/>
          </a:prstGeom>
          <a:noFill/>
        </p:spPr>
        <p:txBody>
          <a:bodyPr wrap="none" rtlCol="0">
            <a:spAutoFit/>
          </a:bodyPr>
          <a:lstStyle/>
          <a:p>
            <a:r>
              <a:rPr lang="en-US" altLang="zh-CN" sz="1600" dirty="0" err="1" smtClean="0">
                <a:solidFill>
                  <a:srgbClr val="000000"/>
                </a:solidFill>
                <a:latin typeface="Arial"/>
                <a:ea typeface="DFHeiW5-GB"/>
                <a:cs typeface="SimSun"/>
                <a:sym typeface="Arial"/>
              </a:rPr>
              <a:t>VMkernel</a:t>
            </a:r>
            <a:r>
              <a:rPr lang="en-US" altLang="zh-CN" sz="1600" dirty="0" smtClean="0">
                <a:solidFill>
                  <a:srgbClr val="000000"/>
                </a:solidFill>
                <a:latin typeface="Arial"/>
                <a:ea typeface="DFHeiW5-GB"/>
                <a:cs typeface="SimSun"/>
                <a:sym typeface="Arial"/>
              </a:rPr>
              <a:t> </a:t>
            </a:r>
            <a:r>
              <a:rPr lang="zh-CN" altLang="en-US" sz="1600" dirty="0" smtClean="0">
                <a:solidFill>
                  <a:srgbClr val="000000"/>
                </a:solidFill>
                <a:latin typeface="Arial"/>
                <a:ea typeface="DFHeiW5-GB"/>
                <a:cs typeface="SimSun"/>
                <a:sym typeface="Arial"/>
              </a:rPr>
              <a:t>端口</a:t>
            </a:r>
          </a:p>
        </p:txBody>
      </p:sp>
      <p:sp>
        <p:nvSpPr>
          <p:cNvPr id="38" name="TextBox 37"/>
          <p:cNvSpPr txBox="1"/>
          <p:nvPr/>
        </p:nvSpPr>
        <p:spPr>
          <a:xfrm>
            <a:off x="5522492" y="4038627"/>
            <a:ext cx="833883" cy="338554"/>
          </a:xfrm>
          <a:prstGeom prst="rect">
            <a:avLst/>
          </a:prstGeom>
          <a:noFill/>
        </p:spPr>
        <p:txBody>
          <a:bodyPr wrap="none" rtlCol="0">
            <a:spAutoFit/>
          </a:bodyPr>
          <a:lstStyle/>
          <a:p>
            <a:r>
              <a:rPr lang="en-US" altLang="zh-CN" sz="1600" smtClean="0">
                <a:solidFill>
                  <a:srgbClr val="000000"/>
                </a:solidFill>
                <a:latin typeface="Arial"/>
                <a:ea typeface="DFHeiW5-GB"/>
                <a:cs typeface="SimSun"/>
                <a:sym typeface="Arial"/>
              </a:rPr>
              <a:t>vmnic2</a:t>
            </a:r>
          </a:p>
        </p:txBody>
      </p:sp>
      <p:sp>
        <p:nvSpPr>
          <p:cNvPr id="42" name="TextBox 41"/>
          <p:cNvSpPr txBox="1"/>
          <p:nvPr/>
        </p:nvSpPr>
        <p:spPr>
          <a:xfrm>
            <a:off x="7002122" y="4171412"/>
            <a:ext cx="1459789" cy="584775"/>
          </a:xfrm>
          <a:prstGeom prst="rect">
            <a:avLst/>
          </a:prstGeom>
          <a:noFill/>
        </p:spPr>
        <p:txBody>
          <a:bodyPr wrap="square" rtlCol="0">
            <a:spAutoFit/>
          </a:bodyPr>
          <a:lstStyle/>
          <a:p>
            <a:r>
              <a:rPr lang="zh-CN" altLang="en-US" sz="1600" dirty="0" smtClean="0">
                <a:solidFill>
                  <a:srgbClr val="000000"/>
                </a:solidFill>
                <a:latin typeface="Arial"/>
                <a:ea typeface="DFHeiW5-GB"/>
                <a:cs typeface="SimSun"/>
                <a:sym typeface="Arial"/>
              </a:rPr>
              <a:t>支持 </a:t>
            </a:r>
            <a:r>
              <a:rPr lang="en-US" altLang="zh-CN" sz="1600" dirty="0" err="1" smtClean="0">
                <a:solidFill>
                  <a:srgbClr val="000000"/>
                </a:solidFill>
                <a:latin typeface="Arial"/>
                <a:ea typeface="DFHeiW5-GB"/>
                <a:cs typeface="SimSun"/>
                <a:sym typeface="Arial"/>
              </a:rPr>
              <a:t>FCoE</a:t>
            </a:r>
            <a:r>
              <a:rPr lang="en-US" altLang="zh-CN" sz="1600" dirty="0" smtClean="0">
                <a:solidFill>
                  <a:srgbClr val="000000"/>
                </a:solidFill>
                <a:latin typeface="Arial"/>
                <a:ea typeface="DFHeiW5-GB"/>
                <a:cs typeface="SimSun"/>
                <a:sym typeface="Arial"/>
              </a:rPr>
              <a:t> </a:t>
            </a:r>
            <a:r>
              <a:rPr lang="zh-CN" altLang="en-US" sz="1600" dirty="0" smtClean="0">
                <a:solidFill>
                  <a:srgbClr val="000000"/>
                </a:solidFill>
                <a:latin typeface="Arial"/>
                <a:ea typeface="DFHeiW5-GB"/>
                <a:cs typeface="SimSun"/>
                <a:sym typeface="Arial"/>
              </a:rPr>
              <a:t>的网卡</a:t>
            </a:r>
          </a:p>
        </p:txBody>
      </p:sp>
      <p:pic>
        <p:nvPicPr>
          <p:cNvPr id="20" name="Picture 20" descr="ICON_NetSwitch_LG_Q408"/>
          <p:cNvPicPr>
            <a:picLocks noChangeAspect="1" noChangeArrowheads="1"/>
          </p:cNvPicPr>
          <p:nvPr/>
        </p:nvPicPr>
        <p:blipFill>
          <a:blip r:embed="rId6" cstate="print"/>
          <a:srcRect/>
          <a:stretch>
            <a:fillRect/>
          </a:stretch>
        </p:blipFill>
        <p:spPr bwMode="auto">
          <a:xfrm>
            <a:off x="5880760" y="4968154"/>
            <a:ext cx="1790700" cy="1165225"/>
          </a:xfrm>
          <a:prstGeom prst="rect">
            <a:avLst/>
          </a:prstGeom>
          <a:noFill/>
          <a:ln w="9525">
            <a:noFill/>
            <a:miter lim="800000"/>
            <a:headEnd/>
            <a:tailEnd/>
          </a:ln>
        </p:spPr>
      </p:pic>
    </p:spTree>
    <p:extLst>
      <p:ext uri="{BB962C8B-B14F-4D97-AF65-F5344CB8AC3E}">
        <p14:creationId xmlns:p14="http://schemas.microsoft.com/office/powerpoint/2010/main" val="151921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zh-CN" altLang="en-US" sz="1800" dirty="0" smtClean="0">
                <a:latin typeface="Arial"/>
                <a:ea typeface="DFHeiW5-GB"/>
                <a:cs typeface="SimSun"/>
                <a:sym typeface="Arial"/>
              </a:rPr>
              <a:t>配置软件 </a:t>
            </a:r>
            <a:r>
              <a:rPr lang="en-US" altLang="zh-CN" sz="1800" dirty="0" err="1" smtClean="0">
                <a:latin typeface="Arial"/>
                <a:ea typeface="DFHeiW5-GB"/>
                <a:cs typeface="SimSun"/>
                <a:sym typeface="Arial"/>
              </a:rPr>
              <a:t>FCoE</a:t>
            </a:r>
            <a:r>
              <a:rPr lang="zh-CN" altLang="en-US" sz="1800" dirty="0" smtClean="0">
                <a:latin typeface="Arial"/>
                <a:ea typeface="DFHeiW5-GB"/>
                <a:cs typeface="SimSun"/>
                <a:sym typeface="Arial"/>
              </a:rPr>
              <a:t>：激活软件 </a:t>
            </a:r>
            <a:r>
              <a:rPr lang="en-US" altLang="zh-CN" sz="1800" dirty="0" err="1" smtClean="0">
                <a:latin typeface="Arial"/>
                <a:ea typeface="DFHeiW5-GB"/>
                <a:cs typeface="SimSun"/>
                <a:sym typeface="Arial"/>
              </a:rPr>
              <a:t>FCoE</a:t>
            </a:r>
            <a:r>
              <a:rPr lang="en-US" altLang="zh-CN" sz="1800" dirty="0" smtClean="0">
                <a:latin typeface="Arial"/>
                <a:ea typeface="DFHeiW5-GB"/>
                <a:cs typeface="SimSun"/>
                <a:sym typeface="Arial"/>
              </a:rPr>
              <a:t> </a:t>
            </a:r>
            <a:r>
              <a:rPr lang="zh-CN" altLang="en-US" sz="1800" dirty="0" smtClean="0">
                <a:latin typeface="Arial"/>
                <a:ea typeface="DFHeiW5-GB"/>
                <a:cs typeface="SimSun"/>
                <a:sym typeface="Arial"/>
              </a:rPr>
              <a:t>适配器</a:t>
            </a:r>
            <a:endParaRPr lang="zh-CN" altLang="en-US" sz="1800" dirty="0">
              <a:latin typeface="Arial"/>
              <a:ea typeface="DFHeiW5-GB"/>
              <a:sym typeface="Arial"/>
            </a:endParaRPr>
          </a:p>
        </p:txBody>
      </p:sp>
      <p:sp>
        <p:nvSpPr>
          <p:cNvPr id="6" name="Rounded Rectangle 5"/>
          <p:cNvSpPr/>
          <p:nvPr>
            <p:custDataLst>
              <p:tags r:id="rId1"/>
            </p:custDataLst>
          </p:nvPr>
        </p:nvSpPr>
        <p:spPr bwMode="auto">
          <a:xfrm>
            <a:off x="1105100" y="907763"/>
            <a:ext cx="6944018" cy="518160"/>
          </a:xfrm>
          <a:prstGeom prst="roundRect">
            <a:avLst/>
          </a:prstGeom>
          <a:gradFill>
            <a:gsLst>
              <a:gs pos="0">
                <a:srgbClr val="F8930C"/>
              </a:gs>
              <a:gs pos="100000">
                <a:srgbClr val="F9A22F">
                  <a:alpha val="79000"/>
                </a:srgbClr>
              </a:gs>
            </a:gsLst>
          </a:gradFill>
          <a:ln w="12700">
            <a:solidFill>
              <a:srgbClr val="F97E1D"/>
            </a:solidFill>
            <a:headEnd type="none" w="med" len="med"/>
            <a:tailEnd type="none" w="med" len="med"/>
          </a:ln>
          <a:effectLst>
            <a:outerShdw blurRad="50800" dist="38100" dir="5400000" algn="t" rotWithShape="0">
              <a:schemeClr val="bg1">
                <a:lumMod val="50000"/>
                <a:lumOff val="50000"/>
                <a:alpha val="40000"/>
              </a:schemeClr>
            </a:outerShdw>
          </a:effectLst>
          <a:scene3d>
            <a:camera prst="orthographicFront"/>
            <a:lightRig rig="threePt" dir="t"/>
          </a:scene3d>
          <a:sp3d>
            <a:bevelT w="31750" h="12700"/>
          </a:sp3d>
        </p:spPr>
        <p:style>
          <a:lnRef idx="1">
            <a:schemeClr val="accent4"/>
          </a:lnRef>
          <a:fillRef idx="3">
            <a:schemeClr val="accent4"/>
          </a:fillRef>
          <a:effectRef idx="2">
            <a:schemeClr val="accent4"/>
          </a:effectRef>
          <a:fontRef idx="minor">
            <a:schemeClr val="lt1"/>
          </a:fontRef>
        </p:style>
        <p:txBody>
          <a:bodyPr anchor="ctr"/>
          <a:lstStyle/>
          <a:p>
            <a:pPr fontAlgn="auto">
              <a:spcBef>
                <a:spcPts val="0"/>
              </a:spcBef>
              <a:defRPr/>
            </a:pPr>
            <a:r>
              <a:rPr lang="zh-CN" altLang="en-US" sz="1400" dirty="0" smtClean="0">
                <a:solidFill>
                  <a:srgbClr val="000000"/>
                </a:solidFill>
                <a:latin typeface="Arial"/>
                <a:ea typeface="DFHeiW5-GB"/>
                <a:cs typeface="SimSun"/>
                <a:sym typeface="Arial"/>
              </a:rPr>
              <a:t>选择 </a:t>
            </a:r>
            <a:r>
              <a:rPr lang="en-US" sz="1400" dirty="0" smtClean="0">
                <a:solidFill>
                  <a:srgbClr val="333333"/>
                </a:solidFill>
                <a:latin typeface="Arial" pitchFamily="34" charset="0"/>
                <a:cs typeface="Arial" pitchFamily="34" charset="0"/>
              </a:rPr>
              <a:t>“</a:t>
            </a:r>
            <a:r>
              <a:rPr lang="en-US" altLang="zh-CN" sz="1400" dirty="0" smtClean="0">
                <a:solidFill>
                  <a:srgbClr val="000000"/>
                </a:solidFill>
                <a:latin typeface="Arial"/>
                <a:ea typeface="DFHeiW5-GB"/>
                <a:cs typeface="SimSun"/>
                <a:sym typeface="Arial"/>
              </a:rPr>
              <a:t>host”</a:t>
            </a:r>
            <a:r>
              <a:rPr lang="zh-CN" altLang="en-US" sz="1400" dirty="0" smtClean="0">
                <a:solidFill>
                  <a:srgbClr val="000000"/>
                </a:solidFill>
                <a:latin typeface="Arial"/>
                <a:ea typeface="DFHeiW5-GB"/>
                <a:cs typeface="SimSun"/>
                <a:sym typeface="Arial"/>
              </a:rPr>
              <a:t>（主机）</a:t>
            </a:r>
            <a:r>
              <a:rPr lang="en-US" altLang="zh-CN" sz="1400" dirty="0" smtClean="0">
                <a:solidFill>
                  <a:srgbClr val="000000"/>
                </a:solidFill>
                <a:latin typeface="Arial"/>
                <a:ea typeface="DFHeiW5-GB"/>
                <a:cs typeface="SimSun"/>
                <a:sym typeface="Arial"/>
              </a:rPr>
              <a:t>&gt;</a:t>
            </a:r>
            <a:r>
              <a:rPr lang="en-US" altLang="zh-CN" sz="1400" b="1" dirty="0" smtClean="0">
                <a:solidFill>
                  <a:srgbClr val="000000"/>
                </a:solidFill>
                <a:latin typeface="Arial"/>
                <a:ea typeface="DFHeiW5-GB"/>
                <a:cs typeface="SimSun"/>
                <a:sym typeface="Arial"/>
              </a:rPr>
              <a:t>“Manage”</a:t>
            </a:r>
            <a:r>
              <a:rPr lang="zh-CN" altLang="en-US" sz="1400" dirty="0" smtClean="0">
                <a:solidFill>
                  <a:srgbClr val="000000"/>
                </a:solidFill>
                <a:latin typeface="Arial"/>
                <a:ea typeface="DFHeiW5-GB"/>
                <a:cs typeface="SimSun"/>
                <a:sym typeface="Arial"/>
              </a:rPr>
              <a:t>（管理）选项卡 </a:t>
            </a:r>
            <a:r>
              <a:rPr lang="en-US" altLang="zh-CN" sz="1400" dirty="0" smtClean="0">
                <a:solidFill>
                  <a:srgbClr val="000000"/>
                </a:solidFill>
                <a:latin typeface="Arial"/>
                <a:ea typeface="DFHeiW5-GB"/>
                <a:cs typeface="SimSun"/>
                <a:sym typeface="Arial"/>
              </a:rPr>
              <a:t>&gt;</a:t>
            </a:r>
            <a:r>
              <a:rPr lang="en-US" altLang="zh-CN" sz="1400" b="1" dirty="0" smtClean="0">
                <a:solidFill>
                  <a:srgbClr val="000000"/>
                </a:solidFill>
                <a:latin typeface="Arial"/>
                <a:ea typeface="DFHeiW5-GB"/>
                <a:cs typeface="SimSun"/>
                <a:sym typeface="Arial"/>
              </a:rPr>
              <a:t>“Storage”</a:t>
            </a:r>
            <a:r>
              <a:rPr lang="zh-CN" altLang="en-US" sz="1400" dirty="0" smtClean="0">
                <a:solidFill>
                  <a:srgbClr val="000000"/>
                </a:solidFill>
                <a:latin typeface="Arial"/>
                <a:ea typeface="DFHeiW5-GB"/>
                <a:cs typeface="SimSun"/>
                <a:sym typeface="Arial"/>
              </a:rPr>
              <a:t>（存储）链接 </a:t>
            </a:r>
            <a:r>
              <a:rPr lang="en-US" altLang="zh-CN" sz="1400" dirty="0" smtClean="0">
                <a:solidFill>
                  <a:srgbClr val="000000"/>
                </a:solidFill>
                <a:latin typeface="Arial"/>
                <a:ea typeface="DFHeiW5-GB"/>
                <a:cs typeface="SimSun"/>
                <a:sym typeface="Arial"/>
              </a:rPr>
              <a:t>&gt;</a:t>
            </a:r>
            <a:r>
              <a:rPr lang="en-US" altLang="zh-CN" sz="1400" b="1" dirty="0" smtClean="0">
                <a:solidFill>
                  <a:srgbClr val="000000"/>
                </a:solidFill>
                <a:latin typeface="Arial"/>
                <a:ea typeface="DFHeiW5-GB"/>
                <a:cs typeface="SimSun"/>
                <a:sym typeface="Arial"/>
              </a:rPr>
              <a:t>“Add </a:t>
            </a:r>
            <a:br>
              <a:rPr lang="en-US" altLang="zh-CN" sz="1400" b="1" dirty="0" smtClean="0">
                <a:solidFill>
                  <a:srgbClr val="000000"/>
                </a:solidFill>
                <a:latin typeface="Arial"/>
                <a:ea typeface="DFHeiW5-GB"/>
                <a:cs typeface="SimSun"/>
                <a:sym typeface="Arial"/>
              </a:rPr>
            </a:br>
            <a:r>
              <a:rPr lang="en-US" altLang="zh-CN" sz="1400" b="1" dirty="0" smtClean="0">
                <a:solidFill>
                  <a:srgbClr val="000000"/>
                </a:solidFill>
                <a:latin typeface="Arial"/>
                <a:ea typeface="DFHeiW5-GB"/>
                <a:cs typeface="SimSun"/>
                <a:sym typeface="Arial"/>
              </a:rPr>
              <a:t>a new storage adapter”</a:t>
            </a:r>
            <a:r>
              <a:rPr lang="zh-CN" altLang="en-US" sz="1400" dirty="0" smtClean="0">
                <a:solidFill>
                  <a:srgbClr val="000000"/>
                </a:solidFill>
                <a:latin typeface="Arial"/>
                <a:ea typeface="DFHeiW5-GB"/>
                <a:cs typeface="SimSun"/>
                <a:sym typeface="Arial"/>
              </a:rPr>
              <a:t>（添加新的存储适配器</a:t>
            </a:r>
            <a:r>
              <a:rPr lang="zh-CN" altLang="en-US" sz="1400" b="1" dirty="0" smtClean="0">
                <a:solidFill>
                  <a:srgbClr val="000000"/>
                </a:solidFill>
                <a:latin typeface="Arial"/>
                <a:ea typeface="DFHeiW5-GB"/>
                <a:cs typeface="SimSun"/>
                <a:sym typeface="Arial"/>
              </a:rPr>
              <a:t>）</a:t>
            </a:r>
            <a:r>
              <a:rPr lang="zh-CN" altLang="en-US" sz="1400" dirty="0" smtClean="0">
                <a:solidFill>
                  <a:srgbClr val="000000"/>
                </a:solidFill>
                <a:latin typeface="Arial"/>
                <a:ea typeface="DFHeiW5-GB"/>
                <a:cs typeface="SimSun"/>
                <a:sym typeface="Arial"/>
              </a:rPr>
              <a:t>。</a:t>
            </a:r>
            <a:endParaRPr lang="zh-CN" altLang="en-US" sz="1400" dirty="0">
              <a:solidFill>
                <a:srgbClr val="000000"/>
              </a:solidFill>
              <a:latin typeface="Arial"/>
              <a:ea typeface="DFHeiW5-GB"/>
              <a:sym typeface="Arial"/>
            </a:endParaRPr>
          </a:p>
        </p:txBody>
      </p:sp>
      <p:cxnSp>
        <p:nvCxnSpPr>
          <p:cNvPr id="23" name="Straight Arrow Connector 22"/>
          <p:cNvCxnSpPr/>
          <p:nvPr/>
        </p:nvCxnSpPr>
        <p:spPr bwMode="auto">
          <a:xfrm>
            <a:off x="4106487" y="3125585"/>
            <a:ext cx="432262" cy="232757"/>
          </a:xfrm>
          <a:prstGeom prst="straightConnector1">
            <a:avLst/>
          </a:prstGeom>
          <a:solidFill>
            <a:srgbClr val="0095D3"/>
          </a:solidFill>
          <a:ln w="25400" cap="flat" cmpd="sng" algn="ctr">
            <a:solidFill>
              <a:srgbClr val="FF0000"/>
            </a:solidFill>
            <a:prstDash val="solid"/>
            <a:round/>
            <a:headEnd type="none" w="med" len="med"/>
            <a:tailEnd type="arrow"/>
          </a:ln>
          <a:effectLst/>
        </p:spPr>
      </p:cxnSp>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5100" y="1587799"/>
            <a:ext cx="7128441" cy="31236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1552073" y="2688098"/>
            <a:ext cx="2177715" cy="276999"/>
          </a:xfrm>
          <a:prstGeom prst="rect">
            <a:avLst/>
          </a:prstGeom>
          <a:solidFill>
            <a:schemeClr val="bg1"/>
          </a:solidFill>
        </p:spPr>
        <p:txBody>
          <a:bodyPr wrap="square" rtlCol="0">
            <a:spAutoFit/>
          </a:bodyPr>
          <a:lstStyle/>
          <a:p>
            <a:pPr algn="l"/>
            <a:r>
              <a:rPr lang="zh-CN" altLang="en-US" sz="1200" b="1" dirty="0" smtClean="0">
                <a:solidFill>
                  <a:schemeClr val="tx2"/>
                </a:solidFill>
                <a:latin typeface="DFPHeiW9-GB" pitchFamily="34" charset="-122"/>
                <a:ea typeface="DFPHeiW9-GB" pitchFamily="34" charset="-122"/>
                <a:cs typeface="SimSun"/>
                <a:sym typeface="Arial"/>
              </a:rPr>
              <a:t>软件</a:t>
            </a:r>
            <a:r>
              <a:rPr lang="zh-CN" altLang="en-US" sz="1200" b="1" dirty="0" smtClean="0">
                <a:solidFill>
                  <a:schemeClr val="tx2"/>
                </a:solidFill>
                <a:latin typeface="Arial"/>
                <a:ea typeface="DFHeiW5-GB"/>
                <a:cs typeface="SimSun"/>
                <a:sym typeface="Arial"/>
              </a:rPr>
              <a:t> </a:t>
            </a:r>
            <a:r>
              <a:rPr lang="en-US" altLang="zh-CN" sz="1200" b="1" dirty="0" err="1" smtClean="0">
                <a:solidFill>
                  <a:schemeClr val="tx2"/>
                </a:solidFill>
                <a:latin typeface="Arial Rounded MT Bold" pitchFamily="34" charset="0"/>
                <a:ea typeface="DFHeiW5-GB"/>
                <a:cs typeface="SimSun"/>
                <a:sym typeface="Arial"/>
              </a:rPr>
              <a:t>FCoE</a:t>
            </a:r>
            <a:r>
              <a:rPr lang="en-US" altLang="zh-CN" sz="1200" b="1" dirty="0" smtClean="0">
                <a:solidFill>
                  <a:schemeClr val="tx2"/>
                </a:solidFill>
                <a:latin typeface="Arial"/>
                <a:ea typeface="DFHeiW5-GB"/>
                <a:cs typeface="SimSun"/>
                <a:sym typeface="Arial"/>
              </a:rPr>
              <a:t> </a:t>
            </a:r>
            <a:r>
              <a:rPr lang="zh-CN" altLang="en-US" sz="1200" b="1" dirty="0" smtClean="0">
                <a:solidFill>
                  <a:schemeClr val="tx2"/>
                </a:solidFill>
                <a:latin typeface="DFPHeiW9-GB" pitchFamily="34" charset="-122"/>
                <a:ea typeface="DFPHeiW9-GB" pitchFamily="34" charset="-122"/>
                <a:cs typeface="SimSun"/>
                <a:sym typeface="Arial"/>
              </a:rPr>
              <a:t>适配器</a:t>
            </a:r>
            <a:r>
              <a:rPr lang="en-US" altLang="zh-CN" sz="1200" b="1" dirty="0" smtClean="0">
                <a:solidFill>
                  <a:schemeClr val="tx2"/>
                </a:solidFill>
                <a:latin typeface="DFPHeiW9-GB" pitchFamily="34" charset="-122"/>
                <a:ea typeface="DFPHeiW9-GB" pitchFamily="34" charset="-122"/>
                <a:cs typeface="SimSun"/>
                <a:sym typeface="Arial"/>
              </a:rPr>
              <a:t>…</a:t>
            </a:r>
          </a:p>
        </p:txBody>
      </p:sp>
      <p:sp>
        <p:nvSpPr>
          <p:cNvPr id="13" name="TextBox 12"/>
          <p:cNvSpPr txBox="1"/>
          <p:nvPr/>
        </p:nvSpPr>
        <p:spPr>
          <a:xfrm>
            <a:off x="1558082" y="2420340"/>
            <a:ext cx="2177715" cy="276999"/>
          </a:xfrm>
          <a:prstGeom prst="rect">
            <a:avLst/>
          </a:prstGeom>
          <a:solidFill>
            <a:schemeClr val="bg1"/>
          </a:solidFill>
        </p:spPr>
        <p:txBody>
          <a:bodyPr wrap="square" rtlCol="0">
            <a:spAutoFit/>
          </a:bodyPr>
          <a:lstStyle/>
          <a:p>
            <a:pPr algn="l"/>
            <a:r>
              <a:rPr lang="zh-CN" altLang="en-US" sz="1200" b="1" dirty="0" smtClean="0">
                <a:solidFill>
                  <a:schemeClr val="tx2"/>
                </a:solidFill>
                <a:latin typeface="DFPHeiW9-GB" pitchFamily="34" charset="-122"/>
                <a:ea typeface="DFPHeiW9-GB" pitchFamily="34" charset="-122"/>
                <a:cs typeface="SimSun"/>
                <a:sym typeface="Arial"/>
              </a:rPr>
              <a:t>软件</a:t>
            </a:r>
            <a:r>
              <a:rPr lang="zh-CN" altLang="en-US" sz="1200" b="1" dirty="0" smtClean="0">
                <a:solidFill>
                  <a:schemeClr val="tx2"/>
                </a:solidFill>
                <a:latin typeface="Arial"/>
                <a:ea typeface="DFHeiW5-GB"/>
                <a:cs typeface="SimSun"/>
                <a:sym typeface="Arial"/>
              </a:rPr>
              <a:t> </a:t>
            </a:r>
            <a:r>
              <a:rPr lang="en-US" altLang="zh-CN" sz="1200" b="1" dirty="0" err="1" smtClean="0">
                <a:solidFill>
                  <a:schemeClr val="tx2"/>
                </a:solidFill>
                <a:latin typeface="Arial Rounded MT Bold" pitchFamily="34" charset="0"/>
                <a:ea typeface="DFHeiW5-GB"/>
                <a:cs typeface="SimSun"/>
                <a:sym typeface="Arial"/>
              </a:rPr>
              <a:t>iSCS</a:t>
            </a:r>
            <a:r>
              <a:rPr lang="en-US" altLang="zh-CN" sz="1200" b="1" dirty="0" err="1" smtClean="0">
                <a:solidFill>
                  <a:schemeClr val="tx2"/>
                </a:solidFill>
                <a:latin typeface="Arial"/>
                <a:ea typeface="DFHeiW5-GB"/>
                <a:cs typeface="SimSun"/>
                <a:sym typeface="Arial"/>
              </a:rPr>
              <a:t>I</a:t>
            </a:r>
            <a:r>
              <a:rPr lang="en-US" altLang="zh-CN" sz="1200" b="1" dirty="0" smtClean="0">
                <a:solidFill>
                  <a:schemeClr val="tx2"/>
                </a:solidFill>
                <a:latin typeface="Arial"/>
                <a:ea typeface="DFHeiW5-GB"/>
                <a:cs typeface="SimSun"/>
                <a:sym typeface="Arial"/>
              </a:rPr>
              <a:t> </a:t>
            </a:r>
            <a:r>
              <a:rPr lang="zh-CN" altLang="en-US" sz="1200" b="1" dirty="0" smtClean="0">
                <a:solidFill>
                  <a:schemeClr val="tx2"/>
                </a:solidFill>
                <a:latin typeface="DFPHeiW9-GB" pitchFamily="34" charset="-122"/>
                <a:ea typeface="DFPHeiW9-GB" pitchFamily="34" charset="-122"/>
                <a:cs typeface="SimSun"/>
                <a:sym typeface="Arial"/>
              </a:rPr>
              <a:t>适配器</a:t>
            </a:r>
          </a:p>
        </p:txBody>
      </p:sp>
    </p:spTree>
    <p:extLst>
      <p:ext uri="{BB962C8B-B14F-4D97-AF65-F5344CB8AC3E}">
        <p14:creationId xmlns:p14="http://schemas.microsoft.com/office/powerpoint/2010/main" val="4269840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6133" y="1000125"/>
            <a:ext cx="5591175" cy="4857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6325" name="Rectangle 11"/>
          <p:cNvSpPr>
            <a:spLocks noGrp="1" noChangeArrowheads="1"/>
          </p:cNvSpPr>
          <p:nvPr>
            <p:ph type="body" sz="quarter" idx="13"/>
          </p:nvPr>
        </p:nvSpPr>
        <p:spPr>
          <a:xfrm>
            <a:off x="314325" y="946149"/>
            <a:ext cx="4257675" cy="5002213"/>
          </a:xfrm>
        </p:spPr>
        <p:txBody>
          <a:bodyPr/>
          <a:lstStyle/>
          <a:p>
            <a:r>
              <a:rPr lang="zh-CN" altLang="en-US" dirty="0" smtClean="0">
                <a:latin typeface="Arial"/>
                <a:ea typeface="DFHeiW5-GB"/>
                <a:cs typeface="SimSun"/>
                <a:sym typeface="Arial"/>
              </a:rPr>
              <a:t>在出现硬件故障时，借助多路径功能即可继续访问 </a:t>
            </a:r>
            <a:r>
              <a:rPr lang="en-US" altLang="zh-CN" dirty="0" smtClean="0">
                <a:latin typeface="Arial"/>
                <a:ea typeface="DFHeiW5-GB"/>
                <a:cs typeface="SimSun"/>
                <a:sym typeface="Arial"/>
              </a:rPr>
              <a:t>SAN LUN</a:t>
            </a:r>
            <a:r>
              <a:rPr lang="zh-CN" altLang="en-US" dirty="0" smtClean="0">
                <a:latin typeface="Arial"/>
                <a:ea typeface="DFHeiW5-GB"/>
                <a:cs typeface="SimSun"/>
                <a:sym typeface="Arial"/>
              </a:rPr>
              <a:t>。它还提供</a:t>
            </a:r>
            <a:r>
              <a:rPr lang="en-US" altLang="zh-CN" dirty="0" smtClean="0">
                <a:latin typeface="Arial"/>
                <a:ea typeface="DFHeiW5-GB"/>
                <a:cs typeface="SimSun"/>
                <a:sym typeface="Arial"/>
              </a:rPr>
              <a:t/>
            </a:r>
            <a:br>
              <a:rPr lang="en-US" altLang="zh-CN" dirty="0" smtClean="0">
                <a:latin typeface="Arial"/>
                <a:ea typeface="DFHeiW5-GB"/>
                <a:cs typeface="SimSun"/>
                <a:sym typeface="Arial"/>
              </a:rPr>
            </a:br>
            <a:r>
              <a:rPr lang="zh-CN" altLang="en-US" dirty="0" smtClean="0">
                <a:latin typeface="Arial"/>
                <a:ea typeface="DFHeiW5-GB"/>
                <a:cs typeface="SimSun"/>
                <a:sym typeface="Arial"/>
              </a:rPr>
              <a:t>负载平衡功能。</a:t>
            </a:r>
          </a:p>
        </p:txBody>
      </p:sp>
      <p:sp>
        <p:nvSpPr>
          <p:cNvPr id="56324" name="Rectangle 10"/>
          <p:cNvSpPr>
            <a:spLocks noGrp="1" noChangeArrowheads="1"/>
          </p:cNvSpPr>
          <p:nvPr>
            <p:ph type="title"/>
          </p:nvPr>
        </p:nvSpPr>
        <p:spPr/>
        <p:txBody>
          <a:bodyPr/>
          <a:lstStyle/>
          <a:p>
            <a:r>
              <a:rPr lang="zh-CN" altLang="en-US" dirty="0" smtClean="0">
                <a:latin typeface="Arial"/>
                <a:ea typeface="DFHeiW5-GB"/>
                <a:cs typeface="SimSun"/>
                <a:sym typeface="Arial"/>
              </a:rPr>
              <a:t>通过光纤通道实现多路径功能</a:t>
            </a:r>
          </a:p>
        </p:txBody>
      </p:sp>
    </p:spTree>
    <p:extLst>
      <p:ext uri="{BB962C8B-B14F-4D97-AF65-F5344CB8AC3E}">
        <p14:creationId xmlns:p14="http://schemas.microsoft.com/office/powerpoint/2010/main" val="2430094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Straight Connector 32"/>
          <p:cNvCxnSpPr/>
          <p:nvPr/>
        </p:nvCxnSpPr>
        <p:spPr bwMode="auto">
          <a:xfrm rot="16200000" flipH="1">
            <a:off x="5227963" y="4379121"/>
            <a:ext cx="963884" cy="548246"/>
          </a:xfrm>
          <a:prstGeom prst="line">
            <a:avLst/>
          </a:prstGeom>
          <a:solidFill>
            <a:srgbClr val="0095D3"/>
          </a:solidFill>
          <a:ln w="19050" cap="flat" cmpd="sng" algn="ctr">
            <a:solidFill>
              <a:schemeClr val="tx1"/>
            </a:solidFill>
            <a:prstDash val="solid"/>
            <a:round/>
            <a:headEnd type="none" w="med" len="med"/>
            <a:tailEnd type="none" w="med" len="med"/>
          </a:ln>
          <a:effectLst/>
        </p:spPr>
      </p:cxnSp>
      <p:cxnSp>
        <p:nvCxnSpPr>
          <p:cNvPr id="25" name="Straight Connector 24"/>
          <p:cNvCxnSpPr/>
          <p:nvPr/>
        </p:nvCxnSpPr>
        <p:spPr bwMode="auto">
          <a:xfrm rot="5400000">
            <a:off x="3098321" y="4529542"/>
            <a:ext cx="1270660" cy="439387"/>
          </a:xfrm>
          <a:prstGeom prst="line">
            <a:avLst/>
          </a:prstGeom>
          <a:solidFill>
            <a:srgbClr val="0095D3"/>
          </a:solidFill>
          <a:ln w="19050" cap="flat" cmpd="sng" algn="ctr">
            <a:solidFill>
              <a:schemeClr val="tx1"/>
            </a:solidFill>
            <a:prstDash val="solid"/>
            <a:round/>
            <a:headEnd type="none" w="med" len="med"/>
            <a:tailEnd type="none" w="med" len="med"/>
          </a:ln>
          <a:effectLst/>
        </p:spPr>
      </p:cxnSp>
      <p:pic>
        <p:nvPicPr>
          <p:cNvPr id="26" name="Picture 25" descr="vSphereStandardSwitch.png"/>
          <p:cNvPicPr>
            <a:picLocks noChangeAspect="1"/>
          </p:cNvPicPr>
          <p:nvPr/>
        </p:nvPicPr>
        <p:blipFill>
          <a:blip r:embed="rId3" cstate="print"/>
          <a:stretch>
            <a:fillRect/>
          </a:stretch>
        </p:blipFill>
        <p:spPr>
          <a:xfrm>
            <a:off x="3377175" y="2684135"/>
            <a:ext cx="2467359" cy="1114291"/>
          </a:xfrm>
          <a:prstGeom prst="rect">
            <a:avLst/>
          </a:prstGeom>
        </p:spPr>
      </p:pic>
      <p:sp>
        <p:nvSpPr>
          <p:cNvPr id="3" name="Title 2"/>
          <p:cNvSpPr>
            <a:spLocks noGrp="1"/>
          </p:cNvSpPr>
          <p:nvPr>
            <p:ph type="title"/>
          </p:nvPr>
        </p:nvSpPr>
        <p:spPr/>
        <p:txBody>
          <a:bodyPr/>
          <a:lstStyle/>
          <a:p>
            <a:r>
              <a:rPr lang="zh-CN" altLang="en-US" dirty="0" smtClean="0">
                <a:latin typeface="Arial"/>
                <a:ea typeface="DFHeiW5-GB"/>
                <a:cs typeface="SimSun"/>
                <a:sym typeface="Arial"/>
              </a:rPr>
              <a:t>通过软件 </a:t>
            </a:r>
            <a:r>
              <a:rPr lang="en-US" altLang="zh-CN" dirty="0" err="1" smtClean="0">
                <a:latin typeface="Arial"/>
                <a:ea typeface="DFHeiW5-GB"/>
                <a:cs typeface="SimSun"/>
                <a:sym typeface="Arial"/>
              </a:rPr>
              <a:t>FCoE</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实现多路径功能</a:t>
            </a:r>
            <a:endParaRPr lang="zh-CN" altLang="en-US" dirty="0">
              <a:latin typeface="Arial"/>
              <a:ea typeface="DFHeiW5-GB"/>
              <a:sym typeface="Arial"/>
            </a:endParaRPr>
          </a:p>
        </p:txBody>
      </p:sp>
      <p:pic>
        <p:nvPicPr>
          <p:cNvPr id="22" name="Picture 21" descr="Slide8-GrayPort.png"/>
          <p:cNvPicPr>
            <a:picLocks noChangeAspect="1"/>
          </p:cNvPicPr>
          <p:nvPr/>
        </p:nvPicPr>
        <p:blipFill>
          <a:blip r:embed="rId4" cstate="print"/>
          <a:stretch>
            <a:fillRect/>
          </a:stretch>
        </p:blipFill>
        <p:spPr>
          <a:xfrm>
            <a:off x="3840474" y="2494400"/>
            <a:ext cx="265176" cy="297813"/>
          </a:xfrm>
          <a:prstGeom prst="rect">
            <a:avLst/>
          </a:prstGeom>
        </p:spPr>
      </p:pic>
      <p:pic>
        <p:nvPicPr>
          <p:cNvPr id="28" name="Picture 357" descr="ICON_NIC_Q308"/>
          <p:cNvPicPr>
            <a:picLocks noChangeAspect="1" noChangeArrowheads="1"/>
          </p:cNvPicPr>
          <p:nvPr/>
        </p:nvPicPr>
        <p:blipFill>
          <a:blip r:embed="rId5" cstate="print"/>
          <a:srcRect/>
          <a:stretch>
            <a:fillRect/>
          </a:stretch>
        </p:blipFill>
        <p:spPr bwMode="auto">
          <a:xfrm flipH="1">
            <a:off x="3739587" y="3612087"/>
            <a:ext cx="735429" cy="819150"/>
          </a:xfrm>
          <a:prstGeom prst="rect">
            <a:avLst/>
          </a:prstGeom>
          <a:noFill/>
          <a:ln w="9525">
            <a:noFill/>
            <a:miter lim="800000"/>
            <a:headEnd/>
            <a:tailEnd/>
          </a:ln>
        </p:spPr>
      </p:pic>
      <p:pic>
        <p:nvPicPr>
          <p:cNvPr id="29" name="Picture 28" descr="Slide8-GrayPort.png"/>
          <p:cNvPicPr>
            <a:picLocks noChangeAspect="1"/>
          </p:cNvPicPr>
          <p:nvPr/>
        </p:nvPicPr>
        <p:blipFill>
          <a:blip r:embed="rId4" cstate="print"/>
          <a:stretch>
            <a:fillRect/>
          </a:stretch>
        </p:blipFill>
        <p:spPr>
          <a:xfrm>
            <a:off x="5097774" y="2494400"/>
            <a:ext cx="265176" cy="297813"/>
          </a:xfrm>
          <a:prstGeom prst="rect">
            <a:avLst/>
          </a:prstGeom>
        </p:spPr>
      </p:pic>
      <p:pic>
        <p:nvPicPr>
          <p:cNvPr id="31" name="Picture 357" descr="ICON_NIC_Q308"/>
          <p:cNvPicPr>
            <a:picLocks noChangeAspect="1" noChangeArrowheads="1"/>
          </p:cNvPicPr>
          <p:nvPr/>
        </p:nvPicPr>
        <p:blipFill>
          <a:blip r:embed="rId5" cstate="print"/>
          <a:srcRect/>
          <a:stretch>
            <a:fillRect/>
          </a:stretch>
        </p:blipFill>
        <p:spPr bwMode="auto">
          <a:xfrm>
            <a:off x="4886448" y="3576461"/>
            <a:ext cx="693856" cy="819150"/>
          </a:xfrm>
          <a:prstGeom prst="rect">
            <a:avLst/>
          </a:prstGeom>
          <a:noFill/>
          <a:ln w="9525">
            <a:noFill/>
            <a:miter lim="800000"/>
            <a:headEnd/>
            <a:tailEnd/>
          </a:ln>
        </p:spPr>
      </p:pic>
      <p:sp>
        <p:nvSpPr>
          <p:cNvPr id="32" name="TextBox 31"/>
          <p:cNvSpPr txBox="1"/>
          <p:nvPr/>
        </p:nvSpPr>
        <p:spPr>
          <a:xfrm>
            <a:off x="3824113" y="2141727"/>
            <a:ext cx="1564852" cy="338554"/>
          </a:xfrm>
          <a:prstGeom prst="rect">
            <a:avLst/>
          </a:prstGeom>
          <a:noFill/>
        </p:spPr>
        <p:txBody>
          <a:bodyPr wrap="none" rtlCol="0">
            <a:spAutoFit/>
          </a:bodyPr>
          <a:lstStyle/>
          <a:p>
            <a:r>
              <a:rPr lang="en-US" altLang="zh-CN" sz="1600" dirty="0" err="1" smtClean="0">
                <a:solidFill>
                  <a:srgbClr val="000000"/>
                </a:solidFill>
                <a:latin typeface="Arial"/>
                <a:ea typeface="DFHeiW5-GB"/>
                <a:cs typeface="SimSun"/>
                <a:sym typeface="Arial"/>
              </a:rPr>
              <a:t>VMkernel</a:t>
            </a:r>
            <a:r>
              <a:rPr lang="en-US" altLang="zh-CN" sz="1600" dirty="0" smtClean="0">
                <a:solidFill>
                  <a:srgbClr val="000000"/>
                </a:solidFill>
                <a:latin typeface="Arial"/>
                <a:ea typeface="DFHeiW5-GB"/>
                <a:cs typeface="SimSun"/>
                <a:sym typeface="Arial"/>
              </a:rPr>
              <a:t> </a:t>
            </a:r>
            <a:r>
              <a:rPr lang="zh-CN" altLang="en-US" sz="1600" dirty="0" smtClean="0">
                <a:solidFill>
                  <a:srgbClr val="000000"/>
                </a:solidFill>
                <a:latin typeface="Arial"/>
                <a:ea typeface="DFHeiW5-GB"/>
                <a:cs typeface="SimSun"/>
                <a:sym typeface="Arial"/>
              </a:rPr>
              <a:t>端口</a:t>
            </a:r>
          </a:p>
        </p:txBody>
      </p:sp>
      <p:sp>
        <p:nvSpPr>
          <p:cNvPr id="38" name="TextBox 37"/>
          <p:cNvSpPr txBox="1"/>
          <p:nvPr/>
        </p:nvSpPr>
        <p:spPr>
          <a:xfrm>
            <a:off x="2896906" y="3819524"/>
            <a:ext cx="833883" cy="338554"/>
          </a:xfrm>
          <a:prstGeom prst="rect">
            <a:avLst/>
          </a:prstGeom>
          <a:noFill/>
        </p:spPr>
        <p:txBody>
          <a:bodyPr wrap="none" rtlCol="0">
            <a:spAutoFit/>
          </a:bodyPr>
          <a:lstStyle/>
          <a:p>
            <a:r>
              <a:rPr lang="en-US" altLang="zh-CN" sz="1600" smtClean="0">
                <a:solidFill>
                  <a:srgbClr val="000000"/>
                </a:solidFill>
                <a:latin typeface="Arial"/>
                <a:ea typeface="DFHeiW5-GB"/>
                <a:cs typeface="SimSun"/>
                <a:sym typeface="Arial"/>
              </a:rPr>
              <a:t>vmnic2</a:t>
            </a:r>
          </a:p>
        </p:txBody>
      </p:sp>
      <p:sp>
        <p:nvSpPr>
          <p:cNvPr id="39" name="TextBox 38"/>
          <p:cNvSpPr txBox="1"/>
          <p:nvPr/>
        </p:nvSpPr>
        <p:spPr>
          <a:xfrm>
            <a:off x="5573166" y="3807648"/>
            <a:ext cx="833883" cy="338554"/>
          </a:xfrm>
          <a:prstGeom prst="rect">
            <a:avLst/>
          </a:prstGeom>
          <a:noFill/>
        </p:spPr>
        <p:txBody>
          <a:bodyPr wrap="none" rtlCol="0">
            <a:spAutoFit/>
          </a:bodyPr>
          <a:lstStyle/>
          <a:p>
            <a:r>
              <a:rPr lang="en-US" altLang="zh-CN" sz="1600" smtClean="0">
                <a:solidFill>
                  <a:srgbClr val="000000"/>
                </a:solidFill>
                <a:latin typeface="Arial"/>
                <a:ea typeface="DFHeiW5-GB"/>
                <a:cs typeface="SimSun"/>
                <a:sym typeface="Arial"/>
              </a:rPr>
              <a:t>vmnic3</a:t>
            </a:r>
          </a:p>
        </p:txBody>
      </p:sp>
      <p:sp>
        <p:nvSpPr>
          <p:cNvPr id="40" name="Rounded Rectangular Callout 39"/>
          <p:cNvSpPr/>
          <p:nvPr/>
        </p:nvSpPr>
        <p:spPr>
          <a:xfrm>
            <a:off x="395112" y="1227329"/>
            <a:ext cx="2660904" cy="1411941"/>
          </a:xfrm>
          <a:prstGeom prst="wedgeRoundRectCallout">
            <a:avLst>
              <a:gd name="adj1" fmla="val 77667"/>
              <a:gd name="adj2" fmla="val 46744"/>
              <a:gd name="adj3" fmla="val 16667"/>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zh-CN" altLang="en-US" sz="1500" dirty="0" smtClean="0">
                <a:latin typeface="Arial"/>
                <a:ea typeface="DFHeiW5-GB"/>
                <a:cs typeface="SimSun"/>
                <a:sym typeface="Arial"/>
              </a:rPr>
              <a:t>物理适配器：</a:t>
            </a:r>
            <a:r>
              <a:rPr lang="en-US" altLang="zh-CN" sz="1500" dirty="0" smtClean="0">
                <a:latin typeface="Arial"/>
                <a:ea typeface="DFHeiW5-GB"/>
                <a:cs typeface="SimSun"/>
                <a:sym typeface="Arial"/>
              </a:rPr>
              <a:t>vmnic2</a:t>
            </a:r>
            <a:r>
              <a:rPr lang="zh-CN" altLang="en-US" dirty="0" smtClean="0">
                <a:latin typeface="Arial"/>
                <a:ea typeface="DFHeiW5-GB"/>
                <a:sym typeface="Arial"/>
              </a:rPr>
              <a:t/>
            </a:r>
            <a:br>
              <a:rPr lang="zh-CN" altLang="en-US" dirty="0" smtClean="0">
                <a:latin typeface="Arial"/>
                <a:ea typeface="DFHeiW5-GB"/>
                <a:sym typeface="Arial"/>
              </a:rPr>
            </a:br>
            <a:r>
              <a:rPr lang="en-US" altLang="zh-CN" sz="1500" dirty="0" err="1" smtClean="0">
                <a:latin typeface="Arial"/>
                <a:ea typeface="DFHeiW5-GB"/>
                <a:cs typeface="SimSun"/>
                <a:sym typeface="Arial"/>
              </a:rPr>
              <a:t>VMkernel</a:t>
            </a:r>
            <a:r>
              <a:rPr lang="en-US" altLang="zh-CN" sz="1500" dirty="0" smtClean="0">
                <a:latin typeface="Arial"/>
                <a:ea typeface="DFHeiW5-GB"/>
                <a:cs typeface="SimSun"/>
                <a:sym typeface="Arial"/>
              </a:rPr>
              <a:t> </a:t>
            </a:r>
            <a:r>
              <a:rPr lang="zh-CN" altLang="en-US" sz="1500" dirty="0" smtClean="0">
                <a:latin typeface="Arial"/>
                <a:ea typeface="DFHeiW5-GB"/>
                <a:cs typeface="SimSun"/>
                <a:sym typeface="Arial"/>
              </a:rPr>
              <a:t>标签：</a:t>
            </a:r>
            <a:r>
              <a:rPr lang="en-US" altLang="zh-CN" sz="1500" dirty="0" smtClean="0">
                <a:latin typeface="Arial"/>
                <a:ea typeface="DFHeiW5-GB"/>
                <a:cs typeface="SimSun"/>
                <a:sym typeface="Arial"/>
              </a:rPr>
              <a:t>FCoE-2</a:t>
            </a:r>
            <a:r>
              <a:rPr lang="zh-CN" altLang="en-US" dirty="0" smtClean="0">
                <a:latin typeface="Arial"/>
                <a:ea typeface="DFHeiW5-GB"/>
                <a:sym typeface="Arial"/>
              </a:rPr>
              <a:t/>
            </a:r>
            <a:br>
              <a:rPr lang="zh-CN" altLang="en-US" dirty="0" smtClean="0">
                <a:latin typeface="Arial"/>
                <a:ea typeface="DFHeiW5-GB"/>
                <a:sym typeface="Arial"/>
              </a:rPr>
            </a:br>
            <a:r>
              <a:rPr lang="en-US" altLang="zh-CN" sz="1500" dirty="0" smtClean="0">
                <a:latin typeface="Arial"/>
                <a:ea typeface="DFHeiW5-GB"/>
                <a:cs typeface="SimSun"/>
                <a:sym typeface="Arial"/>
              </a:rPr>
              <a:t>VLAN ID</a:t>
            </a:r>
            <a:r>
              <a:rPr lang="zh-CN" altLang="en-US" sz="1500" dirty="0" smtClean="0">
                <a:latin typeface="Arial"/>
                <a:ea typeface="DFHeiW5-GB"/>
                <a:cs typeface="SimSun"/>
                <a:sym typeface="Arial"/>
              </a:rPr>
              <a:t>：</a:t>
            </a:r>
            <a:r>
              <a:rPr lang="en-US" altLang="zh-CN" sz="1500" dirty="0" smtClean="0">
                <a:latin typeface="Arial"/>
                <a:ea typeface="DFHeiW5-GB"/>
                <a:cs typeface="SimSun"/>
                <a:sym typeface="Arial"/>
              </a:rPr>
              <a:t>20</a:t>
            </a:r>
            <a:r>
              <a:rPr lang="zh-CN" altLang="en-US" dirty="0" smtClean="0">
                <a:latin typeface="Arial"/>
                <a:ea typeface="DFHeiW5-GB"/>
                <a:sym typeface="Arial"/>
              </a:rPr>
              <a:t/>
            </a:r>
            <a:br>
              <a:rPr lang="zh-CN" altLang="en-US" dirty="0" smtClean="0">
                <a:latin typeface="Arial"/>
                <a:ea typeface="DFHeiW5-GB"/>
                <a:sym typeface="Arial"/>
              </a:rPr>
            </a:br>
            <a:r>
              <a:rPr lang="en-US" altLang="zh-CN" sz="1500" dirty="0" smtClean="0">
                <a:latin typeface="Arial"/>
                <a:ea typeface="DFHeiW5-GB"/>
                <a:cs typeface="SimSun"/>
                <a:sym typeface="Arial"/>
              </a:rPr>
              <a:t>IP </a:t>
            </a:r>
            <a:r>
              <a:rPr lang="zh-CN" altLang="en-US" sz="1500" dirty="0" smtClean="0">
                <a:latin typeface="Arial"/>
                <a:ea typeface="DFHeiW5-GB"/>
                <a:cs typeface="SimSun"/>
                <a:sym typeface="Arial"/>
              </a:rPr>
              <a:t>地址：</a:t>
            </a:r>
            <a:r>
              <a:rPr lang="en-US" altLang="zh-CN" sz="1500" dirty="0" smtClean="0">
                <a:latin typeface="Arial"/>
                <a:ea typeface="DFHeiW5-GB"/>
                <a:cs typeface="SimSun"/>
                <a:sym typeface="Arial"/>
              </a:rPr>
              <a:t>172.17.12.150</a:t>
            </a:r>
            <a:r>
              <a:rPr lang="zh-CN" altLang="en-US" dirty="0" smtClean="0">
                <a:latin typeface="Arial"/>
                <a:ea typeface="DFHeiW5-GB"/>
                <a:sym typeface="Arial"/>
              </a:rPr>
              <a:t/>
            </a:r>
            <a:br>
              <a:rPr lang="zh-CN" altLang="en-US" dirty="0" smtClean="0">
                <a:latin typeface="Arial"/>
                <a:ea typeface="DFHeiW5-GB"/>
                <a:sym typeface="Arial"/>
              </a:rPr>
            </a:br>
            <a:r>
              <a:rPr lang="zh-CN" altLang="en-US" sz="1500" dirty="0" smtClean="0">
                <a:latin typeface="Arial"/>
                <a:ea typeface="DFHeiW5-GB"/>
                <a:cs typeface="SimSun"/>
                <a:sym typeface="Arial"/>
              </a:rPr>
              <a:t>子网掩码：</a:t>
            </a:r>
            <a:r>
              <a:rPr lang="en-US" altLang="zh-CN" sz="1500" dirty="0" smtClean="0">
                <a:latin typeface="Arial"/>
                <a:ea typeface="DFHeiW5-GB"/>
                <a:cs typeface="SimSun"/>
                <a:sym typeface="Arial"/>
              </a:rPr>
              <a:t>255.255.255.0</a:t>
            </a:r>
          </a:p>
        </p:txBody>
      </p:sp>
      <p:sp>
        <p:nvSpPr>
          <p:cNvPr id="41" name="Rounded Rectangular Callout 40"/>
          <p:cNvSpPr/>
          <p:nvPr/>
        </p:nvSpPr>
        <p:spPr>
          <a:xfrm>
            <a:off x="6123561" y="1227329"/>
            <a:ext cx="2658033" cy="1411941"/>
          </a:xfrm>
          <a:prstGeom prst="wedgeRoundRectCallout">
            <a:avLst>
              <a:gd name="adj1" fmla="val -74650"/>
              <a:gd name="adj2" fmla="val 42934"/>
              <a:gd name="adj3" fmla="val 16667"/>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zh-CN" altLang="en-US" sz="1500" dirty="0" smtClean="0">
                <a:latin typeface="Arial"/>
                <a:ea typeface="DFHeiW5-GB"/>
                <a:cs typeface="SimSun"/>
                <a:sym typeface="Arial"/>
              </a:rPr>
              <a:t>物理适配器：</a:t>
            </a:r>
            <a:r>
              <a:rPr lang="en-US" altLang="zh-CN" sz="1500" dirty="0" smtClean="0">
                <a:latin typeface="Arial"/>
                <a:ea typeface="DFHeiW5-GB"/>
                <a:cs typeface="SimSun"/>
                <a:sym typeface="Arial"/>
              </a:rPr>
              <a:t>vmnic3</a:t>
            </a:r>
            <a:r>
              <a:rPr lang="zh-CN" altLang="en-US" dirty="0" smtClean="0">
                <a:latin typeface="Arial"/>
                <a:ea typeface="DFHeiW5-GB"/>
                <a:sym typeface="Arial"/>
              </a:rPr>
              <a:t/>
            </a:r>
            <a:br>
              <a:rPr lang="zh-CN" altLang="en-US" dirty="0" smtClean="0">
                <a:latin typeface="Arial"/>
                <a:ea typeface="DFHeiW5-GB"/>
                <a:sym typeface="Arial"/>
              </a:rPr>
            </a:br>
            <a:r>
              <a:rPr lang="en-US" altLang="zh-CN" sz="1500" dirty="0" err="1" smtClean="0">
                <a:latin typeface="Arial"/>
                <a:ea typeface="DFHeiW5-GB"/>
                <a:cs typeface="SimSun"/>
                <a:sym typeface="Arial"/>
              </a:rPr>
              <a:t>VMkernel</a:t>
            </a:r>
            <a:r>
              <a:rPr lang="en-US" altLang="zh-CN" sz="1500" dirty="0" smtClean="0">
                <a:latin typeface="Arial"/>
                <a:ea typeface="DFHeiW5-GB"/>
                <a:cs typeface="SimSun"/>
                <a:sym typeface="Arial"/>
              </a:rPr>
              <a:t> </a:t>
            </a:r>
            <a:r>
              <a:rPr lang="zh-CN" altLang="en-US" sz="1500" dirty="0" smtClean="0">
                <a:latin typeface="Arial"/>
                <a:ea typeface="DFHeiW5-GB"/>
                <a:cs typeface="SimSun"/>
                <a:sym typeface="Arial"/>
              </a:rPr>
              <a:t>标签：</a:t>
            </a:r>
            <a:r>
              <a:rPr lang="en-US" altLang="zh-CN" sz="1500" dirty="0" smtClean="0">
                <a:latin typeface="Arial"/>
                <a:ea typeface="DFHeiW5-GB"/>
                <a:cs typeface="SimSun"/>
                <a:sym typeface="Arial"/>
              </a:rPr>
              <a:t>FCoE-3</a:t>
            </a:r>
            <a:r>
              <a:rPr lang="zh-CN" altLang="en-US" dirty="0" smtClean="0">
                <a:latin typeface="Arial"/>
                <a:ea typeface="DFHeiW5-GB"/>
                <a:sym typeface="Arial"/>
              </a:rPr>
              <a:t/>
            </a:r>
            <a:br>
              <a:rPr lang="zh-CN" altLang="en-US" dirty="0" smtClean="0">
                <a:latin typeface="Arial"/>
                <a:ea typeface="DFHeiW5-GB"/>
                <a:sym typeface="Arial"/>
              </a:rPr>
            </a:br>
            <a:r>
              <a:rPr lang="en-US" altLang="zh-CN" sz="1500" dirty="0" smtClean="0">
                <a:latin typeface="Arial"/>
                <a:ea typeface="DFHeiW5-GB"/>
                <a:cs typeface="SimSun"/>
                <a:sym typeface="Arial"/>
              </a:rPr>
              <a:t>VLAN ID</a:t>
            </a:r>
            <a:r>
              <a:rPr lang="zh-CN" altLang="en-US" sz="1500" dirty="0" smtClean="0">
                <a:latin typeface="Arial"/>
                <a:ea typeface="DFHeiW5-GB"/>
                <a:cs typeface="SimSun"/>
                <a:sym typeface="Arial"/>
              </a:rPr>
              <a:t>：</a:t>
            </a:r>
            <a:r>
              <a:rPr lang="en-US" altLang="zh-CN" sz="1500" dirty="0" smtClean="0">
                <a:latin typeface="Arial"/>
                <a:ea typeface="DFHeiW5-GB"/>
                <a:cs typeface="SimSun"/>
                <a:sym typeface="Arial"/>
              </a:rPr>
              <a:t>20</a:t>
            </a:r>
            <a:r>
              <a:rPr lang="zh-CN" altLang="en-US" dirty="0" smtClean="0">
                <a:latin typeface="Arial"/>
                <a:ea typeface="DFHeiW5-GB"/>
                <a:sym typeface="Arial"/>
              </a:rPr>
              <a:t/>
            </a:r>
            <a:br>
              <a:rPr lang="zh-CN" altLang="en-US" dirty="0" smtClean="0">
                <a:latin typeface="Arial"/>
                <a:ea typeface="DFHeiW5-GB"/>
                <a:sym typeface="Arial"/>
              </a:rPr>
            </a:br>
            <a:r>
              <a:rPr lang="en-US" altLang="zh-CN" sz="1500" dirty="0" smtClean="0">
                <a:latin typeface="Arial"/>
                <a:ea typeface="DFHeiW5-GB"/>
                <a:cs typeface="SimSun"/>
                <a:sym typeface="Arial"/>
              </a:rPr>
              <a:t>IP </a:t>
            </a:r>
            <a:r>
              <a:rPr lang="zh-CN" altLang="en-US" sz="1500" dirty="0" smtClean="0">
                <a:latin typeface="Arial"/>
                <a:ea typeface="DFHeiW5-GB"/>
                <a:cs typeface="SimSun"/>
                <a:sym typeface="Arial"/>
              </a:rPr>
              <a:t>地址：</a:t>
            </a:r>
            <a:r>
              <a:rPr lang="en-US" altLang="zh-CN" sz="1500" dirty="0" smtClean="0">
                <a:latin typeface="Arial"/>
                <a:ea typeface="DFHeiW5-GB"/>
                <a:cs typeface="SimSun"/>
                <a:sym typeface="Arial"/>
              </a:rPr>
              <a:t>172.17.12.151</a:t>
            </a:r>
            <a:r>
              <a:rPr lang="zh-CN" altLang="en-US" dirty="0" smtClean="0">
                <a:latin typeface="Arial"/>
                <a:ea typeface="DFHeiW5-GB"/>
                <a:sym typeface="Arial"/>
              </a:rPr>
              <a:t/>
            </a:r>
            <a:br>
              <a:rPr lang="zh-CN" altLang="en-US" dirty="0" smtClean="0">
                <a:latin typeface="Arial"/>
                <a:ea typeface="DFHeiW5-GB"/>
                <a:sym typeface="Arial"/>
              </a:rPr>
            </a:br>
            <a:r>
              <a:rPr lang="zh-CN" altLang="en-US" sz="1500" dirty="0" smtClean="0">
                <a:latin typeface="Arial"/>
                <a:ea typeface="DFHeiW5-GB"/>
                <a:cs typeface="SimSun"/>
                <a:sym typeface="Arial"/>
              </a:rPr>
              <a:t>子网掩码：</a:t>
            </a:r>
            <a:r>
              <a:rPr lang="en-US" altLang="zh-CN" sz="1500" dirty="0" smtClean="0">
                <a:latin typeface="Arial"/>
                <a:ea typeface="DFHeiW5-GB"/>
                <a:cs typeface="SimSun"/>
                <a:sym typeface="Arial"/>
              </a:rPr>
              <a:t>255.255.255.0</a:t>
            </a:r>
          </a:p>
        </p:txBody>
      </p:sp>
      <p:sp>
        <p:nvSpPr>
          <p:cNvPr id="42" name="TextBox 41"/>
          <p:cNvSpPr txBox="1"/>
          <p:nvPr/>
        </p:nvSpPr>
        <p:spPr>
          <a:xfrm>
            <a:off x="3966095" y="4236326"/>
            <a:ext cx="1459789" cy="584775"/>
          </a:xfrm>
          <a:prstGeom prst="rect">
            <a:avLst/>
          </a:prstGeom>
          <a:noFill/>
        </p:spPr>
        <p:txBody>
          <a:bodyPr wrap="square" rtlCol="0">
            <a:spAutoFit/>
          </a:bodyPr>
          <a:lstStyle/>
          <a:p>
            <a:r>
              <a:rPr lang="zh-CN" altLang="en-US" sz="1600" dirty="0" smtClean="0">
                <a:solidFill>
                  <a:srgbClr val="000000"/>
                </a:solidFill>
                <a:latin typeface="Arial"/>
                <a:ea typeface="DFHeiW5-GB"/>
                <a:cs typeface="SimSun"/>
                <a:sym typeface="Arial"/>
              </a:rPr>
              <a:t>支持 </a:t>
            </a:r>
            <a:r>
              <a:rPr lang="en-US" altLang="zh-CN" sz="1600" dirty="0" err="1" smtClean="0">
                <a:solidFill>
                  <a:srgbClr val="000000"/>
                </a:solidFill>
                <a:latin typeface="Arial"/>
                <a:ea typeface="DFHeiW5-GB"/>
                <a:cs typeface="SimSun"/>
                <a:sym typeface="Arial"/>
              </a:rPr>
              <a:t>FCoE</a:t>
            </a:r>
            <a:r>
              <a:rPr lang="en-US" altLang="zh-CN" sz="1600" dirty="0" smtClean="0">
                <a:solidFill>
                  <a:srgbClr val="000000"/>
                </a:solidFill>
                <a:latin typeface="Arial"/>
                <a:ea typeface="DFHeiW5-GB"/>
                <a:cs typeface="SimSun"/>
                <a:sym typeface="Arial"/>
              </a:rPr>
              <a:t> </a:t>
            </a:r>
            <a:r>
              <a:rPr lang="zh-CN" altLang="en-US" sz="1600" dirty="0" smtClean="0">
                <a:solidFill>
                  <a:srgbClr val="000000"/>
                </a:solidFill>
                <a:latin typeface="Arial"/>
                <a:ea typeface="DFHeiW5-GB"/>
                <a:cs typeface="SimSun"/>
                <a:sym typeface="Arial"/>
              </a:rPr>
              <a:t>的网卡</a:t>
            </a:r>
          </a:p>
        </p:txBody>
      </p:sp>
      <p:pic>
        <p:nvPicPr>
          <p:cNvPr id="20" name="Picture 20" descr="ICON_NetSwitch_LG_Q408"/>
          <p:cNvPicPr>
            <a:picLocks noChangeAspect="1" noChangeArrowheads="1"/>
          </p:cNvPicPr>
          <p:nvPr/>
        </p:nvPicPr>
        <p:blipFill>
          <a:blip r:embed="rId6" cstate="print"/>
          <a:srcRect/>
          <a:stretch>
            <a:fillRect/>
          </a:stretch>
        </p:blipFill>
        <p:spPr bwMode="auto">
          <a:xfrm>
            <a:off x="2309601" y="4781955"/>
            <a:ext cx="1790700" cy="1165225"/>
          </a:xfrm>
          <a:prstGeom prst="rect">
            <a:avLst/>
          </a:prstGeom>
          <a:noFill/>
          <a:ln w="9525">
            <a:noFill/>
            <a:miter lim="800000"/>
            <a:headEnd/>
            <a:tailEnd/>
          </a:ln>
        </p:spPr>
      </p:pic>
      <p:pic>
        <p:nvPicPr>
          <p:cNvPr id="23" name="Picture 20" descr="ICON_NetSwitch_LG_Q408"/>
          <p:cNvPicPr>
            <a:picLocks noChangeAspect="1" noChangeArrowheads="1"/>
          </p:cNvPicPr>
          <p:nvPr/>
        </p:nvPicPr>
        <p:blipFill>
          <a:blip r:embed="rId6" cstate="print"/>
          <a:srcRect/>
          <a:stretch>
            <a:fillRect/>
          </a:stretch>
        </p:blipFill>
        <p:spPr bwMode="auto">
          <a:xfrm>
            <a:off x="5264577" y="4779976"/>
            <a:ext cx="1790700" cy="1165225"/>
          </a:xfrm>
          <a:prstGeom prst="rect">
            <a:avLst/>
          </a:prstGeom>
          <a:noFill/>
          <a:ln w="9525">
            <a:noFill/>
            <a:miter lim="800000"/>
            <a:headEnd/>
            <a:tailEnd/>
          </a:ln>
        </p:spPr>
      </p:pic>
    </p:spTree>
    <p:extLst>
      <p:ext uri="{BB962C8B-B14F-4D97-AF65-F5344CB8AC3E}">
        <p14:creationId xmlns:p14="http://schemas.microsoft.com/office/powerpoint/2010/main" val="2804529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71" name="Rectangle 7"/>
          <p:cNvSpPr>
            <a:spLocks noGrp="1" noChangeArrowheads="1"/>
          </p:cNvSpPr>
          <p:nvPr>
            <p:ph type="title"/>
          </p:nvPr>
        </p:nvSpPr>
        <p:spPr/>
        <p:txBody>
          <a:bodyPr/>
          <a:lstStyle/>
          <a:p>
            <a:r>
              <a:rPr lang="zh-CN" altLang="en-US" dirty="0" smtClean="0">
                <a:latin typeface="Arial"/>
                <a:ea typeface="DFHeiW5-GB"/>
                <a:cs typeface="SimSun"/>
                <a:sym typeface="Arial"/>
              </a:rPr>
              <a:t>第 </a:t>
            </a:r>
            <a:r>
              <a:rPr lang="en-US" altLang="zh-CN" dirty="0" smtClean="0">
                <a:latin typeface="Arial"/>
                <a:ea typeface="DFHeiW5-GB"/>
                <a:cs typeface="SimSun"/>
                <a:sym typeface="Arial"/>
              </a:rPr>
              <a:t>1 </a:t>
            </a:r>
            <a:r>
              <a:rPr lang="zh-CN" altLang="en-US" dirty="0" smtClean="0">
                <a:latin typeface="Arial"/>
                <a:ea typeface="DFHeiW5-GB"/>
                <a:cs typeface="SimSun"/>
                <a:sym typeface="Arial"/>
              </a:rPr>
              <a:t>课：</a:t>
            </a:r>
            <a:r>
              <a:rPr lang="zh-CN" altLang="en-US" dirty="0" smtClean="0">
                <a:latin typeface="Arial"/>
                <a:ea typeface="DFHeiW5-GB"/>
                <a:sym typeface="Arial"/>
              </a:rPr>
              <a:t/>
            </a:r>
            <a:br>
              <a:rPr lang="zh-CN" altLang="en-US" dirty="0" smtClean="0">
                <a:latin typeface="Arial"/>
                <a:ea typeface="DFHeiW5-GB"/>
                <a:sym typeface="Arial"/>
              </a:rPr>
            </a:br>
            <a:r>
              <a:rPr lang="zh-CN" altLang="en-US" dirty="0" smtClean="0">
                <a:latin typeface="Arial"/>
                <a:ea typeface="DFHeiW5-GB"/>
                <a:cs typeface="SimSun"/>
                <a:sym typeface="Arial"/>
              </a:rPr>
              <a:t>存储的概念</a:t>
            </a:r>
            <a:endParaRPr lang="zh-CN" altLang="en-US" dirty="0">
              <a:latin typeface="Arial"/>
              <a:ea typeface="DFHeiW5-GB"/>
              <a:sym typeface="Arial"/>
            </a:endParaRPr>
          </a:p>
        </p:txBody>
      </p:sp>
    </p:spTree>
    <p:extLst>
      <p:ext uri="{BB962C8B-B14F-4D97-AF65-F5344CB8AC3E}">
        <p14:creationId xmlns:p14="http://schemas.microsoft.com/office/powerpoint/2010/main" val="4117778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zh-CN" altLang="en-US" dirty="0" smtClean="0">
                <a:latin typeface="Arial"/>
                <a:ea typeface="DFHeiW5-GB"/>
                <a:cs typeface="SimSun"/>
                <a:sym typeface="Arial"/>
              </a:rPr>
              <a:t>您应能够做到以下几点：</a:t>
            </a:r>
          </a:p>
          <a:p>
            <a:pPr lvl="1"/>
            <a:r>
              <a:rPr lang="zh-CN" altLang="en-US" dirty="0" smtClean="0">
                <a:latin typeface="Arial"/>
                <a:ea typeface="DFHeiW5-GB"/>
                <a:cs typeface="SimSun"/>
                <a:sym typeface="Arial"/>
              </a:rPr>
              <a:t>介绍将光纤通道用于 </a:t>
            </a:r>
            <a:r>
              <a:rPr lang="en-US" altLang="zh-CN" dirty="0" err="1" smtClean="0">
                <a:latin typeface="Arial"/>
                <a:ea typeface="DFHeiW5-GB"/>
                <a:cs typeface="SimSun"/>
                <a:sym typeface="Arial"/>
              </a:rPr>
              <a:t>ESXi</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的情况</a:t>
            </a:r>
          </a:p>
          <a:p>
            <a:pPr lvl="1"/>
            <a:r>
              <a:rPr lang="zh-CN" altLang="en-US" dirty="0" smtClean="0">
                <a:latin typeface="Arial"/>
                <a:ea typeface="DFHeiW5-GB"/>
                <a:cs typeface="SimSun"/>
                <a:sym typeface="Arial"/>
              </a:rPr>
              <a:t>介绍光纤通道的组件和寻址功能</a:t>
            </a:r>
          </a:p>
          <a:p>
            <a:pPr lvl="1"/>
            <a:r>
              <a:rPr lang="zh-CN" altLang="en-US" dirty="0" smtClean="0">
                <a:latin typeface="Arial"/>
                <a:ea typeface="DFHeiW5-GB"/>
                <a:cs typeface="SimSun"/>
                <a:sym typeface="Arial"/>
              </a:rPr>
              <a:t>访问光纤通道存储</a:t>
            </a:r>
            <a:endParaRPr lang="zh-CN" altLang="en-US" dirty="0" smtClean="0">
              <a:latin typeface="Arial"/>
              <a:ea typeface="DFHeiW5-GB"/>
              <a:sym typeface="Arial"/>
            </a:endParaRPr>
          </a:p>
        </p:txBody>
      </p:sp>
      <p:sp>
        <p:nvSpPr>
          <p:cNvPr id="27651" name="Rectangle 6"/>
          <p:cNvSpPr>
            <a:spLocks noGrp="1" noChangeArrowheads="1"/>
          </p:cNvSpPr>
          <p:nvPr>
            <p:ph type="title"/>
          </p:nvPr>
        </p:nvSpPr>
        <p:spPr/>
        <p:txBody>
          <a:bodyPr/>
          <a:lstStyle/>
          <a:p>
            <a:r>
              <a:rPr lang="zh-CN" altLang="en-US" dirty="0" smtClean="0">
                <a:latin typeface="Arial"/>
                <a:ea typeface="DFHeiW5-GB"/>
                <a:cs typeface="SimSun"/>
                <a:sym typeface="Arial"/>
              </a:rPr>
              <a:t>回顾学员的学习目标</a:t>
            </a:r>
          </a:p>
        </p:txBody>
      </p:sp>
    </p:spTree>
    <p:extLst>
      <p:ext uri="{BB962C8B-B14F-4D97-AF65-F5344CB8AC3E}">
        <p14:creationId xmlns:p14="http://schemas.microsoft.com/office/powerpoint/2010/main" val="2325890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71" name="Rectangle 7"/>
          <p:cNvSpPr>
            <a:spLocks noGrp="1" noChangeArrowheads="1"/>
          </p:cNvSpPr>
          <p:nvPr>
            <p:ph type="title"/>
          </p:nvPr>
        </p:nvSpPr>
        <p:spPr/>
        <p:txBody>
          <a:bodyPr/>
          <a:lstStyle/>
          <a:p>
            <a:r>
              <a:rPr lang="zh-CN" altLang="en-US" dirty="0" smtClean="0">
                <a:latin typeface="Arial"/>
                <a:ea typeface="DFHeiW5-GB"/>
                <a:cs typeface="SimSun"/>
                <a:sym typeface="Arial"/>
              </a:rPr>
              <a:t>第 </a:t>
            </a:r>
            <a:r>
              <a:rPr lang="en-US" altLang="zh-CN" dirty="0" smtClean="0">
                <a:latin typeface="Arial"/>
                <a:ea typeface="DFHeiW5-GB"/>
                <a:cs typeface="SimSun"/>
                <a:sym typeface="Arial"/>
              </a:rPr>
              <a:t>5 </a:t>
            </a:r>
            <a:r>
              <a:rPr lang="zh-CN" altLang="en-US" dirty="0" smtClean="0">
                <a:latin typeface="Arial"/>
                <a:ea typeface="DFHeiW5-GB"/>
                <a:cs typeface="SimSun"/>
                <a:sym typeface="Arial"/>
              </a:rPr>
              <a:t>课：</a:t>
            </a:r>
            <a:r>
              <a:rPr lang="zh-CN" altLang="en-US" dirty="0" smtClean="0">
                <a:latin typeface="Arial"/>
                <a:ea typeface="DFHeiW5-GB"/>
                <a:sym typeface="Arial"/>
              </a:rPr>
              <a:t/>
            </a:r>
            <a:br>
              <a:rPr lang="zh-CN" altLang="en-US" dirty="0" smtClean="0">
                <a:latin typeface="Arial"/>
                <a:ea typeface="DFHeiW5-GB"/>
                <a:sym typeface="Arial"/>
              </a:rPr>
            </a:br>
            <a:r>
              <a:rPr lang="en-US" altLang="zh-CN" dirty="0" smtClean="0">
                <a:latin typeface="Arial"/>
                <a:ea typeface="DFHeiW5-GB"/>
                <a:cs typeface="SimSun"/>
                <a:sym typeface="Arial"/>
              </a:rPr>
              <a:t>VMFS </a:t>
            </a:r>
            <a:r>
              <a:rPr lang="zh-CN" altLang="en-US" dirty="0" smtClean="0">
                <a:latin typeface="Arial"/>
                <a:ea typeface="DFHeiW5-GB"/>
                <a:cs typeface="SimSun"/>
                <a:sym typeface="Arial"/>
              </a:rPr>
              <a:t>数据存储</a:t>
            </a:r>
            <a:endParaRPr lang="zh-CN" altLang="en-US" dirty="0">
              <a:latin typeface="Arial"/>
              <a:ea typeface="DFHeiW5-GB"/>
              <a:sym typeface="Arial"/>
            </a:endParaRPr>
          </a:p>
        </p:txBody>
      </p:sp>
    </p:spTree>
    <p:extLst>
      <p:ext uri="{BB962C8B-B14F-4D97-AF65-F5344CB8AC3E}">
        <p14:creationId xmlns:p14="http://schemas.microsoft.com/office/powerpoint/2010/main" val="1549465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Rectangle 8"/>
          <p:cNvSpPr>
            <a:spLocks noGrp="1" noChangeArrowheads="1"/>
          </p:cNvSpPr>
          <p:nvPr>
            <p:ph type="body" sz="quarter" idx="13"/>
          </p:nvPr>
        </p:nvSpPr>
        <p:spPr/>
        <p:txBody>
          <a:bodyPr/>
          <a:lstStyle/>
          <a:p>
            <a:r>
              <a:rPr lang="zh-CN" altLang="en-US" smtClean="0">
                <a:latin typeface="Arial"/>
                <a:ea typeface="DFHeiW5-GB"/>
                <a:cs typeface="SimSun"/>
                <a:sym typeface="Arial"/>
              </a:rPr>
              <a:t>本课时结束后，您应能够做到以下几点：</a:t>
            </a:r>
            <a:endParaRPr lang="zh-CN" altLang="en-US" smtClean="0">
              <a:latin typeface="Arial"/>
              <a:ea typeface="DFHeiW5-GB"/>
              <a:sym typeface="Arial"/>
            </a:endParaRPr>
          </a:p>
          <a:p>
            <a:pPr lvl="1"/>
            <a:r>
              <a:rPr lang="zh-CN" altLang="en-US" smtClean="0">
                <a:latin typeface="Arial"/>
                <a:ea typeface="DFHeiW5-GB"/>
                <a:cs typeface="SimSun"/>
                <a:sym typeface="Arial"/>
              </a:rPr>
              <a:t>创建 </a:t>
            </a:r>
            <a:r>
              <a:rPr lang="en-US" altLang="zh-CN" smtClean="0">
                <a:latin typeface="Arial"/>
                <a:ea typeface="DFHeiW5-GB"/>
                <a:cs typeface="SimSun"/>
                <a:sym typeface="Arial"/>
              </a:rPr>
              <a:t>VMFS </a:t>
            </a:r>
            <a:r>
              <a:rPr lang="zh-CN" altLang="en-US" smtClean="0">
                <a:latin typeface="Arial"/>
                <a:ea typeface="DFHeiW5-GB"/>
                <a:cs typeface="SimSun"/>
                <a:sym typeface="Arial"/>
              </a:rPr>
              <a:t>数据存储</a:t>
            </a:r>
          </a:p>
          <a:p>
            <a:pPr lvl="1"/>
            <a:r>
              <a:rPr lang="zh-CN" altLang="en-US" smtClean="0">
                <a:latin typeface="Arial"/>
                <a:ea typeface="DFHeiW5-GB"/>
                <a:cs typeface="SimSun"/>
                <a:sym typeface="Arial"/>
              </a:rPr>
              <a:t>增加 </a:t>
            </a:r>
            <a:r>
              <a:rPr lang="en-US" altLang="zh-CN" smtClean="0">
                <a:latin typeface="Arial"/>
                <a:ea typeface="DFHeiW5-GB"/>
                <a:cs typeface="SimSun"/>
                <a:sym typeface="Arial"/>
              </a:rPr>
              <a:t>VMFS </a:t>
            </a:r>
            <a:r>
              <a:rPr lang="zh-CN" altLang="en-US" smtClean="0">
                <a:latin typeface="Arial"/>
                <a:ea typeface="DFHeiW5-GB"/>
                <a:cs typeface="SimSun"/>
                <a:sym typeface="Arial"/>
              </a:rPr>
              <a:t>数据存储的容量</a:t>
            </a:r>
          </a:p>
          <a:p>
            <a:pPr lvl="1"/>
            <a:r>
              <a:rPr lang="zh-CN" altLang="en-US" smtClean="0">
                <a:latin typeface="Arial"/>
                <a:ea typeface="DFHeiW5-GB"/>
                <a:cs typeface="SimSun"/>
                <a:sym typeface="Arial"/>
              </a:rPr>
              <a:t>删除 </a:t>
            </a:r>
            <a:r>
              <a:rPr lang="en-US" altLang="zh-CN" smtClean="0">
                <a:latin typeface="Arial"/>
                <a:ea typeface="DFHeiW5-GB"/>
                <a:cs typeface="SimSun"/>
                <a:sym typeface="Arial"/>
              </a:rPr>
              <a:t>VMFS </a:t>
            </a:r>
            <a:r>
              <a:rPr lang="zh-CN" altLang="en-US" smtClean="0">
                <a:latin typeface="Arial"/>
                <a:ea typeface="DFHeiW5-GB"/>
                <a:cs typeface="SimSun"/>
                <a:sym typeface="Arial"/>
              </a:rPr>
              <a:t>数据存储</a:t>
            </a:r>
          </a:p>
        </p:txBody>
      </p:sp>
      <p:sp>
        <p:nvSpPr>
          <p:cNvPr id="45059" name="Rectangle 7"/>
          <p:cNvSpPr>
            <a:spLocks noGrp="1" noChangeArrowheads="1"/>
          </p:cNvSpPr>
          <p:nvPr>
            <p:ph type="title"/>
          </p:nvPr>
        </p:nvSpPr>
        <p:spPr/>
        <p:txBody>
          <a:bodyPr/>
          <a:lstStyle/>
          <a:p>
            <a:r>
              <a:rPr lang="zh-CN" altLang="en-US" smtClean="0">
                <a:latin typeface="Arial"/>
                <a:ea typeface="DFHeiW5-GB"/>
                <a:cs typeface="SimSun"/>
                <a:sym typeface="Arial"/>
              </a:rPr>
              <a:t>学员的学习目标</a:t>
            </a:r>
            <a:endParaRPr lang="zh-CN" altLang="en-US" smtClean="0">
              <a:latin typeface="Arial"/>
              <a:ea typeface="DFHeiW5-GB"/>
              <a:sym typeface="Arial"/>
            </a:endParaRPr>
          </a:p>
        </p:txBody>
      </p:sp>
    </p:spTree>
    <p:extLst>
      <p:ext uri="{BB962C8B-B14F-4D97-AF65-F5344CB8AC3E}">
        <p14:creationId xmlns:p14="http://schemas.microsoft.com/office/powerpoint/2010/main" val="1456980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5"/>
          <p:cNvSpPr>
            <a:spLocks noGrp="1" noChangeArrowheads="1"/>
          </p:cNvSpPr>
          <p:nvPr>
            <p:ph type="body" sz="quarter" idx="13"/>
          </p:nvPr>
        </p:nvSpPr>
        <p:spPr/>
        <p:txBody>
          <a:bodyPr/>
          <a:lstStyle/>
          <a:p>
            <a:r>
              <a:rPr lang="zh-CN" altLang="en-US" dirty="0" smtClean="0">
                <a:latin typeface="Arial"/>
                <a:ea typeface="DFHeiW5-GB"/>
                <a:cs typeface="SimSun"/>
                <a:sym typeface="Arial"/>
              </a:rPr>
              <a:t>尽可能使用 </a:t>
            </a:r>
            <a:r>
              <a:rPr lang="en-US" altLang="zh-CN" dirty="0" smtClean="0">
                <a:latin typeface="Arial"/>
                <a:ea typeface="DFHeiW5-GB"/>
                <a:cs typeface="SimSun"/>
                <a:sym typeface="Arial"/>
              </a:rPr>
              <a:t>VMFS </a:t>
            </a:r>
            <a:r>
              <a:rPr lang="zh-CN" altLang="en-US" dirty="0" smtClean="0">
                <a:latin typeface="Arial"/>
                <a:ea typeface="DFHeiW5-GB"/>
                <a:cs typeface="SimSun"/>
                <a:sym typeface="Arial"/>
              </a:rPr>
              <a:t>数据存储：</a:t>
            </a:r>
          </a:p>
          <a:p>
            <a:pPr lvl="1"/>
            <a:r>
              <a:rPr lang="en-US" altLang="zh-CN" dirty="0" smtClean="0">
                <a:latin typeface="Arial"/>
                <a:ea typeface="DFHeiW5-GB"/>
                <a:cs typeface="SimSun"/>
                <a:sym typeface="Arial"/>
              </a:rPr>
              <a:t>VMFS </a:t>
            </a:r>
            <a:r>
              <a:rPr lang="zh-CN" altLang="en-US" dirty="0" smtClean="0">
                <a:latin typeface="Arial"/>
                <a:ea typeface="DFHeiW5-GB"/>
                <a:cs typeface="SimSun"/>
                <a:sym typeface="Arial"/>
              </a:rPr>
              <a:t>专门针对存储和访问大型文件进行了优化。</a:t>
            </a:r>
          </a:p>
          <a:p>
            <a:pPr lvl="1"/>
            <a:r>
              <a:rPr lang="en-US" altLang="zh-CN" dirty="0" smtClean="0">
                <a:latin typeface="Arial"/>
                <a:ea typeface="DFHeiW5-GB"/>
                <a:cs typeface="SimSun"/>
                <a:sym typeface="Arial"/>
              </a:rPr>
              <a:t>VMFS </a:t>
            </a:r>
            <a:r>
              <a:rPr lang="zh-CN" altLang="en-US" dirty="0" smtClean="0">
                <a:latin typeface="Arial"/>
                <a:ea typeface="DFHeiW5-GB"/>
                <a:cs typeface="SimSun"/>
                <a:sym typeface="Arial"/>
              </a:rPr>
              <a:t>数据存储的卷容量最大可达 </a:t>
            </a:r>
            <a:r>
              <a:rPr lang="en-US" altLang="zh-CN" dirty="0" smtClean="0">
                <a:latin typeface="Arial"/>
                <a:ea typeface="DFHeiW5-GB"/>
                <a:cs typeface="SimSun"/>
                <a:sym typeface="Arial"/>
              </a:rPr>
              <a:t>64TB</a:t>
            </a:r>
            <a:r>
              <a:rPr lang="zh-CN" altLang="en-US" dirty="0" smtClean="0">
                <a:latin typeface="Arial"/>
                <a:ea typeface="DFHeiW5-GB"/>
                <a:cs typeface="SimSun"/>
                <a:sym typeface="Arial"/>
              </a:rPr>
              <a:t>。</a:t>
            </a:r>
          </a:p>
          <a:p>
            <a:pPr lvl="1"/>
            <a:r>
              <a:rPr lang="en-US" altLang="zh-CN" dirty="0" smtClean="0">
                <a:latin typeface="Arial"/>
                <a:ea typeface="DFHeiW5-GB"/>
                <a:cs typeface="SimSun"/>
                <a:sym typeface="Arial"/>
              </a:rPr>
              <a:t>NFS </a:t>
            </a:r>
            <a:r>
              <a:rPr lang="zh-CN" altLang="en-US" dirty="0" smtClean="0">
                <a:latin typeface="Arial"/>
                <a:ea typeface="DFHeiW5-GB"/>
                <a:cs typeface="SimSun"/>
                <a:sym typeface="Arial"/>
              </a:rPr>
              <a:t>数据存储可用于存储虚拟机，但不支持部分功能。</a:t>
            </a:r>
          </a:p>
          <a:p>
            <a:r>
              <a:rPr lang="zh-CN" altLang="en-US" dirty="0" smtClean="0">
                <a:latin typeface="Arial"/>
                <a:ea typeface="DFHeiW5-GB"/>
                <a:cs typeface="SimSun"/>
                <a:sym typeface="Arial"/>
              </a:rPr>
              <a:t>如果您的虚拟机处于下列情况，请使用 </a:t>
            </a:r>
            <a:r>
              <a:rPr lang="en-US" altLang="zh-CN" dirty="0" smtClean="0">
                <a:latin typeface="Arial"/>
                <a:ea typeface="DFHeiW5-GB"/>
                <a:cs typeface="SimSun"/>
                <a:sym typeface="Arial"/>
              </a:rPr>
              <a:t>RDM</a:t>
            </a:r>
            <a:r>
              <a:rPr lang="zh-CN" altLang="en-US" dirty="0" smtClean="0">
                <a:latin typeface="Arial"/>
                <a:ea typeface="DFHeiW5-GB"/>
                <a:cs typeface="SimSun"/>
                <a:sym typeface="Arial"/>
              </a:rPr>
              <a:t>：</a:t>
            </a:r>
          </a:p>
          <a:p>
            <a:pPr lvl="1"/>
            <a:r>
              <a:rPr lang="zh-CN" altLang="en-US" dirty="0" smtClean="0">
                <a:latin typeface="Arial"/>
                <a:ea typeface="DFHeiW5-GB"/>
                <a:cs typeface="SimSun"/>
                <a:sym typeface="Arial"/>
              </a:rPr>
              <a:t>用于创建存储阵列级的快照。</a:t>
            </a:r>
          </a:p>
          <a:p>
            <a:pPr lvl="1"/>
            <a:r>
              <a:rPr lang="zh-CN" altLang="en-US" dirty="0" smtClean="0">
                <a:latin typeface="Arial"/>
                <a:ea typeface="DFHeiW5-GB"/>
                <a:cs typeface="SimSun"/>
                <a:sym typeface="Arial"/>
              </a:rPr>
              <a:t>虚拟机与物理机组成集群。</a:t>
            </a:r>
          </a:p>
          <a:p>
            <a:pPr lvl="1"/>
            <a:r>
              <a:rPr lang="zh-CN" altLang="en-US" dirty="0" smtClean="0">
                <a:latin typeface="Arial"/>
                <a:ea typeface="DFHeiW5-GB"/>
                <a:cs typeface="SimSun"/>
                <a:sym typeface="Arial"/>
              </a:rPr>
              <a:t>虚拟机中有大量您不希望转换到虚拟磁盘中的数据。 </a:t>
            </a:r>
          </a:p>
        </p:txBody>
      </p:sp>
      <p:sp>
        <p:nvSpPr>
          <p:cNvPr id="46083" name="Rectangle 4"/>
          <p:cNvSpPr>
            <a:spLocks noGrp="1" noChangeArrowheads="1"/>
          </p:cNvSpPr>
          <p:nvPr>
            <p:ph type="title"/>
          </p:nvPr>
        </p:nvSpPr>
        <p:spPr/>
        <p:txBody>
          <a:bodyPr/>
          <a:lstStyle/>
          <a:p>
            <a:r>
              <a:rPr lang="zh-CN" altLang="en-US" smtClean="0">
                <a:latin typeface="Arial"/>
                <a:ea typeface="DFHeiW5-GB"/>
                <a:cs typeface="SimSun"/>
                <a:sym typeface="Arial"/>
              </a:rPr>
              <a:t>将 </a:t>
            </a:r>
            <a:r>
              <a:rPr lang="en-US" altLang="zh-CN" smtClean="0">
                <a:latin typeface="Arial"/>
                <a:ea typeface="DFHeiW5-GB"/>
                <a:cs typeface="SimSun"/>
                <a:sym typeface="Arial"/>
              </a:rPr>
              <a:t>VMFS </a:t>
            </a:r>
            <a:r>
              <a:rPr lang="zh-CN" altLang="en-US" smtClean="0">
                <a:latin typeface="Arial"/>
                <a:ea typeface="DFHeiW5-GB"/>
                <a:cs typeface="SimSun"/>
                <a:sym typeface="Arial"/>
              </a:rPr>
              <a:t>数据存储用于 </a:t>
            </a:r>
            <a:r>
              <a:rPr lang="en-US" altLang="zh-CN" smtClean="0">
                <a:latin typeface="Arial"/>
                <a:ea typeface="DFHeiW5-GB"/>
                <a:cs typeface="SimSun"/>
                <a:sym typeface="Arial"/>
              </a:rPr>
              <a:t>ESXi</a:t>
            </a:r>
          </a:p>
        </p:txBody>
      </p:sp>
    </p:spTree>
    <p:extLst>
      <p:ext uri="{BB962C8B-B14F-4D97-AF65-F5344CB8AC3E}">
        <p14:creationId xmlns:p14="http://schemas.microsoft.com/office/powerpoint/2010/main" val="3490322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0"/>
            <a:r>
              <a:rPr lang="zh-CN" altLang="en-US" dirty="0" smtClean="0">
                <a:latin typeface="Arial"/>
                <a:ea typeface="DFHeiW5-GB"/>
                <a:cs typeface="SimSun"/>
                <a:sym typeface="Arial"/>
              </a:rPr>
              <a:t>要创建 </a:t>
            </a:r>
            <a:r>
              <a:rPr lang="en-US" altLang="zh-CN" dirty="0" smtClean="0">
                <a:latin typeface="Arial"/>
                <a:ea typeface="DFHeiW5-GB"/>
                <a:cs typeface="SimSun"/>
                <a:sym typeface="Arial"/>
              </a:rPr>
              <a:t>VMFS </a:t>
            </a:r>
            <a:r>
              <a:rPr lang="zh-CN" altLang="en-US" dirty="0" smtClean="0">
                <a:latin typeface="Arial"/>
                <a:ea typeface="DFHeiW5-GB"/>
                <a:cs typeface="SimSun"/>
                <a:sym typeface="Arial"/>
              </a:rPr>
              <a:t>数据存储，请：</a:t>
            </a:r>
          </a:p>
          <a:p>
            <a:pPr lvl="1"/>
            <a:r>
              <a:rPr lang="zh-CN" altLang="en-US" dirty="0" smtClean="0">
                <a:latin typeface="Arial"/>
                <a:ea typeface="DFHeiW5-GB"/>
                <a:cs typeface="SimSun"/>
                <a:sym typeface="Arial"/>
              </a:rPr>
              <a:t>选择主机。</a:t>
            </a:r>
          </a:p>
          <a:p>
            <a:pPr lvl="1"/>
            <a:r>
              <a:rPr lang="zh-CN" altLang="en-US" dirty="0" smtClean="0">
                <a:latin typeface="Arial"/>
                <a:ea typeface="DFHeiW5-GB"/>
                <a:cs typeface="SimSun"/>
                <a:sym typeface="Arial"/>
              </a:rPr>
              <a:t>选择 </a:t>
            </a:r>
            <a:r>
              <a:rPr lang="en-US" altLang="zh-CN" b="1" dirty="0" smtClean="0">
                <a:latin typeface="Arial" pitchFamily="34" charset="0"/>
                <a:ea typeface="DFHeiW5-GB"/>
                <a:cs typeface="Arial" pitchFamily="34" charset="0"/>
                <a:sym typeface="Arial"/>
              </a:rPr>
              <a:t>“</a:t>
            </a:r>
            <a:r>
              <a:rPr lang="en-US" altLang="zh-CN" b="1" dirty="0" smtClean="0">
                <a:latin typeface="Arial"/>
                <a:ea typeface="DFHeiW5-GB"/>
                <a:cs typeface="SimSun"/>
                <a:sym typeface="Arial"/>
              </a:rPr>
              <a:t>Storage</a:t>
            </a:r>
            <a:r>
              <a:rPr lang="en-US" altLang="zh-CN" b="1" dirty="0" smtClean="0">
                <a:latin typeface="Arial" pitchFamily="34" charset="0"/>
                <a:ea typeface="DFHeiW5-GB" pitchFamily="49" charset="-122"/>
                <a:cs typeface="Arial" pitchFamily="34" charset="0"/>
                <a:sym typeface="Arial"/>
              </a:rPr>
              <a:t>”</a:t>
            </a:r>
            <a:r>
              <a:rPr lang="zh-CN" altLang="en-US" b="1" dirty="0" smtClean="0">
                <a:latin typeface="Arial"/>
                <a:ea typeface="DFHeiW5-GB"/>
                <a:cs typeface="SimSun"/>
                <a:sym typeface="Arial"/>
              </a:rPr>
              <a:t>（存储）</a:t>
            </a:r>
            <a:r>
              <a:rPr lang="zh-CN" altLang="en-US" dirty="0" smtClean="0">
                <a:latin typeface="Arial"/>
                <a:ea typeface="DFHeiW5-GB"/>
                <a:cs typeface="SimSun"/>
                <a:sym typeface="Arial"/>
              </a:rPr>
              <a:t>链接。 </a:t>
            </a:r>
          </a:p>
          <a:p>
            <a:pPr lvl="1"/>
            <a:r>
              <a:rPr lang="zh-CN" altLang="en-US" dirty="0" smtClean="0">
                <a:latin typeface="Arial"/>
                <a:ea typeface="DFHeiW5-GB"/>
                <a:cs typeface="SimSun"/>
                <a:sym typeface="Arial"/>
              </a:rPr>
              <a:t>完成 </a:t>
            </a:r>
            <a:r>
              <a:rPr lang="en-US" altLang="zh-CN" b="1" dirty="0" smtClean="0">
                <a:latin typeface="Arial" pitchFamily="34" charset="0"/>
                <a:ea typeface="DFHeiW5-GB"/>
                <a:cs typeface="Arial" pitchFamily="34" charset="0"/>
                <a:sym typeface="Arial"/>
              </a:rPr>
              <a:t>“</a:t>
            </a:r>
            <a:r>
              <a:rPr lang="en-US" altLang="zh-CN" dirty="0" smtClean="0">
                <a:latin typeface="Arial"/>
                <a:ea typeface="DFHeiW5-GB"/>
                <a:cs typeface="SimSun"/>
                <a:sym typeface="Arial"/>
              </a:rPr>
              <a:t>New </a:t>
            </a:r>
            <a:br>
              <a:rPr lang="en-US" altLang="zh-CN" dirty="0" smtClean="0">
                <a:latin typeface="Arial"/>
                <a:ea typeface="DFHeiW5-GB"/>
                <a:cs typeface="SimSun"/>
                <a:sym typeface="Arial"/>
              </a:rPr>
            </a:br>
            <a:r>
              <a:rPr lang="en-US" altLang="zh-CN" dirty="0" err="1" smtClean="0">
                <a:latin typeface="Arial"/>
                <a:ea typeface="DFHeiW5-GB"/>
                <a:cs typeface="SimSun"/>
                <a:sym typeface="Arial"/>
              </a:rPr>
              <a:t>Datastore</a:t>
            </a:r>
            <a:r>
              <a:rPr lang="en-US" altLang="zh-CN" b="1" dirty="0">
                <a:latin typeface="Arial" pitchFamily="34" charset="0"/>
                <a:ea typeface="DFHeiW5-GB" pitchFamily="49" charset="-122"/>
                <a:cs typeface="Arial" pitchFamily="34" charset="0"/>
                <a:sym typeface="Arial"/>
              </a:rPr>
              <a:t> ” </a:t>
            </a:r>
            <a:r>
              <a:rPr lang="zh-CN" altLang="en-US" dirty="0" smtClean="0">
                <a:latin typeface="Arial"/>
                <a:ea typeface="DFHeiW5-GB"/>
                <a:cs typeface="SimSun"/>
                <a:sym typeface="Arial"/>
              </a:rPr>
              <a:t>（新建</a:t>
            </a:r>
            <a:r>
              <a:rPr lang="en-US" altLang="zh-CN" dirty="0" smtClean="0">
                <a:latin typeface="Arial"/>
                <a:ea typeface="DFHeiW5-GB"/>
                <a:cs typeface="SimSun"/>
                <a:sym typeface="Arial"/>
              </a:rPr>
              <a:t/>
            </a:r>
            <a:br>
              <a:rPr lang="en-US" altLang="zh-CN" dirty="0" smtClean="0">
                <a:latin typeface="Arial"/>
                <a:ea typeface="DFHeiW5-GB"/>
                <a:cs typeface="SimSun"/>
                <a:sym typeface="Arial"/>
              </a:rPr>
            </a:br>
            <a:r>
              <a:rPr lang="zh-CN" altLang="en-US" dirty="0" smtClean="0">
                <a:latin typeface="Arial"/>
                <a:ea typeface="DFHeiW5-GB"/>
                <a:cs typeface="SimSun"/>
                <a:sym typeface="Arial"/>
              </a:rPr>
              <a:t>数据存储）向导。 </a:t>
            </a:r>
            <a:endParaRPr lang="zh-CN" altLang="en-US" dirty="0">
              <a:latin typeface="Arial"/>
              <a:ea typeface="DFHeiW5-GB"/>
              <a:sym typeface="Arial"/>
            </a:endParaRPr>
          </a:p>
        </p:txBody>
      </p:sp>
      <p:sp>
        <p:nvSpPr>
          <p:cNvPr id="47107" name="Rectangle 7"/>
          <p:cNvSpPr>
            <a:spLocks noGrp="1" noChangeArrowheads="1"/>
          </p:cNvSpPr>
          <p:nvPr>
            <p:ph type="title"/>
          </p:nvPr>
        </p:nvSpPr>
        <p:spPr/>
        <p:txBody>
          <a:bodyPr/>
          <a:lstStyle/>
          <a:p>
            <a:r>
              <a:rPr lang="zh-CN" altLang="en-US" smtClean="0">
                <a:latin typeface="Arial"/>
                <a:ea typeface="DFHeiW5-GB"/>
                <a:cs typeface="SimSun"/>
                <a:sym typeface="Arial"/>
              </a:rPr>
              <a:t>创建 </a:t>
            </a:r>
            <a:r>
              <a:rPr lang="en-US" altLang="zh-CN" smtClean="0">
                <a:latin typeface="Arial"/>
                <a:ea typeface="DFHeiW5-GB"/>
                <a:cs typeface="SimSun"/>
                <a:sym typeface="Arial"/>
              </a:rPr>
              <a:t>VMFS </a:t>
            </a:r>
            <a:r>
              <a:rPr lang="zh-CN" altLang="en-US" smtClean="0">
                <a:latin typeface="Arial"/>
                <a:ea typeface="DFHeiW5-GB"/>
                <a:cs typeface="SimSun"/>
                <a:sym typeface="Arial"/>
              </a:rPr>
              <a:t>数据存储 </a:t>
            </a:r>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56447" y="2019300"/>
            <a:ext cx="5457825" cy="4076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Oval 7"/>
          <p:cNvSpPr/>
          <p:nvPr/>
        </p:nvSpPr>
        <p:spPr bwMode="auto">
          <a:xfrm>
            <a:off x="6519181" y="4253592"/>
            <a:ext cx="1602921" cy="420189"/>
          </a:xfrm>
          <a:prstGeom prst="ellipse">
            <a:avLst/>
          </a:prstGeom>
          <a:noFill/>
          <a:ln w="38100">
            <a:solidFill>
              <a:srgbClr val="0000FF"/>
            </a:solidFill>
            <a:round/>
            <a:headEnd/>
            <a:tailEnd/>
          </a:ln>
        </p:spPr>
        <p:txBody>
          <a:bodyPr wrap="none" lIns="0" tIns="0" rIns="0" bIns="0" rtlCol="0" anchor="ctr"/>
          <a:lstStyle/>
          <a:p>
            <a:pPr marL="0" marR="0" indent="0" algn="ctr" defTabSz="914400" eaLnBrk="1" latinLnBrk="0" hangingPunct="1">
              <a:lnSpc>
                <a:spcPct val="100000"/>
              </a:lnSpc>
              <a:buClrTx/>
              <a:buSzTx/>
              <a:buFontTx/>
              <a:buNone/>
              <a:tabLst/>
            </a:pPr>
            <a:endParaRPr lang="zh-CN" altLang="en-US" sz="1800" smtClean="0">
              <a:solidFill>
                <a:srgbClr val="FFFFFF"/>
              </a:solidFill>
              <a:latin typeface="Arial"/>
              <a:ea typeface="DFHeiW5-GB"/>
              <a:sym typeface="Arial"/>
            </a:endParaRPr>
          </a:p>
        </p:txBody>
      </p:sp>
    </p:spTree>
    <p:extLst>
      <p:ext uri="{BB962C8B-B14F-4D97-AF65-F5344CB8AC3E}">
        <p14:creationId xmlns:p14="http://schemas.microsoft.com/office/powerpoint/2010/main" val="2674425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1357" y="1920240"/>
            <a:ext cx="8564309" cy="25565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8132" name="Rectangle 10"/>
          <p:cNvSpPr>
            <a:spLocks noGrp="1" noChangeArrowheads="1"/>
          </p:cNvSpPr>
          <p:nvPr>
            <p:ph type="body" sz="quarter" idx="13"/>
          </p:nvPr>
        </p:nvSpPr>
        <p:spPr/>
        <p:txBody>
          <a:bodyPr/>
          <a:lstStyle/>
          <a:p>
            <a:r>
              <a:rPr lang="zh-CN" altLang="en-US" dirty="0" smtClean="0">
                <a:latin typeface="Arial"/>
                <a:ea typeface="DFHeiW5-GB"/>
                <a:cs typeface="SimSun"/>
                <a:sym typeface="Arial"/>
              </a:rPr>
              <a:t>单击 </a:t>
            </a:r>
            <a:r>
              <a:rPr lang="en-US" altLang="zh-CN" dirty="0" smtClean="0">
                <a:latin typeface="Arial" pitchFamily="34" charset="0"/>
                <a:ea typeface="DFHeiW5-GB"/>
                <a:cs typeface="Arial" pitchFamily="34" charset="0"/>
                <a:sym typeface="Arial"/>
              </a:rPr>
              <a:t>“</a:t>
            </a:r>
            <a:r>
              <a:rPr lang="en-US" altLang="zh-CN" dirty="0" smtClean="0">
                <a:latin typeface="Arial"/>
                <a:ea typeface="DFHeiW5-GB"/>
                <a:cs typeface="SimSun"/>
                <a:sym typeface="Arial"/>
              </a:rPr>
              <a:t>Related Objects”</a:t>
            </a:r>
            <a:r>
              <a:rPr lang="zh-CN" altLang="en-US" dirty="0" smtClean="0">
                <a:latin typeface="Arial"/>
                <a:ea typeface="DFHeiW5-GB"/>
                <a:cs typeface="SimSun"/>
                <a:sym typeface="Arial"/>
              </a:rPr>
              <a:t>（相关对象）选项卡中的 </a:t>
            </a:r>
            <a:r>
              <a:rPr lang="en-US" altLang="zh-CN" dirty="0" smtClean="0">
                <a:latin typeface="Arial" pitchFamily="34" charset="0"/>
                <a:ea typeface="DFHeiW5-GB"/>
                <a:cs typeface="Arial" pitchFamily="34" charset="0"/>
                <a:sym typeface="Arial"/>
              </a:rPr>
              <a:t>“</a:t>
            </a:r>
            <a:r>
              <a:rPr lang="en-US" altLang="zh-CN" dirty="0" err="1" smtClean="0">
                <a:latin typeface="Arial"/>
                <a:ea typeface="DFHeiW5-GB"/>
                <a:cs typeface="SimSun"/>
                <a:sym typeface="Arial"/>
              </a:rPr>
              <a:t>Datastores</a:t>
            </a:r>
            <a:r>
              <a:rPr lang="en-US" altLang="zh-CN" dirty="0" smtClean="0">
                <a:latin typeface="Arial"/>
                <a:ea typeface="DFHeiW5-GB"/>
                <a:cs typeface="SimSun"/>
                <a:sym typeface="Arial"/>
              </a:rPr>
              <a:t>”</a:t>
            </a:r>
            <a:r>
              <a:rPr lang="zh-CN" altLang="en-US" dirty="0" smtClean="0">
                <a:latin typeface="Arial"/>
                <a:ea typeface="DFHeiW5-GB"/>
                <a:cs typeface="SimSun"/>
                <a:sym typeface="Arial"/>
              </a:rPr>
              <a:t>（数据</a:t>
            </a:r>
            <a:r>
              <a:rPr lang="en-US" altLang="zh-CN" dirty="0" smtClean="0">
                <a:latin typeface="Arial"/>
                <a:ea typeface="DFHeiW5-GB"/>
                <a:cs typeface="SimSun"/>
                <a:sym typeface="Arial"/>
              </a:rPr>
              <a:t/>
            </a:r>
            <a:br>
              <a:rPr lang="en-US" altLang="zh-CN" dirty="0" smtClean="0">
                <a:latin typeface="Arial"/>
                <a:ea typeface="DFHeiW5-GB"/>
                <a:cs typeface="SimSun"/>
                <a:sym typeface="Arial"/>
              </a:rPr>
            </a:br>
            <a:r>
              <a:rPr lang="zh-CN" altLang="en-US" dirty="0" smtClean="0">
                <a:latin typeface="Arial"/>
                <a:ea typeface="DFHeiW5-GB"/>
                <a:cs typeface="SimSun"/>
                <a:sym typeface="Arial"/>
              </a:rPr>
              <a:t>存储）链接。</a:t>
            </a:r>
          </a:p>
        </p:txBody>
      </p:sp>
      <p:sp>
        <p:nvSpPr>
          <p:cNvPr id="48131" name="Rectangle 9"/>
          <p:cNvSpPr>
            <a:spLocks noGrp="1" noChangeArrowheads="1"/>
          </p:cNvSpPr>
          <p:nvPr>
            <p:ph type="title"/>
          </p:nvPr>
        </p:nvSpPr>
        <p:spPr/>
        <p:txBody>
          <a:bodyPr/>
          <a:lstStyle/>
          <a:p>
            <a:r>
              <a:rPr lang="zh-CN" altLang="en-US" smtClean="0">
                <a:latin typeface="Arial"/>
                <a:ea typeface="DFHeiW5-GB"/>
                <a:cs typeface="SimSun"/>
                <a:sym typeface="Arial"/>
              </a:rPr>
              <a:t>查看 </a:t>
            </a:r>
            <a:r>
              <a:rPr lang="en-US" altLang="zh-CN" smtClean="0">
                <a:latin typeface="Arial"/>
                <a:ea typeface="DFHeiW5-GB"/>
                <a:cs typeface="SimSun"/>
                <a:sym typeface="Arial"/>
              </a:rPr>
              <a:t>VMFS </a:t>
            </a:r>
            <a:r>
              <a:rPr lang="zh-CN" altLang="en-US" smtClean="0">
                <a:latin typeface="Arial"/>
                <a:ea typeface="DFHeiW5-GB"/>
                <a:cs typeface="SimSun"/>
                <a:sym typeface="Arial"/>
              </a:rPr>
              <a:t>数据存储 </a:t>
            </a:r>
          </a:p>
        </p:txBody>
      </p:sp>
      <p:sp>
        <p:nvSpPr>
          <p:cNvPr id="6" name="Rounded Rectangle 5"/>
          <p:cNvSpPr/>
          <p:nvPr/>
        </p:nvSpPr>
        <p:spPr bwMode="auto">
          <a:xfrm>
            <a:off x="4134816" y="3198495"/>
            <a:ext cx="664030" cy="1186543"/>
          </a:xfrm>
          <a:prstGeom prst="roundRect">
            <a:avLst/>
          </a:prstGeom>
          <a:noFill/>
          <a:ln w="38100">
            <a:solidFill>
              <a:srgbClr val="0000FF"/>
            </a:solidFill>
            <a:round/>
            <a:headEnd/>
            <a:tailEnd/>
          </a:ln>
        </p:spPr>
        <p:txBody>
          <a:bodyPr wrap="none" lIns="0" tIns="0" rIns="0" bIns="0" rtlCol="0" anchor="ctr"/>
          <a:lstStyle/>
          <a:p>
            <a:pPr marL="0" marR="0" indent="0" algn="ctr" defTabSz="914400" eaLnBrk="1" latinLnBrk="0" hangingPunct="1">
              <a:lnSpc>
                <a:spcPct val="100000"/>
              </a:lnSpc>
              <a:buClrTx/>
              <a:buSzTx/>
              <a:buFontTx/>
              <a:buNone/>
              <a:tabLst/>
            </a:pPr>
            <a:endParaRPr lang="zh-CN" altLang="en-US" sz="1800" smtClean="0">
              <a:solidFill>
                <a:srgbClr val="FFFFFF"/>
              </a:solidFill>
              <a:latin typeface="Arial"/>
              <a:ea typeface="DFHeiW5-GB"/>
              <a:sym typeface="Arial"/>
            </a:endParaRPr>
          </a:p>
        </p:txBody>
      </p:sp>
    </p:spTree>
    <p:extLst>
      <p:ext uri="{BB962C8B-B14F-4D97-AF65-F5344CB8AC3E}">
        <p14:creationId xmlns:p14="http://schemas.microsoft.com/office/powerpoint/2010/main" val="114370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5894" y="2228850"/>
            <a:ext cx="7754711" cy="2647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9156" name="Rectangle 11"/>
          <p:cNvSpPr>
            <a:spLocks noGrp="1" noChangeArrowheads="1"/>
          </p:cNvSpPr>
          <p:nvPr>
            <p:ph type="body" sz="quarter" idx="13"/>
          </p:nvPr>
        </p:nvSpPr>
        <p:spPr/>
        <p:txBody>
          <a:bodyPr/>
          <a:lstStyle/>
          <a:p>
            <a:r>
              <a:rPr lang="zh-CN" altLang="en-US" dirty="0" smtClean="0">
                <a:latin typeface="Arial"/>
                <a:ea typeface="DFHeiW5-GB"/>
                <a:cs typeface="SimSun"/>
                <a:sym typeface="Arial"/>
              </a:rPr>
              <a:t>在 </a:t>
            </a:r>
            <a:r>
              <a:rPr lang="en-US" altLang="zh-CN" dirty="0" smtClean="0">
                <a:latin typeface="Arial" pitchFamily="34" charset="0"/>
                <a:ea typeface="DFHeiW5-GB"/>
                <a:cs typeface="Arial" pitchFamily="34" charset="0"/>
                <a:sym typeface="Arial"/>
              </a:rPr>
              <a:t>“</a:t>
            </a:r>
            <a:r>
              <a:rPr lang="en-US" altLang="zh-CN" dirty="0" err="1" smtClean="0">
                <a:latin typeface="Arial"/>
                <a:ea typeface="DFHeiW5-GB"/>
                <a:cs typeface="SimSun"/>
                <a:sym typeface="Arial"/>
              </a:rPr>
              <a:t>Datastores</a:t>
            </a:r>
            <a:r>
              <a:rPr lang="en-US" altLang="zh-CN" dirty="0" smtClean="0">
                <a:latin typeface="Arial"/>
                <a:ea typeface="DFHeiW5-GB"/>
                <a:cs typeface="SimSun"/>
                <a:sym typeface="Arial"/>
              </a:rPr>
              <a:t>”</a:t>
            </a:r>
            <a:r>
              <a:rPr lang="zh-CN" altLang="en-US" dirty="0" smtClean="0">
                <a:latin typeface="Arial"/>
                <a:ea typeface="DFHeiW5-GB"/>
                <a:cs typeface="SimSun"/>
                <a:sym typeface="Arial"/>
              </a:rPr>
              <a:t>（数据存储）列表中选择数据存储，然后单击 </a:t>
            </a:r>
            <a:r>
              <a:rPr lang="en-US" altLang="zh-CN" dirty="0" smtClean="0">
                <a:latin typeface="Arial" pitchFamily="34" charset="0"/>
                <a:ea typeface="DFHeiW5-GB"/>
                <a:cs typeface="Arial" pitchFamily="34" charset="0"/>
                <a:sym typeface="Arial"/>
              </a:rPr>
              <a:t>“</a:t>
            </a:r>
            <a:r>
              <a:rPr lang="en-US" altLang="zh-CN" dirty="0" smtClean="0">
                <a:latin typeface="Arial"/>
                <a:ea typeface="DFHeiW5-GB"/>
                <a:cs typeface="SimSun"/>
                <a:sym typeface="Arial"/>
              </a:rPr>
              <a:t>Manage”</a:t>
            </a:r>
            <a:r>
              <a:rPr lang="zh-CN" altLang="en-US" dirty="0" smtClean="0">
                <a:latin typeface="Arial"/>
                <a:ea typeface="DFHeiW5-GB"/>
                <a:cs typeface="SimSun"/>
                <a:sym typeface="Arial"/>
              </a:rPr>
              <a:t>（管理）选项卡中的 </a:t>
            </a:r>
            <a:r>
              <a:rPr lang="en-US" altLang="zh-CN" dirty="0" smtClean="0">
                <a:latin typeface="Arial" pitchFamily="34" charset="0"/>
                <a:ea typeface="DFHeiW5-GB"/>
                <a:cs typeface="Arial" pitchFamily="34" charset="0"/>
                <a:sym typeface="Arial"/>
              </a:rPr>
              <a:t>“</a:t>
            </a:r>
            <a:r>
              <a:rPr lang="en-US" altLang="zh-CN" dirty="0" smtClean="0">
                <a:latin typeface="Arial"/>
                <a:ea typeface="DFHeiW5-GB"/>
                <a:cs typeface="SimSun"/>
                <a:sym typeface="Arial"/>
              </a:rPr>
              <a:t>Files”</a:t>
            </a:r>
            <a:r>
              <a:rPr lang="zh-CN" altLang="en-US" dirty="0" smtClean="0">
                <a:latin typeface="Arial"/>
                <a:ea typeface="DFHeiW5-GB"/>
                <a:cs typeface="SimSun"/>
                <a:sym typeface="Arial"/>
              </a:rPr>
              <a:t>（文件）链接。</a:t>
            </a:r>
          </a:p>
        </p:txBody>
      </p:sp>
      <p:sp>
        <p:nvSpPr>
          <p:cNvPr id="49155" name="Rectangle 10"/>
          <p:cNvSpPr>
            <a:spLocks noGrp="1" noChangeArrowheads="1"/>
          </p:cNvSpPr>
          <p:nvPr>
            <p:ph type="title"/>
          </p:nvPr>
        </p:nvSpPr>
        <p:spPr/>
        <p:txBody>
          <a:bodyPr/>
          <a:lstStyle/>
          <a:p>
            <a:r>
              <a:rPr lang="zh-CN" altLang="en-US" dirty="0" smtClean="0">
                <a:latin typeface="Arial"/>
                <a:ea typeface="DFHeiW5-GB"/>
                <a:cs typeface="SimSun"/>
                <a:sym typeface="Arial"/>
              </a:rPr>
              <a:t>浏览数据存储内容</a:t>
            </a:r>
          </a:p>
        </p:txBody>
      </p:sp>
    </p:spTree>
    <p:extLst>
      <p:ext uri="{BB962C8B-B14F-4D97-AF65-F5344CB8AC3E}">
        <p14:creationId xmlns:p14="http://schemas.microsoft.com/office/powerpoint/2010/main" val="3776885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3" name="Rectangle 7"/>
          <p:cNvSpPr>
            <a:spLocks noGrp="1" noChangeArrowheads="1"/>
          </p:cNvSpPr>
          <p:nvPr>
            <p:ph type="body" sz="quarter" idx="13"/>
          </p:nvPr>
        </p:nvSpPr>
        <p:spPr/>
        <p:txBody>
          <a:bodyPr/>
          <a:lstStyle/>
          <a:p>
            <a:r>
              <a:rPr lang="zh-CN" altLang="en-US" dirty="0" smtClean="0">
                <a:latin typeface="Arial"/>
                <a:ea typeface="DFHeiW5-GB"/>
                <a:cs typeface="SimSun"/>
                <a:sym typeface="Arial"/>
              </a:rPr>
              <a:t>如果精简配置磁盘的总调配容量大于数据存储容量，数据存储就会出现</a:t>
            </a:r>
            <a:r>
              <a:rPr lang="en-US" altLang="zh-CN" dirty="0" smtClean="0">
                <a:latin typeface="Arial"/>
                <a:ea typeface="DFHeiW5-GB"/>
                <a:cs typeface="SimSun"/>
                <a:sym typeface="Arial"/>
              </a:rPr>
              <a:t/>
            </a:r>
            <a:br>
              <a:rPr lang="en-US" altLang="zh-CN" dirty="0" smtClean="0">
                <a:latin typeface="Arial"/>
                <a:ea typeface="DFHeiW5-GB"/>
                <a:cs typeface="SimSun"/>
                <a:sym typeface="Arial"/>
              </a:rPr>
            </a:br>
            <a:r>
              <a:rPr lang="zh-CN" altLang="en-US" dirty="0" smtClean="0">
                <a:latin typeface="Arial"/>
                <a:ea typeface="DFHeiW5-GB"/>
                <a:cs typeface="SimSun"/>
                <a:sym typeface="Arial"/>
              </a:rPr>
              <a:t>超额分配的情况。</a:t>
            </a:r>
          </a:p>
          <a:p>
            <a:r>
              <a:rPr lang="zh-CN" altLang="en-US" dirty="0" smtClean="0">
                <a:latin typeface="Arial"/>
                <a:ea typeface="DFHeiW5-GB"/>
                <a:cs typeface="SimSun"/>
                <a:sym typeface="Arial"/>
              </a:rPr>
              <a:t>主动监视数据存储容量：</a:t>
            </a:r>
          </a:p>
          <a:p>
            <a:pPr lvl="1"/>
            <a:r>
              <a:rPr lang="zh-CN" altLang="en-US" dirty="0" smtClean="0">
                <a:latin typeface="Arial"/>
                <a:ea typeface="DFHeiW5-GB"/>
                <a:cs typeface="SimSun"/>
                <a:sym typeface="Arial"/>
              </a:rPr>
              <a:t>使用通知发出以下警报：</a:t>
            </a:r>
          </a:p>
          <a:p>
            <a:pPr lvl="2"/>
            <a:r>
              <a:rPr lang="zh-CN" altLang="en-US" dirty="0" smtClean="0">
                <a:latin typeface="Arial"/>
                <a:ea typeface="DFHeiW5-GB"/>
                <a:cs typeface="SimSun"/>
                <a:sym typeface="Arial"/>
              </a:rPr>
              <a:t>数据存储磁盘超额分配</a:t>
            </a:r>
          </a:p>
          <a:p>
            <a:pPr lvl="2"/>
            <a:r>
              <a:rPr lang="zh-CN" altLang="en-US" dirty="0" smtClean="0">
                <a:latin typeface="Arial"/>
                <a:ea typeface="DFHeiW5-GB"/>
                <a:cs typeface="SimSun"/>
                <a:sym typeface="Arial"/>
              </a:rPr>
              <a:t>虚拟机磁盘使用情况</a:t>
            </a:r>
          </a:p>
          <a:p>
            <a:pPr lvl="1"/>
            <a:r>
              <a:rPr lang="zh-CN" altLang="en-US" dirty="0" smtClean="0">
                <a:latin typeface="Arial"/>
                <a:ea typeface="DFHeiW5-GB"/>
                <a:cs typeface="SimSun"/>
                <a:sym typeface="Arial"/>
              </a:rPr>
              <a:t>使用报告查看空间使用情况。</a:t>
            </a:r>
          </a:p>
          <a:p>
            <a:r>
              <a:rPr lang="zh-CN" altLang="en-US" dirty="0" smtClean="0">
                <a:latin typeface="Arial"/>
                <a:ea typeface="DFHeiW5-GB"/>
                <a:cs typeface="SimSun"/>
                <a:sym typeface="Arial"/>
              </a:rPr>
              <a:t>主动管理数据存储容量：</a:t>
            </a:r>
          </a:p>
          <a:p>
            <a:pPr lvl="1"/>
            <a:r>
              <a:rPr lang="zh-CN" altLang="en-US" dirty="0" smtClean="0">
                <a:latin typeface="Arial"/>
                <a:ea typeface="DFHeiW5-GB"/>
                <a:cs typeface="SimSun"/>
                <a:sym typeface="Arial"/>
              </a:rPr>
              <a:t>必要时可增加数据存储容量。</a:t>
            </a:r>
          </a:p>
          <a:p>
            <a:pPr lvl="1"/>
            <a:r>
              <a:rPr lang="zh-CN" altLang="en-US" dirty="0" smtClean="0">
                <a:latin typeface="Arial"/>
                <a:ea typeface="DFHeiW5-GB"/>
                <a:cs typeface="SimSun"/>
                <a:sym typeface="Arial"/>
              </a:rPr>
              <a:t>使用 </a:t>
            </a:r>
            <a:r>
              <a:rPr lang="en-US" altLang="zh-CN" dirty="0" smtClean="0">
                <a:latin typeface="Arial"/>
                <a:ea typeface="DFHeiW5-GB"/>
                <a:cs typeface="SimSun"/>
                <a:sym typeface="Arial"/>
              </a:rPr>
              <a:t>VMware </a:t>
            </a:r>
            <a:r>
              <a:rPr lang="en-US" altLang="zh-CN" dirty="0" err="1" smtClean="0">
                <a:latin typeface="Arial"/>
                <a:ea typeface="DFHeiW5-GB"/>
                <a:cs typeface="SimSun"/>
                <a:sym typeface="Arial"/>
              </a:rPr>
              <a:t>vSphere</a:t>
            </a:r>
            <a:r>
              <a:rPr lang="en-US" altLang="zh-CN" dirty="0" smtClean="0">
                <a:latin typeface="Arial"/>
                <a:ea typeface="DFHeiW5-GB"/>
                <a:cs typeface="SimSun"/>
                <a:sym typeface="Arial"/>
              </a:rPr>
              <a:t>® Storage </a:t>
            </a:r>
            <a:r>
              <a:rPr lang="en-US" altLang="zh-CN" dirty="0" err="1" smtClean="0">
                <a:latin typeface="Arial"/>
                <a:ea typeface="DFHeiW5-GB"/>
                <a:cs typeface="SimSun"/>
                <a:sym typeface="Arial"/>
              </a:rPr>
              <a:t>vMotion</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来缓解特定数据存储上的</a:t>
            </a:r>
            <a:r>
              <a:rPr lang="en-US" altLang="zh-CN" dirty="0" smtClean="0">
                <a:latin typeface="Arial"/>
                <a:ea typeface="DFHeiW5-GB"/>
                <a:cs typeface="SimSun"/>
                <a:sym typeface="Arial"/>
              </a:rPr>
              <a:t/>
            </a:r>
            <a:br>
              <a:rPr lang="en-US" altLang="zh-CN" dirty="0" smtClean="0">
                <a:latin typeface="Arial"/>
                <a:ea typeface="DFHeiW5-GB"/>
                <a:cs typeface="SimSun"/>
                <a:sym typeface="Arial"/>
              </a:rPr>
            </a:br>
            <a:r>
              <a:rPr lang="zh-CN" altLang="en-US" dirty="0" smtClean="0">
                <a:latin typeface="Arial"/>
                <a:ea typeface="DFHeiW5-GB"/>
                <a:cs typeface="SimSun"/>
                <a:sym typeface="Arial"/>
              </a:rPr>
              <a:t>空间使用量问题。</a:t>
            </a:r>
          </a:p>
        </p:txBody>
      </p:sp>
      <p:sp>
        <p:nvSpPr>
          <p:cNvPr id="39942" name="Rectangle 6"/>
          <p:cNvSpPr>
            <a:spLocks noGrp="1" noChangeArrowheads="1"/>
          </p:cNvSpPr>
          <p:nvPr>
            <p:ph type="title"/>
          </p:nvPr>
        </p:nvSpPr>
        <p:spPr/>
        <p:txBody>
          <a:bodyPr/>
          <a:lstStyle/>
          <a:p>
            <a:r>
              <a:rPr lang="zh-CN" altLang="en-US" smtClean="0">
                <a:latin typeface="Arial"/>
                <a:ea typeface="DFHeiW5-GB"/>
                <a:cs typeface="SimSun"/>
                <a:sym typeface="Arial"/>
              </a:rPr>
              <a:t>管理超额分配的数据存储</a:t>
            </a:r>
          </a:p>
        </p:txBody>
      </p:sp>
    </p:spTree>
    <p:extLst>
      <p:ext uri="{BB962C8B-B14F-4D97-AF65-F5344CB8AC3E}">
        <p14:creationId xmlns:p14="http://schemas.microsoft.com/office/powerpoint/2010/main" val="1674796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1" name="Rectangle 20"/>
          <p:cNvSpPr>
            <a:spLocks noGrp="1" noChangeArrowheads="1"/>
          </p:cNvSpPr>
          <p:nvPr>
            <p:ph type="body" sz="quarter" idx="13"/>
          </p:nvPr>
        </p:nvSpPr>
        <p:spPr>
          <a:xfrm>
            <a:off x="314325" y="946149"/>
            <a:ext cx="3752850" cy="5002213"/>
          </a:xfrm>
        </p:spPr>
        <p:txBody>
          <a:bodyPr/>
          <a:lstStyle/>
          <a:p>
            <a:r>
              <a:rPr lang="zh-CN" altLang="en-US" dirty="0" smtClean="0">
                <a:latin typeface="Arial"/>
                <a:ea typeface="DFHeiW5-GB"/>
                <a:cs typeface="SimSun"/>
                <a:sym typeface="Arial"/>
              </a:rPr>
              <a:t>增加 </a:t>
            </a:r>
            <a:r>
              <a:rPr lang="en-US" altLang="zh-CN" dirty="0" smtClean="0">
                <a:latin typeface="Arial"/>
                <a:ea typeface="DFHeiW5-GB"/>
                <a:cs typeface="SimSun"/>
                <a:sym typeface="Arial"/>
              </a:rPr>
              <a:t>VMFS </a:t>
            </a:r>
            <a:r>
              <a:rPr lang="zh-CN" altLang="en-US" dirty="0" smtClean="0">
                <a:latin typeface="Arial"/>
                <a:ea typeface="DFHeiW5-GB"/>
                <a:cs typeface="SimSun"/>
                <a:sym typeface="Arial"/>
              </a:rPr>
              <a:t>数据存储的容量可使其具有更多空间，而且还能提高性能。</a:t>
            </a:r>
          </a:p>
          <a:p>
            <a:r>
              <a:rPr lang="zh-CN" altLang="en-US" dirty="0" smtClean="0">
                <a:latin typeface="Arial"/>
                <a:ea typeface="DFHeiW5-GB"/>
                <a:cs typeface="SimSun"/>
                <a:sym typeface="Arial"/>
              </a:rPr>
              <a:t>通过以下这两种方式可动态增加 </a:t>
            </a:r>
            <a:r>
              <a:rPr lang="en-US" altLang="zh-CN" dirty="0" smtClean="0">
                <a:latin typeface="Arial"/>
                <a:ea typeface="DFHeiW5-GB"/>
                <a:cs typeface="SimSun"/>
                <a:sym typeface="Arial"/>
              </a:rPr>
              <a:t>VMFS </a:t>
            </a:r>
            <a:r>
              <a:rPr lang="zh-CN" altLang="en-US" dirty="0" smtClean="0">
                <a:latin typeface="Arial"/>
                <a:ea typeface="DFHeiW5-GB"/>
                <a:cs typeface="SimSun"/>
                <a:sym typeface="Arial"/>
              </a:rPr>
              <a:t>数据存储的容量：</a:t>
            </a:r>
          </a:p>
          <a:p>
            <a:pPr lvl="1"/>
            <a:r>
              <a:rPr lang="zh-CN" altLang="en-US" dirty="0" smtClean="0">
                <a:latin typeface="Arial"/>
                <a:ea typeface="DFHeiW5-GB"/>
                <a:cs typeface="SimSun"/>
                <a:sym typeface="Arial"/>
              </a:rPr>
              <a:t>添加数据区 </a:t>
            </a:r>
            <a:r>
              <a:rPr lang="en-US" altLang="zh-CN" dirty="0" smtClean="0">
                <a:latin typeface="Arial"/>
                <a:ea typeface="DFHeiW5-GB"/>
                <a:cs typeface="SimSun"/>
                <a:sym typeface="Arial"/>
              </a:rPr>
              <a:t>(LUN)</a:t>
            </a:r>
            <a:r>
              <a:rPr lang="zh-CN" altLang="en-US" dirty="0" smtClean="0">
                <a:latin typeface="Arial"/>
                <a:ea typeface="DFHeiW5-GB"/>
                <a:cs typeface="SimSun"/>
                <a:sym typeface="Arial"/>
              </a:rPr>
              <a:t>。</a:t>
            </a:r>
          </a:p>
          <a:p>
            <a:pPr lvl="1"/>
            <a:r>
              <a:rPr lang="zh-CN" altLang="en-US" dirty="0" smtClean="0">
                <a:latin typeface="Arial"/>
                <a:ea typeface="DFHeiW5-GB"/>
                <a:cs typeface="SimSun"/>
                <a:sym typeface="Arial"/>
              </a:rPr>
              <a:t>扩充数据存储中的数据区的</a:t>
            </a:r>
            <a:br>
              <a:rPr lang="zh-CN" altLang="en-US" dirty="0" smtClean="0">
                <a:latin typeface="Arial"/>
                <a:ea typeface="DFHeiW5-GB"/>
                <a:cs typeface="SimSun"/>
                <a:sym typeface="Arial"/>
              </a:rPr>
            </a:br>
            <a:r>
              <a:rPr lang="zh-CN" altLang="en-US" dirty="0" smtClean="0">
                <a:latin typeface="Arial"/>
                <a:ea typeface="DFHeiW5-GB"/>
                <a:cs typeface="SimSun"/>
                <a:sym typeface="Arial"/>
              </a:rPr>
              <a:t>容量。</a:t>
            </a:r>
          </a:p>
        </p:txBody>
      </p:sp>
      <p:sp>
        <p:nvSpPr>
          <p:cNvPr id="50180" name="Rectangle 19"/>
          <p:cNvSpPr>
            <a:spLocks noGrp="1" noChangeArrowheads="1"/>
          </p:cNvSpPr>
          <p:nvPr>
            <p:ph type="title"/>
          </p:nvPr>
        </p:nvSpPr>
        <p:spPr/>
        <p:txBody>
          <a:bodyPr/>
          <a:lstStyle/>
          <a:p>
            <a:r>
              <a:rPr lang="zh-CN" altLang="en-US" smtClean="0">
                <a:latin typeface="Arial"/>
                <a:ea typeface="DFHeiW5-GB"/>
                <a:cs typeface="SimSun"/>
                <a:sym typeface="Arial"/>
              </a:rPr>
              <a:t>增加 </a:t>
            </a:r>
            <a:r>
              <a:rPr lang="en-US" altLang="zh-CN" smtClean="0">
                <a:latin typeface="Arial"/>
                <a:ea typeface="DFHeiW5-GB"/>
                <a:cs typeface="SimSun"/>
                <a:sym typeface="Arial"/>
              </a:rPr>
              <a:t>VMFS </a:t>
            </a:r>
            <a:r>
              <a:rPr lang="zh-CN" altLang="en-US" smtClean="0">
                <a:latin typeface="Arial"/>
                <a:ea typeface="DFHeiW5-GB"/>
                <a:cs typeface="SimSun"/>
                <a:sym typeface="Arial"/>
              </a:rPr>
              <a:t>数据存储的容量</a:t>
            </a:r>
          </a:p>
        </p:txBody>
      </p:sp>
      <p:pic>
        <p:nvPicPr>
          <p:cNvPr id="7" name="Picture 6" descr="Mod6-52_Carla_Increasing-Size-Of-VMFS-Datastore.png"/>
          <p:cNvPicPr>
            <a:picLocks noChangeAspect="1"/>
          </p:cNvPicPr>
          <p:nvPr/>
        </p:nvPicPr>
        <p:blipFill>
          <a:blip r:embed="rId3" cstate="print"/>
          <a:stretch>
            <a:fillRect/>
          </a:stretch>
        </p:blipFill>
        <p:spPr>
          <a:xfrm>
            <a:off x="4155352" y="829056"/>
            <a:ext cx="4518540" cy="5291328"/>
          </a:xfrm>
          <a:prstGeom prst="rect">
            <a:avLst/>
          </a:prstGeom>
        </p:spPr>
      </p:pic>
    </p:spTree>
    <p:extLst>
      <p:ext uri="{BB962C8B-B14F-4D97-AF65-F5344CB8AC3E}">
        <p14:creationId xmlns:p14="http://schemas.microsoft.com/office/powerpoint/2010/main" val="2597959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2"/>
          <p:cNvSpPr>
            <a:spLocks noGrp="1" noChangeArrowheads="1"/>
          </p:cNvSpPr>
          <p:nvPr>
            <p:ph type="title"/>
          </p:nvPr>
        </p:nvSpPr>
        <p:spPr/>
        <p:txBody>
          <a:bodyPr/>
          <a:lstStyle/>
          <a:p>
            <a:pPr eaLnBrk="1" hangingPunct="1"/>
            <a:r>
              <a:rPr lang="zh-CN" altLang="en-US" smtClean="0">
                <a:latin typeface="Arial"/>
                <a:ea typeface="DFHeiW5-GB"/>
                <a:cs typeface="SimSun"/>
                <a:sym typeface="Arial"/>
              </a:rPr>
              <a:t>比较增加 </a:t>
            </a:r>
            <a:r>
              <a:rPr lang="en-US" altLang="zh-CN" smtClean="0">
                <a:latin typeface="Arial"/>
                <a:ea typeface="DFHeiW5-GB"/>
                <a:cs typeface="SimSun"/>
                <a:sym typeface="Arial"/>
              </a:rPr>
              <a:t>VMFS </a:t>
            </a:r>
            <a:r>
              <a:rPr lang="zh-CN" altLang="en-US" smtClean="0">
                <a:latin typeface="Arial"/>
                <a:ea typeface="DFHeiW5-GB"/>
                <a:cs typeface="SimSun"/>
                <a:sym typeface="Arial"/>
              </a:rPr>
              <a:t>数据存储容量的方法</a:t>
            </a:r>
          </a:p>
        </p:txBody>
      </p:sp>
      <p:graphicFrame>
        <p:nvGraphicFramePr>
          <p:cNvPr id="7" name="Table 6"/>
          <p:cNvGraphicFramePr>
            <a:graphicFrameLocks noGrp="1"/>
          </p:cNvGraphicFramePr>
          <p:nvPr>
            <p:extLst>
              <p:ext uri="{D42A27DB-BD31-4B8C-83A1-F6EECF244321}">
                <p14:modId xmlns:p14="http://schemas.microsoft.com/office/powerpoint/2010/main" val="2270011456"/>
              </p:ext>
            </p:extLst>
          </p:nvPr>
        </p:nvGraphicFramePr>
        <p:xfrm>
          <a:off x="465427" y="1998752"/>
          <a:ext cx="8236221" cy="2922683"/>
        </p:xfrm>
        <a:graphic>
          <a:graphicData uri="http://schemas.openxmlformats.org/drawingml/2006/table">
            <a:tbl>
              <a:tblPr firstRow="1" bandRow="1">
                <a:effectLst>
                  <a:outerShdw blurRad="50800" dist="38100" dir="5400000" algn="t" rotWithShape="0">
                    <a:prstClr val="black">
                      <a:alpha val="40000"/>
                    </a:prstClr>
                  </a:outerShdw>
                </a:effectLst>
                <a:tableStyleId>{5C22544A-7EE6-4342-B048-85BDC9FD1C3A}</a:tableStyleId>
              </a:tblPr>
              <a:tblGrid>
                <a:gridCol w="2745407"/>
                <a:gridCol w="2745407"/>
                <a:gridCol w="2745407"/>
              </a:tblGrid>
              <a:tr h="710259">
                <a:tc>
                  <a:txBody>
                    <a:bodyPr/>
                    <a:lstStyle/>
                    <a:p>
                      <a:pPr algn="ctr"/>
                      <a:endParaRPr lang="en-US" dirty="0">
                        <a:solidFill>
                          <a:schemeClr val="bg1"/>
                        </a:solidFill>
                        <a:latin typeface="Arial"/>
                        <a:ea typeface="DFHeiW5-GB"/>
                        <a:sym typeface="Arial"/>
                      </a:endParaRPr>
                    </a:p>
                  </a:txBody>
                  <a:tcPr anchor="ctr">
                    <a:lnL w="12700" cmpd="sng">
                      <a:noFill/>
                    </a:lnL>
                    <a:lnR w="12700" cmpd="sng">
                      <a:noFill/>
                    </a:lnR>
                    <a:lnT w="12700" cmpd="sng">
                      <a:noFill/>
                    </a:lnT>
                    <a:lnB w="38100" cmpd="sng">
                      <a:noFill/>
                    </a:lnB>
                    <a:gradFill>
                      <a:gsLst>
                        <a:gs pos="0">
                          <a:srgbClr val="73BC42"/>
                        </a:gs>
                        <a:gs pos="85000">
                          <a:srgbClr val="589731"/>
                        </a:gs>
                      </a:gsLst>
                      <a:lin ang="5400000" scaled="0"/>
                    </a:gradFill>
                  </a:tcPr>
                </a:tc>
                <a:tc>
                  <a:txBody>
                    <a:bodyPr/>
                    <a:lstStyle/>
                    <a:p>
                      <a:pPr marL="0" marR="0" lvl="0" indent="0" algn="l" defTabSz="914400" rtl="0" eaLnBrk="1" fontAlgn="base" latinLnBrk="0" hangingPunct="1">
                        <a:lnSpc>
                          <a:spcPct val="100000"/>
                        </a:lnSpc>
                        <a:spcBef>
                          <a:spcPct val="0"/>
                        </a:spcBef>
                        <a:spcAft>
                          <a:spcPct val="40000"/>
                        </a:spcAft>
                        <a:buClrTx/>
                        <a:buSzTx/>
                        <a:buFontTx/>
                        <a:buNone/>
                        <a:tabLst/>
                      </a:pPr>
                      <a:r>
                        <a:rPr kumimoji="0" lang="zh-CN" altLang="en-US" sz="1800" b="1" i="0" u="none" strike="noStrike" cap="none" normalizeH="0" baseline="0" noProof="0" dirty="0" smtClean="0">
                          <a:ln>
                            <a:noFill/>
                          </a:ln>
                          <a:solidFill>
                            <a:srgbClr val="FFFFFF"/>
                          </a:solidFill>
                          <a:effectLst/>
                          <a:latin typeface="Arial"/>
                          <a:ea typeface="DFHeiW5-GB"/>
                          <a:cs typeface="SimSun"/>
                          <a:sym typeface="Arial"/>
                        </a:rPr>
                        <a:t>向数据存储添加数据区</a:t>
                      </a:r>
                    </a:p>
                  </a:txBody>
                  <a:tcPr marL="83124" marR="83124" marT="41562" marB="41562" anchor="ctr" horzOverflow="overflow">
                    <a:lnL w="12700" cmpd="sng">
                      <a:noFill/>
                    </a:lnL>
                    <a:lnR w="12700" cmpd="sng">
                      <a:noFill/>
                    </a:lnR>
                    <a:lnT w="12700" cmpd="sng">
                      <a:noFill/>
                    </a:lnT>
                    <a:lnB w="38100" cmpd="sng">
                      <a:noFill/>
                    </a:lnB>
                    <a:gradFill>
                      <a:gsLst>
                        <a:gs pos="0">
                          <a:srgbClr val="73BC42"/>
                        </a:gs>
                        <a:gs pos="85000">
                          <a:srgbClr val="589731"/>
                        </a:gs>
                      </a:gsLst>
                      <a:lin ang="5400000" scaled="0"/>
                    </a:gradFill>
                  </a:tcPr>
                </a:tc>
                <a:tc>
                  <a:txBody>
                    <a:bodyPr/>
                    <a:lstStyle/>
                    <a:p>
                      <a:pPr marL="0" marR="0" lvl="0" indent="0" algn="l" defTabSz="914400" rtl="0" eaLnBrk="1" fontAlgn="base" latinLnBrk="0" hangingPunct="1">
                        <a:lnSpc>
                          <a:spcPct val="100000"/>
                        </a:lnSpc>
                        <a:spcBef>
                          <a:spcPct val="0"/>
                        </a:spcBef>
                        <a:spcAft>
                          <a:spcPct val="40000"/>
                        </a:spcAft>
                        <a:buClrTx/>
                        <a:buSzTx/>
                        <a:buFontTx/>
                        <a:buNone/>
                        <a:tabLst/>
                      </a:pPr>
                      <a:r>
                        <a:rPr kumimoji="0" lang="zh-CN" altLang="en-US" sz="1800" b="1" i="0" u="none" strike="noStrike" cap="none" normalizeH="0" baseline="0" noProof="0" dirty="0" smtClean="0">
                          <a:ln>
                            <a:noFill/>
                          </a:ln>
                          <a:solidFill>
                            <a:srgbClr val="FFFFFF"/>
                          </a:solidFill>
                          <a:effectLst/>
                          <a:latin typeface="Arial"/>
                          <a:ea typeface="DFHeiW5-GB"/>
                          <a:cs typeface="SimSun"/>
                          <a:sym typeface="Arial"/>
                        </a:rPr>
                        <a:t>扩充数据存储中数据区的容量</a:t>
                      </a:r>
                    </a:p>
                  </a:txBody>
                  <a:tcPr marL="83124" marR="83124" marT="41562" marB="41562" anchor="ctr" horzOverflow="overflow">
                    <a:lnL w="12700" cmpd="sng">
                      <a:noFill/>
                    </a:lnL>
                    <a:lnR w="12700" cmpd="sng">
                      <a:noFill/>
                    </a:lnR>
                    <a:lnT w="12700" cmpd="sng">
                      <a:noFill/>
                    </a:lnT>
                    <a:lnB w="38100" cmpd="sng">
                      <a:noFill/>
                    </a:lnB>
                    <a:gradFill>
                      <a:gsLst>
                        <a:gs pos="0">
                          <a:srgbClr val="73BC42"/>
                        </a:gs>
                        <a:gs pos="85000">
                          <a:srgbClr val="589731"/>
                        </a:gs>
                      </a:gsLst>
                      <a:lin ang="5400000" scaled="0"/>
                    </a:gradFill>
                  </a:tcPr>
                </a:tc>
              </a:tr>
              <a:tr h="648281">
                <a:tc>
                  <a:txBody>
                    <a:bodyPr/>
                    <a:lstStyle/>
                    <a:p>
                      <a:pPr marL="0" marR="0" lvl="0" indent="0" algn="l" defTabSz="914400" rtl="0" eaLnBrk="1" fontAlgn="base" latinLnBrk="0" hangingPunct="1">
                        <a:lnSpc>
                          <a:spcPct val="100000"/>
                        </a:lnSpc>
                        <a:spcBef>
                          <a:spcPct val="0"/>
                        </a:spcBef>
                        <a:spcAft>
                          <a:spcPct val="40000"/>
                        </a:spcAft>
                        <a:buClrTx/>
                        <a:buSzTx/>
                        <a:buFontTx/>
                        <a:buNone/>
                        <a:tabLst/>
                      </a:pPr>
                      <a:r>
                        <a:rPr kumimoji="0" lang="zh-CN" altLang="en-US" sz="1600" b="0" i="0" u="none" strike="noStrike" cap="none" normalizeH="0" baseline="0" noProof="0" dirty="0" smtClean="0">
                          <a:ln>
                            <a:noFill/>
                          </a:ln>
                          <a:solidFill>
                            <a:srgbClr val="000000"/>
                          </a:solidFill>
                          <a:effectLst/>
                          <a:latin typeface="Arial"/>
                          <a:ea typeface="DFHeiW5-GB"/>
                          <a:cs typeface="SimSun"/>
                          <a:sym typeface="Arial"/>
                        </a:rPr>
                        <a:t>虚拟机电源状态</a:t>
                      </a:r>
                    </a:p>
                  </a:txBody>
                  <a:tcPr marL="83124" marR="83124" marT="41562" marB="41562" anchor="ctr" horzOverflow="overflow">
                    <a:lnL w="12700" cmpd="sng">
                      <a:noFill/>
                    </a:lnL>
                    <a:lnR w="12700" cmpd="sng">
                      <a:noFill/>
                    </a:lnR>
                    <a:lnT w="38100" cmpd="sng">
                      <a:noFill/>
                    </a:lnT>
                    <a:lnB w="6350" cap="flat" cmpd="sng" algn="ctr">
                      <a:solidFill>
                        <a:srgbClr val="333333"/>
                      </a:solidFill>
                      <a:prstDash val="solid"/>
                      <a:round/>
                      <a:headEnd type="none" w="med" len="med"/>
                      <a:tailEnd type="none" w="med" len="med"/>
                    </a:lnB>
                    <a:solidFill>
                      <a:srgbClr val="EAEAEA"/>
                    </a:solidFill>
                  </a:tcPr>
                </a:tc>
                <a:tc>
                  <a:txBody>
                    <a:bodyPr/>
                    <a:lstStyle/>
                    <a:p>
                      <a:pPr marL="0" marR="0" lvl="0" indent="0" algn="l" defTabSz="914400" rtl="0" eaLnBrk="1" fontAlgn="base" latinLnBrk="0" hangingPunct="1">
                        <a:lnSpc>
                          <a:spcPct val="100000"/>
                        </a:lnSpc>
                        <a:spcBef>
                          <a:spcPct val="0"/>
                        </a:spcBef>
                        <a:spcAft>
                          <a:spcPct val="40000"/>
                        </a:spcAft>
                        <a:buClrTx/>
                        <a:buSzTx/>
                        <a:buFontTx/>
                        <a:buNone/>
                        <a:tabLst/>
                      </a:pPr>
                      <a:r>
                        <a:rPr kumimoji="0" lang="zh-CN" altLang="en-US" sz="1600" b="0" i="0" u="none" strike="noStrike" cap="none" normalizeH="0" baseline="0" noProof="0" dirty="0" smtClean="0">
                          <a:ln>
                            <a:noFill/>
                          </a:ln>
                          <a:solidFill>
                            <a:srgbClr val="000000"/>
                          </a:solidFill>
                          <a:effectLst/>
                          <a:latin typeface="Arial"/>
                          <a:ea typeface="DFHeiW5-GB"/>
                          <a:cs typeface="SimSun"/>
                          <a:sym typeface="Arial"/>
                        </a:rPr>
                        <a:t>开启</a:t>
                      </a:r>
                    </a:p>
                  </a:txBody>
                  <a:tcPr marL="83124" marR="83124" marT="41562" marB="41562" anchor="ctr" horzOverflow="overflow">
                    <a:lnL w="12700" cmpd="sng">
                      <a:noFill/>
                    </a:lnL>
                    <a:lnR w="12700" cmpd="sng">
                      <a:noFill/>
                    </a:lnR>
                    <a:lnT w="38100" cmpd="sng">
                      <a:noFill/>
                    </a:lnT>
                    <a:lnB w="6350" cap="flat" cmpd="sng" algn="ctr">
                      <a:solidFill>
                        <a:srgbClr val="333333"/>
                      </a:solidFill>
                      <a:prstDash val="solid"/>
                      <a:round/>
                      <a:headEnd type="none" w="med" len="med"/>
                      <a:tailEnd type="none" w="med" len="med"/>
                    </a:lnB>
                    <a:solidFill>
                      <a:srgbClr val="EAEAEA"/>
                    </a:solidFill>
                  </a:tcPr>
                </a:tc>
                <a:tc>
                  <a:txBody>
                    <a:bodyPr/>
                    <a:lstStyle/>
                    <a:p>
                      <a:pPr marL="0" marR="0" lvl="0" indent="0" algn="l" defTabSz="914400" rtl="0" eaLnBrk="1" fontAlgn="base" latinLnBrk="0" hangingPunct="1">
                        <a:lnSpc>
                          <a:spcPct val="100000"/>
                        </a:lnSpc>
                        <a:spcBef>
                          <a:spcPct val="0"/>
                        </a:spcBef>
                        <a:spcAft>
                          <a:spcPct val="40000"/>
                        </a:spcAft>
                        <a:buClrTx/>
                        <a:buSzTx/>
                        <a:buFontTx/>
                        <a:buNone/>
                        <a:tabLst/>
                      </a:pPr>
                      <a:r>
                        <a:rPr kumimoji="0" lang="zh-CN" altLang="en-US" sz="1600" b="0" i="0" u="none" strike="noStrike" cap="none" normalizeH="0" baseline="0" noProof="0" dirty="0" smtClean="0">
                          <a:ln>
                            <a:noFill/>
                          </a:ln>
                          <a:solidFill>
                            <a:srgbClr val="000000"/>
                          </a:solidFill>
                          <a:effectLst/>
                          <a:latin typeface="Arial"/>
                          <a:ea typeface="DFHeiW5-GB"/>
                          <a:cs typeface="SimSun"/>
                          <a:sym typeface="Arial"/>
                        </a:rPr>
                        <a:t>开启</a:t>
                      </a:r>
                    </a:p>
                  </a:txBody>
                  <a:tcPr marL="83124" marR="83124" marT="41562" marB="41562" anchor="ctr" horzOverflow="overflow">
                    <a:lnL w="12700" cmpd="sng">
                      <a:noFill/>
                    </a:lnL>
                    <a:lnR w="12700" cmpd="sng">
                      <a:noFill/>
                    </a:lnR>
                    <a:lnT w="38100" cmpd="sng">
                      <a:noFill/>
                    </a:lnT>
                    <a:lnB w="6350" cap="flat" cmpd="sng" algn="ctr">
                      <a:solidFill>
                        <a:srgbClr val="333333"/>
                      </a:solidFill>
                      <a:prstDash val="solid"/>
                      <a:round/>
                      <a:headEnd type="none" w="med" len="med"/>
                      <a:tailEnd type="none" w="med" len="med"/>
                    </a:lnB>
                    <a:solidFill>
                      <a:srgbClr val="EAEAEA"/>
                    </a:solidFill>
                  </a:tcPr>
                </a:tc>
              </a:tr>
              <a:tr h="648281">
                <a:tc>
                  <a:txBody>
                    <a:bodyPr/>
                    <a:lstStyle/>
                    <a:p>
                      <a:pPr marL="0" marR="0" lvl="0" indent="0" algn="l" defTabSz="914400" rtl="0" eaLnBrk="1" fontAlgn="base" latinLnBrk="0" hangingPunct="1">
                        <a:lnSpc>
                          <a:spcPct val="100000"/>
                        </a:lnSpc>
                        <a:spcBef>
                          <a:spcPct val="0"/>
                        </a:spcBef>
                        <a:spcAft>
                          <a:spcPct val="40000"/>
                        </a:spcAft>
                        <a:buClrTx/>
                        <a:buSzTx/>
                        <a:buFontTx/>
                        <a:buNone/>
                        <a:tabLst/>
                      </a:pPr>
                      <a:r>
                        <a:rPr kumimoji="0" lang="en-US" sz="1600" b="0" i="0" u="none" strike="noStrike" cap="none" normalizeH="0" baseline="0" dirty="0" smtClean="0">
                          <a:ln>
                            <a:noFill/>
                          </a:ln>
                          <a:solidFill>
                            <a:srgbClr val="000000"/>
                          </a:solidFill>
                          <a:effectLst/>
                          <a:latin typeface="Arial"/>
                          <a:ea typeface="DFHeiW5-GB"/>
                          <a:cs typeface="SimSun"/>
                          <a:sym typeface="Arial"/>
                        </a:rPr>
                        <a:t>SAN </a:t>
                      </a:r>
                      <a:r>
                        <a:rPr kumimoji="0" lang="zh-CN" altLang="en-US" sz="1600" b="0" i="0" u="none" strike="noStrike" cap="none" normalizeH="0" baseline="0" noProof="0" dirty="0" smtClean="0">
                          <a:ln>
                            <a:noFill/>
                          </a:ln>
                          <a:solidFill>
                            <a:srgbClr val="000000"/>
                          </a:solidFill>
                          <a:effectLst/>
                          <a:latin typeface="Arial"/>
                          <a:ea typeface="DFHeiW5-GB"/>
                          <a:cs typeface="SimSun"/>
                          <a:sym typeface="Arial"/>
                        </a:rPr>
                        <a:t>管理员任务</a:t>
                      </a:r>
                    </a:p>
                  </a:txBody>
                  <a:tcPr marL="83124" marR="83124" marT="41562" marB="41562" anchor="ctr" horzOverflow="overflow">
                    <a:lnL w="12700" cmpd="sng">
                      <a:noFill/>
                    </a:lnL>
                    <a:lnR w="12700" cmpd="sng">
                      <a:noFill/>
                    </a:lnR>
                    <a:lnT w="6350" cap="flat" cmpd="sng" algn="ctr">
                      <a:solidFill>
                        <a:srgbClr val="333333"/>
                      </a:solidFill>
                      <a:prstDash val="solid"/>
                      <a:round/>
                      <a:headEnd type="none" w="med" len="med"/>
                      <a:tailEnd type="none" w="med" len="med"/>
                    </a:lnT>
                    <a:lnB w="6350" cap="flat" cmpd="sng" algn="ctr">
                      <a:solidFill>
                        <a:srgbClr val="333333"/>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40000"/>
                        </a:spcAft>
                        <a:buClrTx/>
                        <a:buSzTx/>
                        <a:buFontTx/>
                        <a:buNone/>
                        <a:tabLst/>
                      </a:pPr>
                      <a:r>
                        <a:rPr kumimoji="0" lang="zh-CN" altLang="en-US" sz="1600" b="0" i="0" u="none" strike="noStrike" cap="none" normalizeH="0" baseline="0" noProof="0" dirty="0" smtClean="0">
                          <a:ln>
                            <a:noFill/>
                          </a:ln>
                          <a:solidFill>
                            <a:srgbClr val="000000"/>
                          </a:solidFill>
                          <a:effectLst/>
                          <a:latin typeface="Arial"/>
                          <a:ea typeface="DFHeiW5-GB"/>
                          <a:cs typeface="SimSun"/>
                          <a:sym typeface="Arial"/>
                        </a:rPr>
                        <a:t>添加一个或多个</a:t>
                      </a:r>
                      <a:r>
                        <a:rPr kumimoji="0" lang="en-US" sz="1600" b="0" i="0" u="none" strike="noStrike" cap="none" normalizeH="0" baseline="0" dirty="0" smtClean="0">
                          <a:ln>
                            <a:noFill/>
                          </a:ln>
                          <a:solidFill>
                            <a:srgbClr val="000000"/>
                          </a:solidFill>
                          <a:effectLst/>
                          <a:latin typeface="Arial"/>
                          <a:ea typeface="DFHeiW5-GB"/>
                          <a:cs typeface="SimSun"/>
                          <a:sym typeface="Arial"/>
                        </a:rPr>
                        <a:t> LUN</a:t>
                      </a:r>
                      <a:br>
                        <a:rPr kumimoji="0" lang="en-US" sz="1600" b="0" i="0" u="none" strike="noStrike" cap="none" normalizeH="0" baseline="0" dirty="0" smtClean="0">
                          <a:ln>
                            <a:noFill/>
                          </a:ln>
                          <a:solidFill>
                            <a:srgbClr val="000000"/>
                          </a:solidFill>
                          <a:effectLst/>
                          <a:latin typeface="Arial"/>
                          <a:ea typeface="DFHeiW5-GB"/>
                          <a:cs typeface="SimSun"/>
                          <a:sym typeface="Arial"/>
                        </a:rPr>
                      </a:br>
                      <a:r>
                        <a:rPr kumimoji="0" lang="zh-CN" altLang="en-US" sz="1600" b="0" i="0" u="none" strike="noStrike" cap="none" normalizeH="0" baseline="0" noProof="0" dirty="0" smtClean="0">
                          <a:ln>
                            <a:noFill/>
                          </a:ln>
                          <a:solidFill>
                            <a:srgbClr val="000000"/>
                          </a:solidFill>
                          <a:effectLst/>
                          <a:latin typeface="Arial"/>
                          <a:ea typeface="DFHeiW5-GB"/>
                          <a:cs typeface="SimSun"/>
                          <a:sym typeface="Arial"/>
                        </a:rPr>
                        <a:t>（数据区）。</a:t>
                      </a:r>
                    </a:p>
                  </a:txBody>
                  <a:tcPr marL="83124" marR="83124" marT="41562" marB="41562" anchor="ctr" horzOverflow="overflow">
                    <a:lnL w="12700" cmpd="sng">
                      <a:noFill/>
                    </a:lnL>
                    <a:lnR w="12700" cmpd="sng">
                      <a:noFill/>
                    </a:lnR>
                    <a:lnT w="6350" cap="flat" cmpd="sng" algn="ctr">
                      <a:solidFill>
                        <a:srgbClr val="333333"/>
                      </a:solidFill>
                      <a:prstDash val="solid"/>
                      <a:round/>
                      <a:headEnd type="none" w="med" len="med"/>
                      <a:tailEnd type="none" w="med" len="med"/>
                    </a:lnT>
                    <a:lnB w="6350" cap="flat" cmpd="sng" algn="ctr">
                      <a:solidFill>
                        <a:srgbClr val="333333"/>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40000"/>
                        </a:spcAft>
                        <a:buClrTx/>
                        <a:buSzTx/>
                        <a:buFontTx/>
                        <a:buNone/>
                        <a:tabLst/>
                      </a:pPr>
                      <a:r>
                        <a:rPr kumimoji="0" lang="zh-CN" altLang="en-US" sz="1600" b="0" i="0" u="none" strike="noStrike" cap="none" normalizeH="0" baseline="0" noProof="0" dirty="0" smtClean="0">
                          <a:ln>
                            <a:noFill/>
                          </a:ln>
                          <a:solidFill>
                            <a:srgbClr val="000000"/>
                          </a:solidFill>
                          <a:effectLst/>
                          <a:latin typeface="Arial"/>
                          <a:ea typeface="DFHeiW5-GB"/>
                          <a:cs typeface="SimSun"/>
                          <a:sym typeface="Arial"/>
                        </a:rPr>
                        <a:t>增加</a:t>
                      </a:r>
                      <a:r>
                        <a:rPr kumimoji="0" lang="en-US" sz="1600" b="0" i="0" u="none" strike="noStrike" cap="none" normalizeH="0" baseline="0" dirty="0" smtClean="0">
                          <a:ln>
                            <a:noFill/>
                          </a:ln>
                          <a:solidFill>
                            <a:srgbClr val="000000"/>
                          </a:solidFill>
                          <a:effectLst/>
                          <a:latin typeface="Arial"/>
                          <a:ea typeface="DFHeiW5-GB"/>
                          <a:cs typeface="SimSun"/>
                          <a:sym typeface="Arial"/>
                        </a:rPr>
                        <a:t> LUN </a:t>
                      </a:r>
                      <a:r>
                        <a:rPr kumimoji="0" lang="zh-CN" altLang="en-US" sz="1600" b="0" i="0" u="none" strike="noStrike" cap="none" normalizeH="0" baseline="0" noProof="0" dirty="0" smtClean="0">
                          <a:ln>
                            <a:noFill/>
                          </a:ln>
                          <a:solidFill>
                            <a:srgbClr val="000000"/>
                          </a:solidFill>
                          <a:effectLst/>
                          <a:latin typeface="Arial"/>
                          <a:ea typeface="DFHeiW5-GB"/>
                          <a:cs typeface="SimSun"/>
                          <a:sym typeface="Arial"/>
                        </a:rPr>
                        <a:t>的容量。</a:t>
                      </a:r>
                    </a:p>
                  </a:txBody>
                  <a:tcPr marL="83124" marR="83124" marT="41562" marB="41562" anchor="ctr" horzOverflow="overflow">
                    <a:lnL w="12700" cmpd="sng">
                      <a:noFill/>
                    </a:lnL>
                    <a:lnR w="12700" cmpd="sng">
                      <a:noFill/>
                    </a:lnR>
                    <a:lnT w="6350" cap="flat" cmpd="sng" algn="ctr">
                      <a:solidFill>
                        <a:srgbClr val="333333"/>
                      </a:solidFill>
                      <a:prstDash val="solid"/>
                      <a:round/>
                      <a:headEnd type="none" w="med" len="med"/>
                      <a:tailEnd type="none" w="med" len="med"/>
                    </a:lnT>
                    <a:lnB w="6350" cap="flat" cmpd="sng" algn="ctr">
                      <a:solidFill>
                        <a:srgbClr val="333333"/>
                      </a:solidFill>
                      <a:prstDash val="solid"/>
                      <a:round/>
                      <a:headEnd type="none" w="med" len="med"/>
                      <a:tailEnd type="none" w="med" len="med"/>
                    </a:lnB>
                    <a:solidFill>
                      <a:schemeClr val="bg1"/>
                    </a:solidFill>
                  </a:tcPr>
                </a:tc>
              </a:tr>
              <a:tr h="915862">
                <a:tc>
                  <a:txBody>
                    <a:bodyPr/>
                    <a:lstStyle/>
                    <a:p>
                      <a:pPr marL="0" marR="0" lvl="0" indent="0" algn="l" defTabSz="914400" rtl="0" eaLnBrk="1" fontAlgn="base" latinLnBrk="0" hangingPunct="1">
                        <a:lnSpc>
                          <a:spcPct val="100000"/>
                        </a:lnSpc>
                        <a:spcBef>
                          <a:spcPct val="0"/>
                        </a:spcBef>
                        <a:spcAft>
                          <a:spcPct val="40000"/>
                        </a:spcAft>
                        <a:buClrTx/>
                        <a:buSzTx/>
                        <a:buFontTx/>
                        <a:buNone/>
                        <a:tabLst/>
                      </a:pPr>
                      <a:r>
                        <a:rPr kumimoji="0" lang="zh-CN" altLang="en-US" sz="1600" b="0" i="0" u="none" strike="noStrike" cap="none" normalizeH="0" baseline="0" noProof="0" dirty="0" smtClean="0">
                          <a:ln>
                            <a:noFill/>
                          </a:ln>
                          <a:solidFill>
                            <a:srgbClr val="000000"/>
                          </a:solidFill>
                          <a:effectLst/>
                          <a:latin typeface="Arial"/>
                          <a:ea typeface="DFHeiW5-GB"/>
                          <a:cs typeface="SimSun"/>
                          <a:sym typeface="Arial"/>
                        </a:rPr>
                        <a:t>限制</a:t>
                      </a:r>
                    </a:p>
                  </a:txBody>
                  <a:tcPr marL="83124" marR="83124" marT="41562" marB="41562" anchor="ctr" horzOverflow="overflow">
                    <a:lnL w="12700" cmpd="sng">
                      <a:noFill/>
                    </a:lnL>
                    <a:lnR w="12700" cmpd="sng">
                      <a:noFill/>
                    </a:lnR>
                    <a:lnT w="6350" cap="flat" cmpd="sng" algn="ctr">
                      <a:solidFill>
                        <a:srgbClr val="333333"/>
                      </a:solidFill>
                      <a:prstDash val="solid"/>
                      <a:round/>
                      <a:headEnd type="none" w="med" len="med"/>
                      <a:tailEnd type="none" w="med" len="med"/>
                    </a:lnT>
                    <a:lnB w="6350" cap="flat" cmpd="sng" algn="ctr">
                      <a:solidFill>
                        <a:srgbClr val="333333"/>
                      </a:solidFill>
                      <a:prstDash val="solid"/>
                      <a:round/>
                      <a:headEnd type="none" w="med" len="med"/>
                      <a:tailEnd type="none" w="med" len="med"/>
                    </a:lnB>
                    <a:solidFill>
                      <a:srgbClr val="EAEAEA"/>
                    </a:solidFill>
                  </a:tcPr>
                </a:tc>
                <a:tc>
                  <a:txBody>
                    <a:bodyPr/>
                    <a:lstStyle/>
                    <a:p>
                      <a:pPr marL="0" marR="0" lvl="0" indent="0" algn="l" defTabSz="914400" rtl="0" eaLnBrk="1" fontAlgn="base" latinLnBrk="0" hangingPunct="1">
                        <a:lnSpc>
                          <a:spcPct val="100000"/>
                        </a:lnSpc>
                        <a:spcBef>
                          <a:spcPct val="0"/>
                        </a:spcBef>
                        <a:spcAft>
                          <a:spcPct val="40000"/>
                        </a:spcAft>
                        <a:buClrTx/>
                        <a:buSzTx/>
                        <a:buFontTx/>
                        <a:buNone/>
                        <a:tabLst/>
                      </a:pPr>
                      <a:r>
                        <a:rPr kumimoji="0" lang="zh-CN" altLang="en-US" sz="1600" b="0" i="0" u="none" strike="noStrike" cap="none" normalizeH="0" baseline="0" noProof="0" dirty="0" smtClean="0">
                          <a:ln>
                            <a:noFill/>
                          </a:ln>
                          <a:solidFill>
                            <a:srgbClr val="000000"/>
                          </a:solidFill>
                          <a:effectLst/>
                          <a:latin typeface="Arial"/>
                          <a:ea typeface="DFHeiW5-GB"/>
                          <a:cs typeface="SimSun"/>
                          <a:sym typeface="Arial"/>
                        </a:rPr>
                        <a:t>一个数据存储最多可包含</a:t>
                      </a:r>
                      <a:r>
                        <a:rPr kumimoji="0" lang="en-US" sz="1600" b="0" i="0" u="none" strike="noStrike" cap="none" normalizeH="0" baseline="0" dirty="0" smtClean="0">
                          <a:ln>
                            <a:noFill/>
                          </a:ln>
                          <a:solidFill>
                            <a:srgbClr val="000000"/>
                          </a:solidFill>
                          <a:effectLst/>
                          <a:latin typeface="Arial"/>
                          <a:ea typeface="DFHeiW5-GB"/>
                          <a:cs typeface="SimSun"/>
                          <a:sym typeface="Arial"/>
                        </a:rPr>
                        <a:t> </a:t>
                      </a:r>
                      <a:br>
                        <a:rPr kumimoji="0" lang="en-US" sz="1600" b="0" i="0" u="none" strike="noStrike" cap="none" normalizeH="0" baseline="0" dirty="0" smtClean="0">
                          <a:ln>
                            <a:noFill/>
                          </a:ln>
                          <a:solidFill>
                            <a:srgbClr val="000000"/>
                          </a:solidFill>
                          <a:effectLst/>
                          <a:latin typeface="Arial"/>
                          <a:ea typeface="DFHeiW5-GB"/>
                          <a:cs typeface="SimSun"/>
                          <a:sym typeface="Arial"/>
                        </a:rPr>
                      </a:br>
                      <a:r>
                        <a:rPr kumimoji="0" lang="en-US" sz="1600" b="0" i="0" u="none" strike="noStrike" cap="none" normalizeH="0" baseline="0" dirty="0" smtClean="0">
                          <a:ln>
                            <a:noFill/>
                          </a:ln>
                          <a:solidFill>
                            <a:srgbClr val="000000"/>
                          </a:solidFill>
                          <a:effectLst/>
                          <a:latin typeface="Arial"/>
                          <a:ea typeface="DFHeiW5-GB"/>
                          <a:cs typeface="SimSun"/>
                          <a:sym typeface="Arial"/>
                        </a:rPr>
                        <a:t>32 </a:t>
                      </a:r>
                      <a:r>
                        <a:rPr kumimoji="0" lang="zh-CN" altLang="en-US" sz="1600" b="0" i="0" u="none" strike="noStrike" cap="none" normalizeH="0" baseline="0" noProof="0" dirty="0" smtClean="0">
                          <a:ln>
                            <a:noFill/>
                          </a:ln>
                          <a:solidFill>
                            <a:srgbClr val="000000"/>
                          </a:solidFill>
                          <a:effectLst/>
                          <a:latin typeface="Arial"/>
                          <a:ea typeface="DFHeiW5-GB"/>
                          <a:cs typeface="SimSun"/>
                          <a:sym typeface="Arial"/>
                        </a:rPr>
                        <a:t>个</a:t>
                      </a:r>
                      <a:r>
                        <a:rPr kumimoji="0" lang="en-US" sz="1600" b="0" i="0" u="none" strike="noStrike" cap="none" normalizeH="0" baseline="0" dirty="0" smtClean="0">
                          <a:ln>
                            <a:noFill/>
                          </a:ln>
                          <a:solidFill>
                            <a:srgbClr val="000000"/>
                          </a:solidFill>
                          <a:effectLst/>
                          <a:latin typeface="Arial"/>
                          <a:ea typeface="DFHeiW5-GB"/>
                          <a:cs typeface="SimSun"/>
                          <a:sym typeface="Arial"/>
                        </a:rPr>
                        <a:t> LUN</a:t>
                      </a:r>
                      <a:r>
                        <a:rPr kumimoji="0" lang="zh-CN" altLang="en-US" sz="1600" b="0" i="0" u="none" strike="noStrike" cap="none" normalizeH="0" baseline="0" noProof="0" dirty="0" smtClean="0">
                          <a:ln>
                            <a:noFill/>
                          </a:ln>
                          <a:solidFill>
                            <a:srgbClr val="000000"/>
                          </a:solidFill>
                          <a:effectLst/>
                          <a:latin typeface="Arial"/>
                          <a:ea typeface="DFHeiW5-GB"/>
                          <a:cs typeface="SimSun"/>
                          <a:sym typeface="Arial"/>
                        </a:rPr>
                        <a:t>（数据区），</a:t>
                      </a:r>
                      <a:br>
                        <a:rPr kumimoji="0" lang="zh-CN" altLang="en-US" sz="1600" b="0" i="0" u="none" strike="noStrike" cap="none" normalizeH="0" baseline="0" noProof="0" dirty="0" smtClean="0">
                          <a:ln>
                            <a:noFill/>
                          </a:ln>
                          <a:solidFill>
                            <a:srgbClr val="000000"/>
                          </a:solidFill>
                          <a:effectLst/>
                          <a:latin typeface="Arial"/>
                          <a:ea typeface="DFHeiW5-GB"/>
                          <a:cs typeface="SimSun"/>
                          <a:sym typeface="Arial"/>
                        </a:rPr>
                      </a:br>
                      <a:r>
                        <a:rPr kumimoji="0" lang="zh-CN" altLang="en-US" sz="1600" b="0" i="0" u="none" strike="noStrike" cap="none" normalizeH="0" baseline="0" noProof="0" dirty="0" smtClean="0">
                          <a:ln>
                            <a:noFill/>
                          </a:ln>
                          <a:solidFill>
                            <a:srgbClr val="000000"/>
                          </a:solidFill>
                          <a:effectLst/>
                          <a:latin typeface="Arial"/>
                          <a:ea typeface="DFHeiW5-GB"/>
                          <a:cs typeface="SimSun"/>
                          <a:sym typeface="Arial"/>
                        </a:rPr>
                        <a:t>每个数据区最大为 </a:t>
                      </a:r>
                      <a:r>
                        <a:rPr kumimoji="0" lang="en-US" sz="1600" b="0" i="0" u="none" strike="noStrike" cap="none" normalizeH="0" baseline="0" dirty="0" smtClean="0">
                          <a:ln>
                            <a:noFill/>
                          </a:ln>
                          <a:solidFill>
                            <a:srgbClr val="000000"/>
                          </a:solidFill>
                          <a:effectLst/>
                          <a:latin typeface="Arial"/>
                          <a:ea typeface="DFHeiW5-GB"/>
                          <a:cs typeface="SimSun"/>
                          <a:sym typeface="Arial"/>
                        </a:rPr>
                        <a:t>64 TB</a:t>
                      </a:r>
                      <a:r>
                        <a:rPr kumimoji="0" lang="zh-CN" altLang="en-US" sz="1600" b="0" i="0" u="none" strike="noStrike" cap="none" normalizeH="0" baseline="0" noProof="0" dirty="0" smtClean="0">
                          <a:ln>
                            <a:noFill/>
                          </a:ln>
                          <a:solidFill>
                            <a:srgbClr val="000000"/>
                          </a:solidFill>
                          <a:effectLst/>
                          <a:latin typeface="Arial"/>
                          <a:ea typeface="DFHeiW5-GB"/>
                          <a:cs typeface="SimSun"/>
                          <a:sym typeface="Arial"/>
                        </a:rPr>
                        <a:t>。</a:t>
                      </a:r>
                    </a:p>
                  </a:txBody>
                  <a:tcPr marL="83124" marR="83124" marT="41562" marB="41562" anchor="ctr" horzOverflow="overflow">
                    <a:lnL w="12700" cmpd="sng">
                      <a:noFill/>
                    </a:lnL>
                    <a:lnR w="12700" cmpd="sng">
                      <a:noFill/>
                    </a:lnR>
                    <a:lnT w="6350" cap="flat" cmpd="sng" algn="ctr">
                      <a:solidFill>
                        <a:srgbClr val="333333"/>
                      </a:solidFill>
                      <a:prstDash val="solid"/>
                      <a:round/>
                      <a:headEnd type="none" w="med" len="med"/>
                      <a:tailEnd type="none" w="med" len="med"/>
                    </a:lnT>
                    <a:lnB w="6350" cap="flat" cmpd="sng" algn="ctr">
                      <a:solidFill>
                        <a:srgbClr val="333333"/>
                      </a:solidFill>
                      <a:prstDash val="solid"/>
                      <a:round/>
                      <a:headEnd type="none" w="med" len="med"/>
                      <a:tailEnd type="none" w="med" len="med"/>
                    </a:lnB>
                    <a:solidFill>
                      <a:srgbClr val="EAEAEA"/>
                    </a:solidFill>
                  </a:tcPr>
                </a:tc>
                <a:tc>
                  <a:txBody>
                    <a:bodyPr/>
                    <a:lstStyle/>
                    <a:p>
                      <a:pPr marL="0" marR="0" lvl="0" indent="0" algn="l" defTabSz="914400" rtl="0" eaLnBrk="1" fontAlgn="base" latinLnBrk="0" hangingPunct="1">
                        <a:lnSpc>
                          <a:spcPct val="100000"/>
                        </a:lnSpc>
                        <a:spcBef>
                          <a:spcPct val="0"/>
                        </a:spcBef>
                        <a:spcAft>
                          <a:spcPct val="40000"/>
                        </a:spcAft>
                        <a:buClrTx/>
                        <a:buSzTx/>
                        <a:buFontTx/>
                        <a:buNone/>
                        <a:tabLst/>
                      </a:pPr>
                      <a:r>
                        <a:rPr kumimoji="0" lang="zh-CN" altLang="en-US" sz="1600" b="0" i="0" u="none" strike="noStrike" cap="none" normalizeH="0" baseline="0" noProof="0" smtClean="0">
                          <a:ln>
                            <a:noFill/>
                          </a:ln>
                          <a:solidFill>
                            <a:srgbClr val="000000"/>
                          </a:solidFill>
                          <a:effectLst/>
                          <a:latin typeface="Arial"/>
                          <a:ea typeface="DFHeiW5-GB"/>
                          <a:cs typeface="SimSun"/>
                          <a:sym typeface="Arial"/>
                        </a:rPr>
                        <a:t>可多次扩展</a:t>
                      </a:r>
                      <a:r>
                        <a:rPr kumimoji="0" lang="en-US" sz="1600" b="0" i="0" u="none" strike="noStrike" cap="none" normalizeH="0" baseline="0" smtClean="0">
                          <a:ln>
                            <a:noFill/>
                          </a:ln>
                          <a:solidFill>
                            <a:srgbClr val="000000"/>
                          </a:solidFill>
                          <a:effectLst/>
                          <a:latin typeface="Arial"/>
                          <a:ea typeface="DFHeiW5-GB"/>
                          <a:cs typeface="SimSun"/>
                          <a:sym typeface="Arial"/>
                        </a:rPr>
                        <a:t> LUN</a:t>
                      </a:r>
                      <a:r>
                        <a:rPr kumimoji="0" lang="zh-CN" altLang="en-US" sz="1600" b="0" i="0" u="none" strike="noStrike" cap="none" normalizeH="0" baseline="0" noProof="0" smtClean="0">
                          <a:ln>
                            <a:noFill/>
                          </a:ln>
                          <a:solidFill>
                            <a:srgbClr val="000000"/>
                          </a:solidFill>
                          <a:effectLst/>
                          <a:latin typeface="Arial"/>
                          <a:ea typeface="DFHeiW5-GB"/>
                          <a:cs typeface="SimSun"/>
                          <a:sym typeface="Arial"/>
                        </a:rPr>
                        <a:t>，</a:t>
                      </a:r>
                      <a:r>
                        <a:rPr kumimoji="0" lang="en-US" altLang="zh-CN" sz="1600" b="0" i="0" u="none" strike="noStrike" cap="none" normalizeH="0" baseline="0" noProof="0" smtClean="0">
                          <a:ln>
                            <a:noFill/>
                          </a:ln>
                          <a:solidFill>
                            <a:srgbClr val="000000"/>
                          </a:solidFill>
                          <a:effectLst/>
                          <a:latin typeface="Arial"/>
                          <a:ea typeface="DFHeiW5-GB"/>
                          <a:cs typeface="SimSun"/>
                          <a:sym typeface="Arial"/>
                        </a:rPr>
                        <a:t/>
                      </a:r>
                      <a:br>
                        <a:rPr kumimoji="0" lang="en-US" altLang="zh-CN" sz="1600" b="0" i="0" u="none" strike="noStrike" cap="none" normalizeH="0" baseline="0" noProof="0" smtClean="0">
                          <a:ln>
                            <a:noFill/>
                          </a:ln>
                          <a:solidFill>
                            <a:srgbClr val="000000"/>
                          </a:solidFill>
                          <a:effectLst/>
                          <a:latin typeface="Arial"/>
                          <a:ea typeface="DFHeiW5-GB"/>
                          <a:cs typeface="SimSun"/>
                          <a:sym typeface="Arial"/>
                        </a:rPr>
                      </a:br>
                      <a:r>
                        <a:rPr kumimoji="0" lang="zh-CN" altLang="en-US" sz="1600" b="0" i="0" u="none" strike="noStrike" cap="none" normalizeH="0" baseline="0" noProof="0" smtClean="0">
                          <a:ln>
                            <a:noFill/>
                          </a:ln>
                          <a:solidFill>
                            <a:srgbClr val="000000"/>
                          </a:solidFill>
                          <a:effectLst/>
                          <a:latin typeface="Arial"/>
                          <a:ea typeface="DFHeiW5-GB"/>
                          <a:cs typeface="SimSun"/>
                          <a:sym typeface="Arial"/>
                        </a:rPr>
                        <a:t>最多可扩展</a:t>
                      </a:r>
                      <a:r>
                        <a:rPr kumimoji="0" lang="zh-CN" altLang="en-US" sz="1600" b="0" i="0" u="none" strike="noStrike" cap="none" normalizeH="0" baseline="0" noProof="0" dirty="0" smtClean="0">
                          <a:ln>
                            <a:noFill/>
                          </a:ln>
                          <a:solidFill>
                            <a:srgbClr val="000000"/>
                          </a:solidFill>
                          <a:effectLst/>
                          <a:latin typeface="Arial"/>
                          <a:ea typeface="DFHeiW5-GB"/>
                          <a:cs typeface="SimSun"/>
                          <a:sym typeface="Arial"/>
                        </a:rPr>
                        <a:t>至</a:t>
                      </a:r>
                      <a:r>
                        <a:rPr kumimoji="0" lang="en-US" sz="1600" b="0" i="0" u="none" strike="noStrike" cap="none" normalizeH="0" baseline="0" dirty="0" smtClean="0">
                          <a:ln>
                            <a:noFill/>
                          </a:ln>
                          <a:solidFill>
                            <a:srgbClr val="000000"/>
                          </a:solidFill>
                          <a:effectLst/>
                          <a:latin typeface="Arial"/>
                          <a:ea typeface="DFHeiW5-GB"/>
                          <a:cs typeface="SimSun"/>
                          <a:sym typeface="Arial"/>
                        </a:rPr>
                        <a:t> 64 TB。</a:t>
                      </a:r>
                    </a:p>
                  </a:txBody>
                  <a:tcPr marL="83124" marR="83124" marT="41562" marB="41562" anchor="ctr" horzOverflow="overflow">
                    <a:lnL w="12700" cmpd="sng">
                      <a:noFill/>
                    </a:lnL>
                    <a:lnR w="12700" cmpd="sng">
                      <a:noFill/>
                    </a:lnR>
                    <a:lnT w="6350" cap="flat" cmpd="sng" algn="ctr">
                      <a:solidFill>
                        <a:srgbClr val="333333"/>
                      </a:solidFill>
                      <a:prstDash val="solid"/>
                      <a:round/>
                      <a:headEnd type="none" w="med" len="med"/>
                      <a:tailEnd type="none" w="med" len="med"/>
                    </a:lnT>
                    <a:lnB w="6350" cap="flat" cmpd="sng" algn="ctr">
                      <a:solidFill>
                        <a:srgbClr val="333333"/>
                      </a:solidFill>
                      <a:prstDash val="solid"/>
                      <a:round/>
                      <a:headEnd type="none" w="med" len="med"/>
                      <a:tailEnd type="none" w="med" len="med"/>
                    </a:lnB>
                    <a:solidFill>
                      <a:srgbClr val="EAEAEA"/>
                    </a:solidFill>
                  </a:tcPr>
                </a:tc>
              </a:tr>
            </a:tbl>
          </a:graphicData>
        </a:graphic>
      </p:graphicFrame>
    </p:spTree>
    <p:extLst>
      <p:ext uri="{BB962C8B-B14F-4D97-AF65-F5344CB8AC3E}">
        <p14:creationId xmlns:p14="http://schemas.microsoft.com/office/powerpoint/2010/main" val="3892077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19"/>
          <p:cNvSpPr>
            <a:spLocks noGrp="1" noChangeArrowheads="1"/>
          </p:cNvSpPr>
          <p:nvPr>
            <p:ph type="body" sz="quarter" idx="13"/>
          </p:nvPr>
        </p:nvSpPr>
        <p:spPr/>
        <p:txBody>
          <a:bodyPr/>
          <a:lstStyle/>
          <a:p>
            <a:pPr lvl="0"/>
            <a:r>
              <a:rPr lang="zh-CN" altLang="en-US" dirty="0" smtClean="0">
                <a:latin typeface="Arial"/>
                <a:ea typeface="DFHeiW5-GB"/>
                <a:cs typeface="SimSun"/>
                <a:sym typeface="Arial"/>
              </a:rPr>
              <a:t>本课时结束后，您应能够做到以下几点：</a:t>
            </a:r>
          </a:p>
          <a:p>
            <a:pPr lvl="1"/>
            <a:r>
              <a:rPr lang="zh-CN" altLang="en-US" dirty="0" smtClean="0">
                <a:latin typeface="Arial"/>
                <a:ea typeface="DFHeiW5-GB"/>
                <a:cs typeface="SimSun"/>
                <a:sym typeface="Arial"/>
              </a:rPr>
              <a:t>介绍 </a:t>
            </a:r>
            <a:r>
              <a:rPr lang="en-US" altLang="zh-CN" dirty="0" smtClean="0">
                <a:latin typeface="Arial"/>
                <a:ea typeface="DFHeiW5-GB"/>
                <a:cs typeface="SimSun"/>
                <a:sym typeface="Arial"/>
              </a:rPr>
              <a:t>VMware </a:t>
            </a:r>
            <a:r>
              <a:rPr lang="en-US" altLang="zh-CN" dirty="0" err="1" smtClean="0">
                <a:latin typeface="Arial"/>
                <a:ea typeface="DFHeiW5-GB"/>
                <a:cs typeface="SimSun"/>
                <a:sym typeface="Arial"/>
              </a:rPr>
              <a:t>vSphere</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存储技术和数据存储</a:t>
            </a:r>
          </a:p>
          <a:p>
            <a:pPr lvl="1"/>
            <a:r>
              <a:rPr lang="zh-CN" altLang="en-US" dirty="0" smtClean="0">
                <a:latin typeface="Arial"/>
                <a:ea typeface="DFHeiW5-GB"/>
                <a:cs typeface="SimSun"/>
                <a:sym typeface="Arial"/>
              </a:rPr>
              <a:t>介绍存储设备的命名约定</a:t>
            </a:r>
          </a:p>
        </p:txBody>
      </p:sp>
      <p:sp>
        <p:nvSpPr>
          <p:cNvPr id="8195" name="Rectangle 18"/>
          <p:cNvSpPr>
            <a:spLocks noGrp="1" noChangeArrowheads="1"/>
          </p:cNvSpPr>
          <p:nvPr>
            <p:ph type="title"/>
          </p:nvPr>
        </p:nvSpPr>
        <p:spPr/>
        <p:txBody>
          <a:bodyPr/>
          <a:lstStyle/>
          <a:p>
            <a:r>
              <a:rPr lang="zh-CN" altLang="en-US" dirty="0" smtClean="0">
                <a:latin typeface="Arial"/>
                <a:ea typeface="DFHeiW5-GB"/>
                <a:cs typeface="SimSun"/>
                <a:sym typeface="Arial"/>
              </a:rPr>
              <a:t>学员的学习目标</a:t>
            </a:r>
          </a:p>
        </p:txBody>
      </p:sp>
    </p:spTree>
    <p:extLst>
      <p:ext uri="{BB962C8B-B14F-4D97-AF65-F5344CB8AC3E}">
        <p14:creationId xmlns:p14="http://schemas.microsoft.com/office/powerpoint/2010/main" val="602733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lvl="0"/>
            <a:r>
              <a:rPr lang="zh-CN" altLang="en-US" dirty="0" smtClean="0">
                <a:latin typeface="Arial"/>
                <a:ea typeface="DFHeiW5-GB"/>
                <a:cs typeface="SimSun"/>
                <a:sym typeface="Arial"/>
              </a:rPr>
              <a:t>通常，在对存储分配进行任何更改之前：</a:t>
            </a:r>
          </a:p>
          <a:p>
            <a:pPr lvl="1"/>
            <a:r>
              <a:rPr lang="zh-CN" altLang="en-US" dirty="0" smtClean="0">
                <a:latin typeface="Arial"/>
                <a:ea typeface="DFHeiW5-GB"/>
                <a:cs typeface="SimSun"/>
                <a:sym typeface="Arial"/>
              </a:rPr>
              <a:t>先进行一次重新扫描，以确保全部主机可以看到最新的存储。</a:t>
            </a:r>
          </a:p>
          <a:p>
            <a:pPr lvl="1"/>
            <a:r>
              <a:rPr lang="zh-CN" altLang="en-US" dirty="0" smtClean="0">
                <a:latin typeface="Arial"/>
                <a:ea typeface="DFHeiW5-GB"/>
                <a:cs typeface="SimSun"/>
                <a:sym typeface="Arial"/>
              </a:rPr>
              <a:t>将所有相关磁盘上的 </a:t>
            </a:r>
            <a:r>
              <a:rPr lang="en-US" altLang="zh-CN" dirty="0" smtClean="0">
                <a:latin typeface="Arial"/>
                <a:ea typeface="DFHeiW5-GB"/>
                <a:cs typeface="SimSun"/>
                <a:sym typeface="Arial"/>
              </a:rPr>
              <a:t>I/O </a:t>
            </a:r>
            <a:r>
              <a:rPr lang="zh-CN" altLang="en-US" dirty="0" smtClean="0">
                <a:latin typeface="Arial"/>
                <a:ea typeface="DFHeiW5-GB"/>
                <a:cs typeface="SimSun"/>
                <a:sym typeface="Arial"/>
              </a:rPr>
              <a:t>设为静默状态。</a:t>
            </a:r>
          </a:p>
          <a:p>
            <a:pPr lvl="1"/>
            <a:r>
              <a:rPr lang="zh-CN" altLang="en-US" dirty="0" smtClean="0">
                <a:latin typeface="Arial"/>
                <a:ea typeface="DFHeiW5-GB"/>
                <a:cs typeface="SimSun"/>
                <a:sym typeface="Arial"/>
              </a:rPr>
              <a:t>记录唯一标识符（例如，要扩充的卷的 </a:t>
            </a:r>
            <a:r>
              <a:rPr lang="en-US" altLang="zh-CN" dirty="0" smtClean="0">
                <a:latin typeface="Arial"/>
                <a:ea typeface="DFHeiW5-GB"/>
                <a:cs typeface="SimSun"/>
                <a:sym typeface="Arial"/>
              </a:rPr>
              <a:t>NAA ID</a:t>
            </a:r>
            <a:r>
              <a:rPr lang="zh-CN" altLang="en-US" dirty="0" smtClean="0">
                <a:latin typeface="Arial"/>
                <a:ea typeface="DFHeiW5-GB"/>
                <a:cs typeface="SimSun"/>
                <a:sym typeface="Arial"/>
              </a:rPr>
              <a:t>）。</a:t>
            </a:r>
          </a:p>
        </p:txBody>
      </p:sp>
      <p:sp>
        <p:nvSpPr>
          <p:cNvPr id="52227" name="Rectangle 29"/>
          <p:cNvSpPr>
            <a:spLocks noGrp="1" noChangeArrowheads="1"/>
          </p:cNvSpPr>
          <p:nvPr>
            <p:ph type="title"/>
          </p:nvPr>
        </p:nvSpPr>
        <p:spPr/>
        <p:txBody>
          <a:bodyPr/>
          <a:lstStyle/>
          <a:p>
            <a:r>
              <a:rPr lang="zh-CN" altLang="en-US" dirty="0" smtClean="0">
                <a:latin typeface="Arial"/>
                <a:ea typeface="DFHeiW5-GB"/>
                <a:cs typeface="SimSun"/>
                <a:sym typeface="Arial"/>
              </a:rPr>
              <a:t>增加 </a:t>
            </a:r>
            <a:r>
              <a:rPr lang="en-US" altLang="zh-CN" dirty="0" smtClean="0">
                <a:latin typeface="Arial"/>
                <a:ea typeface="DFHeiW5-GB"/>
                <a:cs typeface="SimSun"/>
                <a:sym typeface="Arial"/>
              </a:rPr>
              <a:t>VMFS </a:t>
            </a:r>
            <a:r>
              <a:rPr lang="zh-CN" altLang="en-US" dirty="0" smtClean="0">
                <a:latin typeface="Arial"/>
                <a:ea typeface="DFHeiW5-GB"/>
                <a:cs typeface="SimSun"/>
                <a:sym typeface="Arial"/>
              </a:rPr>
              <a:t>数据存储容量之前</a:t>
            </a:r>
          </a:p>
        </p:txBody>
      </p:sp>
    </p:spTree>
    <p:extLst>
      <p:ext uri="{BB962C8B-B14F-4D97-AF65-F5344CB8AC3E}">
        <p14:creationId xmlns:p14="http://schemas.microsoft.com/office/powerpoint/2010/main" val="373743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Rectangle 6"/>
          <p:cNvSpPr>
            <a:spLocks noGrp="1" noChangeArrowheads="1"/>
          </p:cNvSpPr>
          <p:nvPr>
            <p:ph type="title"/>
          </p:nvPr>
        </p:nvSpPr>
        <p:spPr/>
        <p:txBody>
          <a:bodyPr/>
          <a:lstStyle/>
          <a:p>
            <a:r>
              <a:rPr lang="zh-CN" altLang="en-US" dirty="0" smtClean="0">
                <a:latin typeface="Arial"/>
                <a:ea typeface="DFHeiW5-GB"/>
                <a:cs typeface="SimSun"/>
                <a:sym typeface="Arial"/>
              </a:rPr>
              <a:t>删除或卸载 </a:t>
            </a:r>
            <a:r>
              <a:rPr lang="en-US" altLang="zh-CN" dirty="0" smtClean="0">
                <a:latin typeface="Arial"/>
                <a:ea typeface="DFHeiW5-GB"/>
                <a:cs typeface="SimSun"/>
                <a:sym typeface="Arial"/>
              </a:rPr>
              <a:t>VMFS </a:t>
            </a:r>
            <a:r>
              <a:rPr lang="zh-CN" altLang="en-US" dirty="0" smtClean="0">
                <a:latin typeface="Arial"/>
                <a:ea typeface="DFHeiW5-GB"/>
                <a:cs typeface="SimSun"/>
                <a:sym typeface="Arial"/>
              </a:rPr>
              <a:t>数据存储</a:t>
            </a:r>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1115" y="844868"/>
            <a:ext cx="5505450" cy="5343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84589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Placeholder 35"/>
          <p:cNvSpPr>
            <a:spLocks noGrp="1"/>
          </p:cNvSpPr>
          <p:nvPr>
            <p:ph type="body" sz="quarter" idx="13"/>
          </p:nvPr>
        </p:nvSpPr>
        <p:spPr>
          <a:xfrm>
            <a:off x="314325" y="946149"/>
            <a:ext cx="4257675" cy="5002213"/>
          </a:xfrm>
        </p:spPr>
        <p:txBody>
          <a:bodyPr/>
          <a:lstStyle/>
          <a:p>
            <a:r>
              <a:rPr lang="zh-CN" altLang="en-US" dirty="0" smtClean="0">
                <a:latin typeface="Arial"/>
                <a:ea typeface="DFHeiW5-GB"/>
                <a:cs typeface="SimSun"/>
                <a:sym typeface="Arial"/>
              </a:rPr>
              <a:t>不同的存储阵列功能不同。有些</a:t>
            </a:r>
            <a:r>
              <a:rPr lang="en-US" altLang="zh-CN" dirty="0" smtClean="0">
                <a:latin typeface="Arial"/>
                <a:ea typeface="DFHeiW5-GB"/>
                <a:cs typeface="SimSun"/>
                <a:sym typeface="Arial"/>
              </a:rPr>
              <a:t/>
            </a:r>
            <a:br>
              <a:rPr lang="en-US" altLang="zh-CN" dirty="0" smtClean="0">
                <a:latin typeface="Arial"/>
                <a:ea typeface="DFHeiW5-GB"/>
                <a:cs typeface="SimSun"/>
                <a:sym typeface="Arial"/>
              </a:rPr>
            </a:br>
            <a:r>
              <a:rPr lang="zh-CN" altLang="en-US" dirty="0" smtClean="0">
                <a:latin typeface="Arial"/>
                <a:ea typeface="DFHeiW5-GB"/>
                <a:cs typeface="SimSun"/>
                <a:sym typeface="Arial"/>
              </a:rPr>
              <a:t>阵列可提供“主动</a:t>
            </a:r>
            <a:r>
              <a:rPr lang="en-US" altLang="zh-CN" dirty="0" smtClean="0">
                <a:latin typeface="Arial"/>
                <a:ea typeface="DFHeiW5-GB"/>
                <a:cs typeface="SimSun"/>
                <a:sym typeface="Arial"/>
              </a:rPr>
              <a:t>–</a:t>
            </a:r>
            <a:r>
              <a:rPr lang="zh-CN" altLang="en-US" dirty="0" smtClean="0">
                <a:latin typeface="Arial"/>
                <a:ea typeface="DFHeiW5-GB"/>
                <a:cs typeface="SimSun"/>
                <a:sym typeface="Arial"/>
              </a:rPr>
              <a:t>主动”存储</a:t>
            </a:r>
            <a:r>
              <a:rPr lang="en-US" altLang="zh-CN" dirty="0" smtClean="0">
                <a:latin typeface="Arial"/>
                <a:ea typeface="DFHeiW5-GB"/>
                <a:cs typeface="SimSun"/>
                <a:sym typeface="Arial"/>
              </a:rPr>
              <a:t/>
            </a:r>
            <a:br>
              <a:rPr lang="en-US" altLang="zh-CN" dirty="0" smtClean="0">
                <a:latin typeface="Arial"/>
                <a:ea typeface="DFHeiW5-GB"/>
                <a:cs typeface="SimSun"/>
                <a:sym typeface="Arial"/>
              </a:rPr>
            </a:br>
            <a:r>
              <a:rPr lang="zh-CN" altLang="en-US" dirty="0" smtClean="0">
                <a:latin typeface="Arial"/>
                <a:ea typeface="DFHeiW5-GB"/>
                <a:cs typeface="SimSun"/>
                <a:sym typeface="Arial"/>
              </a:rPr>
              <a:t>处理器 </a:t>
            </a:r>
            <a:r>
              <a:rPr lang="en-US" altLang="zh-CN" dirty="0" smtClean="0">
                <a:latin typeface="Arial"/>
                <a:ea typeface="DFHeiW5-GB"/>
                <a:cs typeface="SimSun"/>
                <a:sym typeface="Arial"/>
              </a:rPr>
              <a:t>(SP)</a:t>
            </a:r>
            <a:r>
              <a:rPr lang="zh-CN" altLang="en-US" dirty="0" smtClean="0">
                <a:latin typeface="Arial"/>
                <a:ea typeface="DFHeiW5-GB"/>
                <a:cs typeface="SimSun"/>
                <a:sym typeface="Arial"/>
              </a:rPr>
              <a:t>。有些则可提供</a:t>
            </a:r>
            <a:r>
              <a:rPr lang="en-US" altLang="zh-CN" dirty="0" smtClean="0">
                <a:latin typeface="Arial"/>
                <a:ea typeface="DFHeiW5-GB"/>
                <a:cs typeface="SimSun"/>
                <a:sym typeface="Arial"/>
              </a:rPr>
              <a:t/>
            </a:r>
            <a:br>
              <a:rPr lang="en-US" altLang="zh-CN" dirty="0" smtClean="0">
                <a:latin typeface="Arial"/>
                <a:ea typeface="DFHeiW5-GB"/>
                <a:cs typeface="SimSun"/>
                <a:sym typeface="Arial"/>
              </a:rPr>
            </a:br>
            <a:r>
              <a:rPr lang="zh-CN" altLang="en-US" dirty="0" smtClean="0">
                <a:latin typeface="Arial"/>
                <a:ea typeface="DFHeiW5-GB"/>
                <a:cs typeface="SimSun"/>
                <a:sym typeface="Arial"/>
              </a:rPr>
              <a:t>“主动</a:t>
            </a:r>
            <a:r>
              <a:rPr lang="en-US" altLang="zh-CN" dirty="0">
                <a:ea typeface="DFHeiW5-GB"/>
                <a:cs typeface="SimSun"/>
                <a:sym typeface="Arial"/>
              </a:rPr>
              <a:t>–</a:t>
            </a:r>
            <a:r>
              <a:rPr lang="zh-CN" altLang="en-US" dirty="0" smtClean="0">
                <a:latin typeface="Arial"/>
                <a:ea typeface="DFHeiW5-GB"/>
                <a:cs typeface="SimSun"/>
                <a:sym typeface="Arial"/>
              </a:rPr>
              <a:t>被动”</a:t>
            </a:r>
            <a:r>
              <a:rPr lang="en-US" altLang="zh-CN" dirty="0" smtClean="0">
                <a:latin typeface="Arial"/>
                <a:ea typeface="DFHeiW5-GB"/>
                <a:cs typeface="SimSun"/>
                <a:sym typeface="Arial"/>
              </a:rPr>
              <a:t>SP</a:t>
            </a:r>
            <a:r>
              <a:rPr lang="zh-CN" altLang="en-US" dirty="0" smtClean="0">
                <a:latin typeface="Arial"/>
                <a:ea typeface="DFHeiW5-GB"/>
                <a:cs typeface="SimSun"/>
                <a:sym typeface="Arial"/>
              </a:rPr>
              <a:t>。</a:t>
            </a:r>
            <a:endParaRPr lang="zh-CN" altLang="en-US" dirty="0" smtClean="0">
              <a:latin typeface="Arial"/>
              <a:ea typeface="DFHeiW5-GB"/>
              <a:sym typeface="Arial"/>
            </a:endParaRPr>
          </a:p>
          <a:p>
            <a:pPr lvl="0"/>
            <a:r>
              <a:rPr lang="en-US" altLang="zh-CN" dirty="0" smtClean="0">
                <a:latin typeface="Arial"/>
                <a:ea typeface="DFHeiW5-GB"/>
                <a:cs typeface="SimSun"/>
                <a:sym typeface="Arial"/>
              </a:rPr>
              <a:t>vSphere 6.0 </a:t>
            </a:r>
            <a:r>
              <a:rPr lang="zh-CN" altLang="en-US" dirty="0" smtClean="0">
                <a:latin typeface="Arial"/>
                <a:ea typeface="DFHeiW5-GB"/>
                <a:cs typeface="SimSun"/>
                <a:sym typeface="Arial"/>
              </a:rPr>
              <a:t>提供本地路径选择、</a:t>
            </a:r>
            <a:r>
              <a:rPr lang="en-US" altLang="zh-CN" dirty="0" smtClean="0">
                <a:latin typeface="Arial"/>
                <a:ea typeface="DFHeiW5-GB"/>
                <a:cs typeface="SimSun"/>
                <a:sym typeface="Arial"/>
              </a:rPr>
              <a:t/>
            </a:r>
            <a:br>
              <a:rPr lang="en-US" altLang="zh-CN" dirty="0" smtClean="0">
                <a:latin typeface="Arial"/>
                <a:ea typeface="DFHeiW5-GB"/>
                <a:cs typeface="SimSun"/>
                <a:sym typeface="Arial"/>
              </a:rPr>
            </a:br>
            <a:r>
              <a:rPr lang="zh-CN" altLang="en-US" dirty="0" smtClean="0">
                <a:latin typeface="Arial"/>
                <a:ea typeface="DFHeiW5-GB"/>
                <a:cs typeface="SimSun"/>
                <a:sym typeface="Arial"/>
              </a:rPr>
              <a:t>负载平衡和故障切换机制。 </a:t>
            </a:r>
          </a:p>
          <a:p>
            <a:pPr lvl="0"/>
            <a:r>
              <a:rPr lang="zh-CN" altLang="en-US" dirty="0" smtClean="0">
                <a:latin typeface="Arial"/>
                <a:ea typeface="DFHeiW5-GB"/>
                <a:cs typeface="SimSun"/>
                <a:sym typeface="Arial"/>
              </a:rPr>
              <a:t>第三方供应商可开发能够在 </a:t>
            </a:r>
            <a:r>
              <a:rPr lang="en-US" altLang="zh-CN" dirty="0" err="1" smtClean="0">
                <a:latin typeface="Arial"/>
                <a:ea typeface="DFHeiW5-GB"/>
                <a:cs typeface="SimSun"/>
                <a:sym typeface="Arial"/>
              </a:rPr>
              <a:t>ESXi</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主机上安装的软件，从而使 </a:t>
            </a:r>
            <a:r>
              <a:rPr lang="en-US" altLang="zh-CN" dirty="0" err="1" smtClean="0">
                <a:latin typeface="Arial"/>
                <a:ea typeface="DFHeiW5-GB"/>
                <a:cs typeface="SimSun"/>
                <a:sym typeface="Arial"/>
              </a:rPr>
              <a:t>ESXi</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主机能够与其使用的存储阵列进行适当的交互。</a:t>
            </a:r>
            <a:endParaRPr lang="zh-CN" altLang="en-US" dirty="0" smtClean="0">
              <a:latin typeface="Arial"/>
              <a:ea typeface="DFHeiW5-GB"/>
              <a:sym typeface="Arial"/>
            </a:endParaRPr>
          </a:p>
          <a:p>
            <a:endParaRPr lang="zh-CN" altLang="en-US" dirty="0">
              <a:latin typeface="Arial"/>
              <a:ea typeface="DFHeiW5-GB"/>
              <a:sym typeface="Arial"/>
            </a:endParaRPr>
          </a:p>
        </p:txBody>
      </p:sp>
      <p:sp>
        <p:nvSpPr>
          <p:cNvPr id="60419" name="Rectangle 28"/>
          <p:cNvSpPr>
            <a:spLocks noGrp="1" noChangeArrowheads="1"/>
          </p:cNvSpPr>
          <p:nvPr>
            <p:ph type="title"/>
          </p:nvPr>
        </p:nvSpPr>
        <p:spPr/>
        <p:txBody>
          <a:bodyPr/>
          <a:lstStyle/>
          <a:p>
            <a:r>
              <a:rPr lang="zh-CN" altLang="en-US" smtClean="0">
                <a:latin typeface="Arial"/>
                <a:ea typeface="DFHeiW5-GB"/>
                <a:cs typeface="SimSun"/>
                <a:sym typeface="Arial"/>
              </a:rPr>
              <a:t>多路径算法</a:t>
            </a:r>
          </a:p>
        </p:txBody>
      </p:sp>
      <p:sp>
        <p:nvSpPr>
          <p:cNvPr id="70" name="TextBox 5"/>
          <p:cNvSpPr txBox="1">
            <a:spLocks noChangeArrowheads="1"/>
          </p:cNvSpPr>
          <p:nvPr/>
        </p:nvSpPr>
        <p:spPr bwMode="auto">
          <a:xfrm>
            <a:off x="7295082" y="1111608"/>
            <a:ext cx="1666824" cy="369332"/>
          </a:xfrm>
          <a:prstGeom prst="rect">
            <a:avLst/>
          </a:prstGeom>
          <a:noFill/>
          <a:ln w="9525">
            <a:noFill/>
            <a:miter lim="800000"/>
            <a:headEnd/>
            <a:tailEnd/>
          </a:ln>
        </p:spPr>
        <p:txBody>
          <a:bodyPr wrap="square">
            <a:spAutoFit/>
          </a:bodyPr>
          <a:lstStyle/>
          <a:p>
            <a:pPr>
              <a:buFont typeface="Wingdings" pitchFamily="2" charset="2"/>
              <a:buNone/>
            </a:pPr>
            <a:r>
              <a:rPr lang="zh-CN" altLang="en-US" sz="1800" b="1" dirty="0" smtClean="0">
                <a:solidFill>
                  <a:srgbClr val="000000"/>
                </a:solidFill>
                <a:latin typeface="Arial"/>
                <a:ea typeface="DFHeiW5-GB"/>
                <a:cs typeface="SimSun"/>
                <a:sym typeface="Arial"/>
              </a:rPr>
              <a:t>存储阵列</a:t>
            </a:r>
            <a:endParaRPr lang="zh-CN" altLang="en-US" sz="1800" b="1" dirty="0">
              <a:solidFill>
                <a:srgbClr val="000000"/>
              </a:solidFill>
              <a:latin typeface="Arial"/>
              <a:ea typeface="DFHeiW5-GB"/>
              <a:sym typeface="Arial"/>
            </a:endParaRPr>
          </a:p>
        </p:txBody>
      </p:sp>
      <p:grpSp>
        <p:nvGrpSpPr>
          <p:cNvPr id="2" name="Group 149"/>
          <p:cNvGrpSpPr/>
          <p:nvPr/>
        </p:nvGrpSpPr>
        <p:grpSpPr>
          <a:xfrm>
            <a:off x="4710544" y="909758"/>
            <a:ext cx="3269674" cy="4975515"/>
            <a:chOff x="4772890" y="665017"/>
            <a:chExt cx="3269674" cy="4975515"/>
          </a:xfrm>
        </p:grpSpPr>
        <p:cxnSp>
          <p:nvCxnSpPr>
            <p:cNvPr id="135" name="Straight Connector 76"/>
            <p:cNvCxnSpPr>
              <a:cxnSpLocks noChangeShapeType="1"/>
            </p:cNvCxnSpPr>
            <p:nvPr/>
          </p:nvCxnSpPr>
          <p:spPr bwMode="auto">
            <a:xfrm rot="16200000" flipV="1">
              <a:off x="5766957" y="3605647"/>
              <a:ext cx="1319642" cy="1257299"/>
            </a:xfrm>
            <a:prstGeom prst="line">
              <a:avLst/>
            </a:prstGeom>
            <a:noFill/>
            <a:ln w="28575" algn="ctr">
              <a:solidFill>
                <a:schemeClr val="tx1"/>
              </a:solidFill>
              <a:round/>
              <a:headEnd/>
              <a:tailEnd/>
            </a:ln>
          </p:spPr>
        </p:cxnSp>
        <p:cxnSp>
          <p:nvCxnSpPr>
            <p:cNvPr id="138" name="Straight Connector 76"/>
            <p:cNvCxnSpPr>
              <a:cxnSpLocks noChangeShapeType="1"/>
            </p:cNvCxnSpPr>
            <p:nvPr/>
          </p:nvCxnSpPr>
          <p:spPr bwMode="auto">
            <a:xfrm rot="5400000" flipH="1" flipV="1">
              <a:off x="5522770" y="3465371"/>
              <a:ext cx="1485899" cy="1433942"/>
            </a:xfrm>
            <a:prstGeom prst="line">
              <a:avLst/>
            </a:prstGeom>
            <a:noFill/>
            <a:ln w="28575" algn="ctr">
              <a:solidFill>
                <a:schemeClr val="tx1"/>
              </a:solidFill>
              <a:round/>
              <a:headEnd/>
              <a:tailEnd/>
            </a:ln>
          </p:spPr>
        </p:cxnSp>
        <p:cxnSp>
          <p:nvCxnSpPr>
            <p:cNvPr id="10" name="Straight Connector 76"/>
            <p:cNvCxnSpPr>
              <a:cxnSpLocks noChangeShapeType="1"/>
            </p:cNvCxnSpPr>
            <p:nvPr/>
          </p:nvCxnSpPr>
          <p:spPr bwMode="auto">
            <a:xfrm rot="16200000" flipV="1">
              <a:off x="6122791" y="2745746"/>
              <a:ext cx="1379638" cy="7652"/>
            </a:xfrm>
            <a:prstGeom prst="line">
              <a:avLst/>
            </a:prstGeom>
            <a:noFill/>
            <a:ln w="28575" algn="ctr">
              <a:solidFill>
                <a:schemeClr val="tx1"/>
              </a:solidFill>
              <a:round/>
              <a:headEnd/>
              <a:tailEnd/>
            </a:ln>
          </p:spPr>
        </p:cxnSp>
        <p:cxnSp>
          <p:nvCxnSpPr>
            <p:cNvPr id="11" name="Straight Connector 76"/>
            <p:cNvCxnSpPr>
              <a:cxnSpLocks noChangeShapeType="1"/>
            </p:cNvCxnSpPr>
            <p:nvPr/>
          </p:nvCxnSpPr>
          <p:spPr bwMode="auto">
            <a:xfrm rot="16200000" flipV="1">
              <a:off x="5753941" y="3395204"/>
              <a:ext cx="2699281" cy="28384"/>
            </a:xfrm>
            <a:prstGeom prst="line">
              <a:avLst/>
            </a:prstGeom>
            <a:noFill/>
            <a:ln w="28575" algn="ctr">
              <a:solidFill>
                <a:schemeClr val="tx1"/>
              </a:solidFill>
              <a:round/>
              <a:headEnd/>
              <a:tailEnd/>
            </a:ln>
          </p:spPr>
        </p:cxnSp>
        <p:cxnSp>
          <p:nvCxnSpPr>
            <p:cNvPr id="12" name="Straight Connector 76"/>
            <p:cNvCxnSpPr>
              <a:cxnSpLocks noChangeShapeType="1"/>
            </p:cNvCxnSpPr>
            <p:nvPr/>
          </p:nvCxnSpPr>
          <p:spPr bwMode="auto">
            <a:xfrm rot="16200000" flipV="1">
              <a:off x="4939199" y="2767496"/>
              <a:ext cx="1445699" cy="2000"/>
            </a:xfrm>
            <a:prstGeom prst="line">
              <a:avLst/>
            </a:prstGeom>
            <a:noFill/>
            <a:ln w="28575" algn="ctr">
              <a:solidFill>
                <a:schemeClr val="tx1"/>
              </a:solidFill>
              <a:round/>
              <a:headEnd/>
              <a:tailEnd/>
            </a:ln>
          </p:spPr>
        </p:cxnSp>
        <p:cxnSp>
          <p:nvCxnSpPr>
            <p:cNvPr id="13" name="Straight Connector 76"/>
            <p:cNvCxnSpPr>
              <a:cxnSpLocks noChangeShapeType="1"/>
            </p:cNvCxnSpPr>
            <p:nvPr/>
          </p:nvCxnSpPr>
          <p:spPr bwMode="auto">
            <a:xfrm rot="16200000" flipV="1">
              <a:off x="4010043" y="3428152"/>
              <a:ext cx="2753251" cy="12428"/>
            </a:xfrm>
            <a:prstGeom prst="line">
              <a:avLst/>
            </a:prstGeom>
            <a:noFill/>
            <a:ln w="28575" algn="ctr">
              <a:solidFill>
                <a:schemeClr val="tx1"/>
              </a:solidFill>
              <a:round/>
              <a:headEnd/>
              <a:tailEnd/>
            </a:ln>
          </p:spPr>
        </p:cxnSp>
        <p:pic>
          <p:nvPicPr>
            <p:cNvPr id="111" name="Picture 22" descr="ICON_StorageArray_Q408"/>
            <p:cNvPicPr>
              <a:picLocks noChangeAspect="1" noChangeArrowheads="1"/>
            </p:cNvPicPr>
            <p:nvPr/>
          </p:nvPicPr>
          <p:blipFill>
            <a:blip r:embed="rId3" cstate="print"/>
            <a:srcRect/>
            <a:stretch>
              <a:fillRect/>
            </a:stretch>
          </p:blipFill>
          <p:spPr bwMode="auto">
            <a:xfrm>
              <a:off x="5101936" y="665017"/>
              <a:ext cx="2171699" cy="1373188"/>
            </a:xfrm>
            <a:prstGeom prst="rect">
              <a:avLst/>
            </a:prstGeom>
            <a:noFill/>
            <a:ln w="9525">
              <a:noFill/>
              <a:miter lim="800000"/>
              <a:headEnd/>
              <a:tailEnd/>
            </a:ln>
          </p:spPr>
        </p:pic>
        <p:grpSp>
          <p:nvGrpSpPr>
            <p:cNvPr id="3" name="Group 123"/>
            <p:cNvGrpSpPr/>
            <p:nvPr/>
          </p:nvGrpSpPr>
          <p:grpSpPr>
            <a:xfrm>
              <a:off x="5182913" y="1633487"/>
              <a:ext cx="2112964" cy="575750"/>
              <a:chOff x="5182913" y="1633487"/>
              <a:chExt cx="2112964" cy="575750"/>
            </a:xfrm>
          </p:grpSpPr>
          <p:sp>
            <p:nvSpPr>
              <p:cNvPr id="71" name="Rounded Rectangle 6"/>
              <p:cNvSpPr>
                <a:spLocks noChangeArrowheads="1"/>
              </p:cNvSpPr>
              <p:nvPr/>
            </p:nvSpPr>
            <p:spPr bwMode="auto">
              <a:xfrm>
                <a:off x="5207686" y="1636951"/>
                <a:ext cx="632005" cy="519258"/>
              </a:xfrm>
              <a:prstGeom prst="roundRect">
                <a:avLst>
                  <a:gd name="adj" fmla="val 16667"/>
                </a:avLst>
              </a:prstGeom>
              <a:ln>
                <a:headEnd/>
                <a:tailEnd/>
              </a:ln>
            </p:spPr>
            <p:style>
              <a:lnRef idx="0">
                <a:schemeClr val="accent4"/>
              </a:lnRef>
              <a:fillRef idx="3">
                <a:schemeClr val="accent4"/>
              </a:fillRef>
              <a:effectRef idx="3">
                <a:schemeClr val="accent4"/>
              </a:effectRef>
              <a:fontRef idx="minor">
                <a:schemeClr val="lt1"/>
              </a:fontRef>
            </p:style>
            <p:txBody>
              <a:bodyPr/>
              <a:lstStyle/>
              <a:p>
                <a:pPr marL="914400" indent="-290513">
                  <a:buFont typeface="Wingdings" pitchFamily="2" charset="2"/>
                  <a:buBlip>
                    <a:blip r:embed="rId4"/>
                  </a:buBlip>
                </a:pPr>
                <a:endParaRPr lang="zh-CN" altLang="en-US">
                  <a:latin typeface="Arial"/>
                  <a:ea typeface="DFHeiW5-GB"/>
                  <a:sym typeface="Arial"/>
                </a:endParaRPr>
              </a:p>
            </p:txBody>
          </p:sp>
          <p:cxnSp>
            <p:nvCxnSpPr>
              <p:cNvPr id="72" name="Straight Connector 8"/>
              <p:cNvCxnSpPr>
                <a:cxnSpLocks noChangeShapeType="1"/>
                <a:stCxn id="71" idx="1"/>
                <a:endCxn id="71" idx="3"/>
              </p:cNvCxnSpPr>
              <p:nvPr/>
            </p:nvCxnSpPr>
            <p:spPr bwMode="auto">
              <a:xfrm rot="10800000" flipH="1">
                <a:off x="5207685" y="1896580"/>
                <a:ext cx="632005" cy="0"/>
              </a:xfrm>
              <a:prstGeom prst="line">
                <a:avLst/>
              </a:prstGeom>
              <a:noFill/>
              <a:ln w="12700" algn="ctr">
                <a:solidFill>
                  <a:schemeClr val="tx1"/>
                </a:solidFill>
                <a:round/>
                <a:headEnd/>
                <a:tailEnd/>
              </a:ln>
            </p:spPr>
          </p:cxnSp>
          <p:cxnSp>
            <p:nvCxnSpPr>
              <p:cNvPr id="74" name="Straight Connector 11"/>
              <p:cNvCxnSpPr>
                <a:cxnSpLocks noChangeShapeType="1"/>
              </p:cNvCxnSpPr>
              <p:nvPr/>
            </p:nvCxnSpPr>
            <p:spPr bwMode="auto">
              <a:xfrm rot="16200000" flipH="1">
                <a:off x="5413461" y="2036414"/>
                <a:ext cx="226197" cy="2816"/>
              </a:xfrm>
              <a:prstGeom prst="line">
                <a:avLst/>
              </a:prstGeom>
              <a:noFill/>
              <a:ln w="9525" algn="ctr">
                <a:solidFill>
                  <a:schemeClr val="tx1"/>
                </a:solidFill>
                <a:round/>
                <a:headEnd/>
                <a:tailEnd/>
              </a:ln>
            </p:spPr>
          </p:cxnSp>
          <p:sp>
            <p:nvSpPr>
              <p:cNvPr id="75" name="TextBox 12"/>
              <p:cNvSpPr txBox="1">
                <a:spLocks noChangeArrowheads="1"/>
              </p:cNvSpPr>
              <p:nvPr/>
            </p:nvSpPr>
            <p:spPr bwMode="auto">
              <a:xfrm>
                <a:off x="5182913" y="1636951"/>
                <a:ext cx="692873" cy="338554"/>
              </a:xfrm>
              <a:prstGeom prst="rect">
                <a:avLst/>
              </a:prstGeom>
              <a:noFill/>
              <a:ln w="9525">
                <a:noFill/>
                <a:miter lim="800000"/>
                <a:headEnd/>
                <a:tailEnd/>
              </a:ln>
            </p:spPr>
            <p:txBody>
              <a:bodyPr>
                <a:spAutoFit/>
              </a:bodyPr>
              <a:lstStyle/>
              <a:p>
                <a:pPr algn="ctr">
                  <a:buFont typeface="Wingdings" pitchFamily="2" charset="2"/>
                  <a:buNone/>
                </a:pPr>
                <a:r>
                  <a:rPr lang="en-US" altLang="zh-CN" sz="1600" b="1" smtClean="0">
                    <a:solidFill>
                      <a:schemeClr val="bg1"/>
                    </a:solidFill>
                    <a:latin typeface="Arial"/>
                    <a:ea typeface="DFHeiW5-GB"/>
                    <a:cs typeface="SimSun"/>
                    <a:sym typeface="Arial"/>
                  </a:rPr>
                  <a:t>SP A</a:t>
                </a:r>
                <a:endParaRPr lang="zh-CN" altLang="en-US" sz="1600" b="1">
                  <a:solidFill>
                    <a:schemeClr val="bg1"/>
                  </a:solidFill>
                  <a:latin typeface="Arial"/>
                  <a:ea typeface="DFHeiW5-GB"/>
                  <a:sym typeface="Arial"/>
                </a:endParaRPr>
              </a:p>
            </p:txBody>
          </p:sp>
          <p:sp>
            <p:nvSpPr>
              <p:cNvPr id="76" name="TextBox 15"/>
              <p:cNvSpPr txBox="1">
                <a:spLocks noChangeArrowheads="1"/>
              </p:cNvSpPr>
              <p:nvPr/>
            </p:nvSpPr>
            <p:spPr bwMode="auto">
              <a:xfrm>
                <a:off x="5577207" y="1862510"/>
                <a:ext cx="259827" cy="338554"/>
              </a:xfrm>
              <a:prstGeom prst="rect">
                <a:avLst/>
              </a:prstGeom>
              <a:noFill/>
              <a:ln w="9525">
                <a:noFill/>
                <a:miter lim="800000"/>
                <a:headEnd/>
                <a:tailEnd/>
              </a:ln>
            </p:spPr>
            <p:txBody>
              <a:bodyPr>
                <a:spAutoFit/>
              </a:bodyPr>
              <a:lstStyle/>
              <a:p>
                <a:pPr algn="ctr">
                  <a:buFont typeface="Wingdings" pitchFamily="2" charset="2"/>
                  <a:buNone/>
                </a:pPr>
                <a:r>
                  <a:rPr lang="en-US" altLang="zh-CN" sz="1600" b="1" smtClean="0">
                    <a:solidFill>
                      <a:schemeClr val="bg1"/>
                    </a:solidFill>
                    <a:latin typeface="Arial"/>
                    <a:ea typeface="DFHeiW5-GB"/>
                    <a:cs typeface="SimSun"/>
                    <a:sym typeface="Arial"/>
                  </a:rPr>
                  <a:t>1</a:t>
                </a:r>
                <a:endParaRPr lang="en-US" altLang="zh-CN" sz="1600" b="1">
                  <a:solidFill>
                    <a:schemeClr val="bg1"/>
                  </a:solidFill>
                  <a:latin typeface="Arial"/>
                  <a:ea typeface="DFHeiW5-GB"/>
                  <a:cs typeface="SimSun"/>
                  <a:sym typeface="Arial"/>
                </a:endParaRPr>
              </a:p>
            </p:txBody>
          </p:sp>
          <p:sp>
            <p:nvSpPr>
              <p:cNvPr id="77" name="TextBox 16"/>
              <p:cNvSpPr txBox="1">
                <a:spLocks noChangeArrowheads="1"/>
              </p:cNvSpPr>
              <p:nvPr/>
            </p:nvSpPr>
            <p:spPr bwMode="auto">
              <a:xfrm>
                <a:off x="5248584" y="1870683"/>
                <a:ext cx="185861" cy="338554"/>
              </a:xfrm>
              <a:prstGeom prst="rect">
                <a:avLst/>
              </a:prstGeom>
              <a:noFill/>
              <a:ln w="9525">
                <a:noFill/>
                <a:miter lim="800000"/>
                <a:headEnd/>
                <a:tailEnd/>
              </a:ln>
            </p:spPr>
            <p:txBody>
              <a:bodyPr wrap="square">
                <a:spAutoFit/>
              </a:bodyPr>
              <a:lstStyle/>
              <a:p>
                <a:pPr algn="ctr">
                  <a:buFont typeface="Wingdings" pitchFamily="2" charset="2"/>
                  <a:buNone/>
                </a:pPr>
                <a:r>
                  <a:rPr lang="en-US" altLang="zh-CN" sz="1600" b="1" smtClean="0">
                    <a:solidFill>
                      <a:schemeClr val="bg1"/>
                    </a:solidFill>
                    <a:latin typeface="Arial"/>
                    <a:ea typeface="DFHeiW5-GB"/>
                    <a:cs typeface="SimSun"/>
                    <a:sym typeface="Arial"/>
                  </a:rPr>
                  <a:t>0</a:t>
                </a:r>
                <a:endParaRPr lang="en-US" altLang="zh-CN" sz="1600" b="1">
                  <a:solidFill>
                    <a:schemeClr val="bg1"/>
                  </a:solidFill>
                  <a:latin typeface="Arial"/>
                  <a:ea typeface="DFHeiW5-GB"/>
                  <a:cs typeface="SimSun"/>
                  <a:sym typeface="Arial"/>
                </a:endParaRPr>
              </a:p>
            </p:txBody>
          </p:sp>
          <p:sp>
            <p:nvSpPr>
              <p:cNvPr id="118" name="Rounded Rectangle 6"/>
              <p:cNvSpPr>
                <a:spLocks noChangeArrowheads="1"/>
              </p:cNvSpPr>
              <p:nvPr/>
            </p:nvSpPr>
            <p:spPr bwMode="auto">
              <a:xfrm>
                <a:off x="6627777" y="1633487"/>
                <a:ext cx="632005" cy="519258"/>
              </a:xfrm>
              <a:prstGeom prst="roundRect">
                <a:avLst>
                  <a:gd name="adj" fmla="val 16667"/>
                </a:avLst>
              </a:prstGeom>
              <a:ln>
                <a:headEnd/>
                <a:tailEnd/>
              </a:ln>
            </p:spPr>
            <p:style>
              <a:lnRef idx="0">
                <a:schemeClr val="accent4"/>
              </a:lnRef>
              <a:fillRef idx="3">
                <a:schemeClr val="accent4"/>
              </a:fillRef>
              <a:effectRef idx="3">
                <a:schemeClr val="accent4"/>
              </a:effectRef>
              <a:fontRef idx="minor">
                <a:schemeClr val="lt1"/>
              </a:fontRef>
            </p:style>
            <p:txBody>
              <a:bodyPr/>
              <a:lstStyle/>
              <a:p>
                <a:pPr marL="914400" indent="-290513">
                  <a:buFont typeface="Wingdings" pitchFamily="2" charset="2"/>
                  <a:buBlip>
                    <a:blip r:embed="rId4"/>
                  </a:buBlip>
                </a:pPr>
                <a:endParaRPr lang="zh-CN" altLang="en-US">
                  <a:latin typeface="Arial"/>
                  <a:ea typeface="DFHeiW5-GB"/>
                  <a:sym typeface="Arial"/>
                </a:endParaRPr>
              </a:p>
            </p:txBody>
          </p:sp>
          <p:cxnSp>
            <p:nvCxnSpPr>
              <p:cNvPr id="119" name="Straight Connector 8"/>
              <p:cNvCxnSpPr>
                <a:cxnSpLocks noChangeShapeType="1"/>
                <a:stCxn id="118" idx="1"/>
                <a:endCxn id="118" idx="3"/>
              </p:cNvCxnSpPr>
              <p:nvPr/>
            </p:nvCxnSpPr>
            <p:spPr bwMode="auto">
              <a:xfrm rot="10800000" flipH="1">
                <a:off x="6627776" y="1893116"/>
                <a:ext cx="632005" cy="0"/>
              </a:xfrm>
              <a:prstGeom prst="line">
                <a:avLst/>
              </a:prstGeom>
              <a:noFill/>
              <a:ln w="12700" algn="ctr">
                <a:solidFill>
                  <a:schemeClr val="tx1"/>
                </a:solidFill>
                <a:round/>
                <a:headEnd/>
                <a:tailEnd/>
              </a:ln>
            </p:spPr>
          </p:cxnSp>
          <p:cxnSp>
            <p:nvCxnSpPr>
              <p:cNvPr id="120" name="Straight Connector 11"/>
              <p:cNvCxnSpPr>
                <a:cxnSpLocks noChangeShapeType="1"/>
              </p:cNvCxnSpPr>
              <p:nvPr/>
            </p:nvCxnSpPr>
            <p:spPr bwMode="auto">
              <a:xfrm rot="16200000" flipH="1">
                <a:off x="6833552" y="2032950"/>
                <a:ext cx="226197" cy="2816"/>
              </a:xfrm>
              <a:prstGeom prst="line">
                <a:avLst/>
              </a:prstGeom>
              <a:noFill/>
              <a:ln w="9525" algn="ctr">
                <a:solidFill>
                  <a:schemeClr val="tx1"/>
                </a:solidFill>
                <a:round/>
                <a:headEnd/>
                <a:tailEnd/>
              </a:ln>
            </p:spPr>
          </p:cxnSp>
          <p:sp>
            <p:nvSpPr>
              <p:cNvPr id="121" name="TextBox 12"/>
              <p:cNvSpPr txBox="1">
                <a:spLocks noChangeArrowheads="1"/>
              </p:cNvSpPr>
              <p:nvPr/>
            </p:nvSpPr>
            <p:spPr bwMode="auto">
              <a:xfrm>
                <a:off x="6603004" y="1633487"/>
                <a:ext cx="692873" cy="338554"/>
              </a:xfrm>
              <a:prstGeom prst="rect">
                <a:avLst/>
              </a:prstGeom>
              <a:noFill/>
              <a:ln w="9525">
                <a:noFill/>
                <a:miter lim="800000"/>
                <a:headEnd/>
                <a:tailEnd/>
              </a:ln>
            </p:spPr>
            <p:txBody>
              <a:bodyPr>
                <a:spAutoFit/>
              </a:bodyPr>
              <a:lstStyle/>
              <a:p>
                <a:pPr algn="ctr">
                  <a:buFont typeface="Wingdings" pitchFamily="2" charset="2"/>
                  <a:buNone/>
                </a:pPr>
                <a:r>
                  <a:rPr lang="en-US" altLang="zh-CN" sz="1600" b="1" smtClean="0">
                    <a:solidFill>
                      <a:schemeClr val="bg1"/>
                    </a:solidFill>
                    <a:latin typeface="Arial"/>
                    <a:ea typeface="DFHeiW5-GB"/>
                    <a:cs typeface="SimSun"/>
                    <a:sym typeface="Arial"/>
                  </a:rPr>
                  <a:t>SP B</a:t>
                </a:r>
                <a:endParaRPr lang="zh-CN" altLang="en-US" sz="1600" b="1">
                  <a:solidFill>
                    <a:schemeClr val="bg1"/>
                  </a:solidFill>
                  <a:latin typeface="Arial"/>
                  <a:ea typeface="DFHeiW5-GB"/>
                  <a:sym typeface="Arial"/>
                </a:endParaRPr>
              </a:p>
            </p:txBody>
          </p:sp>
          <p:sp>
            <p:nvSpPr>
              <p:cNvPr id="122" name="TextBox 15"/>
              <p:cNvSpPr txBox="1">
                <a:spLocks noChangeArrowheads="1"/>
              </p:cNvSpPr>
              <p:nvPr/>
            </p:nvSpPr>
            <p:spPr bwMode="auto">
              <a:xfrm>
                <a:off x="6997298" y="1859046"/>
                <a:ext cx="259827" cy="338554"/>
              </a:xfrm>
              <a:prstGeom prst="rect">
                <a:avLst/>
              </a:prstGeom>
              <a:noFill/>
              <a:ln w="9525">
                <a:noFill/>
                <a:miter lim="800000"/>
                <a:headEnd/>
                <a:tailEnd/>
              </a:ln>
            </p:spPr>
            <p:txBody>
              <a:bodyPr>
                <a:spAutoFit/>
              </a:bodyPr>
              <a:lstStyle/>
              <a:p>
                <a:pPr algn="ctr">
                  <a:buFont typeface="Wingdings" pitchFamily="2" charset="2"/>
                  <a:buNone/>
                </a:pPr>
                <a:r>
                  <a:rPr lang="en-US" altLang="zh-CN" sz="1600" b="1" smtClean="0">
                    <a:solidFill>
                      <a:schemeClr val="bg1"/>
                    </a:solidFill>
                    <a:latin typeface="Arial"/>
                    <a:ea typeface="DFHeiW5-GB"/>
                    <a:cs typeface="SimSun"/>
                    <a:sym typeface="Arial"/>
                  </a:rPr>
                  <a:t>1</a:t>
                </a:r>
                <a:endParaRPr lang="en-US" altLang="zh-CN" sz="1600" b="1">
                  <a:solidFill>
                    <a:schemeClr val="bg1"/>
                  </a:solidFill>
                  <a:latin typeface="Arial"/>
                  <a:ea typeface="DFHeiW5-GB"/>
                  <a:cs typeface="SimSun"/>
                  <a:sym typeface="Arial"/>
                </a:endParaRPr>
              </a:p>
            </p:txBody>
          </p:sp>
          <p:sp>
            <p:nvSpPr>
              <p:cNvPr id="123" name="TextBox 16"/>
              <p:cNvSpPr txBox="1">
                <a:spLocks noChangeArrowheads="1"/>
              </p:cNvSpPr>
              <p:nvPr/>
            </p:nvSpPr>
            <p:spPr bwMode="auto">
              <a:xfrm>
                <a:off x="6668675" y="1867219"/>
                <a:ext cx="185861" cy="338554"/>
              </a:xfrm>
              <a:prstGeom prst="rect">
                <a:avLst/>
              </a:prstGeom>
              <a:noFill/>
              <a:ln w="9525">
                <a:noFill/>
                <a:miter lim="800000"/>
                <a:headEnd/>
                <a:tailEnd/>
              </a:ln>
            </p:spPr>
            <p:txBody>
              <a:bodyPr wrap="square">
                <a:spAutoFit/>
              </a:bodyPr>
              <a:lstStyle/>
              <a:p>
                <a:pPr algn="ctr">
                  <a:buFont typeface="Wingdings" pitchFamily="2" charset="2"/>
                  <a:buNone/>
                </a:pPr>
                <a:r>
                  <a:rPr lang="en-US" altLang="zh-CN" sz="1600" b="1" smtClean="0">
                    <a:solidFill>
                      <a:schemeClr val="bg1"/>
                    </a:solidFill>
                    <a:latin typeface="Arial"/>
                    <a:ea typeface="DFHeiW5-GB"/>
                    <a:cs typeface="SimSun"/>
                    <a:sym typeface="Arial"/>
                  </a:rPr>
                  <a:t>0</a:t>
                </a:r>
                <a:endParaRPr lang="en-US" altLang="zh-CN" sz="1600" b="1">
                  <a:solidFill>
                    <a:schemeClr val="bg1"/>
                  </a:solidFill>
                  <a:latin typeface="Arial"/>
                  <a:ea typeface="DFHeiW5-GB"/>
                  <a:cs typeface="SimSun"/>
                  <a:sym typeface="Arial"/>
                </a:endParaRPr>
              </a:p>
            </p:txBody>
          </p:sp>
        </p:grpSp>
        <p:pic>
          <p:nvPicPr>
            <p:cNvPr id="131" name="Picture 20" descr="ICON_NetSwitch_LG_Q408"/>
            <p:cNvPicPr>
              <a:picLocks noChangeAspect="1" noChangeArrowheads="1"/>
            </p:cNvPicPr>
            <p:nvPr/>
          </p:nvPicPr>
          <p:blipFill>
            <a:blip r:embed="rId5" cstate="print"/>
            <a:srcRect/>
            <a:stretch>
              <a:fillRect/>
            </a:stretch>
          </p:blipFill>
          <p:spPr bwMode="auto">
            <a:xfrm>
              <a:off x="4817918" y="2964442"/>
              <a:ext cx="1343891" cy="874482"/>
            </a:xfrm>
            <a:prstGeom prst="rect">
              <a:avLst/>
            </a:prstGeom>
            <a:noFill/>
            <a:ln w="9525">
              <a:noFill/>
              <a:miter lim="800000"/>
              <a:headEnd/>
              <a:tailEnd/>
            </a:ln>
          </p:spPr>
        </p:pic>
        <p:pic>
          <p:nvPicPr>
            <p:cNvPr id="132" name="Picture 20" descr="ICON_NetSwitch_LG_Q408"/>
            <p:cNvPicPr>
              <a:picLocks noChangeAspect="1" noChangeArrowheads="1"/>
            </p:cNvPicPr>
            <p:nvPr/>
          </p:nvPicPr>
          <p:blipFill>
            <a:blip r:embed="rId5" cstate="print"/>
            <a:srcRect/>
            <a:stretch>
              <a:fillRect/>
            </a:stretch>
          </p:blipFill>
          <p:spPr bwMode="auto">
            <a:xfrm>
              <a:off x="6321136" y="2981759"/>
              <a:ext cx="1343891" cy="874482"/>
            </a:xfrm>
            <a:prstGeom prst="rect">
              <a:avLst/>
            </a:prstGeom>
            <a:noFill/>
            <a:ln w="9525">
              <a:noFill/>
              <a:miter lim="800000"/>
              <a:headEnd/>
              <a:tailEnd/>
            </a:ln>
          </p:spPr>
        </p:pic>
        <p:pic>
          <p:nvPicPr>
            <p:cNvPr id="133" name="Picture 384" descr="ICON_Server_Rack_Q308"/>
            <p:cNvPicPr>
              <a:picLocks noChangeAspect="1" noChangeArrowheads="1"/>
            </p:cNvPicPr>
            <p:nvPr/>
          </p:nvPicPr>
          <p:blipFill>
            <a:blip r:embed="rId6" cstate="print"/>
            <a:srcRect/>
            <a:stretch>
              <a:fillRect/>
            </a:stretch>
          </p:blipFill>
          <p:spPr bwMode="auto">
            <a:xfrm>
              <a:off x="4772890" y="4429991"/>
              <a:ext cx="1524000" cy="1200150"/>
            </a:xfrm>
            <a:prstGeom prst="rect">
              <a:avLst/>
            </a:prstGeom>
            <a:noFill/>
            <a:ln w="9525">
              <a:noFill/>
              <a:miter lim="800000"/>
              <a:headEnd/>
              <a:tailEnd/>
            </a:ln>
          </p:spPr>
        </p:pic>
        <p:pic>
          <p:nvPicPr>
            <p:cNvPr id="134" name="Picture 384" descr="ICON_Server_Rack_Q308"/>
            <p:cNvPicPr>
              <a:picLocks noChangeAspect="1" noChangeArrowheads="1"/>
            </p:cNvPicPr>
            <p:nvPr/>
          </p:nvPicPr>
          <p:blipFill>
            <a:blip r:embed="rId6" cstate="print"/>
            <a:srcRect/>
            <a:stretch>
              <a:fillRect/>
            </a:stretch>
          </p:blipFill>
          <p:spPr bwMode="auto">
            <a:xfrm>
              <a:off x="6518564" y="4440382"/>
              <a:ext cx="1524000" cy="1200150"/>
            </a:xfrm>
            <a:prstGeom prst="rect">
              <a:avLst/>
            </a:prstGeom>
            <a:noFill/>
            <a:ln w="9525">
              <a:noFill/>
              <a:miter lim="800000"/>
              <a:headEnd/>
              <a:tailEnd/>
            </a:ln>
          </p:spPr>
        </p:pic>
      </p:grpSp>
      <p:sp>
        <p:nvSpPr>
          <p:cNvPr id="146" name="TextBox 5"/>
          <p:cNvSpPr txBox="1">
            <a:spLocks noChangeArrowheads="1"/>
          </p:cNvSpPr>
          <p:nvPr/>
        </p:nvSpPr>
        <p:spPr bwMode="auto">
          <a:xfrm>
            <a:off x="7953321" y="4915858"/>
            <a:ext cx="1032978" cy="646331"/>
          </a:xfrm>
          <a:prstGeom prst="rect">
            <a:avLst/>
          </a:prstGeom>
          <a:noFill/>
          <a:ln w="9525">
            <a:noFill/>
            <a:miter lim="800000"/>
            <a:headEnd/>
            <a:tailEnd/>
          </a:ln>
        </p:spPr>
        <p:txBody>
          <a:bodyPr wrap="square">
            <a:spAutoFit/>
          </a:bodyPr>
          <a:lstStyle/>
          <a:p>
            <a:pPr algn="l">
              <a:buFont typeface="Wingdings" pitchFamily="2" charset="2"/>
              <a:buNone/>
            </a:pPr>
            <a:r>
              <a:rPr lang="en-US" altLang="zh-CN" sz="1800" b="1" dirty="0" err="1" smtClean="0">
                <a:solidFill>
                  <a:srgbClr val="000000"/>
                </a:solidFill>
                <a:latin typeface="Arial"/>
                <a:ea typeface="DFHeiW5-GB"/>
                <a:cs typeface="SimSun"/>
                <a:sym typeface="Arial"/>
              </a:rPr>
              <a:t>ESXi</a:t>
            </a:r>
            <a:r>
              <a:rPr lang="en-US" altLang="zh-CN" sz="1800" b="1" dirty="0" smtClean="0">
                <a:solidFill>
                  <a:srgbClr val="000000"/>
                </a:solidFill>
                <a:latin typeface="Arial"/>
                <a:ea typeface="DFHeiW5-GB"/>
                <a:cs typeface="SimSun"/>
                <a:sym typeface="Arial"/>
              </a:rPr>
              <a:t> </a:t>
            </a:r>
            <a:r>
              <a:rPr lang="zh-CN" altLang="en-US" dirty="0" smtClean="0">
                <a:latin typeface="Arial"/>
                <a:ea typeface="DFHeiW5-GB"/>
                <a:sym typeface="Arial"/>
              </a:rPr>
              <a:t/>
            </a:r>
            <a:br>
              <a:rPr lang="zh-CN" altLang="en-US" dirty="0" smtClean="0">
                <a:latin typeface="Arial"/>
                <a:ea typeface="DFHeiW5-GB"/>
                <a:sym typeface="Arial"/>
              </a:rPr>
            </a:br>
            <a:r>
              <a:rPr lang="zh-CN" altLang="en-US" sz="1800" b="1" dirty="0" smtClean="0">
                <a:solidFill>
                  <a:srgbClr val="000000"/>
                </a:solidFill>
                <a:latin typeface="Arial"/>
                <a:ea typeface="DFHeiW5-GB"/>
                <a:cs typeface="SimSun"/>
                <a:sym typeface="Arial"/>
              </a:rPr>
              <a:t>主机</a:t>
            </a:r>
            <a:endParaRPr lang="zh-CN" altLang="en-US" sz="1800" b="1" dirty="0">
              <a:solidFill>
                <a:srgbClr val="000000"/>
              </a:solidFill>
              <a:latin typeface="Arial"/>
              <a:ea typeface="DFHeiW5-GB"/>
              <a:sym typeface="Arial"/>
            </a:endParaRPr>
          </a:p>
        </p:txBody>
      </p:sp>
      <p:sp>
        <p:nvSpPr>
          <p:cNvPr id="148" name="TextBox 5"/>
          <p:cNvSpPr txBox="1">
            <a:spLocks noChangeArrowheads="1"/>
          </p:cNvSpPr>
          <p:nvPr/>
        </p:nvSpPr>
        <p:spPr bwMode="auto">
          <a:xfrm>
            <a:off x="7322127" y="1779792"/>
            <a:ext cx="1666824" cy="369332"/>
          </a:xfrm>
          <a:prstGeom prst="rect">
            <a:avLst/>
          </a:prstGeom>
          <a:noFill/>
          <a:ln w="9525">
            <a:noFill/>
            <a:miter lim="800000"/>
            <a:headEnd/>
            <a:tailEnd/>
          </a:ln>
        </p:spPr>
        <p:txBody>
          <a:bodyPr wrap="square">
            <a:spAutoFit/>
          </a:bodyPr>
          <a:lstStyle/>
          <a:p>
            <a:pPr algn="l">
              <a:buFont typeface="Wingdings" pitchFamily="2" charset="2"/>
              <a:buNone/>
            </a:pPr>
            <a:r>
              <a:rPr lang="en-US" altLang="zh-CN" sz="1800" b="1" smtClean="0">
                <a:solidFill>
                  <a:srgbClr val="000000"/>
                </a:solidFill>
                <a:latin typeface="Arial"/>
                <a:ea typeface="DFHeiW5-GB"/>
                <a:cs typeface="SimSun"/>
                <a:sym typeface="Arial"/>
              </a:rPr>
              <a:t>SP</a:t>
            </a:r>
            <a:endParaRPr lang="zh-CN" altLang="en-US" sz="1800" b="1">
              <a:solidFill>
                <a:srgbClr val="000000"/>
              </a:solidFill>
              <a:latin typeface="Arial"/>
              <a:ea typeface="DFHeiW5-GB"/>
              <a:sym typeface="Arial"/>
            </a:endParaRPr>
          </a:p>
        </p:txBody>
      </p:sp>
      <p:sp>
        <p:nvSpPr>
          <p:cNvPr id="149" name="TextBox 5"/>
          <p:cNvSpPr txBox="1">
            <a:spLocks noChangeArrowheads="1"/>
          </p:cNvSpPr>
          <p:nvPr/>
        </p:nvSpPr>
        <p:spPr bwMode="auto">
          <a:xfrm>
            <a:off x="7509367" y="3430919"/>
            <a:ext cx="1181913" cy="369332"/>
          </a:xfrm>
          <a:prstGeom prst="rect">
            <a:avLst/>
          </a:prstGeom>
          <a:noFill/>
          <a:ln w="9525">
            <a:noFill/>
            <a:miter lim="800000"/>
            <a:headEnd/>
            <a:tailEnd/>
          </a:ln>
        </p:spPr>
        <p:txBody>
          <a:bodyPr wrap="square">
            <a:spAutoFit/>
          </a:bodyPr>
          <a:lstStyle/>
          <a:p>
            <a:pPr>
              <a:buFont typeface="Wingdings" pitchFamily="2" charset="2"/>
              <a:buNone/>
            </a:pPr>
            <a:r>
              <a:rPr lang="zh-CN" altLang="en-US" sz="1800" b="1" dirty="0" smtClean="0">
                <a:solidFill>
                  <a:srgbClr val="000000"/>
                </a:solidFill>
                <a:latin typeface="Arial"/>
                <a:ea typeface="DFHeiW5-GB"/>
                <a:cs typeface="SimSun"/>
                <a:sym typeface="Arial"/>
              </a:rPr>
              <a:t>交换机</a:t>
            </a:r>
            <a:endParaRPr lang="zh-CN" altLang="en-US" sz="1800" b="1" dirty="0">
              <a:solidFill>
                <a:srgbClr val="000000"/>
              </a:solidFill>
              <a:latin typeface="Arial"/>
              <a:ea typeface="DFHeiW5-GB"/>
              <a:sym typeface="Arial"/>
            </a:endParaRPr>
          </a:p>
        </p:txBody>
      </p:sp>
    </p:spTree>
    <p:extLst>
      <p:ext uri="{BB962C8B-B14F-4D97-AF65-F5344CB8AC3E}">
        <p14:creationId xmlns:p14="http://schemas.microsoft.com/office/powerpoint/2010/main" val="1189422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11"/>
          <p:cNvSpPr>
            <a:spLocks noGrp="1" noChangeArrowheads="1"/>
          </p:cNvSpPr>
          <p:nvPr>
            <p:ph type="title"/>
          </p:nvPr>
        </p:nvSpPr>
        <p:spPr/>
        <p:txBody>
          <a:bodyPr/>
          <a:lstStyle/>
          <a:p>
            <a:r>
              <a:rPr lang="zh-CN" altLang="en-US" dirty="0" smtClean="0">
                <a:latin typeface="Arial"/>
                <a:ea typeface="DFHeiW5-GB"/>
                <a:cs typeface="SimSun"/>
                <a:sym typeface="Arial"/>
              </a:rPr>
              <a:t>管理多个存储路径</a:t>
            </a:r>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1898" y="896304"/>
            <a:ext cx="6527651" cy="52168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39790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7" name="Rectangle 15"/>
          <p:cNvSpPr>
            <a:spLocks noGrp="1" noChangeArrowheads="1"/>
          </p:cNvSpPr>
          <p:nvPr>
            <p:ph type="body" sz="quarter" idx="13"/>
          </p:nvPr>
        </p:nvSpPr>
        <p:spPr/>
        <p:txBody>
          <a:bodyPr/>
          <a:lstStyle/>
          <a:p>
            <a:r>
              <a:rPr lang="zh-CN" altLang="en-US" dirty="0" smtClean="0">
                <a:latin typeface="Arial"/>
                <a:ea typeface="DFHeiW5-GB"/>
                <a:cs typeface="SimSun"/>
                <a:sym typeface="Arial"/>
              </a:rPr>
              <a:t>可以采用以下这两种策略选择路径：</a:t>
            </a:r>
          </a:p>
          <a:p>
            <a:pPr lvl="1"/>
            <a:r>
              <a:rPr lang="zh-CN" altLang="en-US" dirty="0" smtClean="0">
                <a:latin typeface="Arial"/>
                <a:ea typeface="DFHeiW5-GB"/>
                <a:cs typeface="SimSun"/>
                <a:sym typeface="Arial"/>
              </a:rPr>
              <a:t>可扩展性：</a:t>
            </a:r>
          </a:p>
          <a:p>
            <a:pPr lvl="2"/>
            <a:r>
              <a:rPr lang="zh-CN" altLang="en-US" dirty="0" smtClean="0">
                <a:latin typeface="Arial"/>
                <a:ea typeface="DFHeiW5-GB"/>
                <a:cs typeface="SimSun"/>
                <a:sym typeface="Arial"/>
              </a:rPr>
              <a:t>循环：一种可跨路径执行负载平衡的多路径策略</a:t>
            </a:r>
          </a:p>
          <a:p>
            <a:pPr lvl="1"/>
            <a:r>
              <a:rPr lang="zh-CN" altLang="en-US" dirty="0" smtClean="0">
                <a:latin typeface="Arial"/>
                <a:ea typeface="DFHeiW5-GB"/>
                <a:cs typeface="SimSun"/>
                <a:sym typeface="Arial"/>
              </a:rPr>
              <a:t>可用性：</a:t>
            </a:r>
          </a:p>
          <a:p>
            <a:pPr lvl="2"/>
            <a:r>
              <a:rPr lang="zh-CN" altLang="en-US" dirty="0" smtClean="0">
                <a:latin typeface="Arial"/>
                <a:ea typeface="DFHeiW5-GB"/>
                <a:cs typeface="SimSun"/>
                <a:sym typeface="Arial"/>
              </a:rPr>
              <a:t>最近使用 </a:t>
            </a:r>
            <a:r>
              <a:rPr lang="en-US" altLang="zh-CN" dirty="0" smtClean="0">
                <a:latin typeface="Arial"/>
                <a:ea typeface="DFHeiW5-GB"/>
                <a:cs typeface="SimSun"/>
                <a:sym typeface="Arial"/>
              </a:rPr>
              <a:t>(MRU) </a:t>
            </a:r>
            <a:r>
              <a:rPr lang="zh-CN" altLang="en-US" dirty="0" smtClean="0">
                <a:latin typeface="Arial"/>
                <a:ea typeface="DFHeiW5-GB"/>
                <a:cs typeface="SimSun"/>
                <a:sym typeface="Arial"/>
              </a:rPr>
              <a:t>和固定</a:t>
            </a:r>
          </a:p>
        </p:txBody>
      </p:sp>
      <p:sp>
        <p:nvSpPr>
          <p:cNvPr id="59395" name="Rectangle 13"/>
          <p:cNvSpPr>
            <a:spLocks noGrp="1" noChangeArrowheads="1"/>
          </p:cNvSpPr>
          <p:nvPr>
            <p:ph type="title"/>
          </p:nvPr>
        </p:nvSpPr>
        <p:spPr/>
        <p:txBody>
          <a:bodyPr/>
          <a:lstStyle/>
          <a:p>
            <a:r>
              <a:rPr lang="zh-CN" altLang="en-US" smtClean="0">
                <a:latin typeface="Arial"/>
                <a:ea typeface="DFHeiW5-GB"/>
                <a:cs typeface="SimSun"/>
                <a:sym typeface="Arial"/>
              </a:rPr>
              <a:t>配置存储负载平衡</a:t>
            </a:r>
          </a:p>
        </p:txBody>
      </p:sp>
    </p:spTree>
    <p:extLst>
      <p:ext uri="{BB962C8B-B14F-4D97-AF65-F5344CB8AC3E}">
        <p14:creationId xmlns:p14="http://schemas.microsoft.com/office/powerpoint/2010/main" val="1534873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8" name="Rectangle 7"/>
          <p:cNvSpPr>
            <a:spLocks noGrp="1" noChangeArrowheads="1"/>
          </p:cNvSpPr>
          <p:nvPr>
            <p:ph type="body" sz="quarter" idx="13"/>
          </p:nvPr>
        </p:nvSpPr>
        <p:spPr/>
        <p:txBody>
          <a:bodyPr/>
          <a:lstStyle/>
          <a:p>
            <a:r>
              <a:rPr lang="zh-CN" altLang="en-US" dirty="0" smtClean="0">
                <a:latin typeface="Arial"/>
                <a:ea typeface="DFHeiW5-GB"/>
                <a:cs typeface="SimSun"/>
                <a:sym typeface="Arial"/>
              </a:rPr>
              <a:t>您应能够做到以下几点：</a:t>
            </a:r>
            <a:endParaRPr lang="zh-CN" altLang="en-US" dirty="0" smtClean="0">
              <a:latin typeface="Arial"/>
              <a:ea typeface="DFHeiW5-GB"/>
              <a:sym typeface="Arial"/>
            </a:endParaRPr>
          </a:p>
          <a:p>
            <a:pPr lvl="1"/>
            <a:r>
              <a:rPr lang="zh-CN" altLang="en-US" dirty="0" smtClean="0">
                <a:latin typeface="Arial"/>
                <a:ea typeface="DFHeiW5-GB"/>
                <a:cs typeface="SimSun"/>
                <a:sym typeface="Arial"/>
              </a:rPr>
              <a:t>创建 </a:t>
            </a:r>
            <a:r>
              <a:rPr lang="en-US" altLang="zh-CN" dirty="0" smtClean="0">
                <a:latin typeface="Arial"/>
                <a:ea typeface="DFHeiW5-GB"/>
                <a:cs typeface="SimSun"/>
                <a:sym typeface="Arial"/>
              </a:rPr>
              <a:t>VMFS </a:t>
            </a:r>
            <a:r>
              <a:rPr lang="zh-CN" altLang="en-US" dirty="0" smtClean="0">
                <a:latin typeface="Arial"/>
                <a:ea typeface="DFHeiW5-GB"/>
                <a:cs typeface="SimSun"/>
                <a:sym typeface="Arial"/>
              </a:rPr>
              <a:t>数据存储</a:t>
            </a:r>
          </a:p>
          <a:p>
            <a:pPr lvl="1"/>
            <a:r>
              <a:rPr lang="zh-CN" altLang="en-US" dirty="0" smtClean="0">
                <a:latin typeface="Arial"/>
                <a:ea typeface="DFHeiW5-GB"/>
                <a:cs typeface="SimSun"/>
                <a:sym typeface="Arial"/>
              </a:rPr>
              <a:t>增加 </a:t>
            </a:r>
            <a:r>
              <a:rPr lang="en-US" altLang="zh-CN" dirty="0" smtClean="0">
                <a:latin typeface="Arial"/>
                <a:ea typeface="DFHeiW5-GB"/>
                <a:cs typeface="SimSun"/>
                <a:sym typeface="Arial"/>
              </a:rPr>
              <a:t>VMFS </a:t>
            </a:r>
            <a:r>
              <a:rPr lang="zh-CN" altLang="en-US" dirty="0" smtClean="0">
                <a:latin typeface="Arial"/>
                <a:ea typeface="DFHeiW5-GB"/>
                <a:cs typeface="SimSun"/>
                <a:sym typeface="Arial"/>
              </a:rPr>
              <a:t>数据存储的容量</a:t>
            </a:r>
          </a:p>
          <a:p>
            <a:pPr lvl="1"/>
            <a:r>
              <a:rPr lang="zh-CN" altLang="en-US" dirty="0" smtClean="0">
                <a:latin typeface="Arial"/>
                <a:ea typeface="DFHeiW5-GB"/>
                <a:cs typeface="SimSun"/>
                <a:sym typeface="Arial"/>
              </a:rPr>
              <a:t>删除 </a:t>
            </a:r>
            <a:r>
              <a:rPr lang="en-US" altLang="zh-CN" dirty="0" smtClean="0">
                <a:latin typeface="Arial"/>
                <a:ea typeface="DFHeiW5-GB"/>
                <a:cs typeface="SimSun"/>
                <a:sym typeface="Arial"/>
              </a:rPr>
              <a:t>VMFS </a:t>
            </a:r>
            <a:r>
              <a:rPr lang="zh-CN" altLang="en-US" dirty="0" smtClean="0">
                <a:latin typeface="Arial"/>
                <a:ea typeface="DFHeiW5-GB"/>
                <a:cs typeface="SimSun"/>
                <a:sym typeface="Arial"/>
              </a:rPr>
              <a:t>数据存储</a:t>
            </a:r>
            <a:endParaRPr lang="zh-CN" altLang="en-US" dirty="0" smtClean="0">
              <a:latin typeface="Arial"/>
              <a:ea typeface="DFHeiW5-GB"/>
              <a:sym typeface="Arial"/>
            </a:endParaRPr>
          </a:p>
        </p:txBody>
      </p:sp>
      <p:sp>
        <p:nvSpPr>
          <p:cNvPr id="62467" name="Rectangle 6"/>
          <p:cNvSpPr>
            <a:spLocks noGrp="1" noChangeArrowheads="1"/>
          </p:cNvSpPr>
          <p:nvPr>
            <p:ph type="title"/>
          </p:nvPr>
        </p:nvSpPr>
        <p:spPr/>
        <p:txBody>
          <a:bodyPr/>
          <a:lstStyle/>
          <a:p>
            <a:r>
              <a:rPr lang="zh-CN" altLang="en-US" dirty="0" smtClean="0">
                <a:latin typeface="Arial"/>
                <a:ea typeface="DFHeiW5-GB"/>
                <a:cs typeface="SimSun"/>
                <a:sym typeface="Arial"/>
              </a:rPr>
              <a:t>回顾学员的学习目标</a:t>
            </a:r>
          </a:p>
        </p:txBody>
      </p:sp>
    </p:spTree>
    <p:extLst>
      <p:ext uri="{BB962C8B-B14F-4D97-AF65-F5344CB8AC3E}">
        <p14:creationId xmlns:p14="http://schemas.microsoft.com/office/powerpoint/2010/main" val="3736862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71" name="Rectangle 7"/>
          <p:cNvSpPr>
            <a:spLocks noGrp="1" noChangeArrowheads="1"/>
          </p:cNvSpPr>
          <p:nvPr>
            <p:ph type="title"/>
          </p:nvPr>
        </p:nvSpPr>
        <p:spPr/>
        <p:txBody>
          <a:bodyPr>
            <a:normAutofit/>
          </a:bodyPr>
          <a:lstStyle/>
          <a:p>
            <a:r>
              <a:rPr lang="zh-CN" altLang="en-US" dirty="0" smtClean="0">
                <a:latin typeface="Arial"/>
                <a:ea typeface="DFHeiW5-GB"/>
                <a:cs typeface="SimSun"/>
                <a:sym typeface="Arial"/>
              </a:rPr>
              <a:t>第 </a:t>
            </a:r>
            <a:r>
              <a:rPr lang="en-US" altLang="zh-CN" dirty="0" smtClean="0">
                <a:latin typeface="Arial"/>
                <a:ea typeface="DFHeiW5-GB"/>
                <a:cs typeface="SimSun"/>
                <a:sym typeface="Arial"/>
              </a:rPr>
              <a:t>6 </a:t>
            </a:r>
            <a:r>
              <a:rPr lang="zh-CN" altLang="en-US" dirty="0" smtClean="0">
                <a:latin typeface="Arial"/>
                <a:ea typeface="DFHeiW5-GB"/>
                <a:cs typeface="SimSun"/>
                <a:sym typeface="Arial"/>
              </a:rPr>
              <a:t>课：</a:t>
            </a:r>
            <a:r>
              <a:rPr lang="zh-CN" altLang="en-US" dirty="0" smtClean="0">
                <a:latin typeface="Arial"/>
                <a:ea typeface="DFHeiW5-GB"/>
                <a:sym typeface="Arial"/>
              </a:rPr>
              <a:t/>
            </a:r>
            <a:br>
              <a:rPr lang="zh-CN" altLang="en-US" dirty="0" smtClean="0">
                <a:latin typeface="Arial"/>
                <a:ea typeface="DFHeiW5-GB"/>
                <a:sym typeface="Arial"/>
              </a:rPr>
            </a:br>
            <a:r>
              <a:rPr lang="en-US" altLang="zh-CN" dirty="0" smtClean="0">
                <a:latin typeface="Arial"/>
                <a:ea typeface="DFHeiW5-GB"/>
                <a:cs typeface="SimSun"/>
                <a:sym typeface="Arial"/>
              </a:rPr>
              <a:t>VMware Virtual SAN </a:t>
            </a:r>
            <a:r>
              <a:rPr lang="zh-CN" altLang="en-US" dirty="0" smtClean="0">
                <a:latin typeface="Arial"/>
                <a:ea typeface="DFHeiW5-GB"/>
                <a:cs typeface="SimSun"/>
                <a:sym typeface="Arial"/>
              </a:rPr>
              <a:t>数据存储</a:t>
            </a:r>
            <a:endParaRPr lang="zh-CN" altLang="en-US" dirty="0">
              <a:latin typeface="Arial"/>
              <a:ea typeface="DFHeiW5-GB"/>
              <a:sym typeface="Arial"/>
            </a:endParaRPr>
          </a:p>
        </p:txBody>
      </p:sp>
    </p:spTree>
    <p:extLst>
      <p:ext uri="{BB962C8B-B14F-4D97-AF65-F5344CB8AC3E}">
        <p14:creationId xmlns:p14="http://schemas.microsoft.com/office/powerpoint/2010/main" val="4035273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Rectangle 8"/>
          <p:cNvSpPr>
            <a:spLocks noGrp="1" noChangeArrowheads="1"/>
          </p:cNvSpPr>
          <p:nvPr>
            <p:ph type="body" sz="quarter" idx="13"/>
          </p:nvPr>
        </p:nvSpPr>
        <p:spPr/>
        <p:txBody>
          <a:bodyPr/>
          <a:lstStyle/>
          <a:p>
            <a:r>
              <a:rPr lang="zh-CN" altLang="en-US" dirty="0" smtClean="0">
                <a:latin typeface="Arial"/>
                <a:ea typeface="DFHeiW5-GB"/>
                <a:cs typeface="SimSun"/>
                <a:sym typeface="Arial"/>
              </a:rPr>
              <a:t>本课时结束后，您应能够做到以下几点： </a:t>
            </a:r>
          </a:p>
          <a:p>
            <a:pPr lvl="1"/>
            <a:r>
              <a:rPr lang="zh-CN" altLang="en-US" dirty="0" smtClean="0">
                <a:latin typeface="Arial"/>
                <a:ea typeface="DFHeiW5-GB"/>
                <a:cs typeface="SimSun"/>
                <a:sym typeface="Arial"/>
              </a:rPr>
              <a:t>说明 </a:t>
            </a:r>
            <a:r>
              <a:rPr lang="en-US" altLang="zh-CN" dirty="0" smtClean="0">
                <a:latin typeface="Arial"/>
                <a:ea typeface="DFHeiW5-GB"/>
                <a:cs typeface="SimSun"/>
                <a:sym typeface="Arial"/>
              </a:rPr>
              <a:t>VMware® Virtual SAN™ </a:t>
            </a:r>
            <a:r>
              <a:rPr lang="zh-CN" altLang="en-US" dirty="0" smtClean="0">
                <a:latin typeface="Arial"/>
                <a:ea typeface="DFHeiW5-GB"/>
                <a:cs typeface="SimSun"/>
                <a:sym typeface="Arial"/>
              </a:rPr>
              <a:t>数据存储的用途</a:t>
            </a:r>
          </a:p>
          <a:p>
            <a:pPr lvl="1"/>
            <a:r>
              <a:rPr lang="zh-CN" altLang="en-US" dirty="0" smtClean="0">
                <a:latin typeface="Arial"/>
                <a:ea typeface="DFHeiW5-GB"/>
                <a:cs typeface="SimSun"/>
                <a:sym typeface="Arial"/>
              </a:rPr>
              <a:t>介绍 </a:t>
            </a:r>
            <a:r>
              <a:rPr lang="en-US" altLang="zh-CN" dirty="0" smtClean="0">
                <a:latin typeface="Arial"/>
                <a:ea typeface="DFHeiW5-GB"/>
                <a:cs typeface="SimSun"/>
                <a:sym typeface="Arial"/>
              </a:rPr>
              <a:t>VMware Virtual SAN </a:t>
            </a:r>
            <a:r>
              <a:rPr lang="zh-CN" altLang="en-US" dirty="0" smtClean="0">
                <a:latin typeface="Arial"/>
                <a:ea typeface="DFHeiW5-GB"/>
                <a:cs typeface="SimSun"/>
                <a:sym typeface="Arial"/>
              </a:rPr>
              <a:t>配置的体系结构和要求</a:t>
            </a:r>
          </a:p>
          <a:p>
            <a:pPr lvl="1"/>
            <a:r>
              <a:rPr lang="zh-CN" altLang="en-US" dirty="0" smtClean="0">
                <a:latin typeface="Arial"/>
                <a:ea typeface="DFHeiW5-GB"/>
                <a:cs typeface="SimSun"/>
                <a:sym typeface="Arial"/>
              </a:rPr>
              <a:t>介绍 </a:t>
            </a:r>
            <a:r>
              <a:rPr lang="en-US" altLang="zh-CN" dirty="0" smtClean="0">
                <a:latin typeface="Arial"/>
                <a:ea typeface="DFHeiW5-GB"/>
                <a:cs typeface="SimSun"/>
                <a:sym typeface="Arial"/>
              </a:rPr>
              <a:t>VMware Virtual SAN </a:t>
            </a:r>
            <a:r>
              <a:rPr lang="zh-CN" altLang="en-US" dirty="0" smtClean="0">
                <a:latin typeface="Arial"/>
                <a:ea typeface="DFHeiW5-GB"/>
                <a:cs typeface="SimSun"/>
                <a:sym typeface="Arial"/>
              </a:rPr>
              <a:t>的配置步骤 </a:t>
            </a:r>
            <a:endParaRPr lang="zh-CN" altLang="en-US" dirty="0" smtClean="0">
              <a:latin typeface="Arial"/>
              <a:ea typeface="DFHeiW5-GB"/>
              <a:sym typeface="Arial"/>
            </a:endParaRPr>
          </a:p>
          <a:p>
            <a:pPr lvl="1"/>
            <a:r>
              <a:rPr lang="zh-CN" altLang="en-US" dirty="0" smtClean="0">
                <a:latin typeface="Arial"/>
                <a:ea typeface="DFHeiW5-GB"/>
                <a:cs typeface="SimSun"/>
                <a:sym typeface="Arial"/>
              </a:rPr>
              <a:t>说明如何创建和使用 </a:t>
            </a:r>
            <a:r>
              <a:rPr lang="en-US" altLang="zh-CN" dirty="0" smtClean="0">
                <a:latin typeface="Arial"/>
                <a:ea typeface="DFHeiW5-GB"/>
                <a:cs typeface="SimSun"/>
                <a:sym typeface="Arial"/>
              </a:rPr>
              <a:t>VMware Virtual SAN </a:t>
            </a:r>
            <a:r>
              <a:rPr lang="zh-CN" altLang="en-US" dirty="0" smtClean="0">
                <a:latin typeface="Arial"/>
                <a:ea typeface="DFHeiW5-GB"/>
                <a:cs typeface="SimSun"/>
                <a:sym typeface="Arial"/>
              </a:rPr>
              <a:t>存储策略</a:t>
            </a:r>
          </a:p>
        </p:txBody>
      </p:sp>
      <p:sp>
        <p:nvSpPr>
          <p:cNvPr id="45059" name="Rectangle 7"/>
          <p:cNvSpPr>
            <a:spLocks noGrp="1" noChangeArrowheads="1"/>
          </p:cNvSpPr>
          <p:nvPr>
            <p:ph type="title"/>
          </p:nvPr>
        </p:nvSpPr>
        <p:spPr/>
        <p:txBody>
          <a:bodyPr/>
          <a:lstStyle/>
          <a:p>
            <a:r>
              <a:rPr lang="zh-CN" altLang="en-US" dirty="0" smtClean="0">
                <a:latin typeface="Arial"/>
                <a:ea typeface="DFHeiW5-GB"/>
                <a:cs typeface="SimSun"/>
                <a:sym typeface="Arial"/>
              </a:rPr>
              <a:t>学员的学习目标</a:t>
            </a:r>
            <a:endParaRPr lang="zh-CN" altLang="en-US" dirty="0" smtClean="0">
              <a:latin typeface="Arial"/>
              <a:ea typeface="DFHeiW5-GB"/>
              <a:sym typeface="Arial"/>
            </a:endParaRPr>
          </a:p>
        </p:txBody>
      </p:sp>
    </p:spTree>
    <p:extLst>
      <p:ext uri="{BB962C8B-B14F-4D97-AF65-F5344CB8AC3E}">
        <p14:creationId xmlns:p14="http://schemas.microsoft.com/office/powerpoint/2010/main" val="3081618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latin typeface="Arial"/>
                <a:ea typeface="DFHeiW5-GB"/>
                <a:cs typeface="SimSun"/>
                <a:sym typeface="Arial"/>
              </a:rPr>
              <a:t>VMware Virtual SAN </a:t>
            </a:r>
            <a:r>
              <a:rPr lang="zh-CN" altLang="en-US" dirty="0" smtClean="0">
                <a:latin typeface="Arial"/>
                <a:ea typeface="DFHeiW5-GB"/>
                <a:cs typeface="SimSun"/>
                <a:sym typeface="Arial"/>
              </a:rPr>
              <a:t>概述</a:t>
            </a:r>
            <a:endParaRPr lang="zh-CN" altLang="en-US" dirty="0">
              <a:latin typeface="Arial"/>
              <a:ea typeface="DFHeiW5-GB"/>
              <a:sym typeface="Arial"/>
            </a:endParaRPr>
          </a:p>
        </p:txBody>
      </p:sp>
      <p:pic>
        <p:nvPicPr>
          <p:cNvPr id="4" name="Picture 17" descr="ICON_VM_basic_flat_R2_Q408.png"/>
          <p:cNvPicPr>
            <a:picLocks noChangeAspect="1"/>
          </p:cNvPicPr>
          <p:nvPr/>
        </p:nvPicPr>
        <p:blipFill>
          <a:blip r:embed="rId3" cstate="print"/>
          <a:srcRect/>
          <a:stretch>
            <a:fillRect/>
          </a:stretch>
        </p:blipFill>
        <p:spPr bwMode="auto">
          <a:xfrm>
            <a:off x="1608133" y="909395"/>
            <a:ext cx="409050" cy="403782"/>
          </a:xfrm>
          <a:prstGeom prst="rect">
            <a:avLst/>
          </a:prstGeom>
          <a:noFill/>
          <a:ln w="9525">
            <a:noFill/>
            <a:miter lim="800000"/>
            <a:headEnd/>
            <a:tailEnd/>
          </a:ln>
        </p:spPr>
      </p:pic>
      <p:pic>
        <p:nvPicPr>
          <p:cNvPr id="5" name="Picture 17" descr="ICON_VM_basic_flat_R2_Q408.png"/>
          <p:cNvPicPr>
            <a:picLocks noChangeAspect="1"/>
          </p:cNvPicPr>
          <p:nvPr/>
        </p:nvPicPr>
        <p:blipFill>
          <a:blip r:embed="rId3" cstate="print"/>
          <a:srcRect/>
          <a:stretch>
            <a:fillRect/>
          </a:stretch>
        </p:blipFill>
        <p:spPr bwMode="auto">
          <a:xfrm>
            <a:off x="2474014" y="909395"/>
            <a:ext cx="409050" cy="403782"/>
          </a:xfrm>
          <a:prstGeom prst="rect">
            <a:avLst/>
          </a:prstGeom>
          <a:noFill/>
          <a:ln w="9525">
            <a:noFill/>
            <a:miter lim="800000"/>
            <a:headEnd/>
            <a:tailEnd/>
          </a:ln>
        </p:spPr>
      </p:pic>
      <p:pic>
        <p:nvPicPr>
          <p:cNvPr id="6" name="Picture 17" descr="ICON_VM_basic_flat_R2_Q408.png"/>
          <p:cNvPicPr>
            <a:picLocks noChangeAspect="1"/>
          </p:cNvPicPr>
          <p:nvPr/>
        </p:nvPicPr>
        <p:blipFill>
          <a:blip r:embed="rId3" cstate="print"/>
          <a:srcRect/>
          <a:stretch>
            <a:fillRect/>
          </a:stretch>
        </p:blipFill>
        <p:spPr bwMode="auto">
          <a:xfrm>
            <a:off x="3344886" y="909395"/>
            <a:ext cx="409050" cy="403782"/>
          </a:xfrm>
          <a:prstGeom prst="rect">
            <a:avLst/>
          </a:prstGeom>
          <a:noFill/>
          <a:ln w="9525">
            <a:noFill/>
            <a:miter lim="800000"/>
            <a:headEnd/>
            <a:tailEnd/>
          </a:ln>
        </p:spPr>
      </p:pic>
      <p:pic>
        <p:nvPicPr>
          <p:cNvPr id="7" name="Picture 17" descr="ICON_VM_basic_flat_R2_Q408.png"/>
          <p:cNvPicPr>
            <a:picLocks noChangeAspect="1"/>
          </p:cNvPicPr>
          <p:nvPr/>
        </p:nvPicPr>
        <p:blipFill>
          <a:blip r:embed="rId3" cstate="print"/>
          <a:srcRect/>
          <a:stretch>
            <a:fillRect/>
          </a:stretch>
        </p:blipFill>
        <p:spPr bwMode="auto">
          <a:xfrm>
            <a:off x="4226439" y="915641"/>
            <a:ext cx="409050" cy="403782"/>
          </a:xfrm>
          <a:prstGeom prst="rect">
            <a:avLst/>
          </a:prstGeom>
          <a:noFill/>
          <a:ln w="9525">
            <a:noFill/>
            <a:miter lim="800000"/>
            <a:headEnd/>
            <a:tailEnd/>
          </a:ln>
        </p:spPr>
      </p:pic>
      <p:pic>
        <p:nvPicPr>
          <p:cNvPr id="8" name="Picture 17" descr="ICON_VM_basic_flat_R2_Q408.png"/>
          <p:cNvPicPr>
            <a:picLocks noChangeAspect="1"/>
          </p:cNvPicPr>
          <p:nvPr/>
        </p:nvPicPr>
        <p:blipFill>
          <a:blip r:embed="rId3" cstate="print"/>
          <a:srcRect/>
          <a:stretch>
            <a:fillRect/>
          </a:stretch>
        </p:blipFill>
        <p:spPr bwMode="auto">
          <a:xfrm>
            <a:off x="5064356" y="923156"/>
            <a:ext cx="409050" cy="403782"/>
          </a:xfrm>
          <a:prstGeom prst="rect">
            <a:avLst/>
          </a:prstGeom>
          <a:noFill/>
          <a:ln w="9525">
            <a:noFill/>
            <a:miter lim="800000"/>
            <a:headEnd/>
            <a:tailEnd/>
          </a:ln>
        </p:spPr>
      </p:pic>
      <p:pic>
        <p:nvPicPr>
          <p:cNvPr id="9" name="Picture 17" descr="ICON_VM_basic_flat_R2_Q408.png"/>
          <p:cNvPicPr>
            <a:picLocks noChangeAspect="1"/>
          </p:cNvPicPr>
          <p:nvPr/>
        </p:nvPicPr>
        <p:blipFill>
          <a:blip r:embed="rId3" cstate="print"/>
          <a:srcRect/>
          <a:stretch>
            <a:fillRect/>
          </a:stretch>
        </p:blipFill>
        <p:spPr bwMode="auto">
          <a:xfrm>
            <a:off x="5850076" y="923156"/>
            <a:ext cx="409050" cy="403782"/>
          </a:xfrm>
          <a:prstGeom prst="rect">
            <a:avLst/>
          </a:prstGeom>
          <a:noFill/>
          <a:ln w="9525">
            <a:noFill/>
            <a:miter lim="800000"/>
            <a:headEnd/>
            <a:tailEnd/>
          </a:ln>
        </p:spPr>
      </p:pic>
      <p:sp>
        <p:nvSpPr>
          <p:cNvPr id="10" name="Rectangle 9"/>
          <p:cNvSpPr/>
          <p:nvPr/>
        </p:nvSpPr>
        <p:spPr bwMode="auto">
          <a:xfrm>
            <a:off x="1268701" y="3471231"/>
            <a:ext cx="6238597" cy="1012272"/>
          </a:xfrm>
          <a:prstGeom prst="rect">
            <a:avLst/>
          </a:prstGeom>
          <a:solidFill>
            <a:schemeClr val="bg1"/>
          </a:solidFill>
          <a:ln w="19050">
            <a:solidFill>
              <a:schemeClr val="accent3"/>
            </a:solidFill>
            <a:prstDash val="dash"/>
            <a:round/>
            <a:headEnd/>
            <a:tailEnd/>
          </a:ln>
        </p:spPr>
        <p:txBody>
          <a:bodyPr wrap="none" lIns="0" tIns="0" rIns="0" bIns="0" rtlCol="0" anchor="ctr"/>
          <a:lstStyle>
            <a:defPPr>
              <a:defRPr lang="en-US"/>
            </a:defPPr>
            <a:lvl1pPr algn="ctr" rtl="0" fontAlgn="base">
              <a:spcBef>
                <a:spcPct val="0"/>
              </a:spcBef>
              <a:spcAft>
                <a:spcPct val="40000"/>
              </a:spcAft>
              <a:defRPr sz="2400" kern="1200">
                <a:solidFill>
                  <a:srgbClr val="0095D3"/>
                </a:solidFill>
                <a:latin typeface="Arial" charset="0"/>
                <a:ea typeface="ＭＳ Ｐゴシック" pitchFamily="34" charset="-128"/>
                <a:cs typeface="+mn-cs"/>
              </a:defRPr>
            </a:lvl1pPr>
            <a:lvl2pPr marL="457200" algn="ctr" rtl="0" fontAlgn="base">
              <a:spcBef>
                <a:spcPct val="0"/>
              </a:spcBef>
              <a:spcAft>
                <a:spcPct val="40000"/>
              </a:spcAft>
              <a:defRPr sz="2400" kern="1200">
                <a:solidFill>
                  <a:srgbClr val="0095D3"/>
                </a:solidFill>
                <a:latin typeface="Arial" charset="0"/>
                <a:ea typeface="ＭＳ Ｐゴシック" pitchFamily="34" charset="-128"/>
                <a:cs typeface="+mn-cs"/>
              </a:defRPr>
            </a:lvl2pPr>
            <a:lvl3pPr marL="914400" algn="ctr" rtl="0" fontAlgn="base">
              <a:spcBef>
                <a:spcPct val="0"/>
              </a:spcBef>
              <a:spcAft>
                <a:spcPct val="40000"/>
              </a:spcAft>
              <a:defRPr sz="2400" kern="1200">
                <a:solidFill>
                  <a:srgbClr val="0095D3"/>
                </a:solidFill>
                <a:latin typeface="Arial" charset="0"/>
                <a:ea typeface="ＭＳ Ｐゴシック" pitchFamily="34" charset="-128"/>
                <a:cs typeface="+mn-cs"/>
              </a:defRPr>
            </a:lvl3pPr>
            <a:lvl4pPr marL="1371600" algn="ctr" rtl="0" fontAlgn="base">
              <a:spcBef>
                <a:spcPct val="0"/>
              </a:spcBef>
              <a:spcAft>
                <a:spcPct val="40000"/>
              </a:spcAft>
              <a:defRPr sz="2400" kern="1200">
                <a:solidFill>
                  <a:srgbClr val="0095D3"/>
                </a:solidFill>
                <a:latin typeface="Arial" charset="0"/>
                <a:ea typeface="ＭＳ Ｐゴシック" pitchFamily="34" charset="-128"/>
                <a:cs typeface="+mn-cs"/>
              </a:defRPr>
            </a:lvl4pPr>
            <a:lvl5pPr marL="1828800" algn="ctr" rtl="0" fontAlgn="base">
              <a:spcBef>
                <a:spcPct val="0"/>
              </a:spcBef>
              <a:spcAft>
                <a:spcPct val="40000"/>
              </a:spcAft>
              <a:defRPr sz="2400" kern="1200">
                <a:solidFill>
                  <a:srgbClr val="0095D3"/>
                </a:solidFill>
                <a:latin typeface="Arial" charset="0"/>
                <a:ea typeface="ＭＳ Ｐゴシック" pitchFamily="34" charset="-128"/>
                <a:cs typeface="+mn-cs"/>
              </a:defRPr>
            </a:lvl5pPr>
            <a:lvl6pPr marL="2286000" algn="l" defTabSz="914400" rtl="0" eaLnBrk="1" latinLnBrk="0" hangingPunct="1">
              <a:defRPr sz="2400" kern="1200">
                <a:solidFill>
                  <a:srgbClr val="0095D3"/>
                </a:solidFill>
                <a:latin typeface="Arial" charset="0"/>
                <a:ea typeface="ＭＳ Ｐゴシック" pitchFamily="34" charset="-128"/>
                <a:cs typeface="+mn-cs"/>
              </a:defRPr>
            </a:lvl6pPr>
            <a:lvl7pPr marL="2743200" algn="l" defTabSz="914400" rtl="0" eaLnBrk="1" latinLnBrk="0" hangingPunct="1">
              <a:defRPr sz="2400" kern="1200">
                <a:solidFill>
                  <a:srgbClr val="0095D3"/>
                </a:solidFill>
                <a:latin typeface="Arial" charset="0"/>
                <a:ea typeface="ＭＳ Ｐゴシック" pitchFamily="34" charset="-128"/>
                <a:cs typeface="+mn-cs"/>
              </a:defRPr>
            </a:lvl7pPr>
            <a:lvl8pPr marL="3200400" algn="l" defTabSz="914400" rtl="0" eaLnBrk="1" latinLnBrk="0" hangingPunct="1">
              <a:defRPr sz="2400" kern="1200">
                <a:solidFill>
                  <a:srgbClr val="0095D3"/>
                </a:solidFill>
                <a:latin typeface="Arial" charset="0"/>
                <a:ea typeface="ＭＳ Ｐゴシック" pitchFamily="34" charset="-128"/>
                <a:cs typeface="+mn-cs"/>
              </a:defRPr>
            </a:lvl8pPr>
            <a:lvl9pPr marL="3657600" algn="l" defTabSz="914400" rtl="0" eaLnBrk="1" latinLnBrk="0" hangingPunct="1">
              <a:defRPr sz="2400" kern="1200">
                <a:solidFill>
                  <a:srgbClr val="0095D3"/>
                </a:solidFill>
                <a:latin typeface="Arial" charset="0"/>
                <a:ea typeface="ＭＳ Ｐゴシック" pitchFamily="34" charset="-128"/>
                <a:cs typeface="+mn-cs"/>
              </a:defRPr>
            </a:lvl9pPr>
          </a:lstStyle>
          <a:p>
            <a:pPr marL="0" marR="0" indent="0" algn="ctr" defTabSz="914400" eaLnBrk="1" latinLnBrk="0" hangingPunct="1">
              <a:lnSpc>
                <a:spcPct val="100000"/>
              </a:lnSpc>
              <a:buClrTx/>
              <a:buSzTx/>
              <a:buFontTx/>
              <a:buNone/>
              <a:tabLst/>
            </a:pPr>
            <a:endParaRPr lang="zh-CN" altLang="en-US" sz="1800" smtClean="0">
              <a:solidFill>
                <a:srgbClr val="FFFFFF"/>
              </a:solidFill>
              <a:latin typeface="Arial"/>
              <a:ea typeface="DFHeiW5-GB"/>
              <a:sym typeface="Arial"/>
            </a:endParaRPr>
          </a:p>
        </p:txBody>
      </p:sp>
      <p:pic>
        <p:nvPicPr>
          <p:cNvPr id="11" name="Picture 10" descr="ICON_VirtTriangle_flat_Q408.png"/>
          <p:cNvPicPr>
            <a:picLocks noChangeAspect="1"/>
          </p:cNvPicPr>
          <p:nvPr/>
        </p:nvPicPr>
        <p:blipFill>
          <a:blip r:embed="rId4" cstate="email"/>
          <a:srcRect/>
          <a:stretch>
            <a:fillRect/>
          </a:stretch>
        </p:blipFill>
        <p:spPr bwMode="auto">
          <a:xfrm>
            <a:off x="1273449" y="2505694"/>
            <a:ext cx="1785099" cy="429049"/>
          </a:xfrm>
          <a:prstGeom prst="rect">
            <a:avLst/>
          </a:prstGeom>
          <a:noFill/>
          <a:ln w="9525">
            <a:noFill/>
            <a:miter lim="800000"/>
            <a:headEnd/>
            <a:tailEnd/>
          </a:ln>
        </p:spPr>
      </p:pic>
      <p:pic>
        <p:nvPicPr>
          <p:cNvPr id="12" name="Picture 11" descr="ICON_VirtTriangle_flat_Q408.png"/>
          <p:cNvPicPr>
            <a:picLocks noChangeAspect="1"/>
          </p:cNvPicPr>
          <p:nvPr/>
        </p:nvPicPr>
        <p:blipFill>
          <a:blip r:embed="rId4" cstate="email"/>
          <a:srcRect/>
          <a:stretch>
            <a:fillRect/>
          </a:stretch>
        </p:blipFill>
        <p:spPr bwMode="auto">
          <a:xfrm>
            <a:off x="3461663" y="2505695"/>
            <a:ext cx="1785099" cy="429042"/>
          </a:xfrm>
          <a:prstGeom prst="rect">
            <a:avLst/>
          </a:prstGeom>
          <a:noFill/>
          <a:ln w="9525">
            <a:noFill/>
            <a:miter lim="800000"/>
            <a:headEnd/>
            <a:tailEnd/>
          </a:ln>
        </p:spPr>
      </p:pic>
      <p:pic>
        <p:nvPicPr>
          <p:cNvPr id="13" name="Picture 12" descr="ICON_VirtTriangle_flat_Q408.png"/>
          <p:cNvPicPr>
            <a:picLocks noChangeAspect="1"/>
          </p:cNvPicPr>
          <p:nvPr/>
        </p:nvPicPr>
        <p:blipFill>
          <a:blip r:embed="rId4" cstate="email"/>
          <a:srcRect/>
          <a:stretch>
            <a:fillRect/>
          </a:stretch>
        </p:blipFill>
        <p:spPr bwMode="auto">
          <a:xfrm>
            <a:off x="5682902" y="2505695"/>
            <a:ext cx="1785099" cy="413937"/>
          </a:xfrm>
          <a:prstGeom prst="rect">
            <a:avLst/>
          </a:prstGeom>
          <a:noFill/>
          <a:ln w="9525">
            <a:noFill/>
            <a:miter lim="800000"/>
            <a:headEnd/>
            <a:tailEnd/>
          </a:ln>
        </p:spPr>
      </p:pic>
      <p:sp>
        <p:nvSpPr>
          <p:cNvPr id="14" name="Rounded Rectangle 13"/>
          <p:cNvSpPr/>
          <p:nvPr/>
        </p:nvSpPr>
        <p:spPr bwMode="auto">
          <a:xfrm>
            <a:off x="1151642" y="2059376"/>
            <a:ext cx="6249696" cy="446318"/>
          </a:xfrm>
          <a:prstGeom prst="roundRect">
            <a:avLst/>
          </a:prstGeom>
          <a:gradFill>
            <a:gsLst>
              <a:gs pos="0">
                <a:srgbClr val="2F97D9"/>
              </a:gs>
              <a:gs pos="100000">
                <a:srgbClr val="8FD1F0"/>
              </a:gs>
            </a:gsLst>
          </a:gradFill>
          <a:ln w="12700">
            <a:solidFill>
              <a:srgbClr val="39A5E5"/>
            </a:solidFill>
            <a:headEnd type="none" w="med" len="med"/>
            <a:tailEnd type="none" w="med" len="med"/>
          </a:ln>
          <a:effectLst/>
          <a:scene3d>
            <a:camera prst="orthographicFront"/>
            <a:lightRig rig="threePt" dir="t"/>
          </a:scene3d>
          <a:sp3d>
            <a:bevelT w="25400" h="6350"/>
          </a:sp3d>
        </p:spPr>
        <p:style>
          <a:lnRef idx="1">
            <a:schemeClr val="accent4"/>
          </a:lnRef>
          <a:fillRef idx="3">
            <a:schemeClr val="accent4"/>
          </a:fillRef>
          <a:effectRef idx="2">
            <a:schemeClr val="accent4"/>
          </a:effectRef>
          <a:fontRef idx="minor">
            <a:schemeClr val="lt1"/>
          </a:fontRef>
        </p:style>
        <p:txBody>
          <a:bodyPr anchor="ctr"/>
          <a:lstStyle>
            <a:defPPr>
              <a:defRPr lang="en-US"/>
            </a:defPPr>
            <a:lvl1pPr algn="ctr" rtl="0" fontAlgn="base">
              <a:spcBef>
                <a:spcPct val="0"/>
              </a:spcBef>
              <a:spcAft>
                <a:spcPct val="40000"/>
              </a:spcAft>
              <a:defRPr sz="2400" kern="1200">
                <a:solidFill>
                  <a:schemeClr val="lt1"/>
                </a:solidFill>
                <a:latin typeface="+mn-lt"/>
                <a:ea typeface="+mn-ea"/>
                <a:cs typeface="+mn-cs"/>
              </a:defRPr>
            </a:lvl1pPr>
            <a:lvl2pPr marL="457200" algn="ctr" rtl="0" fontAlgn="base">
              <a:spcBef>
                <a:spcPct val="0"/>
              </a:spcBef>
              <a:spcAft>
                <a:spcPct val="40000"/>
              </a:spcAft>
              <a:defRPr sz="2400" kern="1200">
                <a:solidFill>
                  <a:schemeClr val="lt1"/>
                </a:solidFill>
                <a:latin typeface="+mn-lt"/>
                <a:ea typeface="+mn-ea"/>
                <a:cs typeface="+mn-cs"/>
              </a:defRPr>
            </a:lvl2pPr>
            <a:lvl3pPr marL="914400" algn="ctr" rtl="0" fontAlgn="base">
              <a:spcBef>
                <a:spcPct val="0"/>
              </a:spcBef>
              <a:spcAft>
                <a:spcPct val="40000"/>
              </a:spcAft>
              <a:defRPr sz="2400" kern="1200">
                <a:solidFill>
                  <a:schemeClr val="lt1"/>
                </a:solidFill>
                <a:latin typeface="+mn-lt"/>
                <a:ea typeface="+mn-ea"/>
                <a:cs typeface="+mn-cs"/>
              </a:defRPr>
            </a:lvl3pPr>
            <a:lvl4pPr marL="1371600" algn="ctr" rtl="0" fontAlgn="base">
              <a:spcBef>
                <a:spcPct val="0"/>
              </a:spcBef>
              <a:spcAft>
                <a:spcPct val="40000"/>
              </a:spcAft>
              <a:defRPr sz="2400" kern="1200">
                <a:solidFill>
                  <a:schemeClr val="lt1"/>
                </a:solidFill>
                <a:latin typeface="+mn-lt"/>
                <a:ea typeface="+mn-ea"/>
                <a:cs typeface="+mn-cs"/>
              </a:defRPr>
            </a:lvl4pPr>
            <a:lvl5pPr marL="1828800" algn="ctr" rtl="0" fontAlgn="base">
              <a:spcBef>
                <a:spcPct val="0"/>
              </a:spcBef>
              <a:spcAft>
                <a:spcPct val="4000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spcAft>
                <a:spcPct val="0"/>
              </a:spcAft>
            </a:pPr>
            <a:r>
              <a:rPr lang="en-US" altLang="zh-CN" sz="1600" b="1" smtClean="0">
                <a:solidFill>
                  <a:srgbClr val="FFFFFF"/>
                </a:solidFill>
                <a:latin typeface="Arial"/>
                <a:ea typeface="DFHeiW5-GB"/>
                <a:cs typeface="SimSun"/>
                <a:sym typeface="Arial"/>
              </a:rPr>
              <a:t>vSphere</a:t>
            </a:r>
            <a:endParaRPr lang="en-US" altLang="zh-CN" sz="1600" b="1">
              <a:solidFill>
                <a:srgbClr val="FFFFFF"/>
              </a:solidFill>
              <a:latin typeface="Arial"/>
              <a:ea typeface="DFHeiW5-GB"/>
              <a:cs typeface="SimSun"/>
              <a:sym typeface="Arial"/>
            </a:endParaRPr>
          </a:p>
        </p:txBody>
      </p:sp>
      <p:pic>
        <p:nvPicPr>
          <p:cNvPr id="15" name="Picture 14" descr="http://t0.gstatic.com/images?q=tbn:ANd9GcRwwChU02O_iT9y8vZQh-Gs-VAxs6P9rdghYc01LLbbpNzIMrON"/>
          <p:cNvPicPr>
            <a:picLocks noChangeAspect="1" noChangeArrowheads="1"/>
          </p:cNvPicPr>
          <p:nvPr/>
        </p:nvPicPr>
        <p:blipFill>
          <a:blip r:embed="rId5" cstate="print"/>
          <a:srcRect/>
          <a:stretch>
            <a:fillRect/>
          </a:stretch>
        </p:blipFill>
        <p:spPr bwMode="auto">
          <a:xfrm>
            <a:off x="3347897" y="3612287"/>
            <a:ext cx="354497" cy="329678"/>
          </a:xfrm>
          <a:prstGeom prst="rect">
            <a:avLst/>
          </a:prstGeom>
          <a:noFill/>
        </p:spPr>
      </p:pic>
      <p:pic>
        <p:nvPicPr>
          <p:cNvPr id="16" name="Picture 15" descr="http://t0.gstatic.com/images?q=tbn:ANd9GcRwwChU02O_iT9y8vZQh-Gs-VAxs6P9rdghYc01LLbbpNzIMrON"/>
          <p:cNvPicPr>
            <a:picLocks noChangeAspect="1" noChangeArrowheads="1"/>
          </p:cNvPicPr>
          <p:nvPr/>
        </p:nvPicPr>
        <p:blipFill>
          <a:blip r:embed="rId5" cstate="print"/>
          <a:srcRect/>
          <a:stretch>
            <a:fillRect/>
          </a:stretch>
        </p:blipFill>
        <p:spPr bwMode="auto">
          <a:xfrm>
            <a:off x="1561342" y="3566974"/>
            <a:ext cx="354497" cy="329678"/>
          </a:xfrm>
          <a:prstGeom prst="rect">
            <a:avLst/>
          </a:prstGeom>
          <a:noFill/>
        </p:spPr>
      </p:pic>
      <p:pic>
        <p:nvPicPr>
          <p:cNvPr id="17" name="Picture 16" descr="ICON_Server_flat_Q408.png"/>
          <p:cNvPicPr>
            <a:picLocks noChangeAspect="1"/>
          </p:cNvPicPr>
          <p:nvPr/>
        </p:nvPicPr>
        <p:blipFill>
          <a:blip r:embed="rId6" cstate="print"/>
          <a:srcRect/>
          <a:stretch>
            <a:fillRect/>
          </a:stretch>
        </p:blipFill>
        <p:spPr bwMode="auto">
          <a:xfrm>
            <a:off x="1250061" y="3020789"/>
            <a:ext cx="1802206" cy="395194"/>
          </a:xfrm>
          <a:prstGeom prst="rect">
            <a:avLst/>
          </a:prstGeom>
          <a:noFill/>
          <a:ln w="9525">
            <a:noFill/>
            <a:miter lim="800000"/>
            <a:headEnd/>
            <a:tailEnd/>
          </a:ln>
        </p:spPr>
      </p:pic>
      <p:pic>
        <p:nvPicPr>
          <p:cNvPr id="18" name="Picture 17" descr="ICON_Server_flat_Q408.png"/>
          <p:cNvPicPr>
            <a:picLocks noChangeAspect="1"/>
          </p:cNvPicPr>
          <p:nvPr/>
        </p:nvPicPr>
        <p:blipFill>
          <a:blip r:embed="rId6" cstate="print"/>
          <a:srcRect/>
          <a:stretch>
            <a:fillRect/>
          </a:stretch>
        </p:blipFill>
        <p:spPr bwMode="auto">
          <a:xfrm>
            <a:off x="3247821" y="3020789"/>
            <a:ext cx="1802206" cy="395194"/>
          </a:xfrm>
          <a:prstGeom prst="rect">
            <a:avLst/>
          </a:prstGeom>
          <a:noFill/>
          <a:ln w="9525">
            <a:noFill/>
            <a:miter lim="800000"/>
            <a:headEnd/>
            <a:tailEnd/>
          </a:ln>
        </p:spPr>
      </p:pic>
      <p:pic>
        <p:nvPicPr>
          <p:cNvPr id="19" name="Picture 18" descr="ICON_Server_flat_Q408.png"/>
          <p:cNvPicPr>
            <a:picLocks noChangeAspect="1"/>
          </p:cNvPicPr>
          <p:nvPr/>
        </p:nvPicPr>
        <p:blipFill>
          <a:blip r:embed="rId6" cstate="print"/>
          <a:srcRect/>
          <a:stretch>
            <a:fillRect/>
          </a:stretch>
        </p:blipFill>
        <p:spPr bwMode="auto">
          <a:xfrm>
            <a:off x="5705092" y="3017020"/>
            <a:ext cx="1802206" cy="395194"/>
          </a:xfrm>
          <a:prstGeom prst="rect">
            <a:avLst/>
          </a:prstGeom>
          <a:noFill/>
          <a:ln w="9525">
            <a:noFill/>
            <a:miter lim="800000"/>
            <a:headEnd/>
            <a:tailEnd/>
          </a:ln>
        </p:spPr>
      </p:pic>
      <p:sp>
        <p:nvSpPr>
          <p:cNvPr id="20" name="TextBox 39"/>
          <p:cNvSpPr txBox="1"/>
          <p:nvPr/>
        </p:nvSpPr>
        <p:spPr>
          <a:xfrm>
            <a:off x="4149416" y="4166149"/>
            <a:ext cx="963531" cy="138499"/>
          </a:xfrm>
          <a:prstGeom prst="rect">
            <a:avLst/>
          </a:prstGeom>
          <a:noFill/>
        </p:spPr>
        <p:txBody>
          <a:bodyPr wrap="square" lIns="0" tIns="0" rIns="0" bIns="0" rtlCol="0">
            <a:spAutoFit/>
          </a:bodyPr>
          <a:lstStyle>
            <a:defPPr>
              <a:defRPr lang="en-US"/>
            </a:defPPr>
            <a:lvl1pPr algn="ctr" rtl="0" fontAlgn="base">
              <a:spcBef>
                <a:spcPct val="0"/>
              </a:spcBef>
              <a:spcAft>
                <a:spcPct val="40000"/>
              </a:spcAft>
              <a:defRPr sz="2400" kern="1200">
                <a:solidFill>
                  <a:srgbClr val="0095D3"/>
                </a:solidFill>
                <a:latin typeface="Arial" charset="0"/>
                <a:ea typeface="ＭＳ Ｐゴシック" pitchFamily="34" charset="-128"/>
                <a:cs typeface="+mn-cs"/>
              </a:defRPr>
            </a:lvl1pPr>
            <a:lvl2pPr marL="457200" algn="ctr" rtl="0" fontAlgn="base">
              <a:spcBef>
                <a:spcPct val="0"/>
              </a:spcBef>
              <a:spcAft>
                <a:spcPct val="40000"/>
              </a:spcAft>
              <a:defRPr sz="2400" kern="1200">
                <a:solidFill>
                  <a:srgbClr val="0095D3"/>
                </a:solidFill>
                <a:latin typeface="Arial" charset="0"/>
                <a:ea typeface="ＭＳ Ｐゴシック" pitchFamily="34" charset="-128"/>
                <a:cs typeface="+mn-cs"/>
              </a:defRPr>
            </a:lvl2pPr>
            <a:lvl3pPr marL="914400" algn="ctr" rtl="0" fontAlgn="base">
              <a:spcBef>
                <a:spcPct val="0"/>
              </a:spcBef>
              <a:spcAft>
                <a:spcPct val="40000"/>
              </a:spcAft>
              <a:defRPr sz="2400" kern="1200">
                <a:solidFill>
                  <a:srgbClr val="0095D3"/>
                </a:solidFill>
                <a:latin typeface="Arial" charset="0"/>
                <a:ea typeface="ＭＳ Ｐゴシック" pitchFamily="34" charset="-128"/>
                <a:cs typeface="+mn-cs"/>
              </a:defRPr>
            </a:lvl3pPr>
            <a:lvl4pPr marL="1371600" algn="ctr" rtl="0" fontAlgn="base">
              <a:spcBef>
                <a:spcPct val="0"/>
              </a:spcBef>
              <a:spcAft>
                <a:spcPct val="40000"/>
              </a:spcAft>
              <a:defRPr sz="2400" kern="1200">
                <a:solidFill>
                  <a:srgbClr val="0095D3"/>
                </a:solidFill>
                <a:latin typeface="Arial" charset="0"/>
                <a:ea typeface="ＭＳ Ｐゴシック" pitchFamily="34" charset="-128"/>
                <a:cs typeface="+mn-cs"/>
              </a:defRPr>
            </a:lvl4pPr>
            <a:lvl5pPr marL="1828800" algn="ctr" rtl="0" fontAlgn="base">
              <a:spcBef>
                <a:spcPct val="0"/>
              </a:spcBef>
              <a:spcAft>
                <a:spcPct val="40000"/>
              </a:spcAft>
              <a:defRPr sz="2400" kern="1200">
                <a:solidFill>
                  <a:srgbClr val="0095D3"/>
                </a:solidFill>
                <a:latin typeface="Arial" charset="0"/>
                <a:ea typeface="ＭＳ Ｐゴシック" pitchFamily="34" charset="-128"/>
                <a:cs typeface="+mn-cs"/>
              </a:defRPr>
            </a:lvl5pPr>
            <a:lvl6pPr marL="2286000" algn="l" defTabSz="914400" rtl="0" eaLnBrk="1" latinLnBrk="0" hangingPunct="1">
              <a:defRPr sz="2400" kern="1200">
                <a:solidFill>
                  <a:srgbClr val="0095D3"/>
                </a:solidFill>
                <a:latin typeface="Arial" charset="0"/>
                <a:ea typeface="ＭＳ Ｐゴシック" pitchFamily="34" charset="-128"/>
                <a:cs typeface="+mn-cs"/>
              </a:defRPr>
            </a:lvl6pPr>
            <a:lvl7pPr marL="2743200" algn="l" defTabSz="914400" rtl="0" eaLnBrk="1" latinLnBrk="0" hangingPunct="1">
              <a:defRPr sz="2400" kern="1200">
                <a:solidFill>
                  <a:srgbClr val="0095D3"/>
                </a:solidFill>
                <a:latin typeface="Arial" charset="0"/>
                <a:ea typeface="ＭＳ Ｐゴシック" pitchFamily="34" charset="-128"/>
                <a:cs typeface="+mn-cs"/>
              </a:defRPr>
            </a:lvl7pPr>
            <a:lvl8pPr marL="3200400" algn="l" defTabSz="914400" rtl="0" eaLnBrk="1" latinLnBrk="0" hangingPunct="1">
              <a:defRPr sz="2400" kern="1200">
                <a:solidFill>
                  <a:srgbClr val="0095D3"/>
                </a:solidFill>
                <a:latin typeface="Arial" charset="0"/>
                <a:ea typeface="ＭＳ Ｐゴシック" pitchFamily="34" charset="-128"/>
                <a:cs typeface="+mn-cs"/>
              </a:defRPr>
            </a:lvl8pPr>
            <a:lvl9pPr marL="3657600" algn="l" defTabSz="914400" rtl="0" eaLnBrk="1" latinLnBrk="0" hangingPunct="1">
              <a:defRPr sz="2400" kern="1200">
                <a:solidFill>
                  <a:srgbClr val="0095D3"/>
                </a:solidFill>
                <a:latin typeface="Arial" charset="0"/>
                <a:ea typeface="ＭＳ Ｐゴシック" pitchFamily="34" charset="-128"/>
                <a:cs typeface="+mn-cs"/>
              </a:defRPr>
            </a:lvl9pPr>
          </a:lstStyle>
          <a:p>
            <a:pPr algn="l"/>
            <a:r>
              <a:rPr lang="zh-CN" altLang="en-US" sz="900" b="1" dirty="0" smtClean="0">
                <a:solidFill>
                  <a:srgbClr val="333333"/>
                </a:solidFill>
                <a:latin typeface="Arial"/>
                <a:ea typeface="DFHeiW5-GB"/>
                <a:cs typeface="SimSun"/>
                <a:sym typeface="Arial"/>
              </a:rPr>
              <a:t>硬盘</a:t>
            </a:r>
            <a:endParaRPr lang="zh-CN" altLang="en-US" sz="900" b="1" dirty="0">
              <a:solidFill>
                <a:srgbClr val="333333"/>
              </a:solidFill>
              <a:latin typeface="Arial"/>
              <a:ea typeface="DFHeiW5-GB"/>
              <a:cs typeface="SimSun"/>
              <a:sym typeface="Arial"/>
            </a:endParaRPr>
          </a:p>
        </p:txBody>
      </p:sp>
      <p:sp>
        <p:nvSpPr>
          <p:cNvPr id="21" name="TextBox 42"/>
          <p:cNvSpPr txBox="1"/>
          <p:nvPr/>
        </p:nvSpPr>
        <p:spPr>
          <a:xfrm>
            <a:off x="2244721" y="4186870"/>
            <a:ext cx="1153812" cy="138499"/>
          </a:xfrm>
          <a:prstGeom prst="rect">
            <a:avLst/>
          </a:prstGeom>
          <a:noFill/>
        </p:spPr>
        <p:txBody>
          <a:bodyPr wrap="square" lIns="0" tIns="0" rIns="0" bIns="0" rtlCol="0">
            <a:spAutoFit/>
          </a:bodyPr>
          <a:lstStyle>
            <a:defPPr>
              <a:defRPr lang="en-US"/>
            </a:defPPr>
            <a:lvl1pPr algn="ctr" rtl="0" fontAlgn="base">
              <a:spcBef>
                <a:spcPct val="0"/>
              </a:spcBef>
              <a:spcAft>
                <a:spcPct val="40000"/>
              </a:spcAft>
              <a:defRPr sz="2400" kern="1200">
                <a:solidFill>
                  <a:srgbClr val="0095D3"/>
                </a:solidFill>
                <a:latin typeface="Arial" charset="0"/>
                <a:ea typeface="ＭＳ Ｐゴシック" pitchFamily="34" charset="-128"/>
                <a:cs typeface="+mn-cs"/>
              </a:defRPr>
            </a:lvl1pPr>
            <a:lvl2pPr marL="457200" algn="ctr" rtl="0" fontAlgn="base">
              <a:spcBef>
                <a:spcPct val="0"/>
              </a:spcBef>
              <a:spcAft>
                <a:spcPct val="40000"/>
              </a:spcAft>
              <a:defRPr sz="2400" kern="1200">
                <a:solidFill>
                  <a:srgbClr val="0095D3"/>
                </a:solidFill>
                <a:latin typeface="Arial" charset="0"/>
                <a:ea typeface="ＭＳ Ｐゴシック" pitchFamily="34" charset="-128"/>
                <a:cs typeface="+mn-cs"/>
              </a:defRPr>
            </a:lvl2pPr>
            <a:lvl3pPr marL="914400" algn="ctr" rtl="0" fontAlgn="base">
              <a:spcBef>
                <a:spcPct val="0"/>
              </a:spcBef>
              <a:spcAft>
                <a:spcPct val="40000"/>
              </a:spcAft>
              <a:defRPr sz="2400" kern="1200">
                <a:solidFill>
                  <a:srgbClr val="0095D3"/>
                </a:solidFill>
                <a:latin typeface="Arial" charset="0"/>
                <a:ea typeface="ＭＳ Ｐゴシック" pitchFamily="34" charset="-128"/>
                <a:cs typeface="+mn-cs"/>
              </a:defRPr>
            </a:lvl3pPr>
            <a:lvl4pPr marL="1371600" algn="ctr" rtl="0" fontAlgn="base">
              <a:spcBef>
                <a:spcPct val="0"/>
              </a:spcBef>
              <a:spcAft>
                <a:spcPct val="40000"/>
              </a:spcAft>
              <a:defRPr sz="2400" kern="1200">
                <a:solidFill>
                  <a:srgbClr val="0095D3"/>
                </a:solidFill>
                <a:latin typeface="Arial" charset="0"/>
                <a:ea typeface="ＭＳ Ｐゴシック" pitchFamily="34" charset="-128"/>
                <a:cs typeface="+mn-cs"/>
              </a:defRPr>
            </a:lvl4pPr>
            <a:lvl5pPr marL="1828800" algn="ctr" rtl="0" fontAlgn="base">
              <a:spcBef>
                <a:spcPct val="0"/>
              </a:spcBef>
              <a:spcAft>
                <a:spcPct val="40000"/>
              </a:spcAft>
              <a:defRPr sz="2400" kern="1200">
                <a:solidFill>
                  <a:srgbClr val="0095D3"/>
                </a:solidFill>
                <a:latin typeface="Arial" charset="0"/>
                <a:ea typeface="ＭＳ Ｐゴシック" pitchFamily="34" charset="-128"/>
                <a:cs typeface="+mn-cs"/>
              </a:defRPr>
            </a:lvl5pPr>
            <a:lvl6pPr marL="2286000" algn="l" defTabSz="914400" rtl="0" eaLnBrk="1" latinLnBrk="0" hangingPunct="1">
              <a:defRPr sz="2400" kern="1200">
                <a:solidFill>
                  <a:srgbClr val="0095D3"/>
                </a:solidFill>
                <a:latin typeface="Arial" charset="0"/>
                <a:ea typeface="ＭＳ Ｐゴシック" pitchFamily="34" charset="-128"/>
                <a:cs typeface="+mn-cs"/>
              </a:defRPr>
            </a:lvl6pPr>
            <a:lvl7pPr marL="2743200" algn="l" defTabSz="914400" rtl="0" eaLnBrk="1" latinLnBrk="0" hangingPunct="1">
              <a:defRPr sz="2400" kern="1200">
                <a:solidFill>
                  <a:srgbClr val="0095D3"/>
                </a:solidFill>
                <a:latin typeface="Arial" charset="0"/>
                <a:ea typeface="ＭＳ Ｐゴシック" pitchFamily="34" charset="-128"/>
                <a:cs typeface="+mn-cs"/>
              </a:defRPr>
            </a:lvl7pPr>
            <a:lvl8pPr marL="3200400" algn="l" defTabSz="914400" rtl="0" eaLnBrk="1" latinLnBrk="0" hangingPunct="1">
              <a:defRPr sz="2400" kern="1200">
                <a:solidFill>
                  <a:srgbClr val="0095D3"/>
                </a:solidFill>
                <a:latin typeface="Arial" charset="0"/>
                <a:ea typeface="ＭＳ Ｐゴシック" pitchFamily="34" charset="-128"/>
                <a:cs typeface="+mn-cs"/>
              </a:defRPr>
            </a:lvl8pPr>
            <a:lvl9pPr marL="3657600" algn="l" defTabSz="914400" rtl="0" eaLnBrk="1" latinLnBrk="0" hangingPunct="1">
              <a:defRPr sz="2400" kern="1200">
                <a:solidFill>
                  <a:srgbClr val="0095D3"/>
                </a:solidFill>
                <a:latin typeface="Arial" charset="0"/>
                <a:ea typeface="ＭＳ Ｐゴシック" pitchFamily="34" charset="-128"/>
                <a:cs typeface="+mn-cs"/>
              </a:defRPr>
            </a:lvl9pPr>
          </a:lstStyle>
          <a:p>
            <a:pPr algn="l"/>
            <a:r>
              <a:rPr lang="zh-CN" altLang="en-US" sz="900" b="1" dirty="0" smtClean="0">
                <a:solidFill>
                  <a:srgbClr val="333333"/>
                </a:solidFill>
                <a:latin typeface="Arial"/>
                <a:ea typeface="DFHeiW5-GB"/>
                <a:cs typeface="SimSun"/>
                <a:sym typeface="Arial"/>
              </a:rPr>
              <a:t>硬盘</a:t>
            </a:r>
            <a:endParaRPr lang="zh-CN" altLang="en-US" sz="900" b="1" dirty="0">
              <a:solidFill>
                <a:srgbClr val="333333"/>
              </a:solidFill>
              <a:latin typeface="Arial"/>
              <a:ea typeface="DFHeiW5-GB"/>
              <a:cs typeface="SimSun"/>
              <a:sym typeface="Arial"/>
            </a:endParaRPr>
          </a:p>
        </p:txBody>
      </p:sp>
      <p:pic>
        <p:nvPicPr>
          <p:cNvPr id="22" name="Picture 21" descr="ICON_DiscDrive_Q308"/>
          <p:cNvPicPr>
            <a:picLocks noChangeAspect="1" noChangeArrowheads="1"/>
          </p:cNvPicPr>
          <p:nvPr/>
        </p:nvPicPr>
        <p:blipFill>
          <a:blip r:embed="rId7" cstate="print"/>
          <a:srcRect/>
          <a:stretch>
            <a:fillRect/>
          </a:stretch>
        </p:blipFill>
        <p:spPr bwMode="auto">
          <a:xfrm>
            <a:off x="1812658" y="3512444"/>
            <a:ext cx="619467" cy="393119"/>
          </a:xfrm>
          <a:prstGeom prst="rect">
            <a:avLst/>
          </a:prstGeom>
          <a:noFill/>
          <a:ln w="9525">
            <a:noFill/>
            <a:miter lim="800000"/>
            <a:headEnd/>
            <a:tailEnd/>
          </a:ln>
        </p:spPr>
      </p:pic>
      <p:pic>
        <p:nvPicPr>
          <p:cNvPr id="23" name="Picture 22" descr="ICON_DiscDrive_Q308"/>
          <p:cNvPicPr>
            <a:picLocks noChangeAspect="1" noChangeArrowheads="1"/>
          </p:cNvPicPr>
          <p:nvPr/>
        </p:nvPicPr>
        <p:blipFill>
          <a:blip r:embed="rId7" cstate="print"/>
          <a:srcRect/>
          <a:stretch>
            <a:fillRect/>
          </a:stretch>
        </p:blipFill>
        <p:spPr bwMode="auto">
          <a:xfrm>
            <a:off x="2260090" y="3550797"/>
            <a:ext cx="644464" cy="408982"/>
          </a:xfrm>
          <a:prstGeom prst="rect">
            <a:avLst/>
          </a:prstGeom>
          <a:noFill/>
          <a:ln w="9525">
            <a:noFill/>
            <a:miter lim="800000"/>
            <a:headEnd/>
            <a:tailEnd/>
          </a:ln>
        </p:spPr>
      </p:pic>
      <p:pic>
        <p:nvPicPr>
          <p:cNvPr id="24" name="Picture 23" descr="ICON_DiscDrive_Q308"/>
          <p:cNvPicPr>
            <a:picLocks noChangeAspect="1" noChangeArrowheads="1"/>
          </p:cNvPicPr>
          <p:nvPr/>
        </p:nvPicPr>
        <p:blipFill>
          <a:blip r:embed="rId7" cstate="print"/>
          <a:srcRect/>
          <a:stretch>
            <a:fillRect/>
          </a:stretch>
        </p:blipFill>
        <p:spPr bwMode="auto">
          <a:xfrm>
            <a:off x="3673093" y="3490380"/>
            <a:ext cx="644464" cy="408982"/>
          </a:xfrm>
          <a:prstGeom prst="rect">
            <a:avLst/>
          </a:prstGeom>
          <a:noFill/>
          <a:ln w="9525">
            <a:noFill/>
            <a:miter lim="800000"/>
            <a:headEnd/>
            <a:tailEnd/>
          </a:ln>
        </p:spPr>
      </p:pic>
      <p:pic>
        <p:nvPicPr>
          <p:cNvPr id="25" name="Picture 24" descr="ICON_DiscDrive_Q308"/>
          <p:cNvPicPr>
            <a:picLocks noChangeAspect="1" noChangeArrowheads="1"/>
          </p:cNvPicPr>
          <p:nvPr/>
        </p:nvPicPr>
        <p:blipFill>
          <a:blip r:embed="rId7" cstate="print"/>
          <a:srcRect/>
          <a:stretch>
            <a:fillRect/>
          </a:stretch>
        </p:blipFill>
        <p:spPr bwMode="auto">
          <a:xfrm>
            <a:off x="4160335" y="3505484"/>
            <a:ext cx="644464" cy="408982"/>
          </a:xfrm>
          <a:prstGeom prst="rect">
            <a:avLst/>
          </a:prstGeom>
          <a:noFill/>
          <a:ln w="9525">
            <a:noFill/>
            <a:miter lim="800000"/>
            <a:headEnd/>
            <a:tailEnd/>
          </a:ln>
        </p:spPr>
      </p:pic>
      <p:sp>
        <p:nvSpPr>
          <p:cNvPr id="26" name="TextBox 59"/>
          <p:cNvSpPr txBox="1"/>
          <p:nvPr/>
        </p:nvSpPr>
        <p:spPr>
          <a:xfrm>
            <a:off x="1465133" y="4066036"/>
            <a:ext cx="731535" cy="138499"/>
          </a:xfrm>
          <a:prstGeom prst="rect">
            <a:avLst/>
          </a:prstGeom>
          <a:noFill/>
        </p:spPr>
        <p:txBody>
          <a:bodyPr wrap="square" lIns="0" tIns="0" rIns="0" bIns="0" rtlCol="0">
            <a:spAutoFit/>
          </a:bodyPr>
          <a:lstStyle>
            <a:defPPr>
              <a:defRPr lang="en-US"/>
            </a:defPPr>
            <a:lvl1pPr algn="ctr" rtl="0" fontAlgn="base">
              <a:spcBef>
                <a:spcPct val="0"/>
              </a:spcBef>
              <a:spcAft>
                <a:spcPct val="40000"/>
              </a:spcAft>
              <a:defRPr sz="2400" kern="1200">
                <a:solidFill>
                  <a:srgbClr val="0095D3"/>
                </a:solidFill>
                <a:latin typeface="Arial" charset="0"/>
                <a:ea typeface="ＭＳ Ｐゴシック" pitchFamily="34" charset="-128"/>
                <a:cs typeface="+mn-cs"/>
              </a:defRPr>
            </a:lvl1pPr>
            <a:lvl2pPr marL="457200" algn="ctr" rtl="0" fontAlgn="base">
              <a:spcBef>
                <a:spcPct val="0"/>
              </a:spcBef>
              <a:spcAft>
                <a:spcPct val="40000"/>
              </a:spcAft>
              <a:defRPr sz="2400" kern="1200">
                <a:solidFill>
                  <a:srgbClr val="0095D3"/>
                </a:solidFill>
                <a:latin typeface="Arial" charset="0"/>
                <a:ea typeface="ＭＳ Ｐゴシック" pitchFamily="34" charset="-128"/>
                <a:cs typeface="+mn-cs"/>
              </a:defRPr>
            </a:lvl2pPr>
            <a:lvl3pPr marL="914400" algn="ctr" rtl="0" fontAlgn="base">
              <a:spcBef>
                <a:spcPct val="0"/>
              </a:spcBef>
              <a:spcAft>
                <a:spcPct val="40000"/>
              </a:spcAft>
              <a:defRPr sz="2400" kern="1200">
                <a:solidFill>
                  <a:srgbClr val="0095D3"/>
                </a:solidFill>
                <a:latin typeface="Arial" charset="0"/>
                <a:ea typeface="ＭＳ Ｐゴシック" pitchFamily="34" charset="-128"/>
                <a:cs typeface="+mn-cs"/>
              </a:defRPr>
            </a:lvl3pPr>
            <a:lvl4pPr marL="1371600" algn="ctr" rtl="0" fontAlgn="base">
              <a:spcBef>
                <a:spcPct val="0"/>
              </a:spcBef>
              <a:spcAft>
                <a:spcPct val="40000"/>
              </a:spcAft>
              <a:defRPr sz="2400" kern="1200">
                <a:solidFill>
                  <a:srgbClr val="0095D3"/>
                </a:solidFill>
                <a:latin typeface="Arial" charset="0"/>
                <a:ea typeface="ＭＳ Ｐゴシック" pitchFamily="34" charset="-128"/>
                <a:cs typeface="+mn-cs"/>
              </a:defRPr>
            </a:lvl4pPr>
            <a:lvl5pPr marL="1828800" algn="ctr" rtl="0" fontAlgn="base">
              <a:spcBef>
                <a:spcPct val="0"/>
              </a:spcBef>
              <a:spcAft>
                <a:spcPct val="40000"/>
              </a:spcAft>
              <a:defRPr sz="2400" kern="1200">
                <a:solidFill>
                  <a:srgbClr val="0095D3"/>
                </a:solidFill>
                <a:latin typeface="Arial" charset="0"/>
                <a:ea typeface="ＭＳ Ｐゴシック" pitchFamily="34" charset="-128"/>
                <a:cs typeface="+mn-cs"/>
              </a:defRPr>
            </a:lvl5pPr>
            <a:lvl6pPr marL="2286000" algn="l" defTabSz="914400" rtl="0" eaLnBrk="1" latinLnBrk="0" hangingPunct="1">
              <a:defRPr sz="2400" kern="1200">
                <a:solidFill>
                  <a:srgbClr val="0095D3"/>
                </a:solidFill>
                <a:latin typeface="Arial" charset="0"/>
                <a:ea typeface="ＭＳ Ｐゴシック" pitchFamily="34" charset="-128"/>
                <a:cs typeface="+mn-cs"/>
              </a:defRPr>
            </a:lvl6pPr>
            <a:lvl7pPr marL="2743200" algn="l" defTabSz="914400" rtl="0" eaLnBrk="1" latinLnBrk="0" hangingPunct="1">
              <a:defRPr sz="2400" kern="1200">
                <a:solidFill>
                  <a:srgbClr val="0095D3"/>
                </a:solidFill>
                <a:latin typeface="Arial" charset="0"/>
                <a:ea typeface="ＭＳ Ｐゴシック" pitchFamily="34" charset="-128"/>
                <a:cs typeface="+mn-cs"/>
              </a:defRPr>
            </a:lvl7pPr>
            <a:lvl8pPr marL="3200400" algn="l" defTabSz="914400" rtl="0" eaLnBrk="1" latinLnBrk="0" hangingPunct="1">
              <a:defRPr sz="2400" kern="1200">
                <a:solidFill>
                  <a:srgbClr val="0095D3"/>
                </a:solidFill>
                <a:latin typeface="Arial" charset="0"/>
                <a:ea typeface="ＭＳ Ｐゴシック" pitchFamily="34" charset="-128"/>
                <a:cs typeface="+mn-cs"/>
              </a:defRPr>
            </a:lvl8pPr>
            <a:lvl9pPr marL="3657600" algn="l" defTabSz="914400" rtl="0" eaLnBrk="1" latinLnBrk="0" hangingPunct="1">
              <a:defRPr sz="2400" kern="1200">
                <a:solidFill>
                  <a:srgbClr val="0095D3"/>
                </a:solidFill>
                <a:latin typeface="Arial" charset="0"/>
                <a:ea typeface="ＭＳ Ｐゴシック" pitchFamily="34" charset="-128"/>
                <a:cs typeface="+mn-cs"/>
              </a:defRPr>
            </a:lvl9pPr>
          </a:lstStyle>
          <a:p>
            <a:pPr algn="l"/>
            <a:r>
              <a:rPr lang="en-US" altLang="zh-CN" sz="900" b="1" smtClean="0">
                <a:solidFill>
                  <a:srgbClr val="333333"/>
                </a:solidFill>
                <a:latin typeface="Arial"/>
                <a:ea typeface="DFHeiW5-GB"/>
                <a:cs typeface="SimSun"/>
                <a:sym typeface="Arial"/>
              </a:rPr>
              <a:t>SSD</a:t>
            </a:r>
            <a:endParaRPr lang="en-US" altLang="zh-CN" sz="900" b="1">
              <a:solidFill>
                <a:srgbClr val="333333"/>
              </a:solidFill>
              <a:latin typeface="Arial"/>
              <a:ea typeface="DFHeiW5-GB"/>
              <a:cs typeface="SimSun"/>
              <a:sym typeface="Arial"/>
            </a:endParaRPr>
          </a:p>
        </p:txBody>
      </p:sp>
      <p:sp>
        <p:nvSpPr>
          <p:cNvPr id="27" name="TextBox 60"/>
          <p:cNvSpPr txBox="1"/>
          <p:nvPr/>
        </p:nvSpPr>
        <p:spPr>
          <a:xfrm>
            <a:off x="3332895" y="4096244"/>
            <a:ext cx="731535" cy="138499"/>
          </a:xfrm>
          <a:prstGeom prst="rect">
            <a:avLst/>
          </a:prstGeom>
          <a:noFill/>
        </p:spPr>
        <p:txBody>
          <a:bodyPr wrap="square" lIns="0" tIns="0" rIns="0" bIns="0" rtlCol="0">
            <a:spAutoFit/>
          </a:bodyPr>
          <a:lstStyle>
            <a:defPPr>
              <a:defRPr lang="en-US"/>
            </a:defPPr>
            <a:lvl1pPr algn="ctr" rtl="0" fontAlgn="base">
              <a:spcBef>
                <a:spcPct val="0"/>
              </a:spcBef>
              <a:spcAft>
                <a:spcPct val="40000"/>
              </a:spcAft>
              <a:defRPr sz="2400" kern="1200">
                <a:solidFill>
                  <a:srgbClr val="0095D3"/>
                </a:solidFill>
                <a:latin typeface="Arial" charset="0"/>
                <a:ea typeface="ＭＳ Ｐゴシック" pitchFamily="34" charset="-128"/>
                <a:cs typeface="+mn-cs"/>
              </a:defRPr>
            </a:lvl1pPr>
            <a:lvl2pPr marL="457200" algn="ctr" rtl="0" fontAlgn="base">
              <a:spcBef>
                <a:spcPct val="0"/>
              </a:spcBef>
              <a:spcAft>
                <a:spcPct val="40000"/>
              </a:spcAft>
              <a:defRPr sz="2400" kern="1200">
                <a:solidFill>
                  <a:srgbClr val="0095D3"/>
                </a:solidFill>
                <a:latin typeface="Arial" charset="0"/>
                <a:ea typeface="ＭＳ Ｐゴシック" pitchFamily="34" charset="-128"/>
                <a:cs typeface="+mn-cs"/>
              </a:defRPr>
            </a:lvl2pPr>
            <a:lvl3pPr marL="914400" algn="ctr" rtl="0" fontAlgn="base">
              <a:spcBef>
                <a:spcPct val="0"/>
              </a:spcBef>
              <a:spcAft>
                <a:spcPct val="40000"/>
              </a:spcAft>
              <a:defRPr sz="2400" kern="1200">
                <a:solidFill>
                  <a:srgbClr val="0095D3"/>
                </a:solidFill>
                <a:latin typeface="Arial" charset="0"/>
                <a:ea typeface="ＭＳ Ｐゴシック" pitchFamily="34" charset="-128"/>
                <a:cs typeface="+mn-cs"/>
              </a:defRPr>
            </a:lvl3pPr>
            <a:lvl4pPr marL="1371600" algn="ctr" rtl="0" fontAlgn="base">
              <a:spcBef>
                <a:spcPct val="0"/>
              </a:spcBef>
              <a:spcAft>
                <a:spcPct val="40000"/>
              </a:spcAft>
              <a:defRPr sz="2400" kern="1200">
                <a:solidFill>
                  <a:srgbClr val="0095D3"/>
                </a:solidFill>
                <a:latin typeface="Arial" charset="0"/>
                <a:ea typeface="ＭＳ Ｐゴシック" pitchFamily="34" charset="-128"/>
                <a:cs typeface="+mn-cs"/>
              </a:defRPr>
            </a:lvl4pPr>
            <a:lvl5pPr marL="1828800" algn="ctr" rtl="0" fontAlgn="base">
              <a:spcBef>
                <a:spcPct val="0"/>
              </a:spcBef>
              <a:spcAft>
                <a:spcPct val="40000"/>
              </a:spcAft>
              <a:defRPr sz="2400" kern="1200">
                <a:solidFill>
                  <a:srgbClr val="0095D3"/>
                </a:solidFill>
                <a:latin typeface="Arial" charset="0"/>
                <a:ea typeface="ＭＳ Ｐゴシック" pitchFamily="34" charset="-128"/>
                <a:cs typeface="+mn-cs"/>
              </a:defRPr>
            </a:lvl5pPr>
            <a:lvl6pPr marL="2286000" algn="l" defTabSz="914400" rtl="0" eaLnBrk="1" latinLnBrk="0" hangingPunct="1">
              <a:defRPr sz="2400" kern="1200">
                <a:solidFill>
                  <a:srgbClr val="0095D3"/>
                </a:solidFill>
                <a:latin typeface="Arial" charset="0"/>
                <a:ea typeface="ＭＳ Ｐゴシック" pitchFamily="34" charset="-128"/>
                <a:cs typeface="+mn-cs"/>
              </a:defRPr>
            </a:lvl6pPr>
            <a:lvl7pPr marL="2743200" algn="l" defTabSz="914400" rtl="0" eaLnBrk="1" latinLnBrk="0" hangingPunct="1">
              <a:defRPr sz="2400" kern="1200">
                <a:solidFill>
                  <a:srgbClr val="0095D3"/>
                </a:solidFill>
                <a:latin typeface="Arial" charset="0"/>
                <a:ea typeface="ＭＳ Ｐゴシック" pitchFamily="34" charset="-128"/>
                <a:cs typeface="+mn-cs"/>
              </a:defRPr>
            </a:lvl7pPr>
            <a:lvl8pPr marL="3200400" algn="l" defTabSz="914400" rtl="0" eaLnBrk="1" latinLnBrk="0" hangingPunct="1">
              <a:defRPr sz="2400" kern="1200">
                <a:solidFill>
                  <a:srgbClr val="0095D3"/>
                </a:solidFill>
                <a:latin typeface="Arial" charset="0"/>
                <a:ea typeface="ＭＳ Ｐゴシック" pitchFamily="34" charset="-128"/>
                <a:cs typeface="+mn-cs"/>
              </a:defRPr>
            </a:lvl8pPr>
            <a:lvl9pPr marL="3657600" algn="l" defTabSz="914400" rtl="0" eaLnBrk="1" latinLnBrk="0" hangingPunct="1">
              <a:defRPr sz="2400" kern="1200">
                <a:solidFill>
                  <a:srgbClr val="0095D3"/>
                </a:solidFill>
                <a:latin typeface="Arial" charset="0"/>
                <a:ea typeface="ＭＳ Ｐゴシック" pitchFamily="34" charset="-128"/>
                <a:cs typeface="+mn-cs"/>
              </a:defRPr>
            </a:lvl9pPr>
          </a:lstStyle>
          <a:p>
            <a:pPr algn="l"/>
            <a:r>
              <a:rPr lang="en-US" altLang="zh-CN" sz="900" b="1" smtClean="0">
                <a:solidFill>
                  <a:srgbClr val="333333"/>
                </a:solidFill>
                <a:latin typeface="Arial"/>
                <a:ea typeface="DFHeiW5-GB"/>
                <a:cs typeface="SimSun"/>
                <a:sym typeface="Arial"/>
              </a:rPr>
              <a:t>SSD</a:t>
            </a:r>
            <a:endParaRPr lang="en-US" altLang="zh-CN" sz="900" b="1">
              <a:solidFill>
                <a:srgbClr val="333333"/>
              </a:solidFill>
              <a:latin typeface="Arial"/>
              <a:ea typeface="DFHeiW5-GB"/>
              <a:cs typeface="SimSun"/>
              <a:sym typeface="Arial"/>
            </a:endParaRPr>
          </a:p>
        </p:txBody>
      </p:sp>
      <p:sp>
        <p:nvSpPr>
          <p:cNvPr id="28" name="Rounded Rectangle 27"/>
          <p:cNvSpPr/>
          <p:nvPr/>
        </p:nvSpPr>
        <p:spPr bwMode="auto">
          <a:xfrm>
            <a:off x="1167054" y="1439878"/>
            <a:ext cx="6275343" cy="466581"/>
          </a:xfrm>
          <a:prstGeom prst="roundRect">
            <a:avLst/>
          </a:prstGeom>
          <a:ln>
            <a:prstDash val="dash"/>
            <a:headEnd/>
            <a:tailEnd/>
          </a:ln>
        </p:spPr>
        <p:style>
          <a:lnRef idx="0">
            <a:schemeClr val="accent3"/>
          </a:lnRef>
          <a:fillRef idx="3">
            <a:schemeClr val="accent3"/>
          </a:fillRef>
          <a:effectRef idx="3">
            <a:schemeClr val="accent3"/>
          </a:effectRef>
          <a:fontRef idx="minor">
            <a:schemeClr val="lt1"/>
          </a:fontRef>
        </p:style>
        <p:txBody>
          <a:bodyPr wrap="none" lIns="0" tIns="0" rIns="0" bIns="0" rtlCol="0" anchor="ctr"/>
          <a:lstStyle>
            <a:defPPr>
              <a:defRPr lang="en-US"/>
            </a:defPPr>
            <a:lvl1pPr algn="ctr" rtl="0" fontAlgn="base">
              <a:spcBef>
                <a:spcPct val="0"/>
              </a:spcBef>
              <a:spcAft>
                <a:spcPct val="40000"/>
              </a:spcAft>
              <a:defRPr sz="2400" kern="1200">
                <a:solidFill>
                  <a:schemeClr val="lt1"/>
                </a:solidFill>
                <a:latin typeface="+mn-lt"/>
                <a:ea typeface="+mn-ea"/>
                <a:cs typeface="+mn-cs"/>
              </a:defRPr>
            </a:lvl1pPr>
            <a:lvl2pPr marL="457200" algn="ctr" rtl="0" fontAlgn="base">
              <a:spcBef>
                <a:spcPct val="0"/>
              </a:spcBef>
              <a:spcAft>
                <a:spcPct val="40000"/>
              </a:spcAft>
              <a:defRPr sz="2400" kern="1200">
                <a:solidFill>
                  <a:schemeClr val="lt1"/>
                </a:solidFill>
                <a:latin typeface="+mn-lt"/>
                <a:ea typeface="+mn-ea"/>
                <a:cs typeface="+mn-cs"/>
              </a:defRPr>
            </a:lvl2pPr>
            <a:lvl3pPr marL="914400" algn="ctr" rtl="0" fontAlgn="base">
              <a:spcBef>
                <a:spcPct val="0"/>
              </a:spcBef>
              <a:spcAft>
                <a:spcPct val="40000"/>
              </a:spcAft>
              <a:defRPr sz="2400" kern="1200">
                <a:solidFill>
                  <a:schemeClr val="lt1"/>
                </a:solidFill>
                <a:latin typeface="+mn-lt"/>
                <a:ea typeface="+mn-ea"/>
                <a:cs typeface="+mn-cs"/>
              </a:defRPr>
            </a:lvl3pPr>
            <a:lvl4pPr marL="1371600" algn="ctr" rtl="0" fontAlgn="base">
              <a:spcBef>
                <a:spcPct val="0"/>
              </a:spcBef>
              <a:spcAft>
                <a:spcPct val="40000"/>
              </a:spcAft>
              <a:defRPr sz="2400" kern="1200">
                <a:solidFill>
                  <a:schemeClr val="lt1"/>
                </a:solidFill>
                <a:latin typeface="+mn-lt"/>
                <a:ea typeface="+mn-ea"/>
                <a:cs typeface="+mn-cs"/>
              </a:defRPr>
            </a:lvl4pPr>
            <a:lvl5pPr marL="1828800" algn="ctr" rtl="0" fontAlgn="base">
              <a:spcBef>
                <a:spcPct val="0"/>
              </a:spcBef>
              <a:spcAft>
                <a:spcPct val="4000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r>
              <a:rPr lang="en-US" altLang="zh-CN" sz="1600" b="1" smtClean="0">
                <a:solidFill>
                  <a:srgbClr val="FFFFFF"/>
                </a:solidFill>
                <a:latin typeface="Arial"/>
                <a:ea typeface="DFHeiW5-GB"/>
                <a:cs typeface="SimSun"/>
                <a:sym typeface="Arial"/>
              </a:rPr>
              <a:t>Virtual SAN</a:t>
            </a:r>
            <a:endParaRPr lang="zh-CN" altLang="en-US" sz="800" b="1">
              <a:solidFill>
                <a:srgbClr val="FFFFFF"/>
              </a:solidFill>
              <a:latin typeface="Arial"/>
              <a:ea typeface="DFHeiW5-GB"/>
              <a:sym typeface="Arial"/>
            </a:endParaRPr>
          </a:p>
        </p:txBody>
      </p:sp>
      <p:pic>
        <p:nvPicPr>
          <p:cNvPr id="29" name="Picture 28" descr="http://t0.gstatic.com/images?q=tbn:ANd9GcRwwChU02O_iT9y8vZQh-Gs-VAxs6P9rdghYc01LLbbpNzIMrON"/>
          <p:cNvPicPr>
            <a:picLocks noChangeAspect="1" noChangeArrowheads="1"/>
          </p:cNvPicPr>
          <p:nvPr/>
        </p:nvPicPr>
        <p:blipFill>
          <a:blip r:embed="rId5" cstate="print"/>
          <a:srcRect/>
          <a:stretch>
            <a:fillRect/>
          </a:stretch>
        </p:blipFill>
        <p:spPr bwMode="auto">
          <a:xfrm>
            <a:off x="5735384" y="3536766"/>
            <a:ext cx="354497" cy="329678"/>
          </a:xfrm>
          <a:prstGeom prst="rect">
            <a:avLst/>
          </a:prstGeom>
          <a:noFill/>
        </p:spPr>
      </p:pic>
      <p:sp>
        <p:nvSpPr>
          <p:cNvPr id="30" name="TextBox 50"/>
          <p:cNvSpPr txBox="1"/>
          <p:nvPr/>
        </p:nvSpPr>
        <p:spPr>
          <a:xfrm>
            <a:off x="6618110" y="4166149"/>
            <a:ext cx="963531" cy="138499"/>
          </a:xfrm>
          <a:prstGeom prst="rect">
            <a:avLst/>
          </a:prstGeom>
          <a:noFill/>
        </p:spPr>
        <p:txBody>
          <a:bodyPr wrap="square" lIns="0" tIns="0" rIns="0" bIns="0" rtlCol="0">
            <a:spAutoFit/>
          </a:bodyPr>
          <a:lstStyle>
            <a:defPPr>
              <a:defRPr lang="en-US"/>
            </a:defPPr>
            <a:lvl1pPr algn="ctr" rtl="0" fontAlgn="base">
              <a:spcBef>
                <a:spcPct val="0"/>
              </a:spcBef>
              <a:spcAft>
                <a:spcPct val="40000"/>
              </a:spcAft>
              <a:defRPr sz="2400" kern="1200">
                <a:solidFill>
                  <a:srgbClr val="0095D3"/>
                </a:solidFill>
                <a:latin typeface="Arial" charset="0"/>
                <a:ea typeface="ＭＳ Ｐゴシック" pitchFamily="34" charset="-128"/>
                <a:cs typeface="+mn-cs"/>
              </a:defRPr>
            </a:lvl1pPr>
            <a:lvl2pPr marL="457200" algn="ctr" rtl="0" fontAlgn="base">
              <a:spcBef>
                <a:spcPct val="0"/>
              </a:spcBef>
              <a:spcAft>
                <a:spcPct val="40000"/>
              </a:spcAft>
              <a:defRPr sz="2400" kern="1200">
                <a:solidFill>
                  <a:srgbClr val="0095D3"/>
                </a:solidFill>
                <a:latin typeface="Arial" charset="0"/>
                <a:ea typeface="ＭＳ Ｐゴシック" pitchFamily="34" charset="-128"/>
                <a:cs typeface="+mn-cs"/>
              </a:defRPr>
            </a:lvl2pPr>
            <a:lvl3pPr marL="914400" algn="ctr" rtl="0" fontAlgn="base">
              <a:spcBef>
                <a:spcPct val="0"/>
              </a:spcBef>
              <a:spcAft>
                <a:spcPct val="40000"/>
              </a:spcAft>
              <a:defRPr sz="2400" kern="1200">
                <a:solidFill>
                  <a:srgbClr val="0095D3"/>
                </a:solidFill>
                <a:latin typeface="Arial" charset="0"/>
                <a:ea typeface="ＭＳ Ｐゴシック" pitchFamily="34" charset="-128"/>
                <a:cs typeface="+mn-cs"/>
              </a:defRPr>
            </a:lvl3pPr>
            <a:lvl4pPr marL="1371600" algn="ctr" rtl="0" fontAlgn="base">
              <a:spcBef>
                <a:spcPct val="0"/>
              </a:spcBef>
              <a:spcAft>
                <a:spcPct val="40000"/>
              </a:spcAft>
              <a:defRPr sz="2400" kern="1200">
                <a:solidFill>
                  <a:srgbClr val="0095D3"/>
                </a:solidFill>
                <a:latin typeface="Arial" charset="0"/>
                <a:ea typeface="ＭＳ Ｐゴシック" pitchFamily="34" charset="-128"/>
                <a:cs typeface="+mn-cs"/>
              </a:defRPr>
            </a:lvl4pPr>
            <a:lvl5pPr marL="1828800" algn="ctr" rtl="0" fontAlgn="base">
              <a:spcBef>
                <a:spcPct val="0"/>
              </a:spcBef>
              <a:spcAft>
                <a:spcPct val="40000"/>
              </a:spcAft>
              <a:defRPr sz="2400" kern="1200">
                <a:solidFill>
                  <a:srgbClr val="0095D3"/>
                </a:solidFill>
                <a:latin typeface="Arial" charset="0"/>
                <a:ea typeface="ＭＳ Ｐゴシック" pitchFamily="34" charset="-128"/>
                <a:cs typeface="+mn-cs"/>
              </a:defRPr>
            </a:lvl5pPr>
            <a:lvl6pPr marL="2286000" algn="l" defTabSz="914400" rtl="0" eaLnBrk="1" latinLnBrk="0" hangingPunct="1">
              <a:defRPr sz="2400" kern="1200">
                <a:solidFill>
                  <a:srgbClr val="0095D3"/>
                </a:solidFill>
                <a:latin typeface="Arial" charset="0"/>
                <a:ea typeface="ＭＳ Ｐゴシック" pitchFamily="34" charset="-128"/>
                <a:cs typeface="+mn-cs"/>
              </a:defRPr>
            </a:lvl6pPr>
            <a:lvl7pPr marL="2743200" algn="l" defTabSz="914400" rtl="0" eaLnBrk="1" latinLnBrk="0" hangingPunct="1">
              <a:defRPr sz="2400" kern="1200">
                <a:solidFill>
                  <a:srgbClr val="0095D3"/>
                </a:solidFill>
                <a:latin typeface="Arial" charset="0"/>
                <a:ea typeface="ＭＳ Ｐゴシック" pitchFamily="34" charset="-128"/>
                <a:cs typeface="+mn-cs"/>
              </a:defRPr>
            </a:lvl7pPr>
            <a:lvl8pPr marL="3200400" algn="l" defTabSz="914400" rtl="0" eaLnBrk="1" latinLnBrk="0" hangingPunct="1">
              <a:defRPr sz="2400" kern="1200">
                <a:solidFill>
                  <a:srgbClr val="0095D3"/>
                </a:solidFill>
                <a:latin typeface="Arial" charset="0"/>
                <a:ea typeface="ＭＳ Ｐゴシック" pitchFamily="34" charset="-128"/>
                <a:cs typeface="+mn-cs"/>
              </a:defRPr>
            </a:lvl8pPr>
            <a:lvl9pPr marL="3657600" algn="l" defTabSz="914400" rtl="0" eaLnBrk="1" latinLnBrk="0" hangingPunct="1">
              <a:defRPr sz="2400" kern="1200">
                <a:solidFill>
                  <a:srgbClr val="0095D3"/>
                </a:solidFill>
                <a:latin typeface="Arial" charset="0"/>
                <a:ea typeface="ＭＳ Ｐゴシック" pitchFamily="34" charset="-128"/>
                <a:cs typeface="+mn-cs"/>
              </a:defRPr>
            </a:lvl9pPr>
          </a:lstStyle>
          <a:p>
            <a:pPr algn="l"/>
            <a:r>
              <a:rPr lang="zh-CN" altLang="en-US" sz="900" b="1" smtClean="0">
                <a:solidFill>
                  <a:srgbClr val="333333"/>
                </a:solidFill>
                <a:latin typeface="Arial"/>
                <a:ea typeface="DFHeiW5-GB"/>
                <a:cs typeface="SimSun"/>
                <a:sym typeface="Arial"/>
              </a:rPr>
              <a:t>硬盘</a:t>
            </a:r>
            <a:endParaRPr lang="zh-CN" altLang="en-US" sz="900" b="1">
              <a:solidFill>
                <a:srgbClr val="333333"/>
              </a:solidFill>
              <a:latin typeface="Arial"/>
              <a:ea typeface="DFHeiW5-GB"/>
              <a:cs typeface="SimSun"/>
              <a:sym typeface="Arial"/>
            </a:endParaRPr>
          </a:p>
        </p:txBody>
      </p:sp>
      <p:pic>
        <p:nvPicPr>
          <p:cNvPr id="31" name="Picture 30" descr="ICON_DiscDrive_Q308"/>
          <p:cNvPicPr>
            <a:picLocks noChangeAspect="1" noChangeArrowheads="1"/>
          </p:cNvPicPr>
          <p:nvPr/>
        </p:nvPicPr>
        <p:blipFill>
          <a:blip r:embed="rId7" cstate="print"/>
          <a:srcRect/>
          <a:stretch>
            <a:fillRect/>
          </a:stretch>
        </p:blipFill>
        <p:spPr bwMode="auto">
          <a:xfrm>
            <a:off x="6060580" y="3490380"/>
            <a:ext cx="644464" cy="408982"/>
          </a:xfrm>
          <a:prstGeom prst="rect">
            <a:avLst/>
          </a:prstGeom>
          <a:noFill/>
          <a:ln w="9525">
            <a:noFill/>
            <a:miter lim="800000"/>
            <a:headEnd/>
            <a:tailEnd/>
          </a:ln>
        </p:spPr>
      </p:pic>
      <p:pic>
        <p:nvPicPr>
          <p:cNvPr id="32" name="Picture 31" descr="ICON_DiscDrive_Q308"/>
          <p:cNvPicPr>
            <a:picLocks noChangeAspect="1" noChangeArrowheads="1"/>
          </p:cNvPicPr>
          <p:nvPr/>
        </p:nvPicPr>
        <p:blipFill>
          <a:blip r:embed="rId7" cstate="print"/>
          <a:srcRect/>
          <a:stretch>
            <a:fillRect/>
          </a:stretch>
        </p:blipFill>
        <p:spPr bwMode="auto">
          <a:xfrm>
            <a:off x="6547823" y="3490380"/>
            <a:ext cx="644464" cy="408982"/>
          </a:xfrm>
          <a:prstGeom prst="rect">
            <a:avLst/>
          </a:prstGeom>
          <a:noFill/>
          <a:ln w="9525">
            <a:noFill/>
            <a:miter lim="800000"/>
            <a:headEnd/>
            <a:tailEnd/>
          </a:ln>
        </p:spPr>
      </p:pic>
      <p:sp>
        <p:nvSpPr>
          <p:cNvPr id="33" name="TextBox 64"/>
          <p:cNvSpPr txBox="1"/>
          <p:nvPr/>
        </p:nvSpPr>
        <p:spPr>
          <a:xfrm>
            <a:off x="5720382" y="4005619"/>
            <a:ext cx="731535" cy="138499"/>
          </a:xfrm>
          <a:prstGeom prst="rect">
            <a:avLst/>
          </a:prstGeom>
          <a:noFill/>
        </p:spPr>
        <p:txBody>
          <a:bodyPr wrap="square" lIns="0" tIns="0" rIns="0" bIns="0" rtlCol="0">
            <a:spAutoFit/>
          </a:bodyPr>
          <a:lstStyle>
            <a:defPPr>
              <a:defRPr lang="en-US"/>
            </a:defPPr>
            <a:lvl1pPr algn="ctr" rtl="0" fontAlgn="base">
              <a:spcBef>
                <a:spcPct val="0"/>
              </a:spcBef>
              <a:spcAft>
                <a:spcPct val="40000"/>
              </a:spcAft>
              <a:defRPr sz="2400" kern="1200">
                <a:solidFill>
                  <a:srgbClr val="0095D3"/>
                </a:solidFill>
                <a:latin typeface="Arial" charset="0"/>
                <a:ea typeface="ＭＳ Ｐゴシック" pitchFamily="34" charset="-128"/>
                <a:cs typeface="+mn-cs"/>
              </a:defRPr>
            </a:lvl1pPr>
            <a:lvl2pPr marL="457200" algn="ctr" rtl="0" fontAlgn="base">
              <a:spcBef>
                <a:spcPct val="0"/>
              </a:spcBef>
              <a:spcAft>
                <a:spcPct val="40000"/>
              </a:spcAft>
              <a:defRPr sz="2400" kern="1200">
                <a:solidFill>
                  <a:srgbClr val="0095D3"/>
                </a:solidFill>
                <a:latin typeface="Arial" charset="0"/>
                <a:ea typeface="ＭＳ Ｐゴシック" pitchFamily="34" charset="-128"/>
                <a:cs typeface="+mn-cs"/>
              </a:defRPr>
            </a:lvl2pPr>
            <a:lvl3pPr marL="914400" algn="ctr" rtl="0" fontAlgn="base">
              <a:spcBef>
                <a:spcPct val="0"/>
              </a:spcBef>
              <a:spcAft>
                <a:spcPct val="40000"/>
              </a:spcAft>
              <a:defRPr sz="2400" kern="1200">
                <a:solidFill>
                  <a:srgbClr val="0095D3"/>
                </a:solidFill>
                <a:latin typeface="Arial" charset="0"/>
                <a:ea typeface="ＭＳ Ｐゴシック" pitchFamily="34" charset="-128"/>
                <a:cs typeface="+mn-cs"/>
              </a:defRPr>
            </a:lvl3pPr>
            <a:lvl4pPr marL="1371600" algn="ctr" rtl="0" fontAlgn="base">
              <a:spcBef>
                <a:spcPct val="0"/>
              </a:spcBef>
              <a:spcAft>
                <a:spcPct val="40000"/>
              </a:spcAft>
              <a:defRPr sz="2400" kern="1200">
                <a:solidFill>
                  <a:srgbClr val="0095D3"/>
                </a:solidFill>
                <a:latin typeface="Arial" charset="0"/>
                <a:ea typeface="ＭＳ Ｐゴシック" pitchFamily="34" charset="-128"/>
                <a:cs typeface="+mn-cs"/>
              </a:defRPr>
            </a:lvl4pPr>
            <a:lvl5pPr marL="1828800" algn="ctr" rtl="0" fontAlgn="base">
              <a:spcBef>
                <a:spcPct val="0"/>
              </a:spcBef>
              <a:spcAft>
                <a:spcPct val="40000"/>
              </a:spcAft>
              <a:defRPr sz="2400" kern="1200">
                <a:solidFill>
                  <a:srgbClr val="0095D3"/>
                </a:solidFill>
                <a:latin typeface="Arial" charset="0"/>
                <a:ea typeface="ＭＳ Ｐゴシック" pitchFamily="34" charset="-128"/>
                <a:cs typeface="+mn-cs"/>
              </a:defRPr>
            </a:lvl5pPr>
            <a:lvl6pPr marL="2286000" algn="l" defTabSz="914400" rtl="0" eaLnBrk="1" latinLnBrk="0" hangingPunct="1">
              <a:defRPr sz="2400" kern="1200">
                <a:solidFill>
                  <a:srgbClr val="0095D3"/>
                </a:solidFill>
                <a:latin typeface="Arial" charset="0"/>
                <a:ea typeface="ＭＳ Ｐゴシック" pitchFamily="34" charset="-128"/>
                <a:cs typeface="+mn-cs"/>
              </a:defRPr>
            </a:lvl6pPr>
            <a:lvl7pPr marL="2743200" algn="l" defTabSz="914400" rtl="0" eaLnBrk="1" latinLnBrk="0" hangingPunct="1">
              <a:defRPr sz="2400" kern="1200">
                <a:solidFill>
                  <a:srgbClr val="0095D3"/>
                </a:solidFill>
                <a:latin typeface="Arial" charset="0"/>
                <a:ea typeface="ＭＳ Ｐゴシック" pitchFamily="34" charset="-128"/>
                <a:cs typeface="+mn-cs"/>
              </a:defRPr>
            </a:lvl7pPr>
            <a:lvl8pPr marL="3200400" algn="l" defTabSz="914400" rtl="0" eaLnBrk="1" latinLnBrk="0" hangingPunct="1">
              <a:defRPr sz="2400" kern="1200">
                <a:solidFill>
                  <a:srgbClr val="0095D3"/>
                </a:solidFill>
                <a:latin typeface="Arial" charset="0"/>
                <a:ea typeface="ＭＳ Ｐゴシック" pitchFamily="34" charset="-128"/>
                <a:cs typeface="+mn-cs"/>
              </a:defRPr>
            </a:lvl8pPr>
            <a:lvl9pPr marL="3657600" algn="l" defTabSz="914400" rtl="0" eaLnBrk="1" latinLnBrk="0" hangingPunct="1">
              <a:defRPr sz="2400" kern="1200">
                <a:solidFill>
                  <a:srgbClr val="0095D3"/>
                </a:solidFill>
                <a:latin typeface="Arial" charset="0"/>
                <a:ea typeface="ＭＳ Ｐゴシック" pitchFamily="34" charset="-128"/>
                <a:cs typeface="+mn-cs"/>
              </a:defRPr>
            </a:lvl9pPr>
          </a:lstStyle>
          <a:p>
            <a:pPr algn="l"/>
            <a:r>
              <a:rPr lang="en-US" altLang="zh-CN" sz="900" b="1" smtClean="0">
                <a:solidFill>
                  <a:srgbClr val="333333"/>
                </a:solidFill>
                <a:latin typeface="Arial"/>
                <a:ea typeface="DFHeiW5-GB"/>
                <a:cs typeface="SimSun"/>
                <a:sym typeface="Arial"/>
              </a:rPr>
              <a:t>SSD</a:t>
            </a:r>
            <a:endParaRPr lang="en-US" altLang="zh-CN" sz="900" b="1">
              <a:solidFill>
                <a:srgbClr val="333333"/>
              </a:solidFill>
              <a:latin typeface="Arial"/>
              <a:ea typeface="DFHeiW5-GB"/>
              <a:cs typeface="SimSun"/>
              <a:sym typeface="Arial"/>
            </a:endParaRPr>
          </a:p>
        </p:txBody>
      </p:sp>
      <p:sp>
        <p:nvSpPr>
          <p:cNvPr id="34" name="TextBox 33"/>
          <p:cNvSpPr txBox="1"/>
          <p:nvPr/>
        </p:nvSpPr>
        <p:spPr>
          <a:xfrm>
            <a:off x="5021961" y="2711393"/>
            <a:ext cx="546025" cy="461665"/>
          </a:xfrm>
          <a:prstGeom prst="rect">
            <a:avLst/>
          </a:prstGeom>
          <a:noFill/>
        </p:spPr>
        <p:txBody>
          <a:bodyPr wrap="square" rtlCol="0">
            <a:spAutoFit/>
          </a:bodyPr>
          <a:lstStyle/>
          <a:p>
            <a:pPr algn="l"/>
            <a:r>
              <a:rPr lang="en-US" altLang="zh-CN" b="1" smtClean="0">
                <a:solidFill>
                  <a:srgbClr val="333333"/>
                </a:solidFill>
                <a:latin typeface="Arial"/>
                <a:ea typeface="DFHeiW5-GB"/>
                <a:cs typeface="SimSun"/>
                <a:sym typeface="Arial"/>
              </a:rPr>
              <a:t>…</a:t>
            </a:r>
          </a:p>
        </p:txBody>
      </p:sp>
      <p:sp>
        <p:nvSpPr>
          <p:cNvPr id="35" name="Rounded Rectangle 34"/>
          <p:cNvSpPr/>
          <p:nvPr/>
        </p:nvSpPr>
        <p:spPr bwMode="auto">
          <a:xfrm>
            <a:off x="1250061" y="4704346"/>
            <a:ext cx="6331580" cy="1239253"/>
          </a:xfrm>
          <a:prstGeom prst="roundRect">
            <a:avLst/>
          </a:prstGeom>
          <a:solidFill>
            <a:schemeClr val="accent4"/>
          </a:solidFill>
          <a:ln w="12700">
            <a:solidFill>
              <a:schemeClr val="accent3"/>
            </a:solidFill>
            <a:round/>
            <a:headEnd/>
            <a:tailEnd/>
          </a:ln>
        </p:spPr>
        <p:txBody>
          <a:bodyPr wrap="none" lIns="0" tIns="0" rIns="0" bIns="0" rtlCol="0" anchor="ctr"/>
          <a:lstStyle/>
          <a:p>
            <a:pPr marL="0" marR="0" indent="0" defTabSz="914400" eaLnBrk="1" latinLnBrk="0" hangingPunct="1">
              <a:lnSpc>
                <a:spcPct val="100000"/>
              </a:lnSpc>
              <a:buClrTx/>
              <a:buSzTx/>
              <a:buFontTx/>
              <a:buNone/>
              <a:tabLst/>
            </a:pPr>
            <a:r>
              <a:rPr lang="en-US" altLang="zh-CN" sz="2000" dirty="0" smtClean="0">
                <a:solidFill>
                  <a:srgbClr val="FFFFFF"/>
                </a:solidFill>
                <a:latin typeface="Arial"/>
                <a:ea typeface="DFHeiW5-GB"/>
                <a:cs typeface="SimSun"/>
                <a:sym typeface="Arial"/>
              </a:rPr>
              <a:t>Virtual SAN  </a:t>
            </a:r>
            <a:r>
              <a:rPr lang="zh-CN" altLang="en-US" sz="2000" dirty="0" smtClean="0">
                <a:solidFill>
                  <a:srgbClr val="FFFFFF"/>
                </a:solidFill>
                <a:latin typeface="Arial"/>
                <a:ea typeface="DFHeiW5-GB"/>
                <a:cs typeface="SimSun"/>
                <a:sym typeface="Arial"/>
              </a:rPr>
              <a:t>聚合数据存储</a:t>
            </a:r>
          </a:p>
        </p:txBody>
      </p:sp>
      <p:pic>
        <p:nvPicPr>
          <p:cNvPr id="37" name="Picture 13" descr="ICON_Storage_1up_Q308.png"/>
          <p:cNvPicPr>
            <a:picLocks noChangeAspect="1"/>
          </p:cNvPicPr>
          <p:nvPr/>
        </p:nvPicPr>
        <p:blipFill>
          <a:blip r:embed="rId8"/>
          <a:srcRect/>
          <a:stretch>
            <a:fillRect/>
          </a:stretch>
        </p:blipFill>
        <p:spPr bwMode="auto">
          <a:xfrm>
            <a:off x="6479530" y="4846928"/>
            <a:ext cx="781050" cy="954088"/>
          </a:xfrm>
          <a:prstGeom prst="rect">
            <a:avLst/>
          </a:prstGeom>
          <a:noFill/>
          <a:ln w="9525">
            <a:noFill/>
            <a:miter lim="800000"/>
            <a:headEnd/>
            <a:tailEnd/>
          </a:ln>
        </p:spPr>
      </p:pic>
    </p:spTree>
    <p:extLst>
      <p:ext uri="{BB962C8B-B14F-4D97-AF65-F5344CB8AC3E}">
        <p14:creationId xmlns:p14="http://schemas.microsoft.com/office/powerpoint/2010/main" val="1203660572"/>
      </p:ext>
    </p:extLst>
  </p:cSld>
  <p:clrMapOvr>
    <a:masterClrMapping/>
  </p:clrMapOvr>
  <p:transition>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314325" y="4962525"/>
            <a:ext cx="8404098" cy="1204913"/>
          </a:xfrm>
        </p:spPr>
        <p:txBody>
          <a:bodyPr>
            <a:normAutofit/>
          </a:bodyPr>
          <a:lstStyle/>
          <a:p>
            <a:pPr marL="342900" indent="-342900">
              <a:buFont typeface="Wingdings" pitchFamily="2" charset="2"/>
              <a:buChar char="§"/>
            </a:pPr>
            <a:r>
              <a:rPr lang="zh-CN" altLang="en-US" dirty="0" smtClean="0">
                <a:latin typeface="Arial"/>
                <a:ea typeface="DFHeiW5-GB"/>
                <a:cs typeface="SimSun"/>
                <a:sym typeface="Arial"/>
              </a:rPr>
              <a:t>并不是 </a:t>
            </a:r>
            <a:r>
              <a:rPr lang="en-US" altLang="zh-CN" dirty="0" smtClean="0">
                <a:latin typeface="Arial"/>
                <a:ea typeface="DFHeiW5-GB"/>
                <a:cs typeface="SimSun"/>
                <a:sym typeface="Arial"/>
              </a:rPr>
              <a:t>VMware Virtual SAN </a:t>
            </a:r>
            <a:r>
              <a:rPr lang="zh-CN" altLang="en-US" dirty="0" smtClean="0">
                <a:latin typeface="Arial"/>
                <a:ea typeface="DFHeiW5-GB"/>
                <a:cs typeface="SimSun"/>
                <a:sym typeface="Arial"/>
              </a:rPr>
              <a:t>集群中的每个节点都需要有本地存储。</a:t>
            </a:r>
          </a:p>
          <a:p>
            <a:pPr marL="342900" indent="-342900">
              <a:buFont typeface="Wingdings" pitchFamily="2" charset="2"/>
              <a:buChar char="§"/>
            </a:pPr>
            <a:r>
              <a:rPr lang="zh-CN" altLang="en-US" dirty="0" smtClean="0">
                <a:latin typeface="Arial"/>
                <a:ea typeface="DFHeiW5-GB"/>
                <a:cs typeface="SimSun"/>
                <a:sym typeface="Arial"/>
              </a:rPr>
              <a:t>没有本地存储的主机仍可利用分布式数据存储的资源。</a:t>
            </a:r>
          </a:p>
          <a:p>
            <a:endParaRPr lang="zh-CN" altLang="en-US" dirty="0">
              <a:latin typeface="Arial"/>
              <a:ea typeface="DFHeiW5-GB"/>
              <a:sym typeface="Arial"/>
            </a:endParaRPr>
          </a:p>
        </p:txBody>
      </p:sp>
      <p:sp>
        <p:nvSpPr>
          <p:cNvPr id="3" name="Title 2"/>
          <p:cNvSpPr>
            <a:spLocks noGrp="1"/>
          </p:cNvSpPr>
          <p:nvPr>
            <p:ph type="title"/>
          </p:nvPr>
        </p:nvSpPr>
        <p:spPr/>
        <p:txBody>
          <a:bodyPr/>
          <a:lstStyle/>
          <a:p>
            <a:r>
              <a:rPr lang="en-US" altLang="zh-CN" dirty="0" smtClean="0">
                <a:latin typeface="Arial"/>
                <a:ea typeface="DFHeiW5-GB"/>
                <a:cs typeface="SimSun"/>
                <a:sym typeface="Arial"/>
              </a:rPr>
              <a:t>VMware Virtual SAN </a:t>
            </a:r>
            <a:r>
              <a:rPr lang="zh-CN" altLang="en-US" dirty="0" smtClean="0">
                <a:latin typeface="Arial"/>
                <a:ea typeface="DFHeiW5-GB"/>
                <a:cs typeface="SimSun"/>
                <a:sym typeface="Arial"/>
              </a:rPr>
              <a:t>要求</a:t>
            </a:r>
            <a:endParaRPr lang="zh-CN" altLang="en-US" dirty="0">
              <a:latin typeface="Arial"/>
              <a:ea typeface="DFHeiW5-GB"/>
              <a:sym typeface="Arial"/>
            </a:endParaRPr>
          </a:p>
        </p:txBody>
      </p:sp>
      <p:pic>
        <p:nvPicPr>
          <p:cNvPr id="4" name="Picture 3" descr="ICON_Server_flat_Q408.png"/>
          <p:cNvPicPr>
            <a:picLocks noChangeAspect="1"/>
          </p:cNvPicPr>
          <p:nvPr/>
        </p:nvPicPr>
        <p:blipFill>
          <a:blip r:embed="rId3" cstate="print"/>
          <a:srcRect/>
          <a:stretch>
            <a:fillRect/>
          </a:stretch>
        </p:blipFill>
        <p:spPr bwMode="auto">
          <a:xfrm>
            <a:off x="339169" y="2897197"/>
            <a:ext cx="2531725" cy="480400"/>
          </a:xfrm>
          <a:prstGeom prst="rect">
            <a:avLst/>
          </a:prstGeom>
          <a:noFill/>
          <a:ln w="9525">
            <a:noFill/>
            <a:miter lim="800000"/>
            <a:headEnd/>
            <a:tailEnd/>
          </a:ln>
        </p:spPr>
      </p:pic>
      <p:pic>
        <p:nvPicPr>
          <p:cNvPr id="5" name="Picture 4" descr="http://t0.gstatic.com/images?q=tbn:ANd9GcRwwChU02O_iT9y8vZQh-Gs-VAxs6P9rdghYc01LLbbpNzIMrON"/>
          <p:cNvPicPr>
            <a:picLocks noChangeAspect="1" noChangeArrowheads="1"/>
          </p:cNvPicPr>
          <p:nvPr/>
        </p:nvPicPr>
        <p:blipFill>
          <a:blip r:embed="rId4" cstate="print"/>
          <a:srcRect/>
          <a:stretch>
            <a:fillRect/>
          </a:stretch>
        </p:blipFill>
        <p:spPr bwMode="auto">
          <a:xfrm>
            <a:off x="3159122" y="3200223"/>
            <a:ext cx="797608" cy="627530"/>
          </a:xfrm>
          <a:prstGeom prst="rect">
            <a:avLst/>
          </a:prstGeom>
          <a:noFill/>
        </p:spPr>
      </p:pic>
      <p:pic>
        <p:nvPicPr>
          <p:cNvPr id="6" name="Picture 5" descr="ICON_DiscDrive_Q308"/>
          <p:cNvPicPr>
            <a:picLocks noChangeAspect="1" noChangeArrowheads="1"/>
          </p:cNvPicPr>
          <p:nvPr/>
        </p:nvPicPr>
        <p:blipFill>
          <a:blip r:embed="rId5" cstate="print"/>
          <a:srcRect/>
          <a:stretch>
            <a:fillRect/>
          </a:stretch>
        </p:blipFill>
        <p:spPr bwMode="auto">
          <a:xfrm>
            <a:off x="2840850" y="4222380"/>
            <a:ext cx="994503" cy="631120"/>
          </a:xfrm>
          <a:prstGeom prst="rect">
            <a:avLst/>
          </a:prstGeom>
          <a:noFill/>
          <a:ln w="9525">
            <a:noFill/>
            <a:miter lim="800000"/>
            <a:headEnd/>
            <a:tailEnd/>
          </a:ln>
        </p:spPr>
      </p:pic>
      <p:pic>
        <p:nvPicPr>
          <p:cNvPr id="7" name="Picture 6" descr="ICON_DiscDrive_Q308"/>
          <p:cNvPicPr>
            <a:picLocks noChangeAspect="1" noChangeArrowheads="1"/>
          </p:cNvPicPr>
          <p:nvPr/>
        </p:nvPicPr>
        <p:blipFill>
          <a:blip r:embed="rId5" cstate="print"/>
          <a:srcRect/>
          <a:stretch>
            <a:fillRect/>
          </a:stretch>
        </p:blipFill>
        <p:spPr bwMode="auto">
          <a:xfrm>
            <a:off x="3307024" y="4076532"/>
            <a:ext cx="994503" cy="631120"/>
          </a:xfrm>
          <a:prstGeom prst="rect">
            <a:avLst/>
          </a:prstGeom>
          <a:noFill/>
          <a:ln w="9525">
            <a:noFill/>
            <a:miter lim="800000"/>
            <a:headEnd/>
            <a:tailEnd/>
          </a:ln>
        </p:spPr>
      </p:pic>
      <p:pic>
        <p:nvPicPr>
          <p:cNvPr id="3074"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40262" y="934617"/>
            <a:ext cx="1533525" cy="76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13466" y="2058295"/>
            <a:ext cx="1438275" cy="742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515561" y="1559338"/>
            <a:ext cx="2178940" cy="707886"/>
          </a:xfrm>
          <a:prstGeom prst="rect">
            <a:avLst/>
          </a:prstGeom>
          <a:noFill/>
        </p:spPr>
        <p:txBody>
          <a:bodyPr wrap="square" rtlCol="0">
            <a:spAutoFit/>
          </a:bodyPr>
          <a:lstStyle/>
          <a:p>
            <a:r>
              <a:rPr lang="zh-CN" altLang="en-US" sz="2000" dirty="0" smtClean="0">
                <a:solidFill>
                  <a:srgbClr val="333333"/>
                </a:solidFill>
                <a:latin typeface="Arial"/>
                <a:ea typeface="DFHeiW5-GB"/>
                <a:cs typeface="SimSun"/>
                <a:sym typeface="Arial"/>
              </a:rPr>
              <a:t>基于 </a:t>
            </a:r>
            <a:r>
              <a:rPr lang="en-US" altLang="zh-CN" sz="2000" dirty="0" err="1" smtClean="0">
                <a:solidFill>
                  <a:srgbClr val="333333"/>
                </a:solidFill>
                <a:latin typeface="Arial"/>
                <a:ea typeface="DFHeiW5-GB"/>
                <a:cs typeface="SimSun"/>
                <a:sym typeface="Arial"/>
              </a:rPr>
              <a:t>vSphere</a:t>
            </a:r>
            <a:r>
              <a:rPr lang="en-US" altLang="zh-CN" sz="2000" dirty="0" smtClean="0">
                <a:solidFill>
                  <a:srgbClr val="333333"/>
                </a:solidFill>
                <a:latin typeface="Arial"/>
                <a:ea typeface="DFHeiW5-GB"/>
                <a:cs typeface="SimSun"/>
                <a:sym typeface="Arial"/>
              </a:rPr>
              <a:t> HCL </a:t>
            </a:r>
            <a:r>
              <a:rPr lang="zh-CN" altLang="en-US" sz="2000" dirty="0" smtClean="0">
                <a:solidFill>
                  <a:srgbClr val="333333"/>
                </a:solidFill>
                <a:latin typeface="Arial"/>
                <a:ea typeface="DFHeiW5-GB"/>
                <a:cs typeface="SimSun"/>
                <a:sym typeface="Arial"/>
              </a:rPr>
              <a:t>的服务器</a:t>
            </a:r>
          </a:p>
        </p:txBody>
      </p:sp>
      <p:sp>
        <p:nvSpPr>
          <p:cNvPr id="8" name="Down Arrow 7"/>
          <p:cNvSpPr/>
          <p:nvPr/>
        </p:nvSpPr>
        <p:spPr bwMode="auto">
          <a:xfrm>
            <a:off x="1421219" y="2332292"/>
            <a:ext cx="378334" cy="492500"/>
          </a:xfrm>
          <a:prstGeom prst="downArrow">
            <a:avLst/>
          </a:prstGeom>
          <a:solidFill>
            <a:schemeClr val="accent1"/>
          </a:solidFill>
          <a:ln w="12700">
            <a:solidFill>
              <a:schemeClr val="accent3"/>
            </a:solidFill>
            <a:round/>
            <a:headEnd/>
            <a:tailEnd/>
          </a:ln>
        </p:spPr>
        <p:txBody>
          <a:bodyPr wrap="none" lIns="0" tIns="0" rIns="0" bIns="0" rtlCol="0" anchor="ctr"/>
          <a:lstStyle/>
          <a:p>
            <a:pPr marL="0" marR="0" indent="0" algn="ctr" defTabSz="914400" eaLnBrk="1" latinLnBrk="0" hangingPunct="1">
              <a:lnSpc>
                <a:spcPct val="100000"/>
              </a:lnSpc>
              <a:buClrTx/>
              <a:buSzTx/>
              <a:buFontTx/>
              <a:buNone/>
              <a:tabLst/>
            </a:pPr>
            <a:endParaRPr lang="zh-CN" altLang="en-US" sz="1800" smtClean="0">
              <a:solidFill>
                <a:srgbClr val="FFFFFF"/>
              </a:solidFill>
              <a:latin typeface="Arial"/>
              <a:ea typeface="DFHeiW5-GB"/>
              <a:sym typeface="Arial"/>
            </a:endParaRPr>
          </a:p>
        </p:txBody>
      </p:sp>
      <p:pic>
        <p:nvPicPr>
          <p:cNvPr id="12" name="Picture 11" descr="http://t0.gstatic.com/images?q=tbn:ANd9GcRwwChU02O_iT9y8vZQh-Gs-VAxs6P9rdghYc01LLbbpNzIMrON"/>
          <p:cNvPicPr>
            <a:picLocks noChangeAspect="1" noChangeArrowheads="1"/>
          </p:cNvPicPr>
          <p:nvPr/>
        </p:nvPicPr>
        <p:blipFill>
          <a:blip r:embed="rId4" cstate="print"/>
          <a:srcRect/>
          <a:stretch>
            <a:fillRect/>
          </a:stretch>
        </p:blipFill>
        <p:spPr bwMode="auto">
          <a:xfrm>
            <a:off x="3159122" y="3057018"/>
            <a:ext cx="797608" cy="627530"/>
          </a:xfrm>
          <a:prstGeom prst="rect">
            <a:avLst/>
          </a:prstGeom>
          <a:noFill/>
        </p:spPr>
      </p:pic>
      <p:sp>
        <p:nvSpPr>
          <p:cNvPr id="15" name="TextBox 14"/>
          <p:cNvSpPr txBox="1"/>
          <p:nvPr/>
        </p:nvSpPr>
        <p:spPr>
          <a:xfrm>
            <a:off x="4932973" y="915507"/>
            <a:ext cx="2178940" cy="400110"/>
          </a:xfrm>
          <a:prstGeom prst="rect">
            <a:avLst/>
          </a:prstGeom>
          <a:noFill/>
        </p:spPr>
        <p:txBody>
          <a:bodyPr wrap="square" rtlCol="0">
            <a:spAutoFit/>
          </a:bodyPr>
          <a:lstStyle/>
          <a:p>
            <a:r>
              <a:rPr lang="en-US" altLang="zh-CN" sz="2000" dirty="0" smtClean="0">
                <a:solidFill>
                  <a:srgbClr val="333333"/>
                </a:solidFill>
                <a:latin typeface="Arial"/>
                <a:ea typeface="DFHeiW5-GB"/>
                <a:cs typeface="SimSun"/>
                <a:sym typeface="Arial"/>
              </a:rPr>
              <a:t>1GB/10GB </a:t>
            </a:r>
            <a:r>
              <a:rPr lang="zh-CN" altLang="en-US" sz="2000" dirty="0" smtClean="0">
                <a:solidFill>
                  <a:srgbClr val="333333"/>
                </a:solidFill>
                <a:latin typeface="Arial"/>
                <a:ea typeface="DFHeiW5-GB"/>
                <a:cs typeface="SimSun"/>
                <a:sym typeface="Arial"/>
              </a:rPr>
              <a:t>网卡</a:t>
            </a:r>
          </a:p>
        </p:txBody>
      </p:sp>
      <p:sp>
        <p:nvSpPr>
          <p:cNvPr id="16" name="TextBox 15"/>
          <p:cNvSpPr txBox="1"/>
          <p:nvPr/>
        </p:nvSpPr>
        <p:spPr>
          <a:xfrm>
            <a:off x="5209699" y="1655946"/>
            <a:ext cx="2499854" cy="1631216"/>
          </a:xfrm>
          <a:prstGeom prst="rect">
            <a:avLst/>
          </a:prstGeom>
          <a:noFill/>
        </p:spPr>
        <p:txBody>
          <a:bodyPr wrap="square" rtlCol="0">
            <a:spAutoFit/>
          </a:bodyPr>
          <a:lstStyle/>
          <a:p>
            <a:pPr algn="l"/>
            <a:r>
              <a:rPr lang="en-US" altLang="zh-CN" sz="2000" dirty="0" smtClean="0">
                <a:solidFill>
                  <a:srgbClr val="333333"/>
                </a:solidFill>
                <a:latin typeface="Arial"/>
                <a:ea typeface="DFHeiW5-GB"/>
                <a:cs typeface="SimSun"/>
                <a:sym typeface="Arial"/>
              </a:rPr>
              <a:t>SAS/SATA</a:t>
            </a:r>
            <a:r>
              <a:rPr lang="zh-CN" altLang="en-US" sz="2000" dirty="0" smtClean="0">
                <a:solidFill>
                  <a:srgbClr val="333333"/>
                </a:solidFill>
                <a:latin typeface="Arial"/>
                <a:ea typeface="DFHeiW5-GB"/>
                <a:cs typeface="SimSun"/>
                <a:sym typeface="Arial"/>
              </a:rPr>
              <a:t>（</a:t>
            </a:r>
            <a:r>
              <a:rPr lang="en-US" altLang="zh-CN" sz="2000" dirty="0" smtClean="0">
                <a:solidFill>
                  <a:srgbClr val="333333"/>
                </a:solidFill>
                <a:latin typeface="Arial"/>
                <a:ea typeface="DFHeiW5-GB"/>
                <a:cs typeface="SimSun"/>
                <a:sym typeface="Arial"/>
              </a:rPr>
              <a:t>RAID </a:t>
            </a:r>
            <a:r>
              <a:rPr lang="zh-CN" altLang="en-US" sz="2000" dirty="0" smtClean="0">
                <a:solidFill>
                  <a:srgbClr val="333333"/>
                </a:solidFill>
                <a:latin typeface="Arial"/>
                <a:ea typeface="DFHeiW5-GB"/>
                <a:cs typeface="SimSun"/>
                <a:sym typeface="Arial"/>
              </a:rPr>
              <a:t>控制器必须在</a:t>
            </a:r>
            <a:r>
              <a:rPr lang="en-US" altLang="zh-CN" sz="2000" dirty="0" smtClean="0">
                <a:solidFill>
                  <a:srgbClr val="333333"/>
                </a:solidFill>
                <a:latin typeface="Arial"/>
                <a:ea typeface="DFHeiW5-GB"/>
                <a:cs typeface="SimSun"/>
                <a:sym typeface="Arial"/>
              </a:rPr>
              <a:t/>
            </a:r>
            <a:br>
              <a:rPr lang="en-US" altLang="zh-CN" sz="2000" dirty="0" smtClean="0">
                <a:solidFill>
                  <a:srgbClr val="333333"/>
                </a:solidFill>
                <a:latin typeface="Arial"/>
                <a:ea typeface="DFHeiW5-GB"/>
                <a:cs typeface="SimSun"/>
                <a:sym typeface="Arial"/>
              </a:rPr>
            </a:br>
            <a:r>
              <a:rPr lang="en-US" sz="2000" dirty="0">
                <a:solidFill>
                  <a:srgbClr val="333333"/>
                </a:solidFill>
              </a:rPr>
              <a:t>“</a:t>
            </a:r>
            <a:r>
              <a:rPr lang="en-US" sz="2000" dirty="0" err="1">
                <a:solidFill>
                  <a:srgbClr val="333333"/>
                </a:solidFill>
              </a:rPr>
              <a:t>passthru</a:t>
            </a:r>
            <a:r>
              <a:rPr lang="en-US" sz="2000" dirty="0">
                <a:solidFill>
                  <a:srgbClr val="333333"/>
                </a:solidFill>
              </a:rPr>
              <a:t>”</a:t>
            </a:r>
            <a:r>
              <a:rPr lang="zh-CN" altLang="en-US" sz="2000" dirty="0" smtClean="0">
                <a:solidFill>
                  <a:srgbClr val="333333"/>
                </a:solidFill>
                <a:latin typeface="Arial"/>
                <a:ea typeface="DFHeiW5-GB"/>
                <a:cs typeface="SimSun"/>
                <a:sym typeface="Arial"/>
              </a:rPr>
              <a:t>或</a:t>
            </a:r>
            <a:r>
              <a:rPr lang="en-US" sz="2000" dirty="0">
                <a:solidFill>
                  <a:srgbClr val="333333"/>
                </a:solidFill>
              </a:rPr>
              <a:t>“ </a:t>
            </a:r>
            <a:r>
              <a:rPr lang="en-US" altLang="zh-CN" sz="2000" dirty="0" smtClean="0">
                <a:solidFill>
                  <a:srgbClr val="333333"/>
                </a:solidFill>
                <a:latin typeface="Arial"/>
                <a:ea typeface="DFHeiW5-GB"/>
                <a:cs typeface="SimSun"/>
                <a:sym typeface="Arial"/>
              </a:rPr>
              <a:t>HBA”</a:t>
            </a:r>
            <a:r>
              <a:rPr lang="zh-CN" altLang="en-US" sz="2000" dirty="0" smtClean="0">
                <a:solidFill>
                  <a:srgbClr val="333333"/>
                </a:solidFill>
                <a:latin typeface="Arial"/>
                <a:ea typeface="DFHeiW5-GB"/>
                <a:cs typeface="SimSun"/>
                <a:sym typeface="Arial"/>
              </a:rPr>
              <a:t>模式下使用）</a:t>
            </a:r>
            <a:r>
              <a:rPr lang="zh-CN" altLang="en-US" dirty="0" smtClean="0">
                <a:latin typeface="Arial"/>
                <a:ea typeface="DFHeiW5-GB"/>
                <a:sym typeface="Arial"/>
              </a:rPr>
              <a:t/>
            </a:r>
            <a:br>
              <a:rPr lang="zh-CN" altLang="en-US" dirty="0" smtClean="0">
                <a:latin typeface="Arial"/>
                <a:ea typeface="DFHeiW5-GB"/>
                <a:sym typeface="Arial"/>
              </a:rPr>
            </a:br>
            <a:endParaRPr lang="zh-CN" altLang="en-US" sz="2000" dirty="0" smtClean="0">
              <a:solidFill>
                <a:srgbClr val="333333"/>
              </a:solidFill>
              <a:latin typeface="Arial"/>
              <a:ea typeface="DFHeiW5-GB"/>
              <a:sym typeface="Arial"/>
            </a:endParaRPr>
          </a:p>
        </p:txBody>
      </p:sp>
      <p:sp>
        <p:nvSpPr>
          <p:cNvPr id="17" name="TextBox 16"/>
          <p:cNvSpPr txBox="1"/>
          <p:nvPr/>
        </p:nvSpPr>
        <p:spPr>
          <a:xfrm>
            <a:off x="5041257" y="3173260"/>
            <a:ext cx="2178940" cy="400110"/>
          </a:xfrm>
          <a:prstGeom prst="rect">
            <a:avLst/>
          </a:prstGeom>
          <a:noFill/>
        </p:spPr>
        <p:txBody>
          <a:bodyPr wrap="square" rtlCol="0">
            <a:spAutoFit/>
          </a:bodyPr>
          <a:lstStyle/>
          <a:p>
            <a:r>
              <a:rPr lang="en-US" altLang="zh-CN" sz="2000" smtClean="0">
                <a:solidFill>
                  <a:srgbClr val="333333"/>
                </a:solidFill>
                <a:latin typeface="Arial"/>
                <a:ea typeface="DFHeiW5-GB"/>
                <a:cs typeface="SimSun"/>
                <a:sym typeface="Arial"/>
              </a:rPr>
              <a:t>SAS/SATA SSD</a:t>
            </a:r>
          </a:p>
        </p:txBody>
      </p:sp>
      <p:sp>
        <p:nvSpPr>
          <p:cNvPr id="18" name="TextBox 17"/>
          <p:cNvSpPr txBox="1"/>
          <p:nvPr/>
        </p:nvSpPr>
        <p:spPr>
          <a:xfrm>
            <a:off x="5041257" y="4048832"/>
            <a:ext cx="2178940" cy="400110"/>
          </a:xfrm>
          <a:prstGeom prst="rect">
            <a:avLst/>
          </a:prstGeom>
          <a:noFill/>
        </p:spPr>
        <p:txBody>
          <a:bodyPr wrap="square" rtlCol="0">
            <a:spAutoFit/>
          </a:bodyPr>
          <a:lstStyle/>
          <a:p>
            <a:r>
              <a:rPr lang="en-US" altLang="zh-CN" sz="2000" smtClean="0">
                <a:solidFill>
                  <a:srgbClr val="333333"/>
                </a:solidFill>
                <a:latin typeface="Arial"/>
                <a:ea typeface="DFHeiW5-GB"/>
                <a:cs typeface="SimSun"/>
                <a:sym typeface="Arial"/>
              </a:rPr>
              <a:t>SAS/SATA HDD</a:t>
            </a:r>
          </a:p>
        </p:txBody>
      </p:sp>
      <p:sp>
        <p:nvSpPr>
          <p:cNvPr id="10" name="Right Arrow 9"/>
          <p:cNvSpPr/>
          <p:nvPr/>
        </p:nvSpPr>
        <p:spPr bwMode="auto">
          <a:xfrm rot="10800000">
            <a:off x="4361688" y="934617"/>
            <a:ext cx="681232" cy="328219"/>
          </a:xfrm>
          <a:prstGeom prst="rightArrow">
            <a:avLst/>
          </a:prstGeom>
          <a:solidFill>
            <a:schemeClr val="accent1"/>
          </a:solidFill>
          <a:ln w="12700">
            <a:solidFill>
              <a:schemeClr val="accent3"/>
            </a:solidFill>
            <a:round/>
            <a:headEnd/>
            <a:tailEnd/>
          </a:ln>
        </p:spPr>
        <p:txBody>
          <a:bodyPr wrap="none" lIns="0" tIns="0" rIns="0" bIns="0" rtlCol="0" anchor="ctr"/>
          <a:lstStyle/>
          <a:p>
            <a:pPr marL="0" marR="0" indent="0" algn="ctr" defTabSz="914400" eaLnBrk="1" latinLnBrk="0" hangingPunct="1">
              <a:lnSpc>
                <a:spcPct val="100000"/>
              </a:lnSpc>
              <a:buClrTx/>
              <a:buSzTx/>
              <a:buFontTx/>
              <a:buNone/>
              <a:tabLst/>
            </a:pPr>
            <a:endParaRPr lang="zh-CN" altLang="en-US" sz="1800" smtClean="0">
              <a:solidFill>
                <a:srgbClr val="FFFFFF"/>
              </a:solidFill>
              <a:latin typeface="Arial"/>
              <a:ea typeface="DFHeiW5-GB"/>
              <a:sym typeface="Arial"/>
            </a:endParaRPr>
          </a:p>
        </p:txBody>
      </p:sp>
      <p:sp>
        <p:nvSpPr>
          <p:cNvPr id="21" name="Right Arrow 20"/>
          <p:cNvSpPr/>
          <p:nvPr/>
        </p:nvSpPr>
        <p:spPr bwMode="auto">
          <a:xfrm rot="10800000">
            <a:off x="4361688" y="2143335"/>
            <a:ext cx="681232" cy="328219"/>
          </a:xfrm>
          <a:prstGeom prst="rightArrow">
            <a:avLst/>
          </a:prstGeom>
          <a:solidFill>
            <a:schemeClr val="accent1"/>
          </a:solidFill>
          <a:ln w="12700">
            <a:solidFill>
              <a:schemeClr val="accent3"/>
            </a:solidFill>
            <a:round/>
            <a:headEnd/>
            <a:tailEnd/>
          </a:ln>
        </p:spPr>
        <p:txBody>
          <a:bodyPr wrap="none" lIns="0" tIns="0" rIns="0" bIns="0" rtlCol="0" anchor="ctr"/>
          <a:lstStyle/>
          <a:p>
            <a:pPr marL="0" marR="0" indent="0" algn="ctr" defTabSz="914400" eaLnBrk="1" latinLnBrk="0" hangingPunct="1">
              <a:lnSpc>
                <a:spcPct val="100000"/>
              </a:lnSpc>
              <a:buClrTx/>
              <a:buSzTx/>
              <a:buFontTx/>
              <a:buNone/>
              <a:tabLst/>
            </a:pPr>
            <a:endParaRPr lang="zh-CN" altLang="en-US" sz="1800" smtClean="0">
              <a:solidFill>
                <a:srgbClr val="FFFFFF"/>
              </a:solidFill>
              <a:latin typeface="Arial"/>
              <a:ea typeface="DFHeiW5-GB"/>
              <a:sym typeface="Arial"/>
            </a:endParaRPr>
          </a:p>
        </p:txBody>
      </p:sp>
      <p:sp>
        <p:nvSpPr>
          <p:cNvPr id="22" name="Right Arrow 21"/>
          <p:cNvSpPr/>
          <p:nvPr/>
        </p:nvSpPr>
        <p:spPr bwMode="auto">
          <a:xfrm rot="10800000">
            <a:off x="4361688" y="3323107"/>
            <a:ext cx="681232" cy="328219"/>
          </a:xfrm>
          <a:prstGeom prst="rightArrow">
            <a:avLst/>
          </a:prstGeom>
          <a:solidFill>
            <a:schemeClr val="accent1"/>
          </a:solidFill>
          <a:ln w="12700">
            <a:solidFill>
              <a:schemeClr val="accent3"/>
            </a:solidFill>
            <a:round/>
            <a:headEnd/>
            <a:tailEnd/>
          </a:ln>
        </p:spPr>
        <p:txBody>
          <a:bodyPr wrap="none" lIns="0" tIns="0" rIns="0" bIns="0" rtlCol="0" anchor="ctr"/>
          <a:lstStyle/>
          <a:p>
            <a:pPr marL="0" marR="0" indent="0" algn="ctr" defTabSz="914400" eaLnBrk="1" latinLnBrk="0" hangingPunct="1">
              <a:lnSpc>
                <a:spcPct val="100000"/>
              </a:lnSpc>
              <a:buClrTx/>
              <a:buSzTx/>
              <a:buFontTx/>
              <a:buNone/>
              <a:tabLst/>
            </a:pPr>
            <a:endParaRPr lang="zh-CN" altLang="en-US" sz="1800" smtClean="0">
              <a:solidFill>
                <a:srgbClr val="FFFFFF"/>
              </a:solidFill>
              <a:latin typeface="Arial"/>
              <a:ea typeface="DFHeiW5-GB"/>
              <a:sym typeface="Arial"/>
            </a:endParaRPr>
          </a:p>
        </p:txBody>
      </p:sp>
      <p:sp>
        <p:nvSpPr>
          <p:cNvPr id="23" name="Right Arrow 22"/>
          <p:cNvSpPr/>
          <p:nvPr/>
        </p:nvSpPr>
        <p:spPr bwMode="auto">
          <a:xfrm rot="10800000">
            <a:off x="4361688" y="4120723"/>
            <a:ext cx="681232" cy="328219"/>
          </a:xfrm>
          <a:prstGeom prst="rightArrow">
            <a:avLst/>
          </a:prstGeom>
          <a:solidFill>
            <a:schemeClr val="accent1"/>
          </a:solidFill>
          <a:ln w="12700">
            <a:solidFill>
              <a:schemeClr val="accent3"/>
            </a:solidFill>
            <a:round/>
            <a:headEnd/>
            <a:tailEnd/>
          </a:ln>
        </p:spPr>
        <p:txBody>
          <a:bodyPr wrap="none" lIns="0" tIns="0" rIns="0" bIns="0" rtlCol="0" anchor="ctr"/>
          <a:lstStyle/>
          <a:p>
            <a:pPr marL="0" marR="0" indent="0" algn="ctr" defTabSz="914400" eaLnBrk="1" latinLnBrk="0" hangingPunct="1">
              <a:lnSpc>
                <a:spcPct val="100000"/>
              </a:lnSpc>
              <a:buClrTx/>
              <a:buSzTx/>
              <a:buFontTx/>
              <a:buNone/>
              <a:tabLst/>
            </a:pPr>
            <a:endParaRPr lang="zh-CN" altLang="en-US" sz="1800" smtClean="0">
              <a:solidFill>
                <a:srgbClr val="FFFFFF"/>
              </a:solidFill>
              <a:latin typeface="Arial"/>
              <a:ea typeface="DFHeiW5-GB"/>
              <a:sym typeface="Arial"/>
            </a:endParaRPr>
          </a:p>
        </p:txBody>
      </p:sp>
      <p:sp>
        <p:nvSpPr>
          <p:cNvPr id="11" name="Right Brace 10"/>
          <p:cNvSpPr/>
          <p:nvPr/>
        </p:nvSpPr>
        <p:spPr bwMode="auto">
          <a:xfrm>
            <a:off x="7111913" y="3173260"/>
            <a:ext cx="719206" cy="1680240"/>
          </a:xfrm>
          <a:prstGeom prst="rightBrace">
            <a:avLst/>
          </a:prstGeom>
          <a:solidFill>
            <a:schemeClr val="bg1"/>
          </a:solidFill>
          <a:ln w="25400" cap="flat" cmpd="sng" algn="ctr">
            <a:solidFill>
              <a:schemeClr val="tx1"/>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40000"/>
              </a:spcAft>
              <a:buClrTx/>
              <a:buSzTx/>
              <a:buFontTx/>
              <a:buNone/>
              <a:tabLst/>
            </a:pPr>
            <a:endParaRPr kumimoji="0" lang="zh-CN" altLang="en-US" sz="2400" b="0" i="0" u="none" strike="noStrike" cap="none" normalizeH="0" baseline="0" smtClean="0">
              <a:ln>
                <a:noFill/>
              </a:ln>
              <a:solidFill>
                <a:srgbClr val="0095D3"/>
              </a:solidFill>
              <a:effectLst/>
              <a:latin typeface="Arial"/>
              <a:ea typeface="DFHeiW5-GB"/>
              <a:sym typeface="Arial"/>
            </a:endParaRPr>
          </a:p>
        </p:txBody>
      </p:sp>
      <p:sp>
        <p:nvSpPr>
          <p:cNvPr id="25" name="TextBox 24"/>
          <p:cNvSpPr txBox="1"/>
          <p:nvPr/>
        </p:nvSpPr>
        <p:spPr>
          <a:xfrm>
            <a:off x="7644909" y="3135734"/>
            <a:ext cx="1315427" cy="1015663"/>
          </a:xfrm>
          <a:prstGeom prst="rect">
            <a:avLst/>
          </a:prstGeom>
          <a:noFill/>
        </p:spPr>
        <p:txBody>
          <a:bodyPr wrap="square" rtlCol="0">
            <a:spAutoFit/>
          </a:bodyPr>
          <a:lstStyle/>
          <a:p>
            <a:r>
              <a:rPr lang="zh-CN" altLang="en-US" sz="2000" dirty="0" smtClean="0">
                <a:solidFill>
                  <a:srgbClr val="333333"/>
                </a:solidFill>
                <a:latin typeface="Arial"/>
                <a:ea typeface="DFHeiW5-GB"/>
                <a:cs typeface="SimSun"/>
                <a:sym typeface="Arial"/>
              </a:rPr>
              <a:t>每个服务器至少 </a:t>
            </a:r>
            <a:r>
              <a:rPr lang="en-US" altLang="zh-CN" sz="2000" dirty="0" smtClean="0">
                <a:solidFill>
                  <a:srgbClr val="333333"/>
                </a:solidFill>
                <a:latin typeface="Arial"/>
                <a:ea typeface="DFHeiW5-GB"/>
                <a:cs typeface="SimSun"/>
                <a:sym typeface="Arial"/>
              </a:rPr>
              <a:t/>
            </a:r>
            <a:br>
              <a:rPr lang="en-US" altLang="zh-CN" sz="2000" dirty="0" smtClean="0">
                <a:solidFill>
                  <a:srgbClr val="333333"/>
                </a:solidFill>
                <a:latin typeface="Arial"/>
                <a:ea typeface="DFHeiW5-GB"/>
                <a:cs typeface="SimSun"/>
                <a:sym typeface="Arial"/>
              </a:rPr>
            </a:br>
            <a:r>
              <a:rPr lang="en-US" altLang="zh-CN" sz="2000" dirty="0" smtClean="0">
                <a:solidFill>
                  <a:srgbClr val="333333"/>
                </a:solidFill>
                <a:latin typeface="Arial"/>
                <a:ea typeface="DFHeiW5-GB"/>
                <a:cs typeface="SimSun"/>
                <a:sym typeface="Arial"/>
              </a:rPr>
              <a:t>1 </a:t>
            </a:r>
            <a:r>
              <a:rPr lang="zh-CN" altLang="en-US" sz="2000" dirty="0" smtClean="0">
                <a:solidFill>
                  <a:srgbClr val="333333"/>
                </a:solidFill>
                <a:latin typeface="Arial"/>
                <a:ea typeface="DFHeiW5-GB"/>
                <a:cs typeface="SimSun"/>
                <a:sym typeface="Arial"/>
              </a:rPr>
              <a:t>个</a:t>
            </a:r>
          </a:p>
        </p:txBody>
      </p:sp>
    </p:spTree>
    <p:extLst>
      <p:ext uri="{BB962C8B-B14F-4D97-AF65-F5344CB8AC3E}">
        <p14:creationId xmlns:p14="http://schemas.microsoft.com/office/powerpoint/2010/main" val="815330884"/>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2"/>
          <p:cNvSpPr>
            <a:spLocks noGrp="1" noChangeArrowheads="1"/>
          </p:cNvSpPr>
          <p:nvPr>
            <p:ph type="title"/>
          </p:nvPr>
        </p:nvSpPr>
        <p:spPr/>
        <p:txBody>
          <a:bodyPr/>
          <a:lstStyle/>
          <a:p>
            <a:pPr eaLnBrk="1" hangingPunct="1"/>
            <a:r>
              <a:rPr lang="zh-CN" altLang="en-US" dirty="0" smtClean="0">
                <a:latin typeface="Arial"/>
                <a:ea typeface="DFHeiW5-GB"/>
                <a:cs typeface="SimSun"/>
                <a:sym typeface="Arial"/>
              </a:rPr>
              <a:t>存储概述</a:t>
            </a:r>
          </a:p>
        </p:txBody>
      </p:sp>
      <p:grpSp>
        <p:nvGrpSpPr>
          <p:cNvPr id="2" name="Group 107"/>
          <p:cNvGrpSpPr/>
          <p:nvPr/>
        </p:nvGrpSpPr>
        <p:grpSpPr>
          <a:xfrm>
            <a:off x="457201" y="849657"/>
            <a:ext cx="8196980" cy="5201265"/>
            <a:chOff x="353962" y="786581"/>
            <a:chExt cx="8196980" cy="5201265"/>
          </a:xfrm>
        </p:grpSpPr>
        <p:sp>
          <p:nvSpPr>
            <p:cNvPr id="9219" name="AutoShape 99"/>
            <p:cNvSpPr>
              <a:spLocks noChangeArrowheads="1"/>
            </p:cNvSpPr>
            <p:nvPr/>
          </p:nvSpPr>
          <p:spPr bwMode="auto">
            <a:xfrm>
              <a:off x="353962" y="811163"/>
              <a:ext cx="8196980" cy="5176683"/>
            </a:xfrm>
            <a:prstGeom prst="roundRect">
              <a:avLst>
                <a:gd name="adj" fmla="val 5787"/>
              </a:avLst>
            </a:prstGeom>
            <a:gradFill rotWithShape="0">
              <a:gsLst>
                <a:gs pos="0">
                  <a:srgbClr val="FFFFFF"/>
                </a:gs>
                <a:gs pos="100000">
                  <a:srgbClr val="DCECF5"/>
                </a:gs>
              </a:gsLst>
              <a:lin ang="0" scaled="1"/>
            </a:gradFill>
            <a:ln w="6350">
              <a:solidFill>
                <a:srgbClr val="B0D4E7"/>
              </a:solidFill>
              <a:round/>
              <a:headEnd/>
              <a:tailEnd/>
            </a:ln>
          </p:spPr>
          <p:txBody>
            <a:bodyPr wrap="none" lIns="91427" tIns="45714" rIns="91427" bIns="45714" anchor="ctr"/>
            <a:lstStyle/>
            <a:p>
              <a:pPr defTabSz="831850"/>
              <a:endParaRPr lang="zh-CN" altLang="en-US" sz="1700">
                <a:latin typeface="Arial"/>
                <a:ea typeface="DFHeiW5-GB"/>
                <a:sym typeface="Arial"/>
              </a:endParaRPr>
            </a:p>
          </p:txBody>
        </p:sp>
        <p:sp>
          <p:nvSpPr>
            <p:cNvPr id="9221" name="Text Box 6"/>
            <p:cNvSpPr txBox="1">
              <a:spLocks noChangeArrowheads="1"/>
            </p:cNvSpPr>
            <p:nvPr/>
          </p:nvSpPr>
          <p:spPr bwMode="auto">
            <a:xfrm>
              <a:off x="676844" y="4990440"/>
              <a:ext cx="1519237" cy="313932"/>
            </a:xfrm>
            <a:prstGeom prst="rect">
              <a:avLst/>
            </a:prstGeom>
            <a:noFill/>
            <a:ln w="9525">
              <a:noFill/>
              <a:miter lim="800000"/>
              <a:headEnd/>
              <a:tailEnd/>
            </a:ln>
          </p:spPr>
          <p:txBody>
            <a:bodyPr wrap="square" lIns="45720" tIns="22860" rIns="45720" bIns="22860">
              <a:spAutoFit/>
            </a:bodyPr>
            <a:lstStyle/>
            <a:p>
              <a:pPr algn="l">
                <a:lnSpc>
                  <a:spcPct val="87000"/>
                </a:lnSpc>
                <a:buClr>
                  <a:schemeClr val="tx2"/>
                </a:buClr>
                <a:buSzPct val="80000"/>
              </a:pPr>
              <a:r>
                <a:rPr lang="zh-CN" altLang="en-US" sz="2000" b="1" dirty="0" smtClean="0">
                  <a:solidFill>
                    <a:srgbClr val="080808"/>
                  </a:solidFill>
                  <a:latin typeface="Arial"/>
                  <a:ea typeface="DFHeiW5-GB"/>
                  <a:cs typeface="SimSun"/>
                  <a:sym typeface="Arial"/>
                </a:rPr>
                <a:t>存储技术</a:t>
              </a:r>
              <a:endParaRPr lang="zh-CN" altLang="en-US" sz="2000" b="1" dirty="0">
                <a:solidFill>
                  <a:srgbClr val="080808"/>
                </a:solidFill>
                <a:latin typeface="Arial"/>
                <a:ea typeface="DFHeiW5-GB"/>
                <a:sym typeface="Arial"/>
              </a:endParaRPr>
            </a:p>
          </p:txBody>
        </p:sp>
        <p:sp>
          <p:nvSpPr>
            <p:cNvPr id="9222" name="Text Box 7"/>
            <p:cNvSpPr txBox="1">
              <a:spLocks noChangeArrowheads="1"/>
            </p:cNvSpPr>
            <p:nvPr/>
          </p:nvSpPr>
          <p:spPr bwMode="auto">
            <a:xfrm>
              <a:off x="658765" y="3184385"/>
              <a:ext cx="1263650" cy="581698"/>
            </a:xfrm>
            <a:prstGeom prst="rect">
              <a:avLst/>
            </a:prstGeom>
            <a:noFill/>
            <a:ln w="9525">
              <a:noFill/>
              <a:miter lim="800000"/>
              <a:headEnd/>
              <a:tailEnd/>
            </a:ln>
          </p:spPr>
          <p:txBody>
            <a:bodyPr wrap="square" lIns="45720" tIns="22860" rIns="45720" bIns="22860">
              <a:spAutoFit/>
            </a:bodyPr>
            <a:lstStyle/>
            <a:p>
              <a:pPr algn="l">
                <a:lnSpc>
                  <a:spcPct val="87000"/>
                </a:lnSpc>
                <a:buClr>
                  <a:schemeClr val="tx2"/>
                </a:buClr>
                <a:buSzPct val="80000"/>
              </a:pPr>
              <a:r>
                <a:rPr lang="zh-CN" altLang="en-US" sz="2000" b="1" dirty="0" smtClean="0">
                  <a:solidFill>
                    <a:srgbClr val="080808"/>
                  </a:solidFill>
                  <a:latin typeface="Arial"/>
                  <a:ea typeface="DFHeiW5-GB"/>
                  <a:cs typeface="SimSun"/>
                  <a:sym typeface="Arial"/>
                </a:rPr>
                <a:t>数据存储</a:t>
              </a:r>
              <a:r>
                <a:rPr lang="zh-CN" altLang="en-US" dirty="0" smtClean="0">
                  <a:latin typeface="Arial"/>
                  <a:ea typeface="DFHeiW5-GB"/>
                  <a:sym typeface="Arial"/>
                </a:rPr>
                <a:t/>
              </a:r>
              <a:br>
                <a:rPr lang="zh-CN" altLang="en-US" dirty="0" smtClean="0">
                  <a:latin typeface="Arial"/>
                  <a:ea typeface="DFHeiW5-GB"/>
                  <a:sym typeface="Arial"/>
                </a:rPr>
              </a:br>
              <a:r>
                <a:rPr lang="zh-CN" altLang="en-US" sz="2000" b="1" dirty="0" smtClean="0">
                  <a:solidFill>
                    <a:srgbClr val="080808"/>
                  </a:solidFill>
                  <a:latin typeface="Arial"/>
                  <a:ea typeface="DFHeiW5-GB"/>
                  <a:cs typeface="SimSun"/>
                  <a:sym typeface="Arial"/>
                </a:rPr>
                <a:t>类型</a:t>
              </a:r>
              <a:endParaRPr lang="zh-CN" altLang="en-US" sz="2000" b="1" dirty="0">
                <a:solidFill>
                  <a:srgbClr val="080808"/>
                </a:solidFill>
                <a:latin typeface="Arial"/>
                <a:ea typeface="DFHeiW5-GB"/>
                <a:sym typeface="Arial"/>
              </a:endParaRPr>
            </a:p>
          </p:txBody>
        </p:sp>
        <p:sp>
          <p:nvSpPr>
            <p:cNvPr id="23" name="Rounded Rectangle 32"/>
            <p:cNvSpPr>
              <a:spLocks noChangeArrowheads="1"/>
            </p:cNvSpPr>
            <p:nvPr/>
          </p:nvSpPr>
          <p:spPr bwMode="auto">
            <a:xfrm>
              <a:off x="4748391" y="4893587"/>
              <a:ext cx="1078992" cy="961326"/>
            </a:xfrm>
            <a:prstGeom prst="roundRect">
              <a:avLst>
                <a:gd name="adj" fmla="val 16667"/>
              </a:avLst>
            </a:prstGeom>
            <a:ln>
              <a:headEnd/>
              <a:tailEnd/>
            </a:ln>
          </p:spPr>
          <p:style>
            <a:lnRef idx="1">
              <a:schemeClr val="accent5"/>
            </a:lnRef>
            <a:fillRef idx="3">
              <a:schemeClr val="accent5"/>
            </a:fillRef>
            <a:effectRef idx="2">
              <a:schemeClr val="accent5"/>
            </a:effectRef>
            <a:fontRef idx="minor">
              <a:schemeClr val="lt1"/>
            </a:fontRef>
          </p:style>
          <p:txBody>
            <a:bodyPr anchor="ctr"/>
            <a:lstStyle/>
            <a:p>
              <a:pPr algn="ctr"/>
              <a:r>
                <a:rPr lang="en-US" altLang="zh-CN" sz="1600" b="1" smtClean="0">
                  <a:solidFill>
                    <a:schemeClr val="bg1"/>
                  </a:solidFill>
                  <a:latin typeface="Arial"/>
                  <a:ea typeface="DFHeiW5-GB"/>
                  <a:cs typeface="SimSun"/>
                  <a:sym typeface="Arial"/>
                </a:rPr>
                <a:t>FCoE</a:t>
              </a:r>
              <a:endParaRPr lang="zh-CN" altLang="en-US" sz="1600" b="1">
                <a:solidFill>
                  <a:schemeClr val="bg1"/>
                </a:solidFill>
                <a:latin typeface="Arial"/>
                <a:ea typeface="DFHeiW5-GB"/>
                <a:sym typeface="Arial"/>
              </a:endParaRPr>
            </a:p>
          </p:txBody>
        </p:sp>
        <p:sp>
          <p:nvSpPr>
            <p:cNvPr id="29" name="Rounded Rectangle 32"/>
            <p:cNvSpPr>
              <a:spLocks noChangeArrowheads="1"/>
            </p:cNvSpPr>
            <p:nvPr/>
          </p:nvSpPr>
          <p:spPr bwMode="auto">
            <a:xfrm>
              <a:off x="5900535" y="4911875"/>
              <a:ext cx="1078992" cy="961326"/>
            </a:xfrm>
            <a:prstGeom prst="roundRect">
              <a:avLst>
                <a:gd name="adj" fmla="val 16667"/>
              </a:avLst>
            </a:prstGeom>
            <a:ln>
              <a:headEnd/>
              <a:tailEnd/>
            </a:ln>
          </p:spPr>
          <p:style>
            <a:lnRef idx="1">
              <a:schemeClr val="accent5"/>
            </a:lnRef>
            <a:fillRef idx="3">
              <a:schemeClr val="accent5"/>
            </a:fillRef>
            <a:effectRef idx="2">
              <a:schemeClr val="accent5"/>
            </a:effectRef>
            <a:fontRef idx="minor">
              <a:schemeClr val="lt1"/>
            </a:fontRef>
          </p:style>
          <p:txBody>
            <a:bodyPr anchor="ctr"/>
            <a:lstStyle/>
            <a:p>
              <a:pPr algn="ctr"/>
              <a:r>
                <a:rPr lang="en-US" altLang="zh-CN" sz="1600" b="1" smtClean="0">
                  <a:solidFill>
                    <a:schemeClr val="bg1"/>
                  </a:solidFill>
                  <a:latin typeface="Arial"/>
                  <a:ea typeface="DFHeiW5-GB"/>
                  <a:cs typeface="SimSun"/>
                  <a:sym typeface="Arial"/>
                </a:rPr>
                <a:t>iSCSI</a:t>
              </a:r>
              <a:endParaRPr lang="zh-CN" altLang="en-US" sz="1600" b="1">
                <a:solidFill>
                  <a:schemeClr val="bg1"/>
                </a:solidFill>
                <a:latin typeface="Arial"/>
                <a:ea typeface="DFHeiW5-GB"/>
                <a:sym typeface="Arial"/>
              </a:endParaRPr>
            </a:p>
          </p:txBody>
        </p:sp>
        <p:sp>
          <p:nvSpPr>
            <p:cNvPr id="30" name="Rounded Rectangle 32"/>
            <p:cNvSpPr>
              <a:spLocks noChangeArrowheads="1"/>
            </p:cNvSpPr>
            <p:nvPr/>
          </p:nvSpPr>
          <p:spPr bwMode="auto">
            <a:xfrm>
              <a:off x="3577959" y="4905779"/>
              <a:ext cx="1078992" cy="961326"/>
            </a:xfrm>
            <a:prstGeom prst="roundRect">
              <a:avLst>
                <a:gd name="adj" fmla="val 16667"/>
              </a:avLst>
            </a:prstGeom>
            <a:ln>
              <a:headEnd/>
              <a:tailEnd/>
            </a:ln>
          </p:spPr>
          <p:style>
            <a:lnRef idx="1">
              <a:schemeClr val="accent5"/>
            </a:lnRef>
            <a:fillRef idx="3">
              <a:schemeClr val="accent5"/>
            </a:fillRef>
            <a:effectRef idx="2">
              <a:schemeClr val="accent5"/>
            </a:effectRef>
            <a:fontRef idx="minor">
              <a:schemeClr val="lt1"/>
            </a:fontRef>
          </p:style>
          <p:txBody>
            <a:bodyPr anchor="ctr"/>
            <a:lstStyle/>
            <a:p>
              <a:pPr algn="ctr"/>
              <a:r>
                <a:rPr lang="zh-CN" altLang="en-US" sz="1600" b="1" spc="-80" dirty="0" smtClean="0">
                  <a:solidFill>
                    <a:schemeClr val="bg1"/>
                  </a:solidFill>
                  <a:latin typeface="Arial"/>
                  <a:ea typeface="DFHeiW5-GB"/>
                  <a:cs typeface="SimSun"/>
                  <a:sym typeface="Arial"/>
                </a:rPr>
                <a:t>光纤通道</a:t>
              </a:r>
              <a:endParaRPr lang="zh-CN" altLang="en-US" sz="1600" b="1" spc="-80" dirty="0">
                <a:solidFill>
                  <a:schemeClr val="bg1"/>
                </a:solidFill>
                <a:latin typeface="Arial"/>
                <a:ea typeface="DFHeiW5-GB"/>
                <a:sym typeface="Arial"/>
              </a:endParaRPr>
            </a:p>
          </p:txBody>
        </p:sp>
        <p:sp>
          <p:nvSpPr>
            <p:cNvPr id="32" name="Rounded Rectangle 32"/>
            <p:cNvSpPr>
              <a:spLocks noChangeArrowheads="1"/>
            </p:cNvSpPr>
            <p:nvPr/>
          </p:nvSpPr>
          <p:spPr bwMode="auto">
            <a:xfrm>
              <a:off x="2309991" y="4905779"/>
              <a:ext cx="1170432" cy="961326"/>
            </a:xfrm>
            <a:prstGeom prst="roundRect">
              <a:avLst>
                <a:gd name="adj" fmla="val 16667"/>
              </a:avLst>
            </a:prstGeom>
            <a:ln>
              <a:headEnd/>
              <a:tailEnd/>
            </a:ln>
          </p:spPr>
          <p:style>
            <a:lnRef idx="1">
              <a:schemeClr val="accent5"/>
            </a:lnRef>
            <a:fillRef idx="3">
              <a:schemeClr val="accent5"/>
            </a:fillRef>
            <a:effectRef idx="2">
              <a:schemeClr val="accent5"/>
            </a:effectRef>
            <a:fontRef idx="minor">
              <a:schemeClr val="lt1"/>
            </a:fontRef>
          </p:style>
          <p:txBody>
            <a:bodyPr anchor="ctr"/>
            <a:lstStyle/>
            <a:p>
              <a:pPr algn="ctr"/>
              <a:r>
                <a:rPr lang="zh-CN" altLang="en-US" sz="1600" b="1" smtClean="0">
                  <a:solidFill>
                    <a:schemeClr val="bg1"/>
                  </a:solidFill>
                  <a:latin typeface="Arial"/>
                  <a:ea typeface="DFHeiW5-GB"/>
                  <a:cs typeface="SimSun"/>
                  <a:sym typeface="Arial"/>
                </a:rPr>
                <a:t>直接连接</a:t>
              </a:r>
              <a:endParaRPr lang="zh-CN" altLang="en-US" sz="1600" b="1">
                <a:solidFill>
                  <a:schemeClr val="bg1"/>
                </a:solidFill>
                <a:latin typeface="Arial"/>
                <a:ea typeface="DFHeiW5-GB"/>
                <a:sym typeface="Arial"/>
              </a:endParaRPr>
            </a:p>
          </p:txBody>
        </p:sp>
        <p:sp>
          <p:nvSpPr>
            <p:cNvPr id="31" name="Rounded Rectangle 30"/>
            <p:cNvSpPr/>
            <p:nvPr/>
          </p:nvSpPr>
          <p:spPr bwMode="auto">
            <a:xfrm>
              <a:off x="7079226" y="4247535"/>
              <a:ext cx="1032388" cy="619433"/>
            </a:xfrm>
            <a:prstGeom prst="roundRect">
              <a:avLst/>
            </a:prstGeom>
            <a:ln>
              <a:headEnd/>
              <a:tailEnd/>
            </a:ln>
          </p:spPr>
          <p:style>
            <a:lnRef idx="0">
              <a:schemeClr val="accent3"/>
            </a:lnRef>
            <a:fillRef idx="3">
              <a:schemeClr val="accent3"/>
            </a:fillRef>
            <a:effectRef idx="3">
              <a:schemeClr val="accent3"/>
            </a:effectRef>
            <a:fontRef idx="minor">
              <a:schemeClr val="lt1"/>
            </a:fontRef>
          </p:style>
          <p:txBody>
            <a:bodyPr wrap="none" lIns="0" tIns="0" rIns="0" bIns="0" rtlCol="0" anchor="ctr"/>
            <a:lstStyle/>
            <a:p>
              <a:pPr marL="0" marR="0" indent="0" algn="ctr" defTabSz="914400" eaLnBrk="1" latinLnBrk="0" hangingPunct="1">
                <a:lnSpc>
                  <a:spcPct val="100000"/>
                </a:lnSpc>
                <a:buClrTx/>
                <a:buSzTx/>
                <a:buFontTx/>
                <a:buNone/>
                <a:tabLst/>
              </a:pPr>
              <a:r>
                <a:rPr lang="zh-CN" altLang="en-US" sz="1400" b="1" dirty="0" smtClean="0">
                  <a:solidFill>
                    <a:srgbClr val="FFFFFF"/>
                  </a:solidFill>
                  <a:latin typeface="Arial"/>
                  <a:ea typeface="DFHeiW5-GB"/>
                  <a:cs typeface="SimSun"/>
                  <a:sym typeface="Arial"/>
                </a:rPr>
                <a:t>文件系统</a:t>
              </a:r>
            </a:p>
          </p:txBody>
        </p:sp>
        <p:sp>
          <p:nvSpPr>
            <p:cNvPr id="33" name="Rounded Rectangle 32"/>
            <p:cNvSpPr>
              <a:spLocks noChangeArrowheads="1"/>
            </p:cNvSpPr>
            <p:nvPr/>
          </p:nvSpPr>
          <p:spPr bwMode="auto">
            <a:xfrm>
              <a:off x="7054055" y="4898503"/>
              <a:ext cx="1078992" cy="961326"/>
            </a:xfrm>
            <a:prstGeom prst="roundRect">
              <a:avLst>
                <a:gd name="adj" fmla="val 16667"/>
              </a:avLst>
            </a:prstGeom>
            <a:ln>
              <a:headEnd/>
              <a:tailEnd/>
            </a:ln>
          </p:spPr>
          <p:style>
            <a:lnRef idx="1">
              <a:schemeClr val="accent5"/>
            </a:lnRef>
            <a:fillRef idx="3">
              <a:schemeClr val="accent5"/>
            </a:fillRef>
            <a:effectRef idx="2">
              <a:schemeClr val="accent5"/>
            </a:effectRef>
            <a:fontRef idx="minor">
              <a:schemeClr val="lt1"/>
            </a:fontRef>
          </p:style>
          <p:txBody>
            <a:bodyPr anchor="ctr"/>
            <a:lstStyle/>
            <a:p>
              <a:pPr algn="ctr"/>
              <a:r>
                <a:rPr lang="en-US" altLang="zh-CN" sz="1600" b="1" smtClean="0">
                  <a:solidFill>
                    <a:schemeClr val="bg1"/>
                  </a:solidFill>
                  <a:latin typeface="Arial"/>
                  <a:ea typeface="DFHeiW5-GB"/>
                  <a:cs typeface="SimSun"/>
                  <a:sym typeface="Arial"/>
                </a:rPr>
                <a:t>NAS</a:t>
              </a:r>
              <a:endParaRPr lang="zh-CN" altLang="en-US" sz="1600" b="1">
                <a:solidFill>
                  <a:schemeClr val="bg1"/>
                </a:solidFill>
                <a:latin typeface="Arial"/>
                <a:ea typeface="DFHeiW5-GB"/>
                <a:sym typeface="Arial"/>
              </a:endParaRPr>
            </a:p>
          </p:txBody>
        </p:sp>
        <p:cxnSp>
          <p:nvCxnSpPr>
            <p:cNvPr id="41" name="Straight Arrow Connector 40"/>
            <p:cNvCxnSpPr/>
            <p:nvPr/>
          </p:nvCxnSpPr>
          <p:spPr bwMode="auto">
            <a:xfrm rot="5400000">
              <a:off x="7241459" y="3849332"/>
              <a:ext cx="678424" cy="1588"/>
            </a:xfrm>
            <a:prstGeom prst="straightConnector1">
              <a:avLst/>
            </a:prstGeom>
            <a:solidFill>
              <a:srgbClr val="0095D3"/>
            </a:solidFill>
            <a:ln w="38100" cap="flat" cmpd="sng" algn="ctr">
              <a:solidFill>
                <a:schemeClr val="tx1"/>
              </a:solidFill>
              <a:prstDash val="solid"/>
              <a:round/>
              <a:headEnd type="none" w="med" len="med"/>
              <a:tailEnd type="triangle" w="med" len="med"/>
            </a:ln>
            <a:effectLst/>
          </p:spPr>
        </p:cxnSp>
        <p:sp>
          <p:nvSpPr>
            <p:cNvPr id="28" name="Rounded Rectangle 32"/>
            <p:cNvSpPr>
              <a:spLocks noChangeArrowheads="1"/>
            </p:cNvSpPr>
            <p:nvPr/>
          </p:nvSpPr>
          <p:spPr bwMode="auto">
            <a:xfrm>
              <a:off x="7005483" y="3156157"/>
              <a:ext cx="1076634" cy="486697"/>
            </a:xfrm>
            <a:prstGeom prst="roundRect">
              <a:avLst>
                <a:gd name="adj" fmla="val 16667"/>
              </a:avLst>
            </a:prstGeom>
            <a:ln>
              <a:headEnd/>
              <a:tailEnd/>
            </a:ln>
          </p:spPr>
          <p:style>
            <a:lnRef idx="1">
              <a:schemeClr val="accent4"/>
            </a:lnRef>
            <a:fillRef idx="3">
              <a:schemeClr val="accent4"/>
            </a:fillRef>
            <a:effectRef idx="2">
              <a:schemeClr val="accent4"/>
            </a:effectRef>
            <a:fontRef idx="minor">
              <a:schemeClr val="lt1"/>
            </a:fontRef>
          </p:style>
          <p:txBody>
            <a:bodyPr anchor="ctr"/>
            <a:lstStyle/>
            <a:p>
              <a:pPr algn="ctr"/>
              <a:r>
                <a:rPr lang="en-US" altLang="zh-CN" sz="2000" smtClean="0">
                  <a:solidFill>
                    <a:schemeClr val="bg1"/>
                  </a:solidFill>
                  <a:latin typeface="Arial"/>
                  <a:ea typeface="DFHeiW5-GB"/>
                  <a:cs typeface="SimSun"/>
                  <a:sym typeface="Arial"/>
                </a:rPr>
                <a:t>NFS</a:t>
              </a:r>
              <a:endParaRPr lang="zh-CN" altLang="en-US" sz="2000">
                <a:solidFill>
                  <a:schemeClr val="bg1"/>
                </a:solidFill>
                <a:latin typeface="Arial"/>
                <a:ea typeface="DFHeiW5-GB"/>
                <a:sym typeface="Arial"/>
              </a:endParaRPr>
            </a:p>
          </p:txBody>
        </p:sp>
        <p:pic>
          <p:nvPicPr>
            <p:cNvPr id="48" name="Picture 13" descr="ICON_Storage_1up_Q308.png"/>
            <p:cNvPicPr>
              <a:picLocks noChangeAspect="1"/>
            </p:cNvPicPr>
            <p:nvPr/>
          </p:nvPicPr>
          <p:blipFill>
            <a:blip r:embed="rId3" cstate="print"/>
            <a:srcRect/>
            <a:stretch>
              <a:fillRect/>
            </a:stretch>
          </p:blipFill>
          <p:spPr bwMode="auto">
            <a:xfrm>
              <a:off x="3692013" y="3800168"/>
              <a:ext cx="781050" cy="954088"/>
            </a:xfrm>
            <a:prstGeom prst="rect">
              <a:avLst/>
            </a:prstGeom>
            <a:noFill/>
            <a:ln w="9525">
              <a:noFill/>
              <a:miter lim="800000"/>
              <a:headEnd/>
              <a:tailEnd/>
            </a:ln>
          </p:spPr>
        </p:pic>
        <p:pic>
          <p:nvPicPr>
            <p:cNvPr id="49" name="Picture 13" descr="ICON_Storage_1up_Q308.png"/>
            <p:cNvPicPr>
              <a:picLocks noChangeAspect="1"/>
            </p:cNvPicPr>
            <p:nvPr/>
          </p:nvPicPr>
          <p:blipFill>
            <a:blip r:embed="rId3" cstate="print"/>
            <a:srcRect/>
            <a:stretch>
              <a:fillRect/>
            </a:stretch>
          </p:blipFill>
          <p:spPr bwMode="auto">
            <a:xfrm>
              <a:off x="4862051" y="3805084"/>
              <a:ext cx="781050" cy="954088"/>
            </a:xfrm>
            <a:prstGeom prst="rect">
              <a:avLst/>
            </a:prstGeom>
            <a:noFill/>
            <a:ln w="9525">
              <a:noFill/>
              <a:miter lim="800000"/>
              <a:headEnd/>
              <a:tailEnd/>
            </a:ln>
          </p:spPr>
        </p:pic>
        <p:pic>
          <p:nvPicPr>
            <p:cNvPr id="50" name="Picture 13" descr="ICON_Storage_1up_Q308.png"/>
            <p:cNvPicPr>
              <a:picLocks noChangeAspect="1"/>
            </p:cNvPicPr>
            <p:nvPr/>
          </p:nvPicPr>
          <p:blipFill>
            <a:blip r:embed="rId3" cstate="print"/>
            <a:srcRect/>
            <a:stretch>
              <a:fillRect/>
            </a:stretch>
          </p:blipFill>
          <p:spPr bwMode="auto">
            <a:xfrm>
              <a:off x="6037006" y="3800168"/>
              <a:ext cx="781050" cy="954088"/>
            </a:xfrm>
            <a:prstGeom prst="rect">
              <a:avLst/>
            </a:prstGeom>
            <a:noFill/>
            <a:ln w="9525">
              <a:noFill/>
              <a:miter lim="800000"/>
              <a:headEnd/>
              <a:tailEnd/>
            </a:ln>
          </p:spPr>
        </p:pic>
        <p:pic>
          <p:nvPicPr>
            <p:cNvPr id="51" name="Picture 13" descr="ICON_Storage_1up_Q308.png"/>
            <p:cNvPicPr>
              <a:picLocks noChangeAspect="1"/>
            </p:cNvPicPr>
            <p:nvPr/>
          </p:nvPicPr>
          <p:blipFill>
            <a:blip r:embed="rId3" cstate="print"/>
            <a:srcRect/>
            <a:stretch>
              <a:fillRect/>
            </a:stretch>
          </p:blipFill>
          <p:spPr bwMode="auto">
            <a:xfrm>
              <a:off x="2526890" y="3800168"/>
              <a:ext cx="781050" cy="954088"/>
            </a:xfrm>
            <a:prstGeom prst="rect">
              <a:avLst/>
            </a:prstGeom>
            <a:noFill/>
            <a:ln w="9525">
              <a:noFill/>
              <a:miter lim="800000"/>
              <a:headEnd/>
              <a:tailEnd/>
            </a:ln>
          </p:spPr>
        </p:pic>
        <p:cxnSp>
          <p:nvCxnSpPr>
            <p:cNvPr id="40" name="Straight Arrow Connector 39"/>
            <p:cNvCxnSpPr/>
            <p:nvPr/>
          </p:nvCxnSpPr>
          <p:spPr bwMode="auto">
            <a:xfrm rot="16200000" flipH="1">
              <a:off x="6164826" y="3834581"/>
              <a:ext cx="501443" cy="1"/>
            </a:xfrm>
            <a:prstGeom prst="straightConnector1">
              <a:avLst/>
            </a:prstGeom>
            <a:solidFill>
              <a:srgbClr val="0095D3"/>
            </a:solidFill>
            <a:ln w="38100" cap="flat" cmpd="sng" algn="ctr">
              <a:solidFill>
                <a:schemeClr val="tx1"/>
              </a:solidFill>
              <a:prstDash val="solid"/>
              <a:round/>
              <a:headEnd type="none" w="med" len="med"/>
              <a:tailEnd type="triangle" w="med" len="med"/>
            </a:ln>
            <a:effectLst/>
          </p:spPr>
        </p:cxnSp>
        <p:cxnSp>
          <p:nvCxnSpPr>
            <p:cNvPr id="53" name="Straight Arrow Connector 52"/>
            <p:cNvCxnSpPr/>
            <p:nvPr/>
          </p:nvCxnSpPr>
          <p:spPr bwMode="auto">
            <a:xfrm rot="16200000" flipH="1">
              <a:off x="4989872" y="3854246"/>
              <a:ext cx="501443" cy="1"/>
            </a:xfrm>
            <a:prstGeom prst="straightConnector1">
              <a:avLst/>
            </a:prstGeom>
            <a:solidFill>
              <a:srgbClr val="0095D3"/>
            </a:solidFill>
            <a:ln w="38100" cap="flat" cmpd="sng" algn="ctr">
              <a:solidFill>
                <a:schemeClr val="tx1"/>
              </a:solidFill>
              <a:prstDash val="solid"/>
              <a:round/>
              <a:headEnd type="none" w="med" len="med"/>
              <a:tailEnd type="triangle" w="med" len="med"/>
            </a:ln>
            <a:effectLst/>
          </p:spPr>
        </p:cxnSp>
        <p:cxnSp>
          <p:nvCxnSpPr>
            <p:cNvPr id="54" name="Straight Arrow Connector 53"/>
            <p:cNvCxnSpPr/>
            <p:nvPr/>
          </p:nvCxnSpPr>
          <p:spPr bwMode="auto">
            <a:xfrm rot="16200000" flipH="1">
              <a:off x="3824748" y="3854246"/>
              <a:ext cx="501443" cy="1"/>
            </a:xfrm>
            <a:prstGeom prst="straightConnector1">
              <a:avLst/>
            </a:prstGeom>
            <a:solidFill>
              <a:srgbClr val="0095D3"/>
            </a:solidFill>
            <a:ln w="38100" cap="flat" cmpd="sng" algn="ctr">
              <a:solidFill>
                <a:schemeClr val="tx1"/>
              </a:solidFill>
              <a:prstDash val="solid"/>
              <a:round/>
              <a:headEnd type="none" w="med" len="med"/>
              <a:tailEnd type="triangle" w="med" len="med"/>
            </a:ln>
            <a:effectLst/>
          </p:spPr>
        </p:cxnSp>
        <p:cxnSp>
          <p:nvCxnSpPr>
            <p:cNvPr id="55" name="Straight Arrow Connector 54"/>
            <p:cNvCxnSpPr/>
            <p:nvPr/>
          </p:nvCxnSpPr>
          <p:spPr bwMode="auto">
            <a:xfrm rot="16200000" flipH="1">
              <a:off x="2649794" y="3859163"/>
              <a:ext cx="501443" cy="1"/>
            </a:xfrm>
            <a:prstGeom prst="straightConnector1">
              <a:avLst/>
            </a:prstGeom>
            <a:solidFill>
              <a:srgbClr val="0095D3"/>
            </a:solidFill>
            <a:ln w="38100" cap="flat" cmpd="sng" algn="ctr">
              <a:solidFill>
                <a:schemeClr val="tx1"/>
              </a:solidFill>
              <a:prstDash val="solid"/>
              <a:round/>
              <a:headEnd type="none" w="med" len="med"/>
              <a:tailEnd type="triangle" w="med" len="med"/>
            </a:ln>
            <a:effectLst/>
          </p:spPr>
        </p:cxnSp>
        <p:sp>
          <p:nvSpPr>
            <p:cNvPr id="9223" name="Rounded Rectangle 32"/>
            <p:cNvSpPr>
              <a:spLocks noChangeArrowheads="1"/>
            </p:cNvSpPr>
            <p:nvPr/>
          </p:nvSpPr>
          <p:spPr bwMode="auto">
            <a:xfrm>
              <a:off x="2254539" y="3170904"/>
              <a:ext cx="4573963" cy="506719"/>
            </a:xfrm>
            <a:prstGeom prst="roundRect">
              <a:avLst>
                <a:gd name="adj" fmla="val 16667"/>
              </a:avLst>
            </a:prstGeom>
            <a:ln>
              <a:headEnd/>
              <a:tailEnd/>
            </a:ln>
          </p:spPr>
          <p:style>
            <a:lnRef idx="1">
              <a:schemeClr val="accent4"/>
            </a:lnRef>
            <a:fillRef idx="3">
              <a:schemeClr val="accent4"/>
            </a:fillRef>
            <a:effectRef idx="2">
              <a:schemeClr val="accent4"/>
            </a:effectRef>
            <a:fontRef idx="minor">
              <a:schemeClr val="lt1"/>
            </a:fontRef>
          </p:style>
          <p:txBody>
            <a:bodyPr anchor="ctr"/>
            <a:lstStyle/>
            <a:p>
              <a:pPr algn="ctr"/>
              <a:r>
                <a:rPr lang="en-US" altLang="zh-CN" sz="2000" smtClean="0">
                  <a:solidFill>
                    <a:schemeClr val="bg1"/>
                  </a:solidFill>
                  <a:latin typeface="Arial"/>
                  <a:ea typeface="DFHeiW5-GB"/>
                  <a:cs typeface="SimSun"/>
                  <a:sym typeface="Arial"/>
                </a:rPr>
                <a:t>VMware vSphere® VMFS</a:t>
              </a:r>
              <a:endParaRPr lang="zh-CN" altLang="en-US" sz="2000">
                <a:solidFill>
                  <a:schemeClr val="bg1"/>
                </a:solidFill>
                <a:latin typeface="Arial"/>
                <a:ea typeface="DFHeiW5-GB"/>
                <a:sym typeface="Arial"/>
              </a:endParaRPr>
            </a:p>
          </p:txBody>
        </p:sp>
        <p:grpSp>
          <p:nvGrpSpPr>
            <p:cNvPr id="3" name="Group 64"/>
            <p:cNvGrpSpPr/>
            <p:nvPr/>
          </p:nvGrpSpPr>
          <p:grpSpPr>
            <a:xfrm>
              <a:off x="6317227" y="796413"/>
              <a:ext cx="1750142" cy="1782096"/>
              <a:chOff x="5029200" y="3429000"/>
              <a:chExt cx="2121599" cy="2286000"/>
            </a:xfrm>
          </p:grpSpPr>
          <p:pic>
            <p:nvPicPr>
              <p:cNvPr id="66" name="Picture 8" descr="C:\Users\Abject-3D\Desktop\VMWare Files\FINAL diagrams\Basic Virtualization\3D PNGs\DGRM_Server_VMs_detail_6_VMware_Q408_2.png"/>
              <p:cNvPicPr>
                <a:picLocks noChangeAspect="1" noChangeArrowheads="1"/>
              </p:cNvPicPr>
              <p:nvPr/>
            </p:nvPicPr>
            <p:blipFill>
              <a:blip r:embed="rId4" cstate="print"/>
              <a:srcRect/>
              <a:stretch>
                <a:fillRect/>
              </a:stretch>
            </p:blipFill>
            <p:spPr bwMode="auto">
              <a:xfrm>
                <a:off x="5029200" y="4051554"/>
                <a:ext cx="2121599" cy="1663446"/>
              </a:xfrm>
              <a:prstGeom prst="rect">
                <a:avLst/>
              </a:prstGeom>
              <a:noFill/>
            </p:spPr>
          </p:pic>
          <p:pic>
            <p:nvPicPr>
              <p:cNvPr id="67" name="Picture 7" descr="C:\Users\Abject-3D\Desktop\VMWare Files\FINAL diagrams\Basic Virtualization\3D PNGs\DGRM_Server_VMs_detail_6_VMware_Q408_1.png"/>
              <p:cNvPicPr>
                <a:picLocks noChangeAspect="1" noChangeArrowheads="1"/>
              </p:cNvPicPr>
              <p:nvPr/>
            </p:nvPicPr>
            <p:blipFill>
              <a:blip r:embed="rId5" cstate="print"/>
              <a:srcRect/>
              <a:stretch>
                <a:fillRect/>
              </a:stretch>
            </p:blipFill>
            <p:spPr bwMode="auto">
              <a:xfrm>
                <a:off x="5029200" y="3721227"/>
                <a:ext cx="2100453" cy="1536573"/>
              </a:xfrm>
              <a:prstGeom prst="rect">
                <a:avLst/>
              </a:prstGeom>
              <a:noFill/>
            </p:spPr>
          </p:pic>
          <p:pic>
            <p:nvPicPr>
              <p:cNvPr id="68" name="Picture 2" descr="C:\Users\testuser\AppData\Local\Temp\VMwareDnD\e084455a\ICON_VM_detailed_Q408.png"/>
              <p:cNvPicPr>
                <a:picLocks noChangeAspect="1" noChangeArrowheads="1"/>
              </p:cNvPicPr>
              <p:nvPr/>
            </p:nvPicPr>
            <p:blipFill>
              <a:blip r:embed="rId6" cstate="print"/>
              <a:srcRect/>
              <a:stretch>
                <a:fillRect/>
              </a:stretch>
            </p:blipFill>
            <p:spPr bwMode="auto">
              <a:xfrm>
                <a:off x="5562600" y="3429000"/>
                <a:ext cx="592176" cy="685800"/>
              </a:xfrm>
              <a:prstGeom prst="rect">
                <a:avLst/>
              </a:prstGeom>
              <a:noFill/>
            </p:spPr>
          </p:pic>
          <p:pic>
            <p:nvPicPr>
              <p:cNvPr id="69" name="Picture 2" descr="C:\Users\testuser\AppData\Local\Temp\VMwareDnD\e084455a\ICON_VM_detailed_Q408.png"/>
              <p:cNvPicPr>
                <a:picLocks noChangeAspect="1" noChangeArrowheads="1"/>
              </p:cNvPicPr>
              <p:nvPr/>
            </p:nvPicPr>
            <p:blipFill>
              <a:blip r:embed="rId6" cstate="print"/>
              <a:srcRect/>
              <a:stretch>
                <a:fillRect/>
              </a:stretch>
            </p:blipFill>
            <p:spPr bwMode="auto">
              <a:xfrm>
                <a:off x="5943600" y="3657600"/>
                <a:ext cx="592176" cy="685800"/>
              </a:xfrm>
              <a:prstGeom prst="rect">
                <a:avLst/>
              </a:prstGeom>
              <a:noFill/>
            </p:spPr>
          </p:pic>
          <p:pic>
            <p:nvPicPr>
              <p:cNvPr id="70" name="Picture 2" descr="C:\Users\testuser\AppData\Local\Temp\VMwareDnD\e084455a\ICON_VM_detailed_Q408.png"/>
              <p:cNvPicPr>
                <a:picLocks noChangeAspect="1" noChangeArrowheads="1"/>
              </p:cNvPicPr>
              <p:nvPr/>
            </p:nvPicPr>
            <p:blipFill>
              <a:blip r:embed="rId6" cstate="print"/>
              <a:srcRect/>
              <a:stretch>
                <a:fillRect/>
              </a:stretch>
            </p:blipFill>
            <p:spPr bwMode="auto">
              <a:xfrm>
                <a:off x="6324600" y="3886200"/>
                <a:ext cx="592176" cy="685800"/>
              </a:xfrm>
              <a:prstGeom prst="rect">
                <a:avLst/>
              </a:prstGeom>
              <a:noFill/>
            </p:spPr>
          </p:pic>
          <p:pic>
            <p:nvPicPr>
              <p:cNvPr id="71" name="Picture 2" descr="C:\Users\testuser\AppData\Local\Temp\VMwareDnD\e084455a\ICON_VM_detailed_Q408.png"/>
              <p:cNvPicPr>
                <a:picLocks noChangeAspect="1" noChangeArrowheads="1"/>
              </p:cNvPicPr>
              <p:nvPr/>
            </p:nvPicPr>
            <p:blipFill>
              <a:blip r:embed="rId6" cstate="print"/>
              <a:srcRect/>
              <a:stretch>
                <a:fillRect/>
              </a:stretch>
            </p:blipFill>
            <p:spPr bwMode="auto">
              <a:xfrm>
                <a:off x="5029200" y="3733800"/>
                <a:ext cx="592176" cy="685800"/>
              </a:xfrm>
              <a:prstGeom prst="rect">
                <a:avLst/>
              </a:prstGeom>
              <a:noFill/>
            </p:spPr>
          </p:pic>
          <p:pic>
            <p:nvPicPr>
              <p:cNvPr id="72" name="Picture 2" descr="C:\Users\testuser\AppData\Local\Temp\VMwareDnD\e084455a\ICON_VM_detailed_Q408.png"/>
              <p:cNvPicPr>
                <a:picLocks noChangeAspect="1" noChangeArrowheads="1"/>
              </p:cNvPicPr>
              <p:nvPr/>
            </p:nvPicPr>
            <p:blipFill>
              <a:blip r:embed="rId6" cstate="print"/>
              <a:srcRect/>
              <a:stretch>
                <a:fillRect/>
              </a:stretch>
            </p:blipFill>
            <p:spPr bwMode="auto">
              <a:xfrm>
                <a:off x="5410200" y="3962400"/>
                <a:ext cx="592176" cy="685800"/>
              </a:xfrm>
              <a:prstGeom prst="rect">
                <a:avLst/>
              </a:prstGeom>
              <a:noFill/>
            </p:spPr>
          </p:pic>
          <p:pic>
            <p:nvPicPr>
              <p:cNvPr id="73" name="Picture 2" descr="C:\Users\testuser\AppData\Local\Temp\VMwareDnD\e084455a\ICON_VM_detailed_Q408.png"/>
              <p:cNvPicPr>
                <a:picLocks noChangeAspect="1" noChangeArrowheads="1"/>
              </p:cNvPicPr>
              <p:nvPr/>
            </p:nvPicPr>
            <p:blipFill>
              <a:blip r:embed="rId6" cstate="print"/>
              <a:srcRect/>
              <a:stretch>
                <a:fillRect/>
              </a:stretch>
            </p:blipFill>
            <p:spPr bwMode="auto">
              <a:xfrm>
                <a:off x="5791200" y="4191000"/>
                <a:ext cx="592176" cy="685800"/>
              </a:xfrm>
              <a:prstGeom prst="rect">
                <a:avLst/>
              </a:prstGeom>
              <a:noFill/>
            </p:spPr>
          </p:pic>
        </p:grpSp>
        <p:grpSp>
          <p:nvGrpSpPr>
            <p:cNvPr id="4" name="Group 82"/>
            <p:cNvGrpSpPr/>
            <p:nvPr/>
          </p:nvGrpSpPr>
          <p:grpSpPr>
            <a:xfrm>
              <a:off x="4227872" y="786581"/>
              <a:ext cx="1750142" cy="1782096"/>
              <a:chOff x="5029200" y="3429000"/>
              <a:chExt cx="2121599" cy="2286000"/>
            </a:xfrm>
          </p:grpSpPr>
          <p:pic>
            <p:nvPicPr>
              <p:cNvPr id="84" name="Picture 8" descr="C:\Users\Abject-3D\Desktop\VMWare Files\FINAL diagrams\Basic Virtualization\3D PNGs\DGRM_Server_VMs_detail_6_VMware_Q408_2.png"/>
              <p:cNvPicPr>
                <a:picLocks noChangeAspect="1" noChangeArrowheads="1"/>
              </p:cNvPicPr>
              <p:nvPr/>
            </p:nvPicPr>
            <p:blipFill>
              <a:blip r:embed="rId4" cstate="print"/>
              <a:srcRect/>
              <a:stretch>
                <a:fillRect/>
              </a:stretch>
            </p:blipFill>
            <p:spPr bwMode="auto">
              <a:xfrm>
                <a:off x="5029200" y="4051554"/>
                <a:ext cx="2121599" cy="1663446"/>
              </a:xfrm>
              <a:prstGeom prst="rect">
                <a:avLst/>
              </a:prstGeom>
              <a:noFill/>
            </p:spPr>
          </p:pic>
          <p:pic>
            <p:nvPicPr>
              <p:cNvPr id="85" name="Picture 7" descr="C:\Users\Abject-3D\Desktop\VMWare Files\FINAL diagrams\Basic Virtualization\3D PNGs\DGRM_Server_VMs_detail_6_VMware_Q408_1.png"/>
              <p:cNvPicPr>
                <a:picLocks noChangeAspect="1" noChangeArrowheads="1"/>
              </p:cNvPicPr>
              <p:nvPr/>
            </p:nvPicPr>
            <p:blipFill>
              <a:blip r:embed="rId5" cstate="print"/>
              <a:srcRect/>
              <a:stretch>
                <a:fillRect/>
              </a:stretch>
            </p:blipFill>
            <p:spPr bwMode="auto">
              <a:xfrm>
                <a:off x="5029200" y="3721227"/>
                <a:ext cx="2100453" cy="1536573"/>
              </a:xfrm>
              <a:prstGeom prst="rect">
                <a:avLst/>
              </a:prstGeom>
              <a:noFill/>
            </p:spPr>
          </p:pic>
          <p:pic>
            <p:nvPicPr>
              <p:cNvPr id="86" name="Picture 2" descr="C:\Users\testuser\AppData\Local\Temp\VMwareDnD\e084455a\ICON_VM_detailed_Q408.png"/>
              <p:cNvPicPr>
                <a:picLocks noChangeAspect="1" noChangeArrowheads="1"/>
              </p:cNvPicPr>
              <p:nvPr/>
            </p:nvPicPr>
            <p:blipFill>
              <a:blip r:embed="rId6" cstate="print"/>
              <a:srcRect/>
              <a:stretch>
                <a:fillRect/>
              </a:stretch>
            </p:blipFill>
            <p:spPr bwMode="auto">
              <a:xfrm>
                <a:off x="5562600" y="3429000"/>
                <a:ext cx="592176" cy="685800"/>
              </a:xfrm>
              <a:prstGeom prst="rect">
                <a:avLst/>
              </a:prstGeom>
              <a:noFill/>
            </p:spPr>
          </p:pic>
          <p:pic>
            <p:nvPicPr>
              <p:cNvPr id="87" name="Picture 2" descr="C:\Users\testuser\AppData\Local\Temp\VMwareDnD\e084455a\ICON_VM_detailed_Q408.png"/>
              <p:cNvPicPr>
                <a:picLocks noChangeAspect="1" noChangeArrowheads="1"/>
              </p:cNvPicPr>
              <p:nvPr/>
            </p:nvPicPr>
            <p:blipFill>
              <a:blip r:embed="rId6" cstate="print"/>
              <a:srcRect/>
              <a:stretch>
                <a:fillRect/>
              </a:stretch>
            </p:blipFill>
            <p:spPr bwMode="auto">
              <a:xfrm>
                <a:off x="5943600" y="3657600"/>
                <a:ext cx="592176" cy="685800"/>
              </a:xfrm>
              <a:prstGeom prst="rect">
                <a:avLst/>
              </a:prstGeom>
              <a:noFill/>
            </p:spPr>
          </p:pic>
          <p:pic>
            <p:nvPicPr>
              <p:cNvPr id="88" name="Picture 2" descr="C:\Users\testuser\AppData\Local\Temp\VMwareDnD\e084455a\ICON_VM_detailed_Q408.png"/>
              <p:cNvPicPr>
                <a:picLocks noChangeAspect="1" noChangeArrowheads="1"/>
              </p:cNvPicPr>
              <p:nvPr/>
            </p:nvPicPr>
            <p:blipFill>
              <a:blip r:embed="rId6" cstate="print"/>
              <a:srcRect/>
              <a:stretch>
                <a:fillRect/>
              </a:stretch>
            </p:blipFill>
            <p:spPr bwMode="auto">
              <a:xfrm>
                <a:off x="6324600" y="3886200"/>
                <a:ext cx="592176" cy="685800"/>
              </a:xfrm>
              <a:prstGeom prst="rect">
                <a:avLst/>
              </a:prstGeom>
              <a:noFill/>
            </p:spPr>
          </p:pic>
          <p:pic>
            <p:nvPicPr>
              <p:cNvPr id="89" name="Picture 2" descr="C:\Users\testuser\AppData\Local\Temp\VMwareDnD\e084455a\ICON_VM_detailed_Q408.png"/>
              <p:cNvPicPr>
                <a:picLocks noChangeAspect="1" noChangeArrowheads="1"/>
              </p:cNvPicPr>
              <p:nvPr/>
            </p:nvPicPr>
            <p:blipFill>
              <a:blip r:embed="rId6" cstate="print"/>
              <a:srcRect/>
              <a:stretch>
                <a:fillRect/>
              </a:stretch>
            </p:blipFill>
            <p:spPr bwMode="auto">
              <a:xfrm>
                <a:off x="5029200" y="3733800"/>
                <a:ext cx="592176" cy="685800"/>
              </a:xfrm>
              <a:prstGeom prst="rect">
                <a:avLst/>
              </a:prstGeom>
              <a:noFill/>
            </p:spPr>
          </p:pic>
          <p:pic>
            <p:nvPicPr>
              <p:cNvPr id="90" name="Picture 2" descr="C:\Users\testuser\AppData\Local\Temp\VMwareDnD\e084455a\ICON_VM_detailed_Q408.png"/>
              <p:cNvPicPr>
                <a:picLocks noChangeAspect="1" noChangeArrowheads="1"/>
              </p:cNvPicPr>
              <p:nvPr/>
            </p:nvPicPr>
            <p:blipFill>
              <a:blip r:embed="rId6" cstate="print"/>
              <a:srcRect/>
              <a:stretch>
                <a:fillRect/>
              </a:stretch>
            </p:blipFill>
            <p:spPr bwMode="auto">
              <a:xfrm>
                <a:off x="5410200" y="3962400"/>
                <a:ext cx="592176" cy="685800"/>
              </a:xfrm>
              <a:prstGeom prst="rect">
                <a:avLst/>
              </a:prstGeom>
              <a:noFill/>
            </p:spPr>
          </p:pic>
          <p:pic>
            <p:nvPicPr>
              <p:cNvPr id="91" name="Picture 2" descr="C:\Users\testuser\AppData\Local\Temp\VMwareDnD\e084455a\ICON_VM_detailed_Q408.png"/>
              <p:cNvPicPr>
                <a:picLocks noChangeAspect="1" noChangeArrowheads="1"/>
              </p:cNvPicPr>
              <p:nvPr/>
            </p:nvPicPr>
            <p:blipFill>
              <a:blip r:embed="rId6" cstate="print"/>
              <a:srcRect/>
              <a:stretch>
                <a:fillRect/>
              </a:stretch>
            </p:blipFill>
            <p:spPr bwMode="auto">
              <a:xfrm>
                <a:off x="5791200" y="4191000"/>
                <a:ext cx="592176" cy="685800"/>
              </a:xfrm>
              <a:prstGeom prst="rect">
                <a:avLst/>
              </a:prstGeom>
              <a:noFill/>
            </p:spPr>
          </p:pic>
        </p:grpSp>
        <p:grpSp>
          <p:nvGrpSpPr>
            <p:cNvPr id="5" name="Group 91"/>
            <p:cNvGrpSpPr/>
            <p:nvPr/>
          </p:nvGrpSpPr>
          <p:grpSpPr>
            <a:xfrm>
              <a:off x="2109019" y="791496"/>
              <a:ext cx="1750142" cy="1782096"/>
              <a:chOff x="5029200" y="3429000"/>
              <a:chExt cx="2121599" cy="2286000"/>
            </a:xfrm>
          </p:grpSpPr>
          <p:pic>
            <p:nvPicPr>
              <p:cNvPr id="93" name="Picture 8" descr="C:\Users\Abject-3D\Desktop\VMWare Files\FINAL diagrams\Basic Virtualization\3D PNGs\DGRM_Server_VMs_detail_6_VMware_Q408_2.png"/>
              <p:cNvPicPr>
                <a:picLocks noChangeAspect="1" noChangeArrowheads="1"/>
              </p:cNvPicPr>
              <p:nvPr/>
            </p:nvPicPr>
            <p:blipFill>
              <a:blip r:embed="rId4" cstate="print"/>
              <a:srcRect/>
              <a:stretch>
                <a:fillRect/>
              </a:stretch>
            </p:blipFill>
            <p:spPr bwMode="auto">
              <a:xfrm>
                <a:off x="5029200" y="4051554"/>
                <a:ext cx="2121599" cy="1663446"/>
              </a:xfrm>
              <a:prstGeom prst="rect">
                <a:avLst/>
              </a:prstGeom>
              <a:noFill/>
            </p:spPr>
          </p:pic>
          <p:pic>
            <p:nvPicPr>
              <p:cNvPr id="94" name="Picture 7" descr="C:\Users\Abject-3D\Desktop\VMWare Files\FINAL diagrams\Basic Virtualization\3D PNGs\DGRM_Server_VMs_detail_6_VMware_Q408_1.png"/>
              <p:cNvPicPr>
                <a:picLocks noChangeAspect="1" noChangeArrowheads="1"/>
              </p:cNvPicPr>
              <p:nvPr/>
            </p:nvPicPr>
            <p:blipFill>
              <a:blip r:embed="rId5" cstate="print"/>
              <a:srcRect/>
              <a:stretch>
                <a:fillRect/>
              </a:stretch>
            </p:blipFill>
            <p:spPr bwMode="auto">
              <a:xfrm>
                <a:off x="5029200" y="3721227"/>
                <a:ext cx="2100453" cy="1536573"/>
              </a:xfrm>
              <a:prstGeom prst="rect">
                <a:avLst/>
              </a:prstGeom>
              <a:noFill/>
            </p:spPr>
          </p:pic>
          <p:pic>
            <p:nvPicPr>
              <p:cNvPr id="95" name="Picture 2" descr="C:\Users\testuser\AppData\Local\Temp\VMwareDnD\e084455a\ICON_VM_detailed_Q408.png"/>
              <p:cNvPicPr>
                <a:picLocks noChangeAspect="1" noChangeArrowheads="1"/>
              </p:cNvPicPr>
              <p:nvPr/>
            </p:nvPicPr>
            <p:blipFill>
              <a:blip r:embed="rId6" cstate="print"/>
              <a:srcRect/>
              <a:stretch>
                <a:fillRect/>
              </a:stretch>
            </p:blipFill>
            <p:spPr bwMode="auto">
              <a:xfrm>
                <a:off x="5562600" y="3429000"/>
                <a:ext cx="592176" cy="685800"/>
              </a:xfrm>
              <a:prstGeom prst="rect">
                <a:avLst/>
              </a:prstGeom>
              <a:noFill/>
            </p:spPr>
          </p:pic>
          <p:pic>
            <p:nvPicPr>
              <p:cNvPr id="96" name="Picture 2" descr="C:\Users\testuser\AppData\Local\Temp\VMwareDnD\e084455a\ICON_VM_detailed_Q408.png"/>
              <p:cNvPicPr>
                <a:picLocks noChangeAspect="1" noChangeArrowheads="1"/>
              </p:cNvPicPr>
              <p:nvPr/>
            </p:nvPicPr>
            <p:blipFill>
              <a:blip r:embed="rId6" cstate="print"/>
              <a:srcRect/>
              <a:stretch>
                <a:fillRect/>
              </a:stretch>
            </p:blipFill>
            <p:spPr bwMode="auto">
              <a:xfrm>
                <a:off x="5943600" y="3657600"/>
                <a:ext cx="592176" cy="685800"/>
              </a:xfrm>
              <a:prstGeom prst="rect">
                <a:avLst/>
              </a:prstGeom>
              <a:noFill/>
            </p:spPr>
          </p:pic>
          <p:pic>
            <p:nvPicPr>
              <p:cNvPr id="97" name="Picture 2" descr="C:\Users\testuser\AppData\Local\Temp\VMwareDnD\e084455a\ICON_VM_detailed_Q408.png"/>
              <p:cNvPicPr>
                <a:picLocks noChangeAspect="1" noChangeArrowheads="1"/>
              </p:cNvPicPr>
              <p:nvPr/>
            </p:nvPicPr>
            <p:blipFill>
              <a:blip r:embed="rId6" cstate="print"/>
              <a:srcRect/>
              <a:stretch>
                <a:fillRect/>
              </a:stretch>
            </p:blipFill>
            <p:spPr bwMode="auto">
              <a:xfrm>
                <a:off x="6324600" y="3886200"/>
                <a:ext cx="592176" cy="685800"/>
              </a:xfrm>
              <a:prstGeom prst="rect">
                <a:avLst/>
              </a:prstGeom>
              <a:noFill/>
            </p:spPr>
          </p:pic>
          <p:pic>
            <p:nvPicPr>
              <p:cNvPr id="98" name="Picture 2" descr="C:\Users\testuser\AppData\Local\Temp\VMwareDnD\e084455a\ICON_VM_detailed_Q408.png"/>
              <p:cNvPicPr>
                <a:picLocks noChangeAspect="1" noChangeArrowheads="1"/>
              </p:cNvPicPr>
              <p:nvPr/>
            </p:nvPicPr>
            <p:blipFill>
              <a:blip r:embed="rId6" cstate="print"/>
              <a:srcRect/>
              <a:stretch>
                <a:fillRect/>
              </a:stretch>
            </p:blipFill>
            <p:spPr bwMode="auto">
              <a:xfrm>
                <a:off x="5029200" y="3733800"/>
                <a:ext cx="592176" cy="685800"/>
              </a:xfrm>
              <a:prstGeom prst="rect">
                <a:avLst/>
              </a:prstGeom>
              <a:noFill/>
            </p:spPr>
          </p:pic>
          <p:pic>
            <p:nvPicPr>
              <p:cNvPr id="99" name="Picture 2" descr="C:\Users\testuser\AppData\Local\Temp\VMwareDnD\e084455a\ICON_VM_detailed_Q408.png"/>
              <p:cNvPicPr>
                <a:picLocks noChangeAspect="1" noChangeArrowheads="1"/>
              </p:cNvPicPr>
              <p:nvPr/>
            </p:nvPicPr>
            <p:blipFill>
              <a:blip r:embed="rId6" cstate="print"/>
              <a:srcRect/>
              <a:stretch>
                <a:fillRect/>
              </a:stretch>
            </p:blipFill>
            <p:spPr bwMode="auto">
              <a:xfrm>
                <a:off x="5410200" y="3962400"/>
                <a:ext cx="592176" cy="685800"/>
              </a:xfrm>
              <a:prstGeom prst="rect">
                <a:avLst/>
              </a:prstGeom>
              <a:noFill/>
            </p:spPr>
          </p:pic>
          <p:pic>
            <p:nvPicPr>
              <p:cNvPr id="100" name="Picture 2" descr="C:\Users\testuser\AppData\Local\Temp\VMwareDnD\e084455a\ICON_VM_detailed_Q408.png"/>
              <p:cNvPicPr>
                <a:picLocks noChangeAspect="1" noChangeArrowheads="1"/>
              </p:cNvPicPr>
              <p:nvPr/>
            </p:nvPicPr>
            <p:blipFill>
              <a:blip r:embed="rId6" cstate="print"/>
              <a:srcRect/>
              <a:stretch>
                <a:fillRect/>
              </a:stretch>
            </p:blipFill>
            <p:spPr bwMode="auto">
              <a:xfrm>
                <a:off x="5791200" y="4191000"/>
                <a:ext cx="592176" cy="685800"/>
              </a:xfrm>
              <a:prstGeom prst="rect">
                <a:avLst/>
              </a:prstGeom>
              <a:noFill/>
            </p:spPr>
          </p:pic>
        </p:grpSp>
        <p:sp>
          <p:nvSpPr>
            <p:cNvPr id="101" name="Left Brace 100"/>
            <p:cNvSpPr/>
            <p:nvPr/>
          </p:nvSpPr>
          <p:spPr bwMode="auto">
            <a:xfrm rot="5400000">
              <a:off x="4881716" y="-117982"/>
              <a:ext cx="516194" cy="6002591"/>
            </a:xfrm>
            <a:prstGeom prst="leftBrace">
              <a:avLst>
                <a:gd name="adj1" fmla="val 8333"/>
                <a:gd name="adj2" fmla="val 49754"/>
              </a:avLst>
            </a:prstGeom>
            <a:noFill/>
            <a:ln w="28575" cap="flat" cmpd="sng" algn="ctr">
              <a:solidFill>
                <a:schemeClr val="tx1"/>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40000"/>
                </a:spcAft>
                <a:buClrTx/>
                <a:buSzTx/>
                <a:buFontTx/>
                <a:buNone/>
                <a:tabLst/>
              </a:pPr>
              <a:endParaRPr kumimoji="0" lang="zh-CN" altLang="en-US" sz="2400" b="0" i="0" u="none" strike="noStrike" cap="none" normalizeH="0" baseline="0" smtClean="0">
                <a:ln>
                  <a:noFill/>
                </a:ln>
                <a:solidFill>
                  <a:srgbClr val="0095D3"/>
                </a:solidFill>
                <a:effectLst/>
                <a:latin typeface="Arial"/>
                <a:ea typeface="DFHeiW5-GB"/>
                <a:sym typeface="Arial"/>
              </a:endParaRPr>
            </a:p>
          </p:txBody>
        </p:sp>
        <p:sp>
          <p:nvSpPr>
            <p:cNvPr id="103" name="Text Box 7"/>
            <p:cNvSpPr txBox="1">
              <a:spLocks noChangeArrowheads="1"/>
            </p:cNvSpPr>
            <p:nvPr/>
          </p:nvSpPr>
          <p:spPr bwMode="auto">
            <a:xfrm>
              <a:off x="652311" y="1522733"/>
              <a:ext cx="1321207" cy="849463"/>
            </a:xfrm>
            <a:prstGeom prst="rect">
              <a:avLst/>
            </a:prstGeom>
            <a:noFill/>
            <a:ln w="9525">
              <a:noFill/>
              <a:miter lim="800000"/>
              <a:headEnd/>
              <a:tailEnd/>
            </a:ln>
          </p:spPr>
          <p:txBody>
            <a:bodyPr wrap="square" lIns="45720" tIns="22860" rIns="45720" bIns="22860">
              <a:spAutoFit/>
            </a:bodyPr>
            <a:lstStyle/>
            <a:p>
              <a:pPr algn="l">
                <a:lnSpc>
                  <a:spcPct val="87000"/>
                </a:lnSpc>
                <a:buClr>
                  <a:schemeClr val="tx2"/>
                </a:buClr>
                <a:buSzPct val="80000"/>
              </a:pPr>
              <a:r>
                <a:rPr lang="en-US" altLang="zh-CN" sz="2000" b="1" dirty="0" smtClean="0">
                  <a:solidFill>
                    <a:srgbClr val="080808"/>
                  </a:solidFill>
                  <a:latin typeface="Arial"/>
                  <a:ea typeface="DFHeiW5-GB"/>
                  <a:cs typeface="SimSun"/>
                  <a:sym typeface="Arial"/>
                </a:rPr>
                <a:t>VMware </a:t>
              </a:r>
              <a:r>
                <a:rPr lang="en-US" altLang="zh-CN" sz="2000" b="1" dirty="0" err="1" smtClean="0">
                  <a:solidFill>
                    <a:srgbClr val="080808"/>
                  </a:solidFill>
                  <a:latin typeface="Arial"/>
                  <a:ea typeface="DFHeiW5-GB"/>
                  <a:cs typeface="SimSun"/>
                  <a:sym typeface="Arial"/>
                </a:rPr>
                <a:t>ESXi</a:t>
              </a:r>
              <a:r>
                <a:rPr lang="en-US" altLang="zh-CN" sz="2000" b="1" dirty="0" smtClean="0">
                  <a:solidFill>
                    <a:srgbClr val="080808"/>
                  </a:solidFill>
                  <a:latin typeface="Arial"/>
                  <a:ea typeface="DFHeiW5-GB"/>
                  <a:cs typeface="SimSun"/>
                  <a:sym typeface="Arial"/>
                </a:rPr>
                <a:t>™</a:t>
              </a:r>
              <a:r>
                <a:rPr lang="zh-CN" altLang="en-US" dirty="0" smtClean="0">
                  <a:latin typeface="Arial"/>
                  <a:ea typeface="DFHeiW5-GB"/>
                  <a:sym typeface="Arial"/>
                </a:rPr>
                <a:t/>
              </a:r>
              <a:br>
                <a:rPr lang="zh-CN" altLang="en-US" dirty="0" smtClean="0">
                  <a:latin typeface="Arial"/>
                  <a:ea typeface="DFHeiW5-GB"/>
                  <a:sym typeface="Arial"/>
                </a:rPr>
              </a:br>
              <a:r>
                <a:rPr lang="zh-CN" altLang="en-US" sz="2000" b="1" dirty="0" smtClean="0">
                  <a:solidFill>
                    <a:srgbClr val="080808"/>
                  </a:solidFill>
                  <a:latin typeface="Arial"/>
                  <a:ea typeface="DFHeiW5-GB"/>
                  <a:cs typeface="SimSun"/>
                  <a:sym typeface="Arial"/>
                </a:rPr>
                <a:t>主机</a:t>
              </a:r>
              <a:endParaRPr lang="zh-CN" altLang="en-US" sz="2000" b="1" dirty="0">
                <a:solidFill>
                  <a:srgbClr val="080808"/>
                </a:solidFill>
                <a:latin typeface="Arial"/>
                <a:ea typeface="DFHeiW5-GB"/>
                <a:sym typeface="Arial"/>
              </a:endParaRPr>
            </a:p>
          </p:txBody>
        </p:sp>
      </p:grpSp>
    </p:spTree>
    <p:extLst>
      <p:ext uri="{BB962C8B-B14F-4D97-AF65-F5344CB8AC3E}">
        <p14:creationId xmlns:p14="http://schemas.microsoft.com/office/powerpoint/2010/main" val="460195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zh-CN" sz="2400" dirty="0" smtClean="0">
                <a:latin typeface="Arial"/>
                <a:ea typeface="DFHeiW5-GB"/>
                <a:cs typeface="SimSun"/>
                <a:sym typeface="Arial"/>
              </a:rPr>
              <a:t>VMware Virtual SAN </a:t>
            </a:r>
            <a:r>
              <a:rPr lang="zh-CN" altLang="en-US" sz="2400" dirty="0" smtClean="0">
                <a:latin typeface="Arial"/>
                <a:ea typeface="DFHeiW5-GB"/>
                <a:cs typeface="SimSun"/>
                <a:sym typeface="Arial"/>
              </a:rPr>
              <a:t>数据存储中的对象</a:t>
            </a:r>
            <a:endParaRPr lang="zh-CN" altLang="en-US" sz="2400" dirty="0">
              <a:latin typeface="Arial"/>
              <a:ea typeface="DFHeiW5-GB"/>
              <a:sym typeface="Arial"/>
            </a:endParaRPr>
          </a:p>
        </p:txBody>
      </p:sp>
      <p:grpSp>
        <p:nvGrpSpPr>
          <p:cNvPr id="4" name="Group 3"/>
          <p:cNvGrpSpPr/>
          <p:nvPr/>
        </p:nvGrpSpPr>
        <p:grpSpPr>
          <a:xfrm>
            <a:off x="428624" y="1565125"/>
            <a:ext cx="8362951" cy="3759583"/>
            <a:chOff x="152400" y="2399309"/>
            <a:chExt cx="8767010" cy="3759583"/>
          </a:xfrm>
        </p:grpSpPr>
        <p:sp>
          <p:nvSpPr>
            <p:cNvPr id="6" name="Rounded Rectangle 5"/>
            <p:cNvSpPr>
              <a:spLocks noChangeAspect="1"/>
            </p:cNvSpPr>
            <p:nvPr/>
          </p:nvSpPr>
          <p:spPr bwMode="auto">
            <a:xfrm>
              <a:off x="152400" y="2399309"/>
              <a:ext cx="8767010" cy="3759583"/>
            </a:xfrm>
            <a:prstGeom prst="roundRect">
              <a:avLst>
                <a:gd name="adj" fmla="val 4605"/>
              </a:avLst>
            </a:prstGeom>
            <a:solidFill>
              <a:schemeClr val="bg1"/>
            </a:solidFill>
            <a:ln w="101600">
              <a:headEnd/>
              <a:tailEnd/>
            </a:ln>
          </p:spPr>
          <p:style>
            <a:lnRef idx="1">
              <a:schemeClr val="dk1"/>
            </a:lnRef>
            <a:fillRef idx="3">
              <a:schemeClr val="dk1"/>
            </a:fillRef>
            <a:effectRef idx="2">
              <a:schemeClr val="dk1"/>
            </a:effectRef>
            <a:fontRef idx="minor">
              <a:schemeClr val="lt1"/>
            </a:fontRef>
          </p:style>
          <p:txBody>
            <a:bodyPr wrap="none" lIns="0" tIns="0" rIns="0" bIns="0" rtlCol="0" anchor="ctr" anchorCtr="1"/>
            <a:lstStyle/>
            <a:p>
              <a:pPr algn="ctr"/>
              <a:endParaRPr lang="zh-CN" altLang="en-US">
                <a:solidFill>
                  <a:srgbClr val="FFFFFF"/>
                </a:solidFill>
                <a:latin typeface="Arial"/>
                <a:ea typeface="DFHeiW5-GB"/>
                <a:sym typeface="Arial"/>
              </a:endParaRPr>
            </a:p>
          </p:txBody>
        </p:sp>
        <p:sp>
          <p:nvSpPr>
            <p:cNvPr id="24" name="Rounded Rectangle 23"/>
            <p:cNvSpPr/>
            <p:nvPr/>
          </p:nvSpPr>
          <p:spPr bwMode="auto">
            <a:xfrm>
              <a:off x="914400" y="4179099"/>
              <a:ext cx="1371600" cy="1807464"/>
            </a:xfrm>
            <a:prstGeom prst="roundRect">
              <a:avLst/>
            </a:prstGeom>
            <a:ln>
              <a:headEnd/>
              <a:tailEnd/>
            </a:ln>
          </p:spPr>
          <p:style>
            <a:lnRef idx="1">
              <a:schemeClr val="accent3"/>
            </a:lnRef>
            <a:fillRef idx="2">
              <a:schemeClr val="accent3"/>
            </a:fillRef>
            <a:effectRef idx="1">
              <a:schemeClr val="accent3"/>
            </a:effectRef>
            <a:fontRef idx="minor">
              <a:schemeClr val="dk1"/>
            </a:fontRef>
          </p:style>
          <p:txBody>
            <a:bodyPr wrap="none" lIns="0" tIns="0" rIns="0" bIns="0" rtlCol="0" anchor="ctr"/>
            <a:lstStyle/>
            <a:p>
              <a:pPr marL="0" marR="0" indent="0" algn="ctr" defTabSz="914400" eaLnBrk="1" latinLnBrk="0" hangingPunct="1">
                <a:lnSpc>
                  <a:spcPct val="100000"/>
                </a:lnSpc>
                <a:buClrTx/>
                <a:buSzTx/>
                <a:buFontTx/>
                <a:buNone/>
                <a:tabLst/>
              </a:pPr>
              <a:endParaRPr lang="zh-CN" altLang="en-IE" sz="1800" smtClean="0">
                <a:solidFill>
                  <a:srgbClr val="FFFFFF"/>
                </a:solidFill>
                <a:latin typeface="Arial"/>
                <a:ea typeface="DFHeiW5-GB"/>
                <a:sym typeface="Arial"/>
              </a:endParaRPr>
            </a:p>
          </p:txBody>
        </p:sp>
        <p:pic>
          <p:nvPicPr>
            <p:cNvPr id="25" name="Picture 8" descr="ICON_Server_flat_Q408.png"/>
            <p:cNvPicPr>
              <a:picLocks noChangeAspect="1"/>
            </p:cNvPicPr>
            <p:nvPr/>
          </p:nvPicPr>
          <p:blipFill>
            <a:blip r:embed="rId3"/>
            <a:srcRect/>
            <a:stretch>
              <a:fillRect/>
            </a:stretch>
          </p:blipFill>
          <p:spPr bwMode="auto">
            <a:xfrm>
              <a:off x="1050184" y="4281891"/>
              <a:ext cx="1141412" cy="290109"/>
            </a:xfrm>
            <a:prstGeom prst="rect">
              <a:avLst/>
            </a:prstGeom>
            <a:noFill/>
            <a:ln w="9525">
              <a:noFill/>
              <a:miter lim="800000"/>
              <a:headEnd/>
              <a:tailEnd/>
            </a:ln>
          </p:spPr>
        </p:pic>
        <p:sp>
          <p:nvSpPr>
            <p:cNvPr id="26" name="Rounded Rectangle 25"/>
            <p:cNvSpPr/>
            <p:nvPr/>
          </p:nvSpPr>
          <p:spPr bwMode="auto">
            <a:xfrm>
              <a:off x="1148220" y="4581554"/>
              <a:ext cx="858044" cy="1329224"/>
            </a:xfrm>
            <a:prstGeom prst="roundRect">
              <a:avLst/>
            </a:prstGeom>
            <a:ln>
              <a:headEnd/>
              <a:tailEnd/>
            </a:ln>
          </p:spPr>
          <p:style>
            <a:lnRef idx="1">
              <a:schemeClr val="accent5"/>
            </a:lnRef>
            <a:fillRef idx="2">
              <a:schemeClr val="accent5"/>
            </a:fillRef>
            <a:effectRef idx="1">
              <a:schemeClr val="accent5"/>
            </a:effectRef>
            <a:fontRef idx="minor">
              <a:schemeClr val="dk1"/>
            </a:fontRef>
          </p:style>
          <p:txBody>
            <a:bodyPr wrap="none" lIns="0" tIns="0" rIns="0" bIns="0" rtlCol="0" anchor="ctr"/>
            <a:lstStyle/>
            <a:p>
              <a:pPr marL="0" marR="0" indent="0" algn="ctr" defTabSz="914400" eaLnBrk="1" latinLnBrk="0" hangingPunct="1">
                <a:lnSpc>
                  <a:spcPct val="100000"/>
                </a:lnSpc>
                <a:buClrTx/>
                <a:buSzTx/>
                <a:buFontTx/>
                <a:buNone/>
                <a:tabLst/>
              </a:pPr>
              <a:endParaRPr lang="zh-CN" altLang="en-IE" sz="1800" smtClean="0">
                <a:solidFill>
                  <a:srgbClr val="FFFFFF"/>
                </a:solidFill>
                <a:latin typeface="Arial"/>
                <a:ea typeface="DFHeiW5-GB"/>
                <a:sym typeface="Arial"/>
              </a:endParaRPr>
            </a:p>
          </p:txBody>
        </p:sp>
        <p:grpSp>
          <p:nvGrpSpPr>
            <p:cNvPr id="27" name="Group 26"/>
            <p:cNvGrpSpPr/>
            <p:nvPr/>
          </p:nvGrpSpPr>
          <p:grpSpPr>
            <a:xfrm>
              <a:off x="1148220" y="5208808"/>
              <a:ext cx="838200" cy="734792"/>
              <a:chOff x="914400" y="762000"/>
              <a:chExt cx="1028700" cy="734792"/>
            </a:xfrm>
          </p:grpSpPr>
          <p:pic>
            <p:nvPicPr>
              <p:cNvPr id="28" name="Picture 382" descr="ICON_DiscDrive_Q308"/>
              <p:cNvPicPr>
                <a:picLocks noChangeAspect="1" noChangeArrowheads="1"/>
              </p:cNvPicPr>
              <p:nvPr/>
            </p:nvPicPr>
            <p:blipFill>
              <a:blip r:embed="rId4"/>
              <a:srcRect/>
              <a:stretch>
                <a:fillRect/>
              </a:stretch>
            </p:blipFill>
            <p:spPr bwMode="auto">
              <a:xfrm>
                <a:off x="1257300" y="1028812"/>
                <a:ext cx="685800" cy="467980"/>
              </a:xfrm>
              <a:prstGeom prst="rect">
                <a:avLst/>
              </a:prstGeom>
              <a:noFill/>
              <a:ln w="9525">
                <a:noFill/>
                <a:miter lim="800000"/>
                <a:headEnd/>
                <a:tailEnd/>
              </a:ln>
            </p:spPr>
          </p:pic>
          <p:pic>
            <p:nvPicPr>
              <p:cNvPr id="29" name="Picture 382" descr="ICON_DiscDrive_Q308"/>
              <p:cNvPicPr>
                <a:picLocks noChangeAspect="1" noChangeArrowheads="1"/>
              </p:cNvPicPr>
              <p:nvPr/>
            </p:nvPicPr>
            <p:blipFill>
              <a:blip r:embed="rId4"/>
              <a:srcRect/>
              <a:stretch>
                <a:fillRect/>
              </a:stretch>
            </p:blipFill>
            <p:spPr bwMode="auto">
              <a:xfrm>
                <a:off x="944372" y="995990"/>
                <a:ext cx="685800" cy="467980"/>
              </a:xfrm>
              <a:prstGeom prst="rect">
                <a:avLst/>
              </a:prstGeom>
              <a:noFill/>
              <a:ln w="9525">
                <a:noFill/>
                <a:miter lim="800000"/>
                <a:headEnd/>
                <a:tailEnd/>
              </a:ln>
            </p:spPr>
          </p:pic>
          <p:pic>
            <p:nvPicPr>
              <p:cNvPr id="30" name="Picture 382" descr="ICON_DiscDrive_Q308"/>
              <p:cNvPicPr>
                <a:picLocks noChangeAspect="1" noChangeArrowheads="1"/>
              </p:cNvPicPr>
              <p:nvPr/>
            </p:nvPicPr>
            <p:blipFill>
              <a:blip r:embed="rId4"/>
              <a:srcRect/>
              <a:stretch>
                <a:fillRect/>
              </a:stretch>
            </p:blipFill>
            <p:spPr bwMode="auto">
              <a:xfrm>
                <a:off x="1219200" y="762000"/>
                <a:ext cx="685800" cy="467980"/>
              </a:xfrm>
              <a:prstGeom prst="rect">
                <a:avLst/>
              </a:prstGeom>
              <a:noFill/>
              <a:ln w="9525">
                <a:noFill/>
                <a:miter lim="800000"/>
                <a:headEnd/>
                <a:tailEnd/>
              </a:ln>
            </p:spPr>
          </p:pic>
          <p:pic>
            <p:nvPicPr>
              <p:cNvPr id="31" name="Picture 382" descr="ICON_DiscDrive_Q308"/>
              <p:cNvPicPr>
                <a:picLocks noChangeAspect="1" noChangeArrowheads="1"/>
              </p:cNvPicPr>
              <p:nvPr/>
            </p:nvPicPr>
            <p:blipFill>
              <a:blip r:embed="rId4"/>
              <a:srcRect/>
              <a:stretch>
                <a:fillRect/>
              </a:stretch>
            </p:blipFill>
            <p:spPr bwMode="auto">
              <a:xfrm>
                <a:off x="914400" y="762000"/>
                <a:ext cx="685800" cy="467980"/>
              </a:xfrm>
              <a:prstGeom prst="rect">
                <a:avLst/>
              </a:prstGeom>
              <a:noFill/>
              <a:ln w="9525">
                <a:noFill/>
                <a:miter lim="800000"/>
                <a:headEnd/>
                <a:tailEnd/>
              </a:ln>
            </p:spPr>
          </p:pic>
        </p:grpSp>
        <p:pic>
          <p:nvPicPr>
            <p:cNvPr id="32" name="Picture 3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24420" y="4721542"/>
              <a:ext cx="723900" cy="526473"/>
            </a:xfrm>
            <a:prstGeom prst="rect">
              <a:avLst/>
            </a:prstGeom>
          </p:spPr>
        </p:pic>
        <p:sp>
          <p:nvSpPr>
            <p:cNvPr id="33" name="Rounded Rectangle 32"/>
            <p:cNvSpPr/>
            <p:nvPr/>
          </p:nvSpPr>
          <p:spPr bwMode="auto">
            <a:xfrm>
              <a:off x="3695700" y="4212336"/>
              <a:ext cx="1371600" cy="1807464"/>
            </a:xfrm>
            <a:prstGeom prst="roundRect">
              <a:avLst/>
            </a:prstGeom>
            <a:ln>
              <a:headEnd/>
              <a:tailEnd/>
            </a:ln>
          </p:spPr>
          <p:style>
            <a:lnRef idx="1">
              <a:schemeClr val="accent3"/>
            </a:lnRef>
            <a:fillRef idx="2">
              <a:schemeClr val="accent3"/>
            </a:fillRef>
            <a:effectRef idx="1">
              <a:schemeClr val="accent3"/>
            </a:effectRef>
            <a:fontRef idx="minor">
              <a:schemeClr val="dk1"/>
            </a:fontRef>
          </p:style>
          <p:txBody>
            <a:bodyPr wrap="none" lIns="0" tIns="0" rIns="0" bIns="0" rtlCol="0" anchor="ctr"/>
            <a:lstStyle/>
            <a:p>
              <a:pPr marL="0" marR="0" indent="0" algn="ctr" defTabSz="914400" eaLnBrk="1" latinLnBrk="0" hangingPunct="1">
                <a:lnSpc>
                  <a:spcPct val="100000"/>
                </a:lnSpc>
                <a:buClrTx/>
                <a:buSzTx/>
                <a:buFontTx/>
                <a:buNone/>
                <a:tabLst/>
              </a:pPr>
              <a:endParaRPr lang="zh-CN" altLang="en-IE" sz="1800" smtClean="0">
                <a:solidFill>
                  <a:srgbClr val="FFFFFF"/>
                </a:solidFill>
                <a:latin typeface="Arial"/>
                <a:ea typeface="DFHeiW5-GB"/>
                <a:sym typeface="Arial"/>
              </a:endParaRPr>
            </a:p>
          </p:txBody>
        </p:sp>
        <p:pic>
          <p:nvPicPr>
            <p:cNvPr id="34" name="Picture 8" descr="ICON_Server_flat_Q408.png"/>
            <p:cNvPicPr>
              <a:picLocks noChangeAspect="1"/>
            </p:cNvPicPr>
            <p:nvPr/>
          </p:nvPicPr>
          <p:blipFill>
            <a:blip r:embed="rId3"/>
            <a:srcRect/>
            <a:stretch>
              <a:fillRect/>
            </a:stretch>
          </p:blipFill>
          <p:spPr bwMode="auto">
            <a:xfrm>
              <a:off x="3831484" y="4279101"/>
              <a:ext cx="1141412" cy="290109"/>
            </a:xfrm>
            <a:prstGeom prst="rect">
              <a:avLst/>
            </a:prstGeom>
            <a:noFill/>
            <a:ln w="9525">
              <a:noFill/>
              <a:miter lim="800000"/>
              <a:headEnd/>
              <a:tailEnd/>
            </a:ln>
          </p:spPr>
        </p:pic>
        <p:sp>
          <p:nvSpPr>
            <p:cNvPr id="35" name="Rounded Rectangle 34"/>
            <p:cNvSpPr/>
            <p:nvPr/>
          </p:nvSpPr>
          <p:spPr bwMode="auto">
            <a:xfrm>
              <a:off x="3929520" y="4581554"/>
              <a:ext cx="858044" cy="1329224"/>
            </a:xfrm>
            <a:prstGeom prst="roundRect">
              <a:avLst/>
            </a:prstGeom>
            <a:ln>
              <a:headEnd/>
              <a:tailEnd/>
            </a:ln>
          </p:spPr>
          <p:style>
            <a:lnRef idx="1">
              <a:schemeClr val="accent5"/>
            </a:lnRef>
            <a:fillRef idx="2">
              <a:schemeClr val="accent5"/>
            </a:fillRef>
            <a:effectRef idx="1">
              <a:schemeClr val="accent5"/>
            </a:effectRef>
            <a:fontRef idx="minor">
              <a:schemeClr val="dk1"/>
            </a:fontRef>
          </p:style>
          <p:txBody>
            <a:bodyPr wrap="none" lIns="0" tIns="0" rIns="0" bIns="0" rtlCol="0" anchor="ctr"/>
            <a:lstStyle/>
            <a:p>
              <a:pPr marL="0" marR="0" indent="0" algn="ctr" defTabSz="914400" eaLnBrk="1" latinLnBrk="0" hangingPunct="1">
                <a:lnSpc>
                  <a:spcPct val="100000"/>
                </a:lnSpc>
                <a:buClrTx/>
                <a:buSzTx/>
                <a:buFontTx/>
                <a:buNone/>
                <a:tabLst/>
              </a:pPr>
              <a:endParaRPr lang="zh-CN" altLang="en-IE" sz="1800" smtClean="0">
                <a:solidFill>
                  <a:srgbClr val="FFFFFF"/>
                </a:solidFill>
                <a:latin typeface="Arial"/>
                <a:ea typeface="DFHeiW5-GB"/>
                <a:sym typeface="Arial"/>
              </a:endParaRPr>
            </a:p>
          </p:txBody>
        </p:sp>
        <p:grpSp>
          <p:nvGrpSpPr>
            <p:cNvPr id="36" name="Group 35"/>
            <p:cNvGrpSpPr/>
            <p:nvPr/>
          </p:nvGrpSpPr>
          <p:grpSpPr>
            <a:xfrm>
              <a:off x="3929520" y="5208808"/>
              <a:ext cx="838200" cy="734792"/>
              <a:chOff x="914400" y="762000"/>
              <a:chExt cx="1028700" cy="734792"/>
            </a:xfrm>
          </p:grpSpPr>
          <p:pic>
            <p:nvPicPr>
              <p:cNvPr id="37" name="Picture 382" descr="ICON_DiscDrive_Q308"/>
              <p:cNvPicPr>
                <a:picLocks noChangeAspect="1" noChangeArrowheads="1"/>
              </p:cNvPicPr>
              <p:nvPr/>
            </p:nvPicPr>
            <p:blipFill>
              <a:blip r:embed="rId4"/>
              <a:srcRect/>
              <a:stretch>
                <a:fillRect/>
              </a:stretch>
            </p:blipFill>
            <p:spPr bwMode="auto">
              <a:xfrm>
                <a:off x="1257300" y="1028812"/>
                <a:ext cx="685800" cy="467980"/>
              </a:xfrm>
              <a:prstGeom prst="rect">
                <a:avLst/>
              </a:prstGeom>
              <a:noFill/>
              <a:ln w="9525">
                <a:noFill/>
                <a:miter lim="800000"/>
                <a:headEnd/>
                <a:tailEnd/>
              </a:ln>
            </p:spPr>
          </p:pic>
          <p:pic>
            <p:nvPicPr>
              <p:cNvPr id="38" name="Picture 382" descr="ICON_DiscDrive_Q308"/>
              <p:cNvPicPr>
                <a:picLocks noChangeAspect="1" noChangeArrowheads="1"/>
              </p:cNvPicPr>
              <p:nvPr/>
            </p:nvPicPr>
            <p:blipFill>
              <a:blip r:embed="rId4"/>
              <a:srcRect/>
              <a:stretch>
                <a:fillRect/>
              </a:stretch>
            </p:blipFill>
            <p:spPr bwMode="auto">
              <a:xfrm>
                <a:off x="944372" y="995990"/>
                <a:ext cx="685800" cy="467980"/>
              </a:xfrm>
              <a:prstGeom prst="rect">
                <a:avLst/>
              </a:prstGeom>
              <a:noFill/>
              <a:ln w="9525">
                <a:noFill/>
                <a:miter lim="800000"/>
                <a:headEnd/>
                <a:tailEnd/>
              </a:ln>
            </p:spPr>
          </p:pic>
          <p:pic>
            <p:nvPicPr>
              <p:cNvPr id="39" name="Picture 382" descr="ICON_DiscDrive_Q308"/>
              <p:cNvPicPr>
                <a:picLocks noChangeAspect="1" noChangeArrowheads="1"/>
              </p:cNvPicPr>
              <p:nvPr/>
            </p:nvPicPr>
            <p:blipFill>
              <a:blip r:embed="rId4"/>
              <a:srcRect/>
              <a:stretch>
                <a:fillRect/>
              </a:stretch>
            </p:blipFill>
            <p:spPr bwMode="auto">
              <a:xfrm>
                <a:off x="1219200" y="762000"/>
                <a:ext cx="685800" cy="467980"/>
              </a:xfrm>
              <a:prstGeom prst="rect">
                <a:avLst/>
              </a:prstGeom>
              <a:noFill/>
              <a:ln w="9525">
                <a:noFill/>
                <a:miter lim="800000"/>
                <a:headEnd/>
                <a:tailEnd/>
              </a:ln>
            </p:spPr>
          </p:pic>
          <p:pic>
            <p:nvPicPr>
              <p:cNvPr id="40" name="Picture 382" descr="ICON_DiscDrive_Q308"/>
              <p:cNvPicPr>
                <a:picLocks noChangeAspect="1" noChangeArrowheads="1"/>
              </p:cNvPicPr>
              <p:nvPr/>
            </p:nvPicPr>
            <p:blipFill>
              <a:blip r:embed="rId4"/>
              <a:srcRect/>
              <a:stretch>
                <a:fillRect/>
              </a:stretch>
            </p:blipFill>
            <p:spPr bwMode="auto">
              <a:xfrm>
                <a:off x="914400" y="762000"/>
                <a:ext cx="685800" cy="467980"/>
              </a:xfrm>
              <a:prstGeom prst="rect">
                <a:avLst/>
              </a:prstGeom>
              <a:noFill/>
              <a:ln w="9525">
                <a:noFill/>
                <a:miter lim="800000"/>
                <a:headEnd/>
                <a:tailEnd/>
              </a:ln>
            </p:spPr>
          </p:pic>
        </p:grpSp>
        <p:pic>
          <p:nvPicPr>
            <p:cNvPr id="41" name="Picture 4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05720" y="4721542"/>
              <a:ext cx="723900" cy="526473"/>
            </a:xfrm>
            <a:prstGeom prst="rect">
              <a:avLst/>
            </a:prstGeom>
          </p:spPr>
        </p:pic>
        <p:sp>
          <p:nvSpPr>
            <p:cNvPr id="42" name="Rounded Rectangle 41"/>
            <p:cNvSpPr/>
            <p:nvPr/>
          </p:nvSpPr>
          <p:spPr bwMode="auto">
            <a:xfrm>
              <a:off x="6477000" y="4212336"/>
              <a:ext cx="1371600" cy="1807464"/>
            </a:xfrm>
            <a:prstGeom prst="roundRect">
              <a:avLst/>
            </a:prstGeom>
            <a:ln>
              <a:headEnd/>
              <a:tailEnd/>
            </a:ln>
          </p:spPr>
          <p:style>
            <a:lnRef idx="1">
              <a:schemeClr val="accent3"/>
            </a:lnRef>
            <a:fillRef idx="2">
              <a:schemeClr val="accent3"/>
            </a:fillRef>
            <a:effectRef idx="1">
              <a:schemeClr val="accent3"/>
            </a:effectRef>
            <a:fontRef idx="minor">
              <a:schemeClr val="dk1"/>
            </a:fontRef>
          </p:style>
          <p:txBody>
            <a:bodyPr wrap="none" lIns="0" tIns="0" rIns="0" bIns="0" rtlCol="0" anchor="ctr"/>
            <a:lstStyle/>
            <a:p>
              <a:pPr marL="0" marR="0" indent="0" algn="ctr" defTabSz="914400" eaLnBrk="1" latinLnBrk="0" hangingPunct="1">
                <a:lnSpc>
                  <a:spcPct val="100000"/>
                </a:lnSpc>
                <a:buClrTx/>
                <a:buSzTx/>
                <a:buFontTx/>
                <a:buNone/>
                <a:tabLst/>
              </a:pPr>
              <a:endParaRPr lang="zh-CN" altLang="en-IE" sz="1800" smtClean="0">
                <a:solidFill>
                  <a:srgbClr val="FFFFFF"/>
                </a:solidFill>
                <a:latin typeface="Arial"/>
                <a:ea typeface="DFHeiW5-GB"/>
                <a:sym typeface="Arial"/>
              </a:endParaRPr>
            </a:p>
          </p:txBody>
        </p:sp>
        <p:pic>
          <p:nvPicPr>
            <p:cNvPr id="43" name="Picture 8" descr="ICON_Server_flat_Q408.png"/>
            <p:cNvPicPr>
              <a:picLocks noChangeAspect="1"/>
            </p:cNvPicPr>
            <p:nvPr/>
          </p:nvPicPr>
          <p:blipFill>
            <a:blip r:embed="rId3"/>
            <a:srcRect/>
            <a:stretch>
              <a:fillRect/>
            </a:stretch>
          </p:blipFill>
          <p:spPr bwMode="auto">
            <a:xfrm>
              <a:off x="6612784" y="4279101"/>
              <a:ext cx="1141412" cy="290109"/>
            </a:xfrm>
            <a:prstGeom prst="rect">
              <a:avLst/>
            </a:prstGeom>
            <a:noFill/>
            <a:ln w="9525">
              <a:noFill/>
              <a:miter lim="800000"/>
              <a:headEnd/>
              <a:tailEnd/>
            </a:ln>
          </p:spPr>
        </p:pic>
        <p:sp>
          <p:nvSpPr>
            <p:cNvPr id="44" name="Rounded Rectangle 43"/>
            <p:cNvSpPr/>
            <p:nvPr/>
          </p:nvSpPr>
          <p:spPr bwMode="auto">
            <a:xfrm>
              <a:off x="6710820" y="4581554"/>
              <a:ext cx="858044" cy="1329224"/>
            </a:xfrm>
            <a:prstGeom prst="roundRect">
              <a:avLst/>
            </a:prstGeom>
            <a:ln>
              <a:headEnd/>
              <a:tailEnd/>
            </a:ln>
          </p:spPr>
          <p:style>
            <a:lnRef idx="1">
              <a:schemeClr val="accent5"/>
            </a:lnRef>
            <a:fillRef idx="2">
              <a:schemeClr val="accent5"/>
            </a:fillRef>
            <a:effectRef idx="1">
              <a:schemeClr val="accent5"/>
            </a:effectRef>
            <a:fontRef idx="minor">
              <a:schemeClr val="dk1"/>
            </a:fontRef>
          </p:style>
          <p:txBody>
            <a:bodyPr wrap="none" lIns="0" tIns="0" rIns="0" bIns="0" rtlCol="0" anchor="ctr"/>
            <a:lstStyle/>
            <a:p>
              <a:pPr marL="0" marR="0" indent="0" algn="ctr" defTabSz="914400" eaLnBrk="1" latinLnBrk="0" hangingPunct="1">
                <a:lnSpc>
                  <a:spcPct val="100000"/>
                </a:lnSpc>
                <a:buClrTx/>
                <a:buSzTx/>
                <a:buFontTx/>
                <a:buNone/>
                <a:tabLst/>
              </a:pPr>
              <a:endParaRPr lang="zh-CN" altLang="en-IE" sz="1800" smtClean="0">
                <a:solidFill>
                  <a:srgbClr val="FFFFFF"/>
                </a:solidFill>
                <a:latin typeface="Arial"/>
                <a:ea typeface="DFHeiW5-GB"/>
                <a:sym typeface="Arial"/>
              </a:endParaRPr>
            </a:p>
          </p:txBody>
        </p:sp>
        <p:grpSp>
          <p:nvGrpSpPr>
            <p:cNvPr id="45" name="Group 44"/>
            <p:cNvGrpSpPr/>
            <p:nvPr/>
          </p:nvGrpSpPr>
          <p:grpSpPr>
            <a:xfrm>
              <a:off x="6710820" y="5208808"/>
              <a:ext cx="838200" cy="734792"/>
              <a:chOff x="914400" y="762000"/>
              <a:chExt cx="1028700" cy="734792"/>
            </a:xfrm>
          </p:grpSpPr>
          <p:pic>
            <p:nvPicPr>
              <p:cNvPr id="46" name="Picture 382" descr="ICON_DiscDrive_Q308"/>
              <p:cNvPicPr>
                <a:picLocks noChangeAspect="1" noChangeArrowheads="1"/>
              </p:cNvPicPr>
              <p:nvPr/>
            </p:nvPicPr>
            <p:blipFill>
              <a:blip r:embed="rId4"/>
              <a:srcRect/>
              <a:stretch>
                <a:fillRect/>
              </a:stretch>
            </p:blipFill>
            <p:spPr bwMode="auto">
              <a:xfrm>
                <a:off x="1257300" y="1028812"/>
                <a:ext cx="685800" cy="467980"/>
              </a:xfrm>
              <a:prstGeom prst="rect">
                <a:avLst/>
              </a:prstGeom>
              <a:noFill/>
              <a:ln w="9525">
                <a:noFill/>
                <a:miter lim="800000"/>
                <a:headEnd/>
                <a:tailEnd/>
              </a:ln>
            </p:spPr>
          </p:pic>
          <p:pic>
            <p:nvPicPr>
              <p:cNvPr id="47" name="Picture 382" descr="ICON_DiscDrive_Q308"/>
              <p:cNvPicPr>
                <a:picLocks noChangeAspect="1" noChangeArrowheads="1"/>
              </p:cNvPicPr>
              <p:nvPr/>
            </p:nvPicPr>
            <p:blipFill>
              <a:blip r:embed="rId4"/>
              <a:srcRect/>
              <a:stretch>
                <a:fillRect/>
              </a:stretch>
            </p:blipFill>
            <p:spPr bwMode="auto">
              <a:xfrm>
                <a:off x="944372" y="995990"/>
                <a:ext cx="685800" cy="467980"/>
              </a:xfrm>
              <a:prstGeom prst="rect">
                <a:avLst/>
              </a:prstGeom>
              <a:noFill/>
              <a:ln w="9525">
                <a:noFill/>
                <a:miter lim="800000"/>
                <a:headEnd/>
                <a:tailEnd/>
              </a:ln>
            </p:spPr>
          </p:pic>
          <p:pic>
            <p:nvPicPr>
              <p:cNvPr id="48" name="Picture 382" descr="ICON_DiscDrive_Q308"/>
              <p:cNvPicPr>
                <a:picLocks noChangeAspect="1" noChangeArrowheads="1"/>
              </p:cNvPicPr>
              <p:nvPr/>
            </p:nvPicPr>
            <p:blipFill>
              <a:blip r:embed="rId4"/>
              <a:srcRect/>
              <a:stretch>
                <a:fillRect/>
              </a:stretch>
            </p:blipFill>
            <p:spPr bwMode="auto">
              <a:xfrm>
                <a:off x="1219200" y="762000"/>
                <a:ext cx="685800" cy="467980"/>
              </a:xfrm>
              <a:prstGeom prst="rect">
                <a:avLst/>
              </a:prstGeom>
              <a:noFill/>
              <a:ln w="9525">
                <a:noFill/>
                <a:miter lim="800000"/>
                <a:headEnd/>
                <a:tailEnd/>
              </a:ln>
            </p:spPr>
          </p:pic>
          <p:pic>
            <p:nvPicPr>
              <p:cNvPr id="49" name="Picture 382" descr="ICON_DiscDrive_Q308"/>
              <p:cNvPicPr>
                <a:picLocks noChangeAspect="1" noChangeArrowheads="1"/>
              </p:cNvPicPr>
              <p:nvPr/>
            </p:nvPicPr>
            <p:blipFill>
              <a:blip r:embed="rId4"/>
              <a:srcRect/>
              <a:stretch>
                <a:fillRect/>
              </a:stretch>
            </p:blipFill>
            <p:spPr bwMode="auto">
              <a:xfrm>
                <a:off x="914400" y="762000"/>
                <a:ext cx="685800" cy="467980"/>
              </a:xfrm>
              <a:prstGeom prst="rect">
                <a:avLst/>
              </a:prstGeom>
              <a:noFill/>
              <a:ln w="9525">
                <a:noFill/>
                <a:miter lim="800000"/>
                <a:headEnd/>
                <a:tailEnd/>
              </a:ln>
            </p:spPr>
          </p:pic>
        </p:grpSp>
        <p:pic>
          <p:nvPicPr>
            <p:cNvPr id="50" name="Picture 4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87020" y="4721542"/>
              <a:ext cx="723900" cy="526473"/>
            </a:xfrm>
            <a:prstGeom prst="rect">
              <a:avLst/>
            </a:prstGeom>
          </p:spPr>
        </p:pic>
        <p:pic>
          <p:nvPicPr>
            <p:cNvPr id="54" name="Picture 13" descr="ICON_Storage_1up_Q308.png"/>
            <p:cNvPicPr>
              <a:picLocks noChangeAspect="1"/>
            </p:cNvPicPr>
            <p:nvPr/>
          </p:nvPicPr>
          <p:blipFill>
            <a:blip r:embed="rId6"/>
            <a:srcRect/>
            <a:stretch>
              <a:fillRect/>
            </a:stretch>
          </p:blipFill>
          <p:spPr bwMode="auto">
            <a:xfrm>
              <a:off x="3335390" y="2617627"/>
              <a:ext cx="2133600" cy="1303619"/>
            </a:xfrm>
            <a:prstGeom prst="rect">
              <a:avLst/>
            </a:prstGeom>
            <a:noFill/>
            <a:ln w="9525">
              <a:noFill/>
              <a:miter lim="800000"/>
              <a:headEnd/>
              <a:tailEnd/>
            </a:ln>
          </p:spPr>
        </p:pic>
        <p:pic>
          <p:nvPicPr>
            <p:cNvPr id="55" name="Picture 17" descr="ICON_VM_basic_flat_R2_Q408.png"/>
            <p:cNvPicPr>
              <a:picLocks noChangeAspect="1"/>
            </p:cNvPicPr>
            <p:nvPr/>
          </p:nvPicPr>
          <p:blipFill>
            <a:blip r:embed="rId7" cstate="print"/>
            <a:srcRect/>
            <a:stretch>
              <a:fillRect/>
            </a:stretch>
          </p:blipFill>
          <p:spPr bwMode="auto">
            <a:xfrm>
              <a:off x="3733800" y="2617627"/>
              <a:ext cx="645656" cy="685322"/>
            </a:xfrm>
            <a:prstGeom prst="rect">
              <a:avLst/>
            </a:prstGeom>
            <a:noFill/>
            <a:ln w="9525">
              <a:noFill/>
              <a:miter lim="800000"/>
              <a:headEnd/>
              <a:tailEnd/>
            </a:ln>
          </p:spPr>
        </p:pic>
        <p:sp>
          <p:nvSpPr>
            <p:cNvPr id="57" name="Isosceles Triangle 56"/>
            <p:cNvSpPr/>
            <p:nvPr/>
          </p:nvSpPr>
          <p:spPr bwMode="auto">
            <a:xfrm>
              <a:off x="190500" y="3874299"/>
              <a:ext cx="8382000" cy="304800"/>
            </a:xfrm>
            <a:prstGeom prst="triangle">
              <a:avLst/>
            </a:prstGeom>
            <a:gradFill flip="none" rotWithShape="1">
              <a:gsLst>
                <a:gs pos="0">
                  <a:schemeClr val="accent5"/>
                </a:gs>
                <a:gs pos="100000">
                  <a:srgbClr val="FFFFFF">
                    <a:alpha val="43000"/>
                  </a:srgbClr>
                </a:gs>
              </a:gsLst>
              <a:lin ang="5400000" scaled="0"/>
              <a:tileRect/>
            </a:gradFill>
            <a:ln w="19050">
              <a:noFill/>
              <a:round/>
              <a:headEnd/>
              <a:tailEnd/>
            </a:ln>
          </p:spPr>
          <p:txBody>
            <a:bodyPr wrap="none" lIns="0" tIns="0" rIns="0" bIns="0" rtlCol="0" anchor="ctr"/>
            <a:lstStyle/>
            <a:p>
              <a:pPr marL="0" marR="0" indent="0" algn="ctr" defTabSz="914400" eaLnBrk="1" latinLnBrk="0" hangingPunct="1">
                <a:lnSpc>
                  <a:spcPct val="100000"/>
                </a:lnSpc>
                <a:buClrTx/>
                <a:buSzTx/>
                <a:buFontTx/>
                <a:buNone/>
                <a:tabLst/>
              </a:pPr>
              <a:endParaRPr lang="zh-CN" altLang="en-US" sz="1800" smtClean="0">
                <a:solidFill>
                  <a:srgbClr val="FFFFFF"/>
                </a:solidFill>
                <a:latin typeface="Arial"/>
                <a:ea typeface="DFHeiW5-GB"/>
                <a:sym typeface="Arial"/>
              </a:endParaRPr>
            </a:p>
          </p:txBody>
        </p:sp>
        <p:pic>
          <p:nvPicPr>
            <p:cNvPr id="58" name="Picture 30" descr="ICON_FileFolder_yellow_Q308"/>
            <p:cNvPicPr>
              <a:picLocks noChangeAspect="1" noChangeArrowheads="1"/>
            </p:cNvPicPr>
            <p:nvPr/>
          </p:nvPicPr>
          <p:blipFill>
            <a:blip r:embed="rId8" cstate="print"/>
            <a:srcRect/>
            <a:stretch>
              <a:fillRect/>
            </a:stretch>
          </p:blipFill>
          <p:spPr bwMode="auto">
            <a:xfrm>
              <a:off x="4488320" y="2445942"/>
              <a:ext cx="685799" cy="594518"/>
            </a:xfrm>
            <a:prstGeom prst="rect">
              <a:avLst/>
            </a:prstGeom>
            <a:noFill/>
            <a:ln w="9525">
              <a:noFill/>
              <a:miter lim="800000"/>
              <a:headEnd/>
              <a:tailEnd/>
            </a:ln>
          </p:spPr>
        </p:pic>
        <p:sp>
          <p:nvSpPr>
            <p:cNvPr id="3" name="Rounded Rectangle 2"/>
            <p:cNvSpPr/>
            <p:nvPr/>
          </p:nvSpPr>
          <p:spPr bwMode="auto">
            <a:xfrm>
              <a:off x="4488320" y="3028269"/>
              <a:ext cx="1142576" cy="342899"/>
            </a:xfrm>
            <a:prstGeom prst="roundRect">
              <a:avLst/>
            </a:prstGeom>
            <a:ln>
              <a:headEnd/>
              <a:tailEnd/>
            </a:ln>
          </p:spPr>
          <p:style>
            <a:lnRef idx="0">
              <a:schemeClr val="accent4"/>
            </a:lnRef>
            <a:fillRef idx="3">
              <a:schemeClr val="accent4"/>
            </a:fillRef>
            <a:effectRef idx="3">
              <a:schemeClr val="accent4"/>
            </a:effectRef>
            <a:fontRef idx="minor">
              <a:schemeClr val="lt1"/>
            </a:fontRef>
          </p:style>
          <p:txBody>
            <a:bodyPr wrap="none" lIns="0" tIns="0" rIns="0" bIns="0" rtlCol="0" anchor="ctr"/>
            <a:lstStyle/>
            <a:p>
              <a:pPr marL="0" marR="0" indent="0" algn="ctr" defTabSz="914400" eaLnBrk="1" latinLnBrk="0" hangingPunct="1">
                <a:lnSpc>
                  <a:spcPct val="100000"/>
                </a:lnSpc>
                <a:buClrTx/>
                <a:buSzTx/>
                <a:buFontTx/>
                <a:buNone/>
                <a:tabLst/>
              </a:pPr>
              <a:r>
                <a:rPr lang="zh-CN" altLang="en-IE" sz="1800" dirty="0" smtClean="0">
                  <a:solidFill>
                    <a:srgbClr val="FFFFFF"/>
                  </a:solidFill>
                  <a:latin typeface="Arial"/>
                  <a:ea typeface="DFHeiW5-GB"/>
                  <a:cs typeface="SimSun"/>
                  <a:sym typeface="Arial"/>
                </a:rPr>
                <a:t>快照</a:t>
              </a:r>
            </a:p>
          </p:txBody>
        </p:sp>
        <p:sp>
          <p:nvSpPr>
            <p:cNvPr id="59" name="Rounded Rectangle 58"/>
            <p:cNvSpPr/>
            <p:nvPr/>
          </p:nvSpPr>
          <p:spPr bwMode="auto">
            <a:xfrm>
              <a:off x="4512742" y="3523568"/>
              <a:ext cx="1142576" cy="342899"/>
            </a:xfrm>
            <a:prstGeom prst="roundRect">
              <a:avLst/>
            </a:prstGeom>
            <a:ln>
              <a:headEnd/>
              <a:tailEnd/>
            </a:ln>
          </p:spPr>
          <p:style>
            <a:lnRef idx="0">
              <a:schemeClr val="accent6"/>
            </a:lnRef>
            <a:fillRef idx="3">
              <a:schemeClr val="accent6"/>
            </a:fillRef>
            <a:effectRef idx="3">
              <a:schemeClr val="accent6"/>
            </a:effectRef>
            <a:fontRef idx="minor">
              <a:schemeClr val="lt1"/>
            </a:fontRef>
          </p:style>
          <p:txBody>
            <a:bodyPr wrap="none" lIns="0" tIns="0" rIns="0" bIns="0" rtlCol="0" anchor="ctr"/>
            <a:lstStyle/>
            <a:p>
              <a:pPr marL="0" marR="0" indent="0" algn="ctr" defTabSz="914400" eaLnBrk="1" latinLnBrk="0" hangingPunct="1">
                <a:lnSpc>
                  <a:spcPct val="100000"/>
                </a:lnSpc>
                <a:buClrTx/>
                <a:buSzTx/>
                <a:buFontTx/>
                <a:buNone/>
                <a:tabLst/>
              </a:pPr>
              <a:r>
                <a:rPr lang="en-IE" altLang="zh-CN" smtClean="0">
                  <a:solidFill>
                    <a:srgbClr val="FFFFFF"/>
                  </a:solidFill>
                  <a:latin typeface="Arial"/>
                  <a:ea typeface="DFHeiW5-GB"/>
                  <a:cs typeface="SimSun"/>
                  <a:sym typeface="Arial"/>
                </a:rPr>
                <a:t>VMDK</a:t>
              </a:r>
              <a:endParaRPr lang="zh-CN" altLang="en-US" sz="1800" smtClean="0">
                <a:solidFill>
                  <a:srgbClr val="FFFFFF"/>
                </a:solidFill>
                <a:latin typeface="Arial"/>
                <a:ea typeface="DFHeiW5-GB"/>
                <a:sym typeface="Arial"/>
              </a:endParaRPr>
            </a:p>
          </p:txBody>
        </p:sp>
      </p:grpSp>
      <p:pic>
        <p:nvPicPr>
          <p:cNvPr id="4098"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02897" y="3904523"/>
            <a:ext cx="782980" cy="4415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051415" y="3902012"/>
            <a:ext cx="782980" cy="4415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2"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725511" y="3913787"/>
            <a:ext cx="782980" cy="4415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14406299"/>
      </p:ext>
    </p:extLst>
  </p:cSld>
  <p:clrMapOvr>
    <a:masterClrMapping/>
  </p:clrMapOvr>
  <p:transition>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r>
              <a:rPr lang="en-US" altLang="zh-CN" dirty="0" smtClean="0">
                <a:latin typeface="Arial"/>
                <a:ea typeface="DFHeiW5-GB"/>
                <a:cs typeface="SimSun"/>
                <a:sym typeface="Arial"/>
              </a:rPr>
              <a:t>VMware Virtual SAN </a:t>
            </a:r>
            <a:r>
              <a:rPr lang="zh-CN" altLang="en-US" dirty="0" smtClean="0">
                <a:latin typeface="Arial"/>
                <a:ea typeface="DFHeiW5-GB"/>
                <a:cs typeface="SimSun"/>
                <a:sym typeface="Arial"/>
              </a:rPr>
              <a:t>数据存储按照以下步骤配置：</a:t>
            </a:r>
            <a:endParaRPr lang="zh-CN" altLang="en-US" dirty="0">
              <a:latin typeface="Arial"/>
              <a:ea typeface="DFHeiW5-GB"/>
              <a:sym typeface="Arial"/>
            </a:endParaRPr>
          </a:p>
        </p:txBody>
      </p:sp>
      <p:sp>
        <p:nvSpPr>
          <p:cNvPr id="3" name="Title 2"/>
          <p:cNvSpPr>
            <a:spLocks noGrp="1"/>
          </p:cNvSpPr>
          <p:nvPr>
            <p:ph type="title"/>
          </p:nvPr>
        </p:nvSpPr>
        <p:spPr/>
        <p:txBody>
          <a:bodyPr>
            <a:normAutofit/>
          </a:bodyPr>
          <a:lstStyle/>
          <a:p>
            <a:r>
              <a:rPr lang="zh-CN" altLang="en-US" dirty="0" smtClean="0">
                <a:latin typeface="Arial"/>
                <a:ea typeface="DFHeiW5-GB"/>
                <a:cs typeface="SimSun"/>
                <a:sym typeface="Arial"/>
              </a:rPr>
              <a:t>配置 </a:t>
            </a:r>
            <a:r>
              <a:rPr lang="en-US" altLang="zh-CN" dirty="0" smtClean="0">
                <a:latin typeface="Arial"/>
                <a:ea typeface="DFHeiW5-GB"/>
                <a:cs typeface="SimSun"/>
                <a:sym typeface="Arial"/>
              </a:rPr>
              <a:t>VMware Virtual SAN </a:t>
            </a:r>
            <a:r>
              <a:rPr lang="zh-CN" altLang="en-US" dirty="0" smtClean="0">
                <a:latin typeface="Arial"/>
                <a:ea typeface="DFHeiW5-GB"/>
                <a:cs typeface="SimSun"/>
                <a:sym typeface="Arial"/>
              </a:rPr>
              <a:t>数据存储</a:t>
            </a:r>
            <a:endParaRPr lang="zh-CN" altLang="en-US" dirty="0">
              <a:latin typeface="Arial"/>
              <a:ea typeface="DFHeiW5-GB"/>
              <a:sym typeface="Arial"/>
            </a:endParaRPr>
          </a:p>
        </p:txBody>
      </p:sp>
      <p:sp>
        <p:nvSpPr>
          <p:cNvPr id="11" name="Chevron 10"/>
          <p:cNvSpPr/>
          <p:nvPr/>
        </p:nvSpPr>
        <p:spPr>
          <a:xfrm>
            <a:off x="549372" y="2707105"/>
            <a:ext cx="1836416" cy="1337936"/>
          </a:xfrm>
          <a:prstGeom prst="chevron">
            <a:avLst>
              <a:gd name="adj" fmla="val 4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a:latin typeface="Arial"/>
              <a:ea typeface="DFHeiW5-GB"/>
              <a:sym typeface="Arial"/>
            </a:endParaRPr>
          </a:p>
        </p:txBody>
      </p:sp>
      <p:sp>
        <p:nvSpPr>
          <p:cNvPr id="12" name="Freeform 11"/>
          <p:cNvSpPr/>
          <p:nvPr/>
        </p:nvSpPr>
        <p:spPr>
          <a:xfrm>
            <a:off x="948306" y="2934579"/>
            <a:ext cx="1641527" cy="1110462"/>
          </a:xfrm>
          <a:custGeom>
            <a:avLst/>
            <a:gdLst>
              <a:gd name="connsiteX0" fmla="*/ 0 w 1515665"/>
              <a:gd name="connsiteY0" fmla="*/ 69282 h 692818"/>
              <a:gd name="connsiteX1" fmla="*/ 69282 w 1515665"/>
              <a:gd name="connsiteY1" fmla="*/ 0 h 692818"/>
              <a:gd name="connsiteX2" fmla="*/ 1446383 w 1515665"/>
              <a:gd name="connsiteY2" fmla="*/ 0 h 692818"/>
              <a:gd name="connsiteX3" fmla="*/ 1515665 w 1515665"/>
              <a:gd name="connsiteY3" fmla="*/ 69282 h 692818"/>
              <a:gd name="connsiteX4" fmla="*/ 1515665 w 1515665"/>
              <a:gd name="connsiteY4" fmla="*/ 623536 h 692818"/>
              <a:gd name="connsiteX5" fmla="*/ 1446383 w 1515665"/>
              <a:gd name="connsiteY5" fmla="*/ 692818 h 692818"/>
              <a:gd name="connsiteX6" fmla="*/ 69282 w 1515665"/>
              <a:gd name="connsiteY6" fmla="*/ 692818 h 692818"/>
              <a:gd name="connsiteX7" fmla="*/ 0 w 1515665"/>
              <a:gd name="connsiteY7" fmla="*/ 623536 h 692818"/>
              <a:gd name="connsiteX8" fmla="*/ 0 w 1515665"/>
              <a:gd name="connsiteY8" fmla="*/ 69282 h 69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5665" h="692818">
                <a:moveTo>
                  <a:pt x="0" y="69282"/>
                </a:moveTo>
                <a:cubicBezTo>
                  <a:pt x="0" y="31019"/>
                  <a:pt x="31019" y="0"/>
                  <a:pt x="69282" y="0"/>
                </a:cubicBezTo>
                <a:lnTo>
                  <a:pt x="1446383" y="0"/>
                </a:lnTo>
                <a:cubicBezTo>
                  <a:pt x="1484646" y="0"/>
                  <a:pt x="1515665" y="31019"/>
                  <a:pt x="1515665" y="69282"/>
                </a:cubicBezTo>
                <a:lnTo>
                  <a:pt x="1515665" y="623536"/>
                </a:lnTo>
                <a:cubicBezTo>
                  <a:pt x="1515665" y="661799"/>
                  <a:pt x="1484646" y="692818"/>
                  <a:pt x="1446383" y="692818"/>
                </a:cubicBezTo>
                <a:lnTo>
                  <a:pt x="69282" y="692818"/>
                </a:lnTo>
                <a:cubicBezTo>
                  <a:pt x="31019" y="692818"/>
                  <a:pt x="0" y="661799"/>
                  <a:pt x="0" y="623536"/>
                </a:cubicBezTo>
                <a:lnTo>
                  <a:pt x="0" y="69282"/>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34084" tIns="134084" rIns="134084" bIns="134084" numCol="1" spcCol="1270" anchor="ctr" anchorCtr="0">
            <a:noAutofit/>
          </a:bodyPr>
          <a:lstStyle/>
          <a:p>
            <a:pPr lvl="0" algn="ctr" defTabSz="711200">
              <a:lnSpc>
                <a:spcPct val="90000"/>
              </a:lnSpc>
              <a:spcBef>
                <a:spcPct val="0"/>
              </a:spcBef>
              <a:spcAft>
                <a:spcPct val="35000"/>
              </a:spcAft>
            </a:pPr>
            <a:r>
              <a:rPr lang="zh-CN" altLang="en-US" sz="1600" kern="1200" dirty="0" smtClean="0">
                <a:latin typeface="Arial"/>
                <a:ea typeface="DFHeiW5-GB"/>
                <a:cs typeface="SimSun"/>
                <a:sym typeface="Arial"/>
              </a:rPr>
              <a:t>设置 </a:t>
            </a:r>
            <a:r>
              <a:rPr lang="en-US" altLang="zh-CN" sz="1600" kern="1200" dirty="0" smtClean="0">
                <a:latin typeface="Arial"/>
                <a:ea typeface="DFHeiW5-GB"/>
                <a:cs typeface="SimSun"/>
                <a:sym typeface="Arial"/>
              </a:rPr>
              <a:t>Virtual SAN </a:t>
            </a:r>
            <a:r>
              <a:rPr lang="zh-CN" altLang="en-US" sz="1600" kern="1200" dirty="0" smtClean="0">
                <a:latin typeface="Arial"/>
                <a:ea typeface="DFHeiW5-GB"/>
                <a:cs typeface="SimSun"/>
                <a:sym typeface="Arial"/>
              </a:rPr>
              <a:t>网络 </a:t>
            </a:r>
            <a:endParaRPr lang="zh-CN" altLang="en-US" sz="1600" kern="1200" dirty="0">
              <a:latin typeface="Arial"/>
              <a:ea typeface="DFHeiW5-GB"/>
              <a:sym typeface="Arial"/>
            </a:endParaRPr>
          </a:p>
        </p:txBody>
      </p:sp>
      <p:sp>
        <p:nvSpPr>
          <p:cNvPr id="13" name="Chevron 12"/>
          <p:cNvSpPr/>
          <p:nvPr/>
        </p:nvSpPr>
        <p:spPr>
          <a:xfrm>
            <a:off x="2646968" y="2707105"/>
            <a:ext cx="1836416" cy="1337936"/>
          </a:xfrm>
          <a:prstGeom prst="chevron">
            <a:avLst>
              <a:gd name="adj" fmla="val 4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a:latin typeface="Arial"/>
              <a:ea typeface="DFHeiW5-GB"/>
              <a:sym typeface="Arial"/>
            </a:endParaRPr>
          </a:p>
        </p:txBody>
      </p:sp>
      <p:sp>
        <p:nvSpPr>
          <p:cNvPr id="14" name="Freeform 13"/>
          <p:cNvSpPr/>
          <p:nvPr/>
        </p:nvSpPr>
        <p:spPr>
          <a:xfrm>
            <a:off x="3045901" y="2934579"/>
            <a:ext cx="1641527" cy="1110462"/>
          </a:xfrm>
          <a:custGeom>
            <a:avLst/>
            <a:gdLst>
              <a:gd name="connsiteX0" fmla="*/ 0 w 1515665"/>
              <a:gd name="connsiteY0" fmla="*/ 69282 h 692818"/>
              <a:gd name="connsiteX1" fmla="*/ 69282 w 1515665"/>
              <a:gd name="connsiteY1" fmla="*/ 0 h 692818"/>
              <a:gd name="connsiteX2" fmla="*/ 1446383 w 1515665"/>
              <a:gd name="connsiteY2" fmla="*/ 0 h 692818"/>
              <a:gd name="connsiteX3" fmla="*/ 1515665 w 1515665"/>
              <a:gd name="connsiteY3" fmla="*/ 69282 h 692818"/>
              <a:gd name="connsiteX4" fmla="*/ 1515665 w 1515665"/>
              <a:gd name="connsiteY4" fmla="*/ 623536 h 692818"/>
              <a:gd name="connsiteX5" fmla="*/ 1446383 w 1515665"/>
              <a:gd name="connsiteY5" fmla="*/ 692818 h 692818"/>
              <a:gd name="connsiteX6" fmla="*/ 69282 w 1515665"/>
              <a:gd name="connsiteY6" fmla="*/ 692818 h 692818"/>
              <a:gd name="connsiteX7" fmla="*/ 0 w 1515665"/>
              <a:gd name="connsiteY7" fmla="*/ 623536 h 692818"/>
              <a:gd name="connsiteX8" fmla="*/ 0 w 1515665"/>
              <a:gd name="connsiteY8" fmla="*/ 69282 h 69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5665" h="692818">
                <a:moveTo>
                  <a:pt x="0" y="69282"/>
                </a:moveTo>
                <a:cubicBezTo>
                  <a:pt x="0" y="31019"/>
                  <a:pt x="31019" y="0"/>
                  <a:pt x="69282" y="0"/>
                </a:cubicBezTo>
                <a:lnTo>
                  <a:pt x="1446383" y="0"/>
                </a:lnTo>
                <a:cubicBezTo>
                  <a:pt x="1484646" y="0"/>
                  <a:pt x="1515665" y="31019"/>
                  <a:pt x="1515665" y="69282"/>
                </a:cubicBezTo>
                <a:lnTo>
                  <a:pt x="1515665" y="623536"/>
                </a:lnTo>
                <a:cubicBezTo>
                  <a:pt x="1515665" y="661799"/>
                  <a:pt x="1484646" y="692818"/>
                  <a:pt x="1446383" y="692818"/>
                </a:cubicBezTo>
                <a:lnTo>
                  <a:pt x="69282" y="692818"/>
                </a:lnTo>
                <a:cubicBezTo>
                  <a:pt x="31019" y="692818"/>
                  <a:pt x="0" y="661799"/>
                  <a:pt x="0" y="623536"/>
                </a:cubicBezTo>
                <a:lnTo>
                  <a:pt x="0" y="69282"/>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34084" tIns="134084" rIns="134084" bIns="134084" numCol="1" spcCol="1270" anchor="ctr" anchorCtr="0">
            <a:noAutofit/>
          </a:bodyPr>
          <a:lstStyle/>
          <a:p>
            <a:pPr lvl="0" algn="ctr" defTabSz="711200">
              <a:lnSpc>
                <a:spcPct val="90000"/>
              </a:lnSpc>
              <a:spcBef>
                <a:spcPct val="0"/>
              </a:spcBef>
              <a:spcAft>
                <a:spcPct val="35000"/>
              </a:spcAft>
            </a:pPr>
            <a:r>
              <a:rPr lang="zh-CN" altLang="en-US" sz="1600" kern="1200" dirty="0" smtClean="0">
                <a:latin typeface="Arial"/>
                <a:ea typeface="DFHeiW5-GB"/>
                <a:cs typeface="SimSun"/>
                <a:sym typeface="Arial"/>
              </a:rPr>
              <a:t>在集群中启用 </a:t>
            </a:r>
            <a:r>
              <a:rPr lang="en-US" altLang="zh-CN" sz="1600" kern="1200" dirty="0" smtClean="0">
                <a:latin typeface="Arial"/>
                <a:ea typeface="DFHeiW5-GB"/>
                <a:cs typeface="SimSun"/>
                <a:sym typeface="Arial"/>
              </a:rPr>
              <a:t>Virtual SAN</a:t>
            </a:r>
            <a:endParaRPr lang="zh-CN" altLang="en-US" sz="1600" kern="1200" dirty="0">
              <a:latin typeface="Arial"/>
              <a:ea typeface="DFHeiW5-GB"/>
              <a:sym typeface="Arial"/>
            </a:endParaRPr>
          </a:p>
        </p:txBody>
      </p:sp>
      <p:sp>
        <p:nvSpPr>
          <p:cNvPr id="15" name="Chevron 14"/>
          <p:cNvSpPr/>
          <p:nvPr/>
        </p:nvSpPr>
        <p:spPr>
          <a:xfrm>
            <a:off x="4744563" y="2707105"/>
            <a:ext cx="1836416" cy="1337936"/>
          </a:xfrm>
          <a:prstGeom prst="chevron">
            <a:avLst>
              <a:gd name="adj" fmla="val 4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a:latin typeface="Arial"/>
              <a:ea typeface="DFHeiW5-GB"/>
              <a:sym typeface="Arial"/>
            </a:endParaRPr>
          </a:p>
        </p:txBody>
      </p:sp>
      <p:sp>
        <p:nvSpPr>
          <p:cNvPr id="16" name="Freeform 15"/>
          <p:cNvSpPr/>
          <p:nvPr/>
        </p:nvSpPr>
        <p:spPr>
          <a:xfrm>
            <a:off x="5143500" y="2934579"/>
            <a:ext cx="1641525" cy="1110461"/>
          </a:xfrm>
          <a:custGeom>
            <a:avLst/>
            <a:gdLst>
              <a:gd name="connsiteX0" fmla="*/ 0 w 1515665"/>
              <a:gd name="connsiteY0" fmla="*/ 69282 h 692818"/>
              <a:gd name="connsiteX1" fmla="*/ 69282 w 1515665"/>
              <a:gd name="connsiteY1" fmla="*/ 0 h 692818"/>
              <a:gd name="connsiteX2" fmla="*/ 1446383 w 1515665"/>
              <a:gd name="connsiteY2" fmla="*/ 0 h 692818"/>
              <a:gd name="connsiteX3" fmla="*/ 1515665 w 1515665"/>
              <a:gd name="connsiteY3" fmla="*/ 69282 h 692818"/>
              <a:gd name="connsiteX4" fmla="*/ 1515665 w 1515665"/>
              <a:gd name="connsiteY4" fmla="*/ 623536 h 692818"/>
              <a:gd name="connsiteX5" fmla="*/ 1446383 w 1515665"/>
              <a:gd name="connsiteY5" fmla="*/ 692818 h 692818"/>
              <a:gd name="connsiteX6" fmla="*/ 69282 w 1515665"/>
              <a:gd name="connsiteY6" fmla="*/ 692818 h 692818"/>
              <a:gd name="connsiteX7" fmla="*/ 0 w 1515665"/>
              <a:gd name="connsiteY7" fmla="*/ 623536 h 692818"/>
              <a:gd name="connsiteX8" fmla="*/ 0 w 1515665"/>
              <a:gd name="connsiteY8" fmla="*/ 69282 h 69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5665" h="692818">
                <a:moveTo>
                  <a:pt x="0" y="69282"/>
                </a:moveTo>
                <a:cubicBezTo>
                  <a:pt x="0" y="31019"/>
                  <a:pt x="31019" y="0"/>
                  <a:pt x="69282" y="0"/>
                </a:cubicBezTo>
                <a:lnTo>
                  <a:pt x="1446383" y="0"/>
                </a:lnTo>
                <a:cubicBezTo>
                  <a:pt x="1484646" y="0"/>
                  <a:pt x="1515665" y="31019"/>
                  <a:pt x="1515665" y="69282"/>
                </a:cubicBezTo>
                <a:lnTo>
                  <a:pt x="1515665" y="623536"/>
                </a:lnTo>
                <a:cubicBezTo>
                  <a:pt x="1515665" y="661799"/>
                  <a:pt x="1484646" y="692818"/>
                  <a:pt x="1446383" y="692818"/>
                </a:cubicBezTo>
                <a:lnTo>
                  <a:pt x="69282" y="692818"/>
                </a:lnTo>
                <a:cubicBezTo>
                  <a:pt x="31019" y="692818"/>
                  <a:pt x="0" y="661799"/>
                  <a:pt x="0" y="623536"/>
                </a:cubicBezTo>
                <a:lnTo>
                  <a:pt x="0" y="69282"/>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34084" tIns="134084" rIns="134084" bIns="91440" numCol="1" spcCol="1270" anchor="ctr" anchorCtr="0">
            <a:noAutofit/>
          </a:bodyPr>
          <a:lstStyle/>
          <a:p>
            <a:pPr lvl="0" defTabSz="711200">
              <a:lnSpc>
                <a:spcPct val="90000"/>
              </a:lnSpc>
              <a:spcAft>
                <a:spcPts val="672"/>
              </a:spcAft>
            </a:pPr>
            <a:r>
              <a:rPr lang="zh-CN" altLang="en-US" sz="1600" kern="1200" dirty="0" smtClean="0">
                <a:latin typeface="Arial" pitchFamily="34" charset="0"/>
                <a:ea typeface="DFHeiW5-GB" pitchFamily="49" charset="-122"/>
                <a:cs typeface="SimSun"/>
                <a:sym typeface="Arial"/>
              </a:rPr>
              <a:t>选择 </a:t>
            </a:r>
            <a:r>
              <a:rPr lang="en-US" sz="1600" b="1" dirty="0" smtClean="0">
                <a:solidFill>
                  <a:srgbClr val="333333"/>
                </a:solidFill>
                <a:latin typeface="Arial" pitchFamily="34" charset="0"/>
                <a:ea typeface="DFHeiW5-GB" pitchFamily="49" charset="-122"/>
                <a:cs typeface="Arial" pitchFamily="34" charset="0"/>
              </a:rPr>
              <a:t>“</a:t>
            </a:r>
            <a:r>
              <a:rPr lang="en-US" altLang="zh-CN" sz="1600" b="1" kern="1200" dirty="0" smtClean="0">
                <a:latin typeface="Arial" pitchFamily="34" charset="0"/>
                <a:ea typeface="DFHeiW5-GB" pitchFamily="49" charset="-122"/>
                <a:cs typeface="SimSun"/>
                <a:sym typeface="Arial"/>
              </a:rPr>
              <a:t>Manual”</a:t>
            </a:r>
            <a:r>
              <a:rPr lang="zh-CN" altLang="en-US" sz="1600" kern="1200" dirty="0" smtClean="0">
                <a:latin typeface="Arial" pitchFamily="34" charset="0"/>
                <a:ea typeface="DFHeiW5-GB" pitchFamily="49" charset="-122"/>
                <a:cs typeface="SimSun"/>
                <a:sym typeface="Arial"/>
              </a:rPr>
              <a:t>（手动）或</a:t>
            </a:r>
            <a:r>
              <a:rPr lang="en-US" altLang="zh-CN" sz="1600" kern="1200" dirty="0" smtClean="0">
                <a:latin typeface="Arial" pitchFamily="34" charset="0"/>
                <a:ea typeface="DFHeiW5-GB" pitchFamily="49" charset="-122"/>
                <a:cs typeface="SimSun"/>
                <a:sym typeface="Arial"/>
              </a:rPr>
              <a:t/>
            </a:r>
            <a:br>
              <a:rPr lang="en-US" altLang="zh-CN" sz="1600" kern="1200" dirty="0" smtClean="0">
                <a:latin typeface="Arial" pitchFamily="34" charset="0"/>
                <a:ea typeface="DFHeiW5-GB" pitchFamily="49" charset="-122"/>
                <a:cs typeface="SimSun"/>
                <a:sym typeface="Arial"/>
              </a:rPr>
            </a:br>
            <a:r>
              <a:rPr lang="en-US" sz="1600" b="1" dirty="0" smtClean="0">
                <a:solidFill>
                  <a:srgbClr val="333333"/>
                </a:solidFill>
                <a:latin typeface="Arial" pitchFamily="34" charset="0"/>
                <a:ea typeface="DFHeiW5-GB" pitchFamily="49" charset="-122"/>
                <a:cs typeface="Arial" pitchFamily="34" charset="0"/>
              </a:rPr>
              <a:t>“</a:t>
            </a:r>
            <a:r>
              <a:rPr lang="en-US" altLang="zh-CN" sz="1600" b="1" kern="1200" dirty="0" smtClean="0">
                <a:latin typeface="Arial" pitchFamily="34" charset="0"/>
                <a:ea typeface="DFHeiW5-GB" pitchFamily="49" charset="-122"/>
                <a:cs typeface="SimSun"/>
                <a:sym typeface="Arial"/>
              </a:rPr>
              <a:t>Automatic”</a:t>
            </a:r>
            <a:r>
              <a:rPr lang="zh-CN" altLang="en-US" sz="1600" kern="1200" dirty="0" smtClean="0">
                <a:latin typeface="Arial" pitchFamily="34" charset="0"/>
                <a:ea typeface="DFHeiW5-GB" pitchFamily="49" charset="-122"/>
                <a:cs typeface="SimSun"/>
                <a:sym typeface="Arial"/>
              </a:rPr>
              <a:t>（自动）</a:t>
            </a:r>
            <a:r>
              <a:rPr lang="zh-CN" altLang="en-US" sz="1600" dirty="0" smtClean="0">
                <a:latin typeface="Arial" pitchFamily="34" charset="0"/>
                <a:ea typeface="DFHeiW5-GB" pitchFamily="49" charset="-122"/>
                <a:cs typeface="SimSun"/>
                <a:sym typeface="Arial"/>
              </a:rPr>
              <a:t> </a:t>
            </a:r>
            <a:endParaRPr lang="zh-CN" altLang="en-US" sz="1600" kern="1200" dirty="0">
              <a:latin typeface="Arial" pitchFamily="34" charset="0"/>
              <a:ea typeface="DFHeiW5-GB" pitchFamily="49" charset="-122"/>
              <a:sym typeface="Arial"/>
            </a:endParaRPr>
          </a:p>
        </p:txBody>
      </p:sp>
      <p:sp>
        <p:nvSpPr>
          <p:cNvPr id="18" name="Chevron 17"/>
          <p:cNvSpPr/>
          <p:nvPr/>
        </p:nvSpPr>
        <p:spPr>
          <a:xfrm>
            <a:off x="6785026" y="2791326"/>
            <a:ext cx="1836416" cy="1337936"/>
          </a:xfrm>
          <a:prstGeom prst="chevron">
            <a:avLst>
              <a:gd name="adj" fmla="val 4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a:latin typeface="Arial"/>
              <a:ea typeface="DFHeiW5-GB"/>
              <a:sym typeface="Arial"/>
            </a:endParaRPr>
          </a:p>
        </p:txBody>
      </p:sp>
      <p:sp>
        <p:nvSpPr>
          <p:cNvPr id="19" name="Freeform 18"/>
          <p:cNvSpPr/>
          <p:nvPr/>
        </p:nvSpPr>
        <p:spPr>
          <a:xfrm>
            <a:off x="7087623" y="3028950"/>
            <a:ext cx="1737865" cy="1071737"/>
          </a:xfrm>
          <a:custGeom>
            <a:avLst/>
            <a:gdLst>
              <a:gd name="connsiteX0" fmla="*/ 0 w 1515665"/>
              <a:gd name="connsiteY0" fmla="*/ 69282 h 692818"/>
              <a:gd name="connsiteX1" fmla="*/ 69282 w 1515665"/>
              <a:gd name="connsiteY1" fmla="*/ 0 h 692818"/>
              <a:gd name="connsiteX2" fmla="*/ 1446383 w 1515665"/>
              <a:gd name="connsiteY2" fmla="*/ 0 h 692818"/>
              <a:gd name="connsiteX3" fmla="*/ 1515665 w 1515665"/>
              <a:gd name="connsiteY3" fmla="*/ 69282 h 692818"/>
              <a:gd name="connsiteX4" fmla="*/ 1515665 w 1515665"/>
              <a:gd name="connsiteY4" fmla="*/ 623536 h 692818"/>
              <a:gd name="connsiteX5" fmla="*/ 1446383 w 1515665"/>
              <a:gd name="connsiteY5" fmla="*/ 692818 h 692818"/>
              <a:gd name="connsiteX6" fmla="*/ 69282 w 1515665"/>
              <a:gd name="connsiteY6" fmla="*/ 692818 h 692818"/>
              <a:gd name="connsiteX7" fmla="*/ 0 w 1515665"/>
              <a:gd name="connsiteY7" fmla="*/ 623536 h 692818"/>
              <a:gd name="connsiteX8" fmla="*/ 0 w 1515665"/>
              <a:gd name="connsiteY8" fmla="*/ 69282 h 69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5665" h="692818">
                <a:moveTo>
                  <a:pt x="0" y="69282"/>
                </a:moveTo>
                <a:cubicBezTo>
                  <a:pt x="0" y="31019"/>
                  <a:pt x="31019" y="0"/>
                  <a:pt x="69282" y="0"/>
                </a:cubicBezTo>
                <a:lnTo>
                  <a:pt x="1446383" y="0"/>
                </a:lnTo>
                <a:cubicBezTo>
                  <a:pt x="1484646" y="0"/>
                  <a:pt x="1515665" y="31019"/>
                  <a:pt x="1515665" y="69282"/>
                </a:cubicBezTo>
                <a:lnTo>
                  <a:pt x="1515665" y="623536"/>
                </a:lnTo>
                <a:cubicBezTo>
                  <a:pt x="1515665" y="661799"/>
                  <a:pt x="1484646" y="692818"/>
                  <a:pt x="1446383" y="692818"/>
                </a:cubicBezTo>
                <a:lnTo>
                  <a:pt x="69282" y="692818"/>
                </a:lnTo>
                <a:cubicBezTo>
                  <a:pt x="31019" y="692818"/>
                  <a:pt x="0" y="661799"/>
                  <a:pt x="0" y="623536"/>
                </a:cubicBezTo>
                <a:lnTo>
                  <a:pt x="0" y="69282"/>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34084" tIns="134084" rIns="134084" bIns="134084" numCol="1" spcCol="1270" anchor="ctr" anchorCtr="0">
            <a:noAutofit/>
          </a:bodyPr>
          <a:lstStyle/>
          <a:p>
            <a:pPr lvl="0" defTabSz="711200">
              <a:lnSpc>
                <a:spcPct val="90000"/>
              </a:lnSpc>
              <a:spcAft>
                <a:spcPct val="35000"/>
              </a:spcAft>
            </a:pPr>
            <a:r>
              <a:rPr lang="zh-CN" altLang="en-US" sz="1600" kern="1200" dirty="0" smtClean="0">
                <a:latin typeface="Arial"/>
                <a:ea typeface="DFHeiW5-GB"/>
                <a:cs typeface="SimSun"/>
                <a:sym typeface="Arial"/>
              </a:rPr>
              <a:t>如果选择</a:t>
            </a:r>
            <a:r>
              <a:rPr lang="en-US" sz="1600" b="1" dirty="0" smtClean="0">
                <a:solidFill>
                  <a:srgbClr val="333333"/>
                </a:solidFill>
                <a:latin typeface="Arial" pitchFamily="34" charset="0"/>
                <a:cs typeface="Arial" pitchFamily="34" charset="0"/>
              </a:rPr>
              <a:t>“</a:t>
            </a:r>
            <a:r>
              <a:rPr lang="en-US" altLang="zh-CN" sz="1600" b="1" kern="1200" dirty="0" smtClean="0">
                <a:latin typeface="Arial"/>
                <a:ea typeface="DFHeiW5-GB"/>
                <a:cs typeface="SimSun"/>
                <a:sym typeface="Arial"/>
              </a:rPr>
              <a:t>Manual”</a:t>
            </a:r>
            <a:br>
              <a:rPr lang="en-US" altLang="zh-CN" sz="1600" b="1" kern="1200" dirty="0" smtClean="0">
                <a:latin typeface="Arial"/>
                <a:ea typeface="DFHeiW5-GB"/>
                <a:cs typeface="SimSun"/>
                <a:sym typeface="Arial"/>
              </a:rPr>
            </a:br>
            <a:r>
              <a:rPr lang="zh-CN" altLang="en-US" sz="1600" kern="1200" dirty="0" smtClean="0">
                <a:latin typeface="Arial"/>
                <a:ea typeface="DFHeiW5-GB"/>
                <a:cs typeface="SimSun"/>
                <a:sym typeface="Arial"/>
              </a:rPr>
              <a:t>（手动），</a:t>
            </a:r>
            <a:r>
              <a:rPr lang="en-US" altLang="zh-CN" sz="1600" kern="1200" dirty="0" smtClean="0">
                <a:latin typeface="Arial"/>
                <a:ea typeface="DFHeiW5-GB"/>
                <a:cs typeface="SimSun"/>
                <a:sym typeface="Arial"/>
              </a:rPr>
              <a:t/>
            </a:r>
            <a:br>
              <a:rPr lang="en-US" altLang="zh-CN" sz="1600" kern="1200" dirty="0" smtClean="0">
                <a:latin typeface="Arial"/>
                <a:ea typeface="DFHeiW5-GB"/>
                <a:cs typeface="SimSun"/>
                <a:sym typeface="Arial"/>
              </a:rPr>
            </a:br>
            <a:r>
              <a:rPr lang="zh-CN" altLang="en-US" sz="1600" kern="1200" dirty="0" smtClean="0">
                <a:latin typeface="Arial"/>
                <a:ea typeface="DFHeiW5-GB"/>
                <a:cs typeface="SimSun"/>
                <a:sym typeface="Arial"/>
              </a:rPr>
              <a:t>则创建磁盘组</a:t>
            </a:r>
            <a:endParaRPr lang="zh-CN" altLang="en-US" sz="1600" kern="1200" dirty="0">
              <a:latin typeface="Arial"/>
              <a:ea typeface="DFHeiW5-GB"/>
              <a:sym typeface="Arial"/>
            </a:endParaRPr>
          </a:p>
        </p:txBody>
      </p:sp>
    </p:spTree>
    <p:extLst>
      <p:ext uri="{BB962C8B-B14F-4D97-AF65-F5344CB8AC3E}">
        <p14:creationId xmlns:p14="http://schemas.microsoft.com/office/powerpoint/2010/main" val="1817560967"/>
      </p:ext>
    </p:extLst>
  </p:cSld>
  <p:clrMapOvr>
    <a:masterClrMapping/>
  </p:clrMapOvr>
  <p:transition>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p:txBody>
          <a:bodyPr/>
          <a:lstStyle/>
          <a:p>
            <a:pPr marL="342900" indent="-342900">
              <a:buFont typeface="Wingdings" pitchFamily="2" charset="2"/>
              <a:buChar char="§"/>
            </a:pPr>
            <a:r>
              <a:rPr lang="zh-CN" altLang="en-US" dirty="0" smtClean="0">
                <a:latin typeface="Arial"/>
                <a:ea typeface="DFHeiW5-GB"/>
                <a:cs typeface="SimSun"/>
                <a:sym typeface="Arial"/>
              </a:rPr>
              <a:t>有关安装、配置和监控 </a:t>
            </a:r>
            <a:r>
              <a:rPr lang="en-US" altLang="zh-CN" dirty="0" smtClean="0">
                <a:latin typeface="Arial"/>
                <a:ea typeface="DFHeiW5-GB"/>
                <a:cs typeface="SimSun"/>
                <a:sym typeface="Arial"/>
              </a:rPr>
              <a:t>VMware Virtual SAN </a:t>
            </a:r>
            <a:r>
              <a:rPr lang="zh-CN" altLang="en-US" dirty="0" smtClean="0">
                <a:latin typeface="Arial"/>
                <a:ea typeface="DFHeiW5-GB"/>
                <a:cs typeface="SimSun"/>
                <a:sym typeface="Arial"/>
              </a:rPr>
              <a:t>的所有管理任务都将</a:t>
            </a:r>
            <a:r>
              <a:rPr lang="en-US" altLang="zh-CN" dirty="0" smtClean="0">
                <a:latin typeface="Arial"/>
                <a:ea typeface="DFHeiW5-GB"/>
                <a:cs typeface="SimSun"/>
                <a:sym typeface="Arial"/>
              </a:rPr>
              <a:t/>
            </a:r>
            <a:br>
              <a:rPr lang="en-US" altLang="zh-CN" dirty="0" smtClean="0">
                <a:latin typeface="Arial"/>
                <a:ea typeface="DFHeiW5-GB"/>
                <a:cs typeface="SimSun"/>
                <a:sym typeface="Arial"/>
              </a:rPr>
            </a:br>
            <a:r>
              <a:rPr lang="zh-CN" altLang="en-US" dirty="0" smtClean="0">
                <a:latin typeface="Arial"/>
                <a:ea typeface="DFHeiW5-GB"/>
                <a:cs typeface="SimSun"/>
                <a:sym typeface="Arial"/>
              </a:rPr>
              <a:t>从 </a:t>
            </a:r>
            <a:r>
              <a:rPr lang="en-US" altLang="zh-CN" dirty="0" err="1" smtClean="0">
                <a:latin typeface="Arial"/>
                <a:ea typeface="DFHeiW5-GB"/>
                <a:cs typeface="SimSun"/>
                <a:sym typeface="Arial"/>
              </a:rPr>
              <a:t>vSphere</a:t>
            </a:r>
            <a:r>
              <a:rPr lang="en-US" altLang="zh-CN" dirty="0" smtClean="0">
                <a:latin typeface="Arial"/>
                <a:ea typeface="DFHeiW5-GB"/>
                <a:cs typeface="SimSun"/>
                <a:sym typeface="Arial"/>
              </a:rPr>
              <a:t> Web Client </a:t>
            </a:r>
            <a:r>
              <a:rPr lang="zh-CN" altLang="en-US" dirty="0" smtClean="0">
                <a:latin typeface="Arial"/>
                <a:ea typeface="DFHeiW5-GB"/>
                <a:cs typeface="SimSun"/>
                <a:sym typeface="Arial"/>
              </a:rPr>
              <a:t>完成。</a:t>
            </a:r>
            <a:endParaRPr lang="zh-CN" altLang="en-US" dirty="0">
              <a:latin typeface="Arial"/>
              <a:ea typeface="DFHeiW5-GB"/>
              <a:sym typeface="Arial"/>
            </a:endParaRPr>
          </a:p>
        </p:txBody>
      </p:sp>
      <p:sp>
        <p:nvSpPr>
          <p:cNvPr id="3" name="Title 2"/>
          <p:cNvSpPr>
            <a:spLocks noGrp="1"/>
          </p:cNvSpPr>
          <p:nvPr>
            <p:ph type="title"/>
          </p:nvPr>
        </p:nvSpPr>
        <p:spPr/>
        <p:txBody>
          <a:bodyPr/>
          <a:lstStyle/>
          <a:p>
            <a:r>
              <a:rPr lang="en-US" altLang="zh-CN" dirty="0" smtClean="0">
                <a:latin typeface="Arial"/>
                <a:ea typeface="DFHeiW5-GB"/>
                <a:cs typeface="SimSun"/>
                <a:sym typeface="Arial"/>
              </a:rPr>
              <a:t>VMware Virtual SAN </a:t>
            </a:r>
            <a:r>
              <a:rPr lang="zh-CN" altLang="en-US" dirty="0" smtClean="0">
                <a:latin typeface="Arial"/>
                <a:ea typeface="DFHeiW5-GB"/>
                <a:cs typeface="SimSun"/>
                <a:sym typeface="Arial"/>
              </a:rPr>
              <a:t>与 </a:t>
            </a:r>
            <a:r>
              <a:rPr lang="en-US" altLang="zh-CN" dirty="0" err="1" smtClean="0">
                <a:latin typeface="Arial"/>
                <a:ea typeface="DFHeiW5-GB"/>
                <a:cs typeface="SimSun"/>
                <a:sym typeface="Arial"/>
              </a:rPr>
              <a:t>vSphere</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的集成</a:t>
            </a:r>
            <a:endParaRPr lang="zh-CN" altLang="en-US" dirty="0">
              <a:latin typeface="Arial"/>
              <a:ea typeface="DFHeiW5-GB"/>
              <a:sym typeface="Arial"/>
            </a:endParaRPr>
          </a:p>
        </p:txBody>
      </p:sp>
      <p:pic>
        <p:nvPicPr>
          <p:cNvPr id="717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965" t="19400" r="-1666" b="-19400"/>
          <a:stretch/>
        </p:blipFill>
        <p:spPr bwMode="auto">
          <a:xfrm>
            <a:off x="457200" y="2060258"/>
            <a:ext cx="8686800" cy="41071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71287674"/>
      </p:ext>
    </p:extLst>
  </p:cSld>
  <p:clrMapOvr>
    <a:masterClrMapping/>
  </p:clrMapOvr>
  <p:transition>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314325" y="5263134"/>
            <a:ext cx="8404098" cy="728091"/>
          </a:xfrm>
        </p:spPr>
        <p:txBody>
          <a:bodyPr/>
          <a:lstStyle/>
          <a:p>
            <a:r>
              <a:rPr lang="zh-CN" altLang="en-US" dirty="0" smtClean="0">
                <a:latin typeface="Arial"/>
                <a:ea typeface="DFHeiW5-GB"/>
                <a:cs typeface="SimSun"/>
                <a:sym typeface="Arial"/>
              </a:rPr>
              <a:t>使用来自集群中多个主机和多个磁盘的存储创建一个 </a:t>
            </a:r>
            <a:r>
              <a:rPr lang="en-US" altLang="zh-CN" dirty="0" smtClean="0">
                <a:latin typeface="Arial"/>
                <a:ea typeface="DFHeiW5-GB"/>
                <a:cs typeface="SimSun"/>
                <a:sym typeface="Arial"/>
              </a:rPr>
              <a:t>Virtual SAN </a:t>
            </a:r>
            <a:r>
              <a:rPr lang="zh-CN" altLang="en-US" dirty="0" smtClean="0">
                <a:latin typeface="Arial"/>
                <a:ea typeface="DFHeiW5-GB"/>
                <a:cs typeface="SimSun"/>
                <a:sym typeface="Arial"/>
              </a:rPr>
              <a:t>数据存储。</a:t>
            </a:r>
            <a:endParaRPr lang="zh-CN" altLang="en-US" dirty="0">
              <a:latin typeface="Arial"/>
              <a:ea typeface="DFHeiW5-GB"/>
              <a:sym typeface="Arial"/>
            </a:endParaRPr>
          </a:p>
        </p:txBody>
      </p:sp>
      <p:sp>
        <p:nvSpPr>
          <p:cNvPr id="3" name="Title 2"/>
          <p:cNvSpPr>
            <a:spLocks noGrp="1"/>
          </p:cNvSpPr>
          <p:nvPr>
            <p:ph type="title"/>
          </p:nvPr>
        </p:nvSpPr>
        <p:spPr/>
        <p:txBody>
          <a:bodyPr>
            <a:normAutofit/>
          </a:bodyPr>
          <a:lstStyle/>
          <a:p>
            <a:r>
              <a:rPr lang="en-US" altLang="zh-CN" dirty="0" smtClean="0">
                <a:latin typeface="Arial"/>
                <a:ea typeface="DFHeiW5-GB"/>
                <a:cs typeface="SimSun"/>
                <a:sym typeface="Arial"/>
              </a:rPr>
              <a:t>Virtual SAN </a:t>
            </a:r>
            <a:r>
              <a:rPr lang="zh-CN" altLang="en-US" dirty="0" smtClean="0">
                <a:latin typeface="Arial"/>
                <a:ea typeface="DFHeiW5-GB"/>
                <a:cs typeface="SimSun"/>
                <a:sym typeface="Arial"/>
              </a:rPr>
              <a:t>数据存储</a:t>
            </a:r>
            <a:endParaRPr lang="zh-CN" altLang="en-US" dirty="0">
              <a:latin typeface="Arial"/>
              <a:ea typeface="DFHeiW5-GB"/>
              <a:sym typeface="Arial"/>
            </a:endParaRPr>
          </a:p>
        </p:txBody>
      </p:sp>
      <p:pic>
        <p:nvPicPr>
          <p:cNvPr id="5" name="Picture 17" descr="ICON_VM_basic_flat_R2_Q408.png"/>
          <p:cNvPicPr>
            <a:picLocks noChangeAspect="1"/>
          </p:cNvPicPr>
          <p:nvPr/>
        </p:nvPicPr>
        <p:blipFill>
          <a:blip r:embed="rId3" cstate="print"/>
          <a:srcRect/>
          <a:stretch>
            <a:fillRect/>
          </a:stretch>
        </p:blipFill>
        <p:spPr bwMode="auto">
          <a:xfrm>
            <a:off x="1608133" y="909395"/>
            <a:ext cx="409050" cy="403782"/>
          </a:xfrm>
          <a:prstGeom prst="rect">
            <a:avLst/>
          </a:prstGeom>
          <a:noFill/>
          <a:ln w="9525">
            <a:noFill/>
            <a:miter lim="800000"/>
            <a:headEnd/>
            <a:tailEnd/>
          </a:ln>
        </p:spPr>
      </p:pic>
      <p:pic>
        <p:nvPicPr>
          <p:cNvPr id="7" name="Picture 17" descr="ICON_VM_basic_flat_R2_Q408.png"/>
          <p:cNvPicPr>
            <a:picLocks noChangeAspect="1"/>
          </p:cNvPicPr>
          <p:nvPr/>
        </p:nvPicPr>
        <p:blipFill>
          <a:blip r:embed="rId3" cstate="print"/>
          <a:srcRect/>
          <a:stretch>
            <a:fillRect/>
          </a:stretch>
        </p:blipFill>
        <p:spPr bwMode="auto">
          <a:xfrm>
            <a:off x="2474014" y="909395"/>
            <a:ext cx="409050" cy="403782"/>
          </a:xfrm>
          <a:prstGeom prst="rect">
            <a:avLst/>
          </a:prstGeom>
          <a:noFill/>
          <a:ln w="9525">
            <a:noFill/>
            <a:miter lim="800000"/>
            <a:headEnd/>
            <a:tailEnd/>
          </a:ln>
        </p:spPr>
      </p:pic>
      <p:pic>
        <p:nvPicPr>
          <p:cNvPr id="8" name="Picture 17" descr="ICON_VM_basic_flat_R2_Q408.png"/>
          <p:cNvPicPr>
            <a:picLocks noChangeAspect="1"/>
          </p:cNvPicPr>
          <p:nvPr/>
        </p:nvPicPr>
        <p:blipFill>
          <a:blip r:embed="rId3" cstate="print"/>
          <a:srcRect/>
          <a:stretch>
            <a:fillRect/>
          </a:stretch>
        </p:blipFill>
        <p:spPr bwMode="auto">
          <a:xfrm>
            <a:off x="3344886" y="909395"/>
            <a:ext cx="409050" cy="403782"/>
          </a:xfrm>
          <a:prstGeom prst="rect">
            <a:avLst/>
          </a:prstGeom>
          <a:noFill/>
          <a:ln w="9525">
            <a:noFill/>
            <a:miter lim="800000"/>
            <a:headEnd/>
            <a:tailEnd/>
          </a:ln>
        </p:spPr>
      </p:pic>
      <p:pic>
        <p:nvPicPr>
          <p:cNvPr id="9" name="Picture 17" descr="ICON_VM_basic_flat_R2_Q408.png"/>
          <p:cNvPicPr>
            <a:picLocks noChangeAspect="1"/>
          </p:cNvPicPr>
          <p:nvPr/>
        </p:nvPicPr>
        <p:blipFill>
          <a:blip r:embed="rId3" cstate="print"/>
          <a:srcRect/>
          <a:stretch>
            <a:fillRect/>
          </a:stretch>
        </p:blipFill>
        <p:spPr bwMode="auto">
          <a:xfrm>
            <a:off x="4226439" y="915641"/>
            <a:ext cx="409050" cy="403782"/>
          </a:xfrm>
          <a:prstGeom prst="rect">
            <a:avLst/>
          </a:prstGeom>
          <a:noFill/>
          <a:ln w="9525">
            <a:noFill/>
            <a:miter lim="800000"/>
            <a:headEnd/>
            <a:tailEnd/>
          </a:ln>
        </p:spPr>
      </p:pic>
      <p:pic>
        <p:nvPicPr>
          <p:cNvPr id="10" name="Picture 17" descr="ICON_VM_basic_flat_R2_Q408.png"/>
          <p:cNvPicPr>
            <a:picLocks noChangeAspect="1"/>
          </p:cNvPicPr>
          <p:nvPr/>
        </p:nvPicPr>
        <p:blipFill>
          <a:blip r:embed="rId3" cstate="print"/>
          <a:srcRect/>
          <a:stretch>
            <a:fillRect/>
          </a:stretch>
        </p:blipFill>
        <p:spPr bwMode="auto">
          <a:xfrm>
            <a:off x="5064356" y="923156"/>
            <a:ext cx="409050" cy="403782"/>
          </a:xfrm>
          <a:prstGeom prst="rect">
            <a:avLst/>
          </a:prstGeom>
          <a:noFill/>
          <a:ln w="9525">
            <a:noFill/>
            <a:miter lim="800000"/>
            <a:headEnd/>
            <a:tailEnd/>
          </a:ln>
        </p:spPr>
      </p:pic>
      <p:pic>
        <p:nvPicPr>
          <p:cNvPr id="11" name="Picture 17" descr="ICON_VM_basic_flat_R2_Q408.png"/>
          <p:cNvPicPr>
            <a:picLocks noChangeAspect="1"/>
          </p:cNvPicPr>
          <p:nvPr/>
        </p:nvPicPr>
        <p:blipFill>
          <a:blip r:embed="rId3" cstate="print"/>
          <a:srcRect/>
          <a:stretch>
            <a:fillRect/>
          </a:stretch>
        </p:blipFill>
        <p:spPr bwMode="auto">
          <a:xfrm>
            <a:off x="5850076" y="923156"/>
            <a:ext cx="409050" cy="403782"/>
          </a:xfrm>
          <a:prstGeom prst="rect">
            <a:avLst/>
          </a:prstGeom>
          <a:noFill/>
          <a:ln w="9525">
            <a:noFill/>
            <a:miter lim="800000"/>
            <a:headEnd/>
            <a:tailEnd/>
          </a:ln>
        </p:spPr>
      </p:pic>
      <p:sp>
        <p:nvSpPr>
          <p:cNvPr id="12" name="Rectangle 11"/>
          <p:cNvSpPr/>
          <p:nvPr/>
        </p:nvSpPr>
        <p:spPr bwMode="auto">
          <a:xfrm>
            <a:off x="1268701" y="3471231"/>
            <a:ext cx="6238597" cy="1012272"/>
          </a:xfrm>
          <a:prstGeom prst="rect">
            <a:avLst/>
          </a:prstGeom>
          <a:solidFill>
            <a:schemeClr val="bg1"/>
          </a:solidFill>
          <a:ln w="19050">
            <a:solidFill>
              <a:schemeClr val="accent3"/>
            </a:solidFill>
            <a:prstDash val="dash"/>
            <a:round/>
            <a:headEnd/>
            <a:tailEnd/>
          </a:ln>
        </p:spPr>
        <p:txBody>
          <a:bodyPr wrap="none" lIns="0" tIns="0" rIns="0" bIns="0" rtlCol="0" anchor="ctr"/>
          <a:lstStyle>
            <a:defPPr>
              <a:defRPr lang="en-US"/>
            </a:defPPr>
            <a:lvl1pPr algn="ctr" rtl="0" fontAlgn="base">
              <a:spcBef>
                <a:spcPct val="0"/>
              </a:spcBef>
              <a:spcAft>
                <a:spcPct val="40000"/>
              </a:spcAft>
              <a:defRPr sz="2400" kern="1200">
                <a:solidFill>
                  <a:srgbClr val="0095D3"/>
                </a:solidFill>
                <a:latin typeface="Arial" charset="0"/>
                <a:ea typeface="ＭＳ Ｐゴシック" pitchFamily="34" charset="-128"/>
                <a:cs typeface="+mn-cs"/>
              </a:defRPr>
            </a:lvl1pPr>
            <a:lvl2pPr marL="457200" algn="ctr" rtl="0" fontAlgn="base">
              <a:spcBef>
                <a:spcPct val="0"/>
              </a:spcBef>
              <a:spcAft>
                <a:spcPct val="40000"/>
              </a:spcAft>
              <a:defRPr sz="2400" kern="1200">
                <a:solidFill>
                  <a:srgbClr val="0095D3"/>
                </a:solidFill>
                <a:latin typeface="Arial" charset="0"/>
                <a:ea typeface="ＭＳ Ｐゴシック" pitchFamily="34" charset="-128"/>
                <a:cs typeface="+mn-cs"/>
              </a:defRPr>
            </a:lvl2pPr>
            <a:lvl3pPr marL="914400" algn="ctr" rtl="0" fontAlgn="base">
              <a:spcBef>
                <a:spcPct val="0"/>
              </a:spcBef>
              <a:spcAft>
                <a:spcPct val="40000"/>
              </a:spcAft>
              <a:defRPr sz="2400" kern="1200">
                <a:solidFill>
                  <a:srgbClr val="0095D3"/>
                </a:solidFill>
                <a:latin typeface="Arial" charset="0"/>
                <a:ea typeface="ＭＳ Ｐゴシック" pitchFamily="34" charset="-128"/>
                <a:cs typeface="+mn-cs"/>
              </a:defRPr>
            </a:lvl3pPr>
            <a:lvl4pPr marL="1371600" algn="ctr" rtl="0" fontAlgn="base">
              <a:spcBef>
                <a:spcPct val="0"/>
              </a:spcBef>
              <a:spcAft>
                <a:spcPct val="40000"/>
              </a:spcAft>
              <a:defRPr sz="2400" kern="1200">
                <a:solidFill>
                  <a:srgbClr val="0095D3"/>
                </a:solidFill>
                <a:latin typeface="Arial" charset="0"/>
                <a:ea typeface="ＭＳ Ｐゴシック" pitchFamily="34" charset="-128"/>
                <a:cs typeface="+mn-cs"/>
              </a:defRPr>
            </a:lvl4pPr>
            <a:lvl5pPr marL="1828800" algn="ctr" rtl="0" fontAlgn="base">
              <a:spcBef>
                <a:spcPct val="0"/>
              </a:spcBef>
              <a:spcAft>
                <a:spcPct val="40000"/>
              </a:spcAft>
              <a:defRPr sz="2400" kern="1200">
                <a:solidFill>
                  <a:srgbClr val="0095D3"/>
                </a:solidFill>
                <a:latin typeface="Arial" charset="0"/>
                <a:ea typeface="ＭＳ Ｐゴシック" pitchFamily="34" charset="-128"/>
                <a:cs typeface="+mn-cs"/>
              </a:defRPr>
            </a:lvl5pPr>
            <a:lvl6pPr marL="2286000" algn="l" defTabSz="914400" rtl="0" eaLnBrk="1" latinLnBrk="0" hangingPunct="1">
              <a:defRPr sz="2400" kern="1200">
                <a:solidFill>
                  <a:srgbClr val="0095D3"/>
                </a:solidFill>
                <a:latin typeface="Arial" charset="0"/>
                <a:ea typeface="ＭＳ Ｐゴシック" pitchFamily="34" charset="-128"/>
                <a:cs typeface="+mn-cs"/>
              </a:defRPr>
            </a:lvl6pPr>
            <a:lvl7pPr marL="2743200" algn="l" defTabSz="914400" rtl="0" eaLnBrk="1" latinLnBrk="0" hangingPunct="1">
              <a:defRPr sz="2400" kern="1200">
                <a:solidFill>
                  <a:srgbClr val="0095D3"/>
                </a:solidFill>
                <a:latin typeface="Arial" charset="0"/>
                <a:ea typeface="ＭＳ Ｐゴシック" pitchFamily="34" charset="-128"/>
                <a:cs typeface="+mn-cs"/>
              </a:defRPr>
            </a:lvl7pPr>
            <a:lvl8pPr marL="3200400" algn="l" defTabSz="914400" rtl="0" eaLnBrk="1" latinLnBrk="0" hangingPunct="1">
              <a:defRPr sz="2400" kern="1200">
                <a:solidFill>
                  <a:srgbClr val="0095D3"/>
                </a:solidFill>
                <a:latin typeface="Arial" charset="0"/>
                <a:ea typeface="ＭＳ Ｐゴシック" pitchFamily="34" charset="-128"/>
                <a:cs typeface="+mn-cs"/>
              </a:defRPr>
            </a:lvl8pPr>
            <a:lvl9pPr marL="3657600" algn="l" defTabSz="914400" rtl="0" eaLnBrk="1" latinLnBrk="0" hangingPunct="1">
              <a:defRPr sz="2400" kern="1200">
                <a:solidFill>
                  <a:srgbClr val="0095D3"/>
                </a:solidFill>
                <a:latin typeface="Arial" charset="0"/>
                <a:ea typeface="ＭＳ Ｐゴシック" pitchFamily="34" charset="-128"/>
                <a:cs typeface="+mn-cs"/>
              </a:defRPr>
            </a:lvl9pPr>
          </a:lstStyle>
          <a:p>
            <a:pPr marL="0" marR="0" indent="0" algn="ctr" defTabSz="914400" eaLnBrk="1" latinLnBrk="0" hangingPunct="1">
              <a:lnSpc>
                <a:spcPct val="100000"/>
              </a:lnSpc>
              <a:buClrTx/>
              <a:buSzTx/>
              <a:buFontTx/>
              <a:buNone/>
              <a:tabLst/>
            </a:pPr>
            <a:endParaRPr lang="zh-CN" altLang="en-US" sz="1800" smtClean="0">
              <a:solidFill>
                <a:srgbClr val="FFFFFF"/>
              </a:solidFill>
              <a:latin typeface="Arial"/>
              <a:ea typeface="DFHeiW5-GB"/>
              <a:sym typeface="Arial"/>
            </a:endParaRPr>
          </a:p>
        </p:txBody>
      </p:sp>
      <p:pic>
        <p:nvPicPr>
          <p:cNvPr id="13" name="Picture 12" descr="ICON_VirtTriangle_flat_Q408.png"/>
          <p:cNvPicPr>
            <a:picLocks noChangeAspect="1"/>
          </p:cNvPicPr>
          <p:nvPr/>
        </p:nvPicPr>
        <p:blipFill>
          <a:blip r:embed="rId4" cstate="email"/>
          <a:srcRect/>
          <a:stretch>
            <a:fillRect/>
          </a:stretch>
        </p:blipFill>
        <p:spPr bwMode="auto">
          <a:xfrm>
            <a:off x="1273449" y="2505694"/>
            <a:ext cx="1785099" cy="429049"/>
          </a:xfrm>
          <a:prstGeom prst="rect">
            <a:avLst/>
          </a:prstGeom>
          <a:noFill/>
          <a:ln w="9525">
            <a:noFill/>
            <a:miter lim="800000"/>
            <a:headEnd/>
            <a:tailEnd/>
          </a:ln>
        </p:spPr>
      </p:pic>
      <p:pic>
        <p:nvPicPr>
          <p:cNvPr id="14" name="Picture 13" descr="ICON_VirtTriangle_flat_Q408.png"/>
          <p:cNvPicPr>
            <a:picLocks noChangeAspect="1"/>
          </p:cNvPicPr>
          <p:nvPr/>
        </p:nvPicPr>
        <p:blipFill>
          <a:blip r:embed="rId4" cstate="email"/>
          <a:srcRect/>
          <a:stretch>
            <a:fillRect/>
          </a:stretch>
        </p:blipFill>
        <p:spPr bwMode="auto">
          <a:xfrm>
            <a:off x="3461663" y="2505695"/>
            <a:ext cx="1785099" cy="429042"/>
          </a:xfrm>
          <a:prstGeom prst="rect">
            <a:avLst/>
          </a:prstGeom>
          <a:noFill/>
          <a:ln w="9525">
            <a:noFill/>
            <a:miter lim="800000"/>
            <a:headEnd/>
            <a:tailEnd/>
          </a:ln>
        </p:spPr>
      </p:pic>
      <p:pic>
        <p:nvPicPr>
          <p:cNvPr id="15" name="Picture 14" descr="ICON_VirtTriangle_flat_Q408.png"/>
          <p:cNvPicPr>
            <a:picLocks noChangeAspect="1"/>
          </p:cNvPicPr>
          <p:nvPr/>
        </p:nvPicPr>
        <p:blipFill>
          <a:blip r:embed="rId4" cstate="email"/>
          <a:srcRect/>
          <a:stretch>
            <a:fillRect/>
          </a:stretch>
        </p:blipFill>
        <p:spPr bwMode="auto">
          <a:xfrm>
            <a:off x="5682902" y="2505695"/>
            <a:ext cx="1785099" cy="413937"/>
          </a:xfrm>
          <a:prstGeom prst="rect">
            <a:avLst/>
          </a:prstGeom>
          <a:noFill/>
          <a:ln w="9525">
            <a:noFill/>
            <a:miter lim="800000"/>
            <a:headEnd/>
            <a:tailEnd/>
          </a:ln>
        </p:spPr>
      </p:pic>
      <p:sp>
        <p:nvSpPr>
          <p:cNvPr id="16" name="Rounded Rectangle 15"/>
          <p:cNvSpPr/>
          <p:nvPr/>
        </p:nvSpPr>
        <p:spPr bwMode="auto">
          <a:xfrm>
            <a:off x="1151642" y="2059376"/>
            <a:ext cx="6249696" cy="446318"/>
          </a:xfrm>
          <a:prstGeom prst="roundRect">
            <a:avLst/>
          </a:prstGeom>
          <a:gradFill>
            <a:gsLst>
              <a:gs pos="0">
                <a:srgbClr val="2F97D9"/>
              </a:gs>
              <a:gs pos="100000">
                <a:srgbClr val="8FD1F0"/>
              </a:gs>
            </a:gsLst>
          </a:gradFill>
          <a:ln w="12700">
            <a:solidFill>
              <a:srgbClr val="39A5E5"/>
            </a:solidFill>
            <a:headEnd type="none" w="med" len="med"/>
            <a:tailEnd type="none" w="med" len="med"/>
          </a:ln>
          <a:effectLst/>
          <a:scene3d>
            <a:camera prst="orthographicFront"/>
            <a:lightRig rig="threePt" dir="t"/>
          </a:scene3d>
          <a:sp3d>
            <a:bevelT w="25400" h="6350"/>
          </a:sp3d>
        </p:spPr>
        <p:style>
          <a:lnRef idx="1">
            <a:schemeClr val="accent4"/>
          </a:lnRef>
          <a:fillRef idx="3">
            <a:schemeClr val="accent4"/>
          </a:fillRef>
          <a:effectRef idx="2">
            <a:schemeClr val="accent4"/>
          </a:effectRef>
          <a:fontRef idx="minor">
            <a:schemeClr val="lt1"/>
          </a:fontRef>
        </p:style>
        <p:txBody>
          <a:bodyPr anchor="ctr"/>
          <a:lstStyle>
            <a:defPPr>
              <a:defRPr lang="en-US"/>
            </a:defPPr>
            <a:lvl1pPr algn="ctr" rtl="0" fontAlgn="base">
              <a:spcBef>
                <a:spcPct val="0"/>
              </a:spcBef>
              <a:spcAft>
                <a:spcPct val="40000"/>
              </a:spcAft>
              <a:defRPr sz="2400" kern="1200">
                <a:solidFill>
                  <a:schemeClr val="lt1"/>
                </a:solidFill>
                <a:latin typeface="+mn-lt"/>
                <a:ea typeface="+mn-ea"/>
                <a:cs typeface="+mn-cs"/>
              </a:defRPr>
            </a:lvl1pPr>
            <a:lvl2pPr marL="457200" algn="ctr" rtl="0" fontAlgn="base">
              <a:spcBef>
                <a:spcPct val="0"/>
              </a:spcBef>
              <a:spcAft>
                <a:spcPct val="40000"/>
              </a:spcAft>
              <a:defRPr sz="2400" kern="1200">
                <a:solidFill>
                  <a:schemeClr val="lt1"/>
                </a:solidFill>
                <a:latin typeface="+mn-lt"/>
                <a:ea typeface="+mn-ea"/>
                <a:cs typeface="+mn-cs"/>
              </a:defRPr>
            </a:lvl2pPr>
            <a:lvl3pPr marL="914400" algn="ctr" rtl="0" fontAlgn="base">
              <a:spcBef>
                <a:spcPct val="0"/>
              </a:spcBef>
              <a:spcAft>
                <a:spcPct val="40000"/>
              </a:spcAft>
              <a:defRPr sz="2400" kern="1200">
                <a:solidFill>
                  <a:schemeClr val="lt1"/>
                </a:solidFill>
                <a:latin typeface="+mn-lt"/>
                <a:ea typeface="+mn-ea"/>
                <a:cs typeface="+mn-cs"/>
              </a:defRPr>
            </a:lvl3pPr>
            <a:lvl4pPr marL="1371600" algn="ctr" rtl="0" fontAlgn="base">
              <a:spcBef>
                <a:spcPct val="0"/>
              </a:spcBef>
              <a:spcAft>
                <a:spcPct val="40000"/>
              </a:spcAft>
              <a:defRPr sz="2400" kern="1200">
                <a:solidFill>
                  <a:schemeClr val="lt1"/>
                </a:solidFill>
                <a:latin typeface="+mn-lt"/>
                <a:ea typeface="+mn-ea"/>
                <a:cs typeface="+mn-cs"/>
              </a:defRPr>
            </a:lvl4pPr>
            <a:lvl5pPr marL="1828800" algn="ctr" rtl="0" fontAlgn="base">
              <a:spcBef>
                <a:spcPct val="0"/>
              </a:spcBef>
              <a:spcAft>
                <a:spcPct val="4000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spcAft>
                <a:spcPct val="0"/>
              </a:spcAft>
            </a:pPr>
            <a:r>
              <a:rPr lang="en-US" altLang="zh-CN" sz="1600" b="1" smtClean="0">
                <a:solidFill>
                  <a:srgbClr val="FFFFFF"/>
                </a:solidFill>
                <a:latin typeface="Arial"/>
                <a:ea typeface="DFHeiW5-GB"/>
                <a:cs typeface="SimSun"/>
                <a:sym typeface="Arial"/>
              </a:rPr>
              <a:t>vSphere</a:t>
            </a:r>
            <a:endParaRPr lang="en-US" altLang="zh-CN" sz="1600" b="1">
              <a:solidFill>
                <a:srgbClr val="FFFFFF"/>
              </a:solidFill>
              <a:latin typeface="Arial"/>
              <a:ea typeface="DFHeiW5-GB"/>
              <a:cs typeface="SimSun"/>
              <a:sym typeface="Arial"/>
            </a:endParaRPr>
          </a:p>
        </p:txBody>
      </p:sp>
      <p:pic>
        <p:nvPicPr>
          <p:cNvPr id="17" name="Picture 16" descr="http://t0.gstatic.com/images?q=tbn:ANd9GcRwwChU02O_iT9y8vZQh-Gs-VAxs6P9rdghYc01LLbbpNzIMrON"/>
          <p:cNvPicPr>
            <a:picLocks noChangeAspect="1" noChangeArrowheads="1"/>
          </p:cNvPicPr>
          <p:nvPr/>
        </p:nvPicPr>
        <p:blipFill>
          <a:blip r:embed="rId5" cstate="print"/>
          <a:srcRect/>
          <a:stretch>
            <a:fillRect/>
          </a:stretch>
        </p:blipFill>
        <p:spPr bwMode="auto">
          <a:xfrm>
            <a:off x="3347897" y="3612287"/>
            <a:ext cx="354497" cy="329678"/>
          </a:xfrm>
          <a:prstGeom prst="rect">
            <a:avLst/>
          </a:prstGeom>
          <a:noFill/>
        </p:spPr>
      </p:pic>
      <p:pic>
        <p:nvPicPr>
          <p:cNvPr id="18" name="Picture 17" descr="http://t0.gstatic.com/images?q=tbn:ANd9GcRwwChU02O_iT9y8vZQh-Gs-VAxs6P9rdghYc01LLbbpNzIMrON"/>
          <p:cNvPicPr>
            <a:picLocks noChangeAspect="1" noChangeArrowheads="1"/>
          </p:cNvPicPr>
          <p:nvPr/>
        </p:nvPicPr>
        <p:blipFill>
          <a:blip r:embed="rId5" cstate="print"/>
          <a:srcRect/>
          <a:stretch>
            <a:fillRect/>
          </a:stretch>
        </p:blipFill>
        <p:spPr bwMode="auto">
          <a:xfrm>
            <a:off x="1561342" y="3566974"/>
            <a:ext cx="354497" cy="329678"/>
          </a:xfrm>
          <a:prstGeom prst="rect">
            <a:avLst/>
          </a:prstGeom>
          <a:noFill/>
        </p:spPr>
      </p:pic>
      <p:pic>
        <p:nvPicPr>
          <p:cNvPr id="19" name="Picture 18" descr="ICON_Server_flat_Q408.png"/>
          <p:cNvPicPr>
            <a:picLocks noChangeAspect="1"/>
          </p:cNvPicPr>
          <p:nvPr/>
        </p:nvPicPr>
        <p:blipFill>
          <a:blip r:embed="rId6" cstate="print"/>
          <a:srcRect/>
          <a:stretch>
            <a:fillRect/>
          </a:stretch>
        </p:blipFill>
        <p:spPr bwMode="auto">
          <a:xfrm>
            <a:off x="1250061" y="3020789"/>
            <a:ext cx="1802206" cy="395194"/>
          </a:xfrm>
          <a:prstGeom prst="rect">
            <a:avLst/>
          </a:prstGeom>
          <a:noFill/>
          <a:ln w="9525">
            <a:noFill/>
            <a:miter lim="800000"/>
            <a:headEnd/>
            <a:tailEnd/>
          </a:ln>
        </p:spPr>
      </p:pic>
      <p:pic>
        <p:nvPicPr>
          <p:cNvPr id="20" name="Picture 19" descr="ICON_Server_flat_Q408.png"/>
          <p:cNvPicPr>
            <a:picLocks noChangeAspect="1"/>
          </p:cNvPicPr>
          <p:nvPr/>
        </p:nvPicPr>
        <p:blipFill>
          <a:blip r:embed="rId6" cstate="print"/>
          <a:srcRect/>
          <a:stretch>
            <a:fillRect/>
          </a:stretch>
        </p:blipFill>
        <p:spPr bwMode="auto">
          <a:xfrm>
            <a:off x="3247821" y="3020789"/>
            <a:ext cx="1802206" cy="395194"/>
          </a:xfrm>
          <a:prstGeom prst="rect">
            <a:avLst/>
          </a:prstGeom>
          <a:noFill/>
          <a:ln w="9525">
            <a:noFill/>
            <a:miter lim="800000"/>
            <a:headEnd/>
            <a:tailEnd/>
          </a:ln>
        </p:spPr>
      </p:pic>
      <p:pic>
        <p:nvPicPr>
          <p:cNvPr id="21" name="Picture 20" descr="ICON_Server_flat_Q408.png"/>
          <p:cNvPicPr>
            <a:picLocks noChangeAspect="1"/>
          </p:cNvPicPr>
          <p:nvPr/>
        </p:nvPicPr>
        <p:blipFill>
          <a:blip r:embed="rId6" cstate="print"/>
          <a:srcRect/>
          <a:stretch>
            <a:fillRect/>
          </a:stretch>
        </p:blipFill>
        <p:spPr bwMode="auto">
          <a:xfrm>
            <a:off x="5705092" y="3017020"/>
            <a:ext cx="1802206" cy="395194"/>
          </a:xfrm>
          <a:prstGeom prst="rect">
            <a:avLst/>
          </a:prstGeom>
          <a:noFill/>
          <a:ln w="9525">
            <a:noFill/>
            <a:miter lim="800000"/>
            <a:headEnd/>
            <a:tailEnd/>
          </a:ln>
        </p:spPr>
      </p:pic>
      <p:sp>
        <p:nvSpPr>
          <p:cNvPr id="22" name="TextBox 39"/>
          <p:cNvSpPr txBox="1"/>
          <p:nvPr/>
        </p:nvSpPr>
        <p:spPr>
          <a:xfrm>
            <a:off x="4149416" y="4166149"/>
            <a:ext cx="963531" cy="138499"/>
          </a:xfrm>
          <a:prstGeom prst="rect">
            <a:avLst/>
          </a:prstGeom>
          <a:noFill/>
        </p:spPr>
        <p:txBody>
          <a:bodyPr wrap="square" lIns="0" tIns="0" rIns="0" bIns="0" rtlCol="0">
            <a:spAutoFit/>
          </a:bodyPr>
          <a:lstStyle>
            <a:defPPr>
              <a:defRPr lang="en-US"/>
            </a:defPPr>
            <a:lvl1pPr algn="ctr" rtl="0" fontAlgn="base">
              <a:spcBef>
                <a:spcPct val="0"/>
              </a:spcBef>
              <a:spcAft>
                <a:spcPct val="40000"/>
              </a:spcAft>
              <a:defRPr sz="2400" kern="1200">
                <a:solidFill>
                  <a:srgbClr val="0095D3"/>
                </a:solidFill>
                <a:latin typeface="Arial" charset="0"/>
                <a:ea typeface="ＭＳ Ｐゴシック" pitchFamily="34" charset="-128"/>
                <a:cs typeface="+mn-cs"/>
              </a:defRPr>
            </a:lvl1pPr>
            <a:lvl2pPr marL="457200" algn="ctr" rtl="0" fontAlgn="base">
              <a:spcBef>
                <a:spcPct val="0"/>
              </a:spcBef>
              <a:spcAft>
                <a:spcPct val="40000"/>
              </a:spcAft>
              <a:defRPr sz="2400" kern="1200">
                <a:solidFill>
                  <a:srgbClr val="0095D3"/>
                </a:solidFill>
                <a:latin typeface="Arial" charset="0"/>
                <a:ea typeface="ＭＳ Ｐゴシック" pitchFamily="34" charset="-128"/>
                <a:cs typeface="+mn-cs"/>
              </a:defRPr>
            </a:lvl2pPr>
            <a:lvl3pPr marL="914400" algn="ctr" rtl="0" fontAlgn="base">
              <a:spcBef>
                <a:spcPct val="0"/>
              </a:spcBef>
              <a:spcAft>
                <a:spcPct val="40000"/>
              </a:spcAft>
              <a:defRPr sz="2400" kern="1200">
                <a:solidFill>
                  <a:srgbClr val="0095D3"/>
                </a:solidFill>
                <a:latin typeface="Arial" charset="0"/>
                <a:ea typeface="ＭＳ Ｐゴシック" pitchFamily="34" charset="-128"/>
                <a:cs typeface="+mn-cs"/>
              </a:defRPr>
            </a:lvl3pPr>
            <a:lvl4pPr marL="1371600" algn="ctr" rtl="0" fontAlgn="base">
              <a:spcBef>
                <a:spcPct val="0"/>
              </a:spcBef>
              <a:spcAft>
                <a:spcPct val="40000"/>
              </a:spcAft>
              <a:defRPr sz="2400" kern="1200">
                <a:solidFill>
                  <a:srgbClr val="0095D3"/>
                </a:solidFill>
                <a:latin typeface="Arial" charset="0"/>
                <a:ea typeface="ＭＳ Ｐゴシック" pitchFamily="34" charset="-128"/>
                <a:cs typeface="+mn-cs"/>
              </a:defRPr>
            </a:lvl4pPr>
            <a:lvl5pPr marL="1828800" algn="ctr" rtl="0" fontAlgn="base">
              <a:spcBef>
                <a:spcPct val="0"/>
              </a:spcBef>
              <a:spcAft>
                <a:spcPct val="40000"/>
              </a:spcAft>
              <a:defRPr sz="2400" kern="1200">
                <a:solidFill>
                  <a:srgbClr val="0095D3"/>
                </a:solidFill>
                <a:latin typeface="Arial" charset="0"/>
                <a:ea typeface="ＭＳ Ｐゴシック" pitchFamily="34" charset="-128"/>
                <a:cs typeface="+mn-cs"/>
              </a:defRPr>
            </a:lvl5pPr>
            <a:lvl6pPr marL="2286000" algn="l" defTabSz="914400" rtl="0" eaLnBrk="1" latinLnBrk="0" hangingPunct="1">
              <a:defRPr sz="2400" kern="1200">
                <a:solidFill>
                  <a:srgbClr val="0095D3"/>
                </a:solidFill>
                <a:latin typeface="Arial" charset="0"/>
                <a:ea typeface="ＭＳ Ｐゴシック" pitchFamily="34" charset="-128"/>
                <a:cs typeface="+mn-cs"/>
              </a:defRPr>
            </a:lvl6pPr>
            <a:lvl7pPr marL="2743200" algn="l" defTabSz="914400" rtl="0" eaLnBrk="1" latinLnBrk="0" hangingPunct="1">
              <a:defRPr sz="2400" kern="1200">
                <a:solidFill>
                  <a:srgbClr val="0095D3"/>
                </a:solidFill>
                <a:latin typeface="Arial" charset="0"/>
                <a:ea typeface="ＭＳ Ｐゴシック" pitchFamily="34" charset="-128"/>
                <a:cs typeface="+mn-cs"/>
              </a:defRPr>
            </a:lvl7pPr>
            <a:lvl8pPr marL="3200400" algn="l" defTabSz="914400" rtl="0" eaLnBrk="1" latinLnBrk="0" hangingPunct="1">
              <a:defRPr sz="2400" kern="1200">
                <a:solidFill>
                  <a:srgbClr val="0095D3"/>
                </a:solidFill>
                <a:latin typeface="Arial" charset="0"/>
                <a:ea typeface="ＭＳ Ｐゴシック" pitchFamily="34" charset="-128"/>
                <a:cs typeface="+mn-cs"/>
              </a:defRPr>
            </a:lvl8pPr>
            <a:lvl9pPr marL="3657600" algn="l" defTabSz="914400" rtl="0" eaLnBrk="1" latinLnBrk="0" hangingPunct="1">
              <a:defRPr sz="2400" kern="1200">
                <a:solidFill>
                  <a:srgbClr val="0095D3"/>
                </a:solidFill>
                <a:latin typeface="Arial" charset="0"/>
                <a:ea typeface="ＭＳ Ｐゴシック" pitchFamily="34" charset="-128"/>
                <a:cs typeface="+mn-cs"/>
              </a:defRPr>
            </a:lvl9pPr>
          </a:lstStyle>
          <a:p>
            <a:pPr algn="l"/>
            <a:r>
              <a:rPr lang="zh-CN" altLang="en-US" sz="900" b="1" dirty="0" smtClean="0">
                <a:solidFill>
                  <a:srgbClr val="333333"/>
                </a:solidFill>
                <a:latin typeface="Arial"/>
                <a:ea typeface="DFHeiW5-GB"/>
                <a:cs typeface="SimSun"/>
                <a:sym typeface="Arial"/>
              </a:rPr>
              <a:t>硬盘</a:t>
            </a:r>
            <a:endParaRPr lang="zh-CN" altLang="en-US" sz="900" b="1" dirty="0">
              <a:solidFill>
                <a:srgbClr val="333333"/>
              </a:solidFill>
              <a:latin typeface="Arial"/>
              <a:ea typeface="DFHeiW5-GB"/>
              <a:cs typeface="SimSun"/>
              <a:sym typeface="Arial"/>
            </a:endParaRPr>
          </a:p>
        </p:txBody>
      </p:sp>
      <p:sp>
        <p:nvSpPr>
          <p:cNvPr id="23" name="TextBox 42"/>
          <p:cNvSpPr txBox="1"/>
          <p:nvPr/>
        </p:nvSpPr>
        <p:spPr>
          <a:xfrm>
            <a:off x="2244721" y="4186870"/>
            <a:ext cx="1153812" cy="138499"/>
          </a:xfrm>
          <a:prstGeom prst="rect">
            <a:avLst/>
          </a:prstGeom>
          <a:noFill/>
        </p:spPr>
        <p:txBody>
          <a:bodyPr wrap="square" lIns="0" tIns="0" rIns="0" bIns="0" rtlCol="0">
            <a:spAutoFit/>
          </a:bodyPr>
          <a:lstStyle>
            <a:defPPr>
              <a:defRPr lang="en-US"/>
            </a:defPPr>
            <a:lvl1pPr algn="ctr" rtl="0" fontAlgn="base">
              <a:spcBef>
                <a:spcPct val="0"/>
              </a:spcBef>
              <a:spcAft>
                <a:spcPct val="40000"/>
              </a:spcAft>
              <a:defRPr sz="2400" kern="1200">
                <a:solidFill>
                  <a:srgbClr val="0095D3"/>
                </a:solidFill>
                <a:latin typeface="Arial" charset="0"/>
                <a:ea typeface="ＭＳ Ｐゴシック" pitchFamily="34" charset="-128"/>
                <a:cs typeface="+mn-cs"/>
              </a:defRPr>
            </a:lvl1pPr>
            <a:lvl2pPr marL="457200" algn="ctr" rtl="0" fontAlgn="base">
              <a:spcBef>
                <a:spcPct val="0"/>
              </a:spcBef>
              <a:spcAft>
                <a:spcPct val="40000"/>
              </a:spcAft>
              <a:defRPr sz="2400" kern="1200">
                <a:solidFill>
                  <a:srgbClr val="0095D3"/>
                </a:solidFill>
                <a:latin typeface="Arial" charset="0"/>
                <a:ea typeface="ＭＳ Ｐゴシック" pitchFamily="34" charset="-128"/>
                <a:cs typeface="+mn-cs"/>
              </a:defRPr>
            </a:lvl2pPr>
            <a:lvl3pPr marL="914400" algn="ctr" rtl="0" fontAlgn="base">
              <a:spcBef>
                <a:spcPct val="0"/>
              </a:spcBef>
              <a:spcAft>
                <a:spcPct val="40000"/>
              </a:spcAft>
              <a:defRPr sz="2400" kern="1200">
                <a:solidFill>
                  <a:srgbClr val="0095D3"/>
                </a:solidFill>
                <a:latin typeface="Arial" charset="0"/>
                <a:ea typeface="ＭＳ Ｐゴシック" pitchFamily="34" charset="-128"/>
                <a:cs typeface="+mn-cs"/>
              </a:defRPr>
            </a:lvl3pPr>
            <a:lvl4pPr marL="1371600" algn="ctr" rtl="0" fontAlgn="base">
              <a:spcBef>
                <a:spcPct val="0"/>
              </a:spcBef>
              <a:spcAft>
                <a:spcPct val="40000"/>
              </a:spcAft>
              <a:defRPr sz="2400" kern="1200">
                <a:solidFill>
                  <a:srgbClr val="0095D3"/>
                </a:solidFill>
                <a:latin typeface="Arial" charset="0"/>
                <a:ea typeface="ＭＳ Ｐゴシック" pitchFamily="34" charset="-128"/>
                <a:cs typeface="+mn-cs"/>
              </a:defRPr>
            </a:lvl4pPr>
            <a:lvl5pPr marL="1828800" algn="ctr" rtl="0" fontAlgn="base">
              <a:spcBef>
                <a:spcPct val="0"/>
              </a:spcBef>
              <a:spcAft>
                <a:spcPct val="40000"/>
              </a:spcAft>
              <a:defRPr sz="2400" kern="1200">
                <a:solidFill>
                  <a:srgbClr val="0095D3"/>
                </a:solidFill>
                <a:latin typeface="Arial" charset="0"/>
                <a:ea typeface="ＭＳ Ｐゴシック" pitchFamily="34" charset="-128"/>
                <a:cs typeface="+mn-cs"/>
              </a:defRPr>
            </a:lvl5pPr>
            <a:lvl6pPr marL="2286000" algn="l" defTabSz="914400" rtl="0" eaLnBrk="1" latinLnBrk="0" hangingPunct="1">
              <a:defRPr sz="2400" kern="1200">
                <a:solidFill>
                  <a:srgbClr val="0095D3"/>
                </a:solidFill>
                <a:latin typeface="Arial" charset="0"/>
                <a:ea typeface="ＭＳ Ｐゴシック" pitchFamily="34" charset="-128"/>
                <a:cs typeface="+mn-cs"/>
              </a:defRPr>
            </a:lvl6pPr>
            <a:lvl7pPr marL="2743200" algn="l" defTabSz="914400" rtl="0" eaLnBrk="1" latinLnBrk="0" hangingPunct="1">
              <a:defRPr sz="2400" kern="1200">
                <a:solidFill>
                  <a:srgbClr val="0095D3"/>
                </a:solidFill>
                <a:latin typeface="Arial" charset="0"/>
                <a:ea typeface="ＭＳ Ｐゴシック" pitchFamily="34" charset="-128"/>
                <a:cs typeface="+mn-cs"/>
              </a:defRPr>
            </a:lvl7pPr>
            <a:lvl8pPr marL="3200400" algn="l" defTabSz="914400" rtl="0" eaLnBrk="1" latinLnBrk="0" hangingPunct="1">
              <a:defRPr sz="2400" kern="1200">
                <a:solidFill>
                  <a:srgbClr val="0095D3"/>
                </a:solidFill>
                <a:latin typeface="Arial" charset="0"/>
                <a:ea typeface="ＭＳ Ｐゴシック" pitchFamily="34" charset="-128"/>
                <a:cs typeface="+mn-cs"/>
              </a:defRPr>
            </a:lvl8pPr>
            <a:lvl9pPr marL="3657600" algn="l" defTabSz="914400" rtl="0" eaLnBrk="1" latinLnBrk="0" hangingPunct="1">
              <a:defRPr sz="2400" kern="1200">
                <a:solidFill>
                  <a:srgbClr val="0095D3"/>
                </a:solidFill>
                <a:latin typeface="Arial" charset="0"/>
                <a:ea typeface="ＭＳ Ｐゴシック" pitchFamily="34" charset="-128"/>
                <a:cs typeface="+mn-cs"/>
              </a:defRPr>
            </a:lvl9pPr>
          </a:lstStyle>
          <a:p>
            <a:pPr algn="l"/>
            <a:r>
              <a:rPr lang="zh-CN" altLang="en-US" sz="900" b="1" dirty="0" smtClean="0">
                <a:solidFill>
                  <a:srgbClr val="333333"/>
                </a:solidFill>
                <a:latin typeface="Arial"/>
                <a:ea typeface="DFHeiW5-GB"/>
                <a:cs typeface="SimSun"/>
                <a:sym typeface="Arial"/>
              </a:rPr>
              <a:t>硬盘</a:t>
            </a:r>
            <a:endParaRPr lang="zh-CN" altLang="en-US" sz="900" b="1" dirty="0">
              <a:solidFill>
                <a:srgbClr val="333333"/>
              </a:solidFill>
              <a:latin typeface="Arial"/>
              <a:ea typeface="DFHeiW5-GB"/>
              <a:cs typeface="SimSun"/>
              <a:sym typeface="Arial"/>
            </a:endParaRPr>
          </a:p>
        </p:txBody>
      </p:sp>
      <p:pic>
        <p:nvPicPr>
          <p:cNvPr id="24" name="Picture 23" descr="ICON_DiscDrive_Q308"/>
          <p:cNvPicPr>
            <a:picLocks noChangeAspect="1" noChangeArrowheads="1"/>
          </p:cNvPicPr>
          <p:nvPr/>
        </p:nvPicPr>
        <p:blipFill>
          <a:blip r:embed="rId7" cstate="print"/>
          <a:srcRect/>
          <a:stretch>
            <a:fillRect/>
          </a:stretch>
        </p:blipFill>
        <p:spPr bwMode="auto">
          <a:xfrm>
            <a:off x="1812658" y="3512444"/>
            <a:ext cx="619467" cy="393119"/>
          </a:xfrm>
          <a:prstGeom prst="rect">
            <a:avLst/>
          </a:prstGeom>
          <a:noFill/>
          <a:ln w="9525">
            <a:noFill/>
            <a:miter lim="800000"/>
            <a:headEnd/>
            <a:tailEnd/>
          </a:ln>
        </p:spPr>
      </p:pic>
      <p:pic>
        <p:nvPicPr>
          <p:cNvPr id="25" name="Picture 24" descr="ICON_DiscDrive_Q308"/>
          <p:cNvPicPr>
            <a:picLocks noChangeAspect="1" noChangeArrowheads="1"/>
          </p:cNvPicPr>
          <p:nvPr/>
        </p:nvPicPr>
        <p:blipFill>
          <a:blip r:embed="rId7" cstate="print"/>
          <a:srcRect/>
          <a:stretch>
            <a:fillRect/>
          </a:stretch>
        </p:blipFill>
        <p:spPr bwMode="auto">
          <a:xfrm>
            <a:off x="2260090" y="3550797"/>
            <a:ext cx="644464" cy="408982"/>
          </a:xfrm>
          <a:prstGeom prst="rect">
            <a:avLst/>
          </a:prstGeom>
          <a:noFill/>
          <a:ln w="9525">
            <a:noFill/>
            <a:miter lim="800000"/>
            <a:headEnd/>
            <a:tailEnd/>
          </a:ln>
        </p:spPr>
      </p:pic>
      <p:pic>
        <p:nvPicPr>
          <p:cNvPr id="26" name="Picture 25" descr="ICON_DiscDrive_Q308"/>
          <p:cNvPicPr>
            <a:picLocks noChangeAspect="1" noChangeArrowheads="1"/>
          </p:cNvPicPr>
          <p:nvPr/>
        </p:nvPicPr>
        <p:blipFill>
          <a:blip r:embed="rId7" cstate="print"/>
          <a:srcRect/>
          <a:stretch>
            <a:fillRect/>
          </a:stretch>
        </p:blipFill>
        <p:spPr bwMode="auto">
          <a:xfrm>
            <a:off x="3673093" y="3490380"/>
            <a:ext cx="644464" cy="408982"/>
          </a:xfrm>
          <a:prstGeom prst="rect">
            <a:avLst/>
          </a:prstGeom>
          <a:noFill/>
          <a:ln w="9525">
            <a:noFill/>
            <a:miter lim="800000"/>
            <a:headEnd/>
            <a:tailEnd/>
          </a:ln>
        </p:spPr>
      </p:pic>
      <p:pic>
        <p:nvPicPr>
          <p:cNvPr id="27" name="Picture 26" descr="ICON_DiscDrive_Q308"/>
          <p:cNvPicPr>
            <a:picLocks noChangeAspect="1" noChangeArrowheads="1"/>
          </p:cNvPicPr>
          <p:nvPr/>
        </p:nvPicPr>
        <p:blipFill>
          <a:blip r:embed="rId7" cstate="print"/>
          <a:srcRect/>
          <a:stretch>
            <a:fillRect/>
          </a:stretch>
        </p:blipFill>
        <p:spPr bwMode="auto">
          <a:xfrm>
            <a:off x="4160335" y="3505484"/>
            <a:ext cx="644464" cy="408982"/>
          </a:xfrm>
          <a:prstGeom prst="rect">
            <a:avLst/>
          </a:prstGeom>
          <a:noFill/>
          <a:ln w="9525">
            <a:noFill/>
            <a:miter lim="800000"/>
            <a:headEnd/>
            <a:tailEnd/>
          </a:ln>
        </p:spPr>
      </p:pic>
      <p:sp>
        <p:nvSpPr>
          <p:cNvPr id="28" name="TextBox 59"/>
          <p:cNvSpPr txBox="1"/>
          <p:nvPr/>
        </p:nvSpPr>
        <p:spPr>
          <a:xfrm>
            <a:off x="1465133" y="4066036"/>
            <a:ext cx="731535" cy="138499"/>
          </a:xfrm>
          <a:prstGeom prst="rect">
            <a:avLst/>
          </a:prstGeom>
          <a:noFill/>
        </p:spPr>
        <p:txBody>
          <a:bodyPr wrap="square" lIns="0" tIns="0" rIns="0" bIns="0" rtlCol="0">
            <a:spAutoFit/>
          </a:bodyPr>
          <a:lstStyle>
            <a:defPPr>
              <a:defRPr lang="en-US"/>
            </a:defPPr>
            <a:lvl1pPr algn="ctr" rtl="0" fontAlgn="base">
              <a:spcBef>
                <a:spcPct val="0"/>
              </a:spcBef>
              <a:spcAft>
                <a:spcPct val="40000"/>
              </a:spcAft>
              <a:defRPr sz="2400" kern="1200">
                <a:solidFill>
                  <a:srgbClr val="0095D3"/>
                </a:solidFill>
                <a:latin typeface="Arial" charset="0"/>
                <a:ea typeface="ＭＳ Ｐゴシック" pitchFamily="34" charset="-128"/>
                <a:cs typeface="+mn-cs"/>
              </a:defRPr>
            </a:lvl1pPr>
            <a:lvl2pPr marL="457200" algn="ctr" rtl="0" fontAlgn="base">
              <a:spcBef>
                <a:spcPct val="0"/>
              </a:spcBef>
              <a:spcAft>
                <a:spcPct val="40000"/>
              </a:spcAft>
              <a:defRPr sz="2400" kern="1200">
                <a:solidFill>
                  <a:srgbClr val="0095D3"/>
                </a:solidFill>
                <a:latin typeface="Arial" charset="0"/>
                <a:ea typeface="ＭＳ Ｐゴシック" pitchFamily="34" charset="-128"/>
                <a:cs typeface="+mn-cs"/>
              </a:defRPr>
            </a:lvl2pPr>
            <a:lvl3pPr marL="914400" algn="ctr" rtl="0" fontAlgn="base">
              <a:spcBef>
                <a:spcPct val="0"/>
              </a:spcBef>
              <a:spcAft>
                <a:spcPct val="40000"/>
              </a:spcAft>
              <a:defRPr sz="2400" kern="1200">
                <a:solidFill>
                  <a:srgbClr val="0095D3"/>
                </a:solidFill>
                <a:latin typeface="Arial" charset="0"/>
                <a:ea typeface="ＭＳ Ｐゴシック" pitchFamily="34" charset="-128"/>
                <a:cs typeface="+mn-cs"/>
              </a:defRPr>
            </a:lvl3pPr>
            <a:lvl4pPr marL="1371600" algn="ctr" rtl="0" fontAlgn="base">
              <a:spcBef>
                <a:spcPct val="0"/>
              </a:spcBef>
              <a:spcAft>
                <a:spcPct val="40000"/>
              </a:spcAft>
              <a:defRPr sz="2400" kern="1200">
                <a:solidFill>
                  <a:srgbClr val="0095D3"/>
                </a:solidFill>
                <a:latin typeface="Arial" charset="0"/>
                <a:ea typeface="ＭＳ Ｐゴシック" pitchFamily="34" charset="-128"/>
                <a:cs typeface="+mn-cs"/>
              </a:defRPr>
            </a:lvl4pPr>
            <a:lvl5pPr marL="1828800" algn="ctr" rtl="0" fontAlgn="base">
              <a:spcBef>
                <a:spcPct val="0"/>
              </a:spcBef>
              <a:spcAft>
                <a:spcPct val="40000"/>
              </a:spcAft>
              <a:defRPr sz="2400" kern="1200">
                <a:solidFill>
                  <a:srgbClr val="0095D3"/>
                </a:solidFill>
                <a:latin typeface="Arial" charset="0"/>
                <a:ea typeface="ＭＳ Ｐゴシック" pitchFamily="34" charset="-128"/>
                <a:cs typeface="+mn-cs"/>
              </a:defRPr>
            </a:lvl5pPr>
            <a:lvl6pPr marL="2286000" algn="l" defTabSz="914400" rtl="0" eaLnBrk="1" latinLnBrk="0" hangingPunct="1">
              <a:defRPr sz="2400" kern="1200">
                <a:solidFill>
                  <a:srgbClr val="0095D3"/>
                </a:solidFill>
                <a:latin typeface="Arial" charset="0"/>
                <a:ea typeface="ＭＳ Ｐゴシック" pitchFamily="34" charset="-128"/>
                <a:cs typeface="+mn-cs"/>
              </a:defRPr>
            </a:lvl6pPr>
            <a:lvl7pPr marL="2743200" algn="l" defTabSz="914400" rtl="0" eaLnBrk="1" latinLnBrk="0" hangingPunct="1">
              <a:defRPr sz="2400" kern="1200">
                <a:solidFill>
                  <a:srgbClr val="0095D3"/>
                </a:solidFill>
                <a:latin typeface="Arial" charset="0"/>
                <a:ea typeface="ＭＳ Ｐゴシック" pitchFamily="34" charset="-128"/>
                <a:cs typeface="+mn-cs"/>
              </a:defRPr>
            </a:lvl7pPr>
            <a:lvl8pPr marL="3200400" algn="l" defTabSz="914400" rtl="0" eaLnBrk="1" latinLnBrk="0" hangingPunct="1">
              <a:defRPr sz="2400" kern="1200">
                <a:solidFill>
                  <a:srgbClr val="0095D3"/>
                </a:solidFill>
                <a:latin typeface="Arial" charset="0"/>
                <a:ea typeface="ＭＳ Ｐゴシック" pitchFamily="34" charset="-128"/>
                <a:cs typeface="+mn-cs"/>
              </a:defRPr>
            </a:lvl8pPr>
            <a:lvl9pPr marL="3657600" algn="l" defTabSz="914400" rtl="0" eaLnBrk="1" latinLnBrk="0" hangingPunct="1">
              <a:defRPr sz="2400" kern="1200">
                <a:solidFill>
                  <a:srgbClr val="0095D3"/>
                </a:solidFill>
                <a:latin typeface="Arial" charset="0"/>
                <a:ea typeface="ＭＳ Ｐゴシック" pitchFamily="34" charset="-128"/>
                <a:cs typeface="+mn-cs"/>
              </a:defRPr>
            </a:lvl9pPr>
          </a:lstStyle>
          <a:p>
            <a:pPr algn="l"/>
            <a:r>
              <a:rPr lang="en-US" altLang="zh-CN" sz="900" b="1" smtClean="0">
                <a:solidFill>
                  <a:srgbClr val="333333"/>
                </a:solidFill>
                <a:latin typeface="Arial"/>
                <a:ea typeface="DFHeiW5-GB"/>
                <a:cs typeface="SimSun"/>
                <a:sym typeface="Arial"/>
              </a:rPr>
              <a:t>SSD</a:t>
            </a:r>
            <a:endParaRPr lang="en-US" altLang="zh-CN" sz="900" b="1">
              <a:solidFill>
                <a:srgbClr val="333333"/>
              </a:solidFill>
              <a:latin typeface="Arial"/>
              <a:ea typeface="DFHeiW5-GB"/>
              <a:cs typeface="SimSun"/>
              <a:sym typeface="Arial"/>
            </a:endParaRPr>
          </a:p>
        </p:txBody>
      </p:sp>
      <p:sp>
        <p:nvSpPr>
          <p:cNvPr id="29" name="TextBox 60"/>
          <p:cNvSpPr txBox="1"/>
          <p:nvPr/>
        </p:nvSpPr>
        <p:spPr>
          <a:xfrm>
            <a:off x="3332895" y="4096244"/>
            <a:ext cx="731535" cy="138499"/>
          </a:xfrm>
          <a:prstGeom prst="rect">
            <a:avLst/>
          </a:prstGeom>
          <a:noFill/>
        </p:spPr>
        <p:txBody>
          <a:bodyPr wrap="square" lIns="0" tIns="0" rIns="0" bIns="0" rtlCol="0">
            <a:spAutoFit/>
          </a:bodyPr>
          <a:lstStyle>
            <a:defPPr>
              <a:defRPr lang="en-US"/>
            </a:defPPr>
            <a:lvl1pPr algn="ctr" rtl="0" fontAlgn="base">
              <a:spcBef>
                <a:spcPct val="0"/>
              </a:spcBef>
              <a:spcAft>
                <a:spcPct val="40000"/>
              </a:spcAft>
              <a:defRPr sz="2400" kern="1200">
                <a:solidFill>
                  <a:srgbClr val="0095D3"/>
                </a:solidFill>
                <a:latin typeface="Arial" charset="0"/>
                <a:ea typeface="ＭＳ Ｐゴシック" pitchFamily="34" charset="-128"/>
                <a:cs typeface="+mn-cs"/>
              </a:defRPr>
            </a:lvl1pPr>
            <a:lvl2pPr marL="457200" algn="ctr" rtl="0" fontAlgn="base">
              <a:spcBef>
                <a:spcPct val="0"/>
              </a:spcBef>
              <a:spcAft>
                <a:spcPct val="40000"/>
              </a:spcAft>
              <a:defRPr sz="2400" kern="1200">
                <a:solidFill>
                  <a:srgbClr val="0095D3"/>
                </a:solidFill>
                <a:latin typeface="Arial" charset="0"/>
                <a:ea typeface="ＭＳ Ｐゴシック" pitchFamily="34" charset="-128"/>
                <a:cs typeface="+mn-cs"/>
              </a:defRPr>
            </a:lvl2pPr>
            <a:lvl3pPr marL="914400" algn="ctr" rtl="0" fontAlgn="base">
              <a:spcBef>
                <a:spcPct val="0"/>
              </a:spcBef>
              <a:spcAft>
                <a:spcPct val="40000"/>
              </a:spcAft>
              <a:defRPr sz="2400" kern="1200">
                <a:solidFill>
                  <a:srgbClr val="0095D3"/>
                </a:solidFill>
                <a:latin typeface="Arial" charset="0"/>
                <a:ea typeface="ＭＳ Ｐゴシック" pitchFamily="34" charset="-128"/>
                <a:cs typeface="+mn-cs"/>
              </a:defRPr>
            </a:lvl3pPr>
            <a:lvl4pPr marL="1371600" algn="ctr" rtl="0" fontAlgn="base">
              <a:spcBef>
                <a:spcPct val="0"/>
              </a:spcBef>
              <a:spcAft>
                <a:spcPct val="40000"/>
              </a:spcAft>
              <a:defRPr sz="2400" kern="1200">
                <a:solidFill>
                  <a:srgbClr val="0095D3"/>
                </a:solidFill>
                <a:latin typeface="Arial" charset="0"/>
                <a:ea typeface="ＭＳ Ｐゴシック" pitchFamily="34" charset="-128"/>
                <a:cs typeface="+mn-cs"/>
              </a:defRPr>
            </a:lvl4pPr>
            <a:lvl5pPr marL="1828800" algn="ctr" rtl="0" fontAlgn="base">
              <a:spcBef>
                <a:spcPct val="0"/>
              </a:spcBef>
              <a:spcAft>
                <a:spcPct val="40000"/>
              </a:spcAft>
              <a:defRPr sz="2400" kern="1200">
                <a:solidFill>
                  <a:srgbClr val="0095D3"/>
                </a:solidFill>
                <a:latin typeface="Arial" charset="0"/>
                <a:ea typeface="ＭＳ Ｐゴシック" pitchFamily="34" charset="-128"/>
                <a:cs typeface="+mn-cs"/>
              </a:defRPr>
            </a:lvl5pPr>
            <a:lvl6pPr marL="2286000" algn="l" defTabSz="914400" rtl="0" eaLnBrk="1" latinLnBrk="0" hangingPunct="1">
              <a:defRPr sz="2400" kern="1200">
                <a:solidFill>
                  <a:srgbClr val="0095D3"/>
                </a:solidFill>
                <a:latin typeface="Arial" charset="0"/>
                <a:ea typeface="ＭＳ Ｐゴシック" pitchFamily="34" charset="-128"/>
                <a:cs typeface="+mn-cs"/>
              </a:defRPr>
            </a:lvl6pPr>
            <a:lvl7pPr marL="2743200" algn="l" defTabSz="914400" rtl="0" eaLnBrk="1" latinLnBrk="0" hangingPunct="1">
              <a:defRPr sz="2400" kern="1200">
                <a:solidFill>
                  <a:srgbClr val="0095D3"/>
                </a:solidFill>
                <a:latin typeface="Arial" charset="0"/>
                <a:ea typeface="ＭＳ Ｐゴシック" pitchFamily="34" charset="-128"/>
                <a:cs typeface="+mn-cs"/>
              </a:defRPr>
            </a:lvl7pPr>
            <a:lvl8pPr marL="3200400" algn="l" defTabSz="914400" rtl="0" eaLnBrk="1" latinLnBrk="0" hangingPunct="1">
              <a:defRPr sz="2400" kern="1200">
                <a:solidFill>
                  <a:srgbClr val="0095D3"/>
                </a:solidFill>
                <a:latin typeface="Arial" charset="0"/>
                <a:ea typeface="ＭＳ Ｐゴシック" pitchFamily="34" charset="-128"/>
                <a:cs typeface="+mn-cs"/>
              </a:defRPr>
            </a:lvl8pPr>
            <a:lvl9pPr marL="3657600" algn="l" defTabSz="914400" rtl="0" eaLnBrk="1" latinLnBrk="0" hangingPunct="1">
              <a:defRPr sz="2400" kern="1200">
                <a:solidFill>
                  <a:srgbClr val="0095D3"/>
                </a:solidFill>
                <a:latin typeface="Arial" charset="0"/>
                <a:ea typeface="ＭＳ Ｐゴシック" pitchFamily="34" charset="-128"/>
                <a:cs typeface="+mn-cs"/>
              </a:defRPr>
            </a:lvl9pPr>
          </a:lstStyle>
          <a:p>
            <a:pPr algn="l"/>
            <a:r>
              <a:rPr lang="en-US" altLang="zh-CN" sz="900" b="1" smtClean="0">
                <a:solidFill>
                  <a:srgbClr val="333333"/>
                </a:solidFill>
                <a:latin typeface="Arial"/>
                <a:ea typeface="DFHeiW5-GB"/>
                <a:cs typeface="SimSun"/>
                <a:sym typeface="Arial"/>
              </a:rPr>
              <a:t>SSD</a:t>
            </a:r>
            <a:endParaRPr lang="en-US" altLang="zh-CN" sz="900" b="1">
              <a:solidFill>
                <a:srgbClr val="333333"/>
              </a:solidFill>
              <a:latin typeface="Arial"/>
              <a:ea typeface="DFHeiW5-GB"/>
              <a:cs typeface="SimSun"/>
              <a:sym typeface="Arial"/>
            </a:endParaRPr>
          </a:p>
        </p:txBody>
      </p:sp>
      <p:sp>
        <p:nvSpPr>
          <p:cNvPr id="30" name="Rounded Rectangle 29"/>
          <p:cNvSpPr/>
          <p:nvPr/>
        </p:nvSpPr>
        <p:spPr bwMode="auto">
          <a:xfrm>
            <a:off x="1167054" y="1439878"/>
            <a:ext cx="6275343" cy="466581"/>
          </a:xfrm>
          <a:prstGeom prst="roundRect">
            <a:avLst/>
          </a:prstGeom>
          <a:ln>
            <a:prstDash val="dash"/>
            <a:headEnd/>
            <a:tailEnd/>
          </a:ln>
        </p:spPr>
        <p:style>
          <a:lnRef idx="0">
            <a:schemeClr val="accent3"/>
          </a:lnRef>
          <a:fillRef idx="3">
            <a:schemeClr val="accent3"/>
          </a:fillRef>
          <a:effectRef idx="3">
            <a:schemeClr val="accent3"/>
          </a:effectRef>
          <a:fontRef idx="minor">
            <a:schemeClr val="lt1"/>
          </a:fontRef>
        </p:style>
        <p:txBody>
          <a:bodyPr wrap="none" lIns="0" tIns="0" rIns="0" bIns="0" rtlCol="0" anchor="ctr"/>
          <a:lstStyle>
            <a:defPPr>
              <a:defRPr lang="en-US"/>
            </a:defPPr>
            <a:lvl1pPr algn="ctr" rtl="0" fontAlgn="base">
              <a:spcBef>
                <a:spcPct val="0"/>
              </a:spcBef>
              <a:spcAft>
                <a:spcPct val="40000"/>
              </a:spcAft>
              <a:defRPr sz="2400" kern="1200">
                <a:solidFill>
                  <a:schemeClr val="lt1"/>
                </a:solidFill>
                <a:latin typeface="+mn-lt"/>
                <a:ea typeface="+mn-ea"/>
                <a:cs typeface="+mn-cs"/>
              </a:defRPr>
            </a:lvl1pPr>
            <a:lvl2pPr marL="457200" algn="ctr" rtl="0" fontAlgn="base">
              <a:spcBef>
                <a:spcPct val="0"/>
              </a:spcBef>
              <a:spcAft>
                <a:spcPct val="40000"/>
              </a:spcAft>
              <a:defRPr sz="2400" kern="1200">
                <a:solidFill>
                  <a:schemeClr val="lt1"/>
                </a:solidFill>
                <a:latin typeface="+mn-lt"/>
                <a:ea typeface="+mn-ea"/>
                <a:cs typeface="+mn-cs"/>
              </a:defRPr>
            </a:lvl2pPr>
            <a:lvl3pPr marL="914400" algn="ctr" rtl="0" fontAlgn="base">
              <a:spcBef>
                <a:spcPct val="0"/>
              </a:spcBef>
              <a:spcAft>
                <a:spcPct val="40000"/>
              </a:spcAft>
              <a:defRPr sz="2400" kern="1200">
                <a:solidFill>
                  <a:schemeClr val="lt1"/>
                </a:solidFill>
                <a:latin typeface="+mn-lt"/>
                <a:ea typeface="+mn-ea"/>
                <a:cs typeface="+mn-cs"/>
              </a:defRPr>
            </a:lvl3pPr>
            <a:lvl4pPr marL="1371600" algn="ctr" rtl="0" fontAlgn="base">
              <a:spcBef>
                <a:spcPct val="0"/>
              </a:spcBef>
              <a:spcAft>
                <a:spcPct val="40000"/>
              </a:spcAft>
              <a:defRPr sz="2400" kern="1200">
                <a:solidFill>
                  <a:schemeClr val="lt1"/>
                </a:solidFill>
                <a:latin typeface="+mn-lt"/>
                <a:ea typeface="+mn-ea"/>
                <a:cs typeface="+mn-cs"/>
              </a:defRPr>
            </a:lvl4pPr>
            <a:lvl5pPr marL="1828800" algn="ctr" rtl="0" fontAlgn="base">
              <a:spcBef>
                <a:spcPct val="0"/>
              </a:spcBef>
              <a:spcAft>
                <a:spcPct val="4000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r>
              <a:rPr lang="en-US" altLang="zh-CN" sz="1600" b="1" smtClean="0">
                <a:solidFill>
                  <a:srgbClr val="FFFFFF"/>
                </a:solidFill>
                <a:latin typeface="Arial"/>
                <a:ea typeface="DFHeiW5-GB"/>
                <a:cs typeface="SimSun"/>
                <a:sym typeface="Arial"/>
              </a:rPr>
              <a:t>Virtual SAN</a:t>
            </a:r>
            <a:endParaRPr lang="zh-CN" altLang="en-US" sz="800" b="1">
              <a:solidFill>
                <a:srgbClr val="FFFFFF"/>
              </a:solidFill>
              <a:latin typeface="Arial"/>
              <a:ea typeface="DFHeiW5-GB"/>
              <a:sym typeface="Arial"/>
            </a:endParaRPr>
          </a:p>
        </p:txBody>
      </p:sp>
      <p:pic>
        <p:nvPicPr>
          <p:cNvPr id="31" name="Picture 30" descr="http://t0.gstatic.com/images?q=tbn:ANd9GcRwwChU02O_iT9y8vZQh-Gs-VAxs6P9rdghYc01LLbbpNzIMrON"/>
          <p:cNvPicPr>
            <a:picLocks noChangeAspect="1" noChangeArrowheads="1"/>
          </p:cNvPicPr>
          <p:nvPr/>
        </p:nvPicPr>
        <p:blipFill>
          <a:blip r:embed="rId5" cstate="print"/>
          <a:srcRect/>
          <a:stretch>
            <a:fillRect/>
          </a:stretch>
        </p:blipFill>
        <p:spPr bwMode="auto">
          <a:xfrm>
            <a:off x="5735384" y="3536766"/>
            <a:ext cx="354497" cy="329678"/>
          </a:xfrm>
          <a:prstGeom prst="rect">
            <a:avLst/>
          </a:prstGeom>
          <a:noFill/>
        </p:spPr>
      </p:pic>
      <p:sp>
        <p:nvSpPr>
          <p:cNvPr id="32" name="TextBox 50"/>
          <p:cNvSpPr txBox="1"/>
          <p:nvPr/>
        </p:nvSpPr>
        <p:spPr>
          <a:xfrm>
            <a:off x="6618110" y="4166149"/>
            <a:ext cx="963531" cy="138499"/>
          </a:xfrm>
          <a:prstGeom prst="rect">
            <a:avLst/>
          </a:prstGeom>
          <a:noFill/>
        </p:spPr>
        <p:txBody>
          <a:bodyPr wrap="square" lIns="0" tIns="0" rIns="0" bIns="0" rtlCol="0">
            <a:spAutoFit/>
          </a:bodyPr>
          <a:lstStyle>
            <a:defPPr>
              <a:defRPr lang="en-US"/>
            </a:defPPr>
            <a:lvl1pPr algn="ctr" rtl="0" fontAlgn="base">
              <a:spcBef>
                <a:spcPct val="0"/>
              </a:spcBef>
              <a:spcAft>
                <a:spcPct val="40000"/>
              </a:spcAft>
              <a:defRPr sz="2400" kern="1200">
                <a:solidFill>
                  <a:srgbClr val="0095D3"/>
                </a:solidFill>
                <a:latin typeface="Arial" charset="0"/>
                <a:ea typeface="ＭＳ Ｐゴシック" pitchFamily="34" charset="-128"/>
                <a:cs typeface="+mn-cs"/>
              </a:defRPr>
            </a:lvl1pPr>
            <a:lvl2pPr marL="457200" algn="ctr" rtl="0" fontAlgn="base">
              <a:spcBef>
                <a:spcPct val="0"/>
              </a:spcBef>
              <a:spcAft>
                <a:spcPct val="40000"/>
              </a:spcAft>
              <a:defRPr sz="2400" kern="1200">
                <a:solidFill>
                  <a:srgbClr val="0095D3"/>
                </a:solidFill>
                <a:latin typeface="Arial" charset="0"/>
                <a:ea typeface="ＭＳ Ｐゴシック" pitchFamily="34" charset="-128"/>
                <a:cs typeface="+mn-cs"/>
              </a:defRPr>
            </a:lvl2pPr>
            <a:lvl3pPr marL="914400" algn="ctr" rtl="0" fontAlgn="base">
              <a:spcBef>
                <a:spcPct val="0"/>
              </a:spcBef>
              <a:spcAft>
                <a:spcPct val="40000"/>
              </a:spcAft>
              <a:defRPr sz="2400" kern="1200">
                <a:solidFill>
                  <a:srgbClr val="0095D3"/>
                </a:solidFill>
                <a:latin typeface="Arial" charset="0"/>
                <a:ea typeface="ＭＳ Ｐゴシック" pitchFamily="34" charset="-128"/>
                <a:cs typeface="+mn-cs"/>
              </a:defRPr>
            </a:lvl3pPr>
            <a:lvl4pPr marL="1371600" algn="ctr" rtl="0" fontAlgn="base">
              <a:spcBef>
                <a:spcPct val="0"/>
              </a:spcBef>
              <a:spcAft>
                <a:spcPct val="40000"/>
              </a:spcAft>
              <a:defRPr sz="2400" kern="1200">
                <a:solidFill>
                  <a:srgbClr val="0095D3"/>
                </a:solidFill>
                <a:latin typeface="Arial" charset="0"/>
                <a:ea typeface="ＭＳ Ｐゴシック" pitchFamily="34" charset="-128"/>
                <a:cs typeface="+mn-cs"/>
              </a:defRPr>
            </a:lvl4pPr>
            <a:lvl5pPr marL="1828800" algn="ctr" rtl="0" fontAlgn="base">
              <a:spcBef>
                <a:spcPct val="0"/>
              </a:spcBef>
              <a:spcAft>
                <a:spcPct val="40000"/>
              </a:spcAft>
              <a:defRPr sz="2400" kern="1200">
                <a:solidFill>
                  <a:srgbClr val="0095D3"/>
                </a:solidFill>
                <a:latin typeface="Arial" charset="0"/>
                <a:ea typeface="ＭＳ Ｐゴシック" pitchFamily="34" charset="-128"/>
                <a:cs typeface="+mn-cs"/>
              </a:defRPr>
            </a:lvl5pPr>
            <a:lvl6pPr marL="2286000" algn="l" defTabSz="914400" rtl="0" eaLnBrk="1" latinLnBrk="0" hangingPunct="1">
              <a:defRPr sz="2400" kern="1200">
                <a:solidFill>
                  <a:srgbClr val="0095D3"/>
                </a:solidFill>
                <a:latin typeface="Arial" charset="0"/>
                <a:ea typeface="ＭＳ Ｐゴシック" pitchFamily="34" charset="-128"/>
                <a:cs typeface="+mn-cs"/>
              </a:defRPr>
            </a:lvl6pPr>
            <a:lvl7pPr marL="2743200" algn="l" defTabSz="914400" rtl="0" eaLnBrk="1" latinLnBrk="0" hangingPunct="1">
              <a:defRPr sz="2400" kern="1200">
                <a:solidFill>
                  <a:srgbClr val="0095D3"/>
                </a:solidFill>
                <a:latin typeface="Arial" charset="0"/>
                <a:ea typeface="ＭＳ Ｐゴシック" pitchFamily="34" charset="-128"/>
                <a:cs typeface="+mn-cs"/>
              </a:defRPr>
            </a:lvl7pPr>
            <a:lvl8pPr marL="3200400" algn="l" defTabSz="914400" rtl="0" eaLnBrk="1" latinLnBrk="0" hangingPunct="1">
              <a:defRPr sz="2400" kern="1200">
                <a:solidFill>
                  <a:srgbClr val="0095D3"/>
                </a:solidFill>
                <a:latin typeface="Arial" charset="0"/>
                <a:ea typeface="ＭＳ Ｐゴシック" pitchFamily="34" charset="-128"/>
                <a:cs typeface="+mn-cs"/>
              </a:defRPr>
            </a:lvl8pPr>
            <a:lvl9pPr marL="3657600" algn="l" defTabSz="914400" rtl="0" eaLnBrk="1" latinLnBrk="0" hangingPunct="1">
              <a:defRPr sz="2400" kern="1200">
                <a:solidFill>
                  <a:srgbClr val="0095D3"/>
                </a:solidFill>
                <a:latin typeface="Arial" charset="0"/>
                <a:ea typeface="ＭＳ Ｐゴシック" pitchFamily="34" charset="-128"/>
                <a:cs typeface="+mn-cs"/>
              </a:defRPr>
            </a:lvl9pPr>
          </a:lstStyle>
          <a:p>
            <a:pPr algn="l"/>
            <a:r>
              <a:rPr lang="zh-CN" altLang="en-US" sz="900" b="1" dirty="0" smtClean="0">
                <a:solidFill>
                  <a:srgbClr val="333333"/>
                </a:solidFill>
                <a:latin typeface="Arial"/>
                <a:ea typeface="DFHeiW5-GB"/>
                <a:cs typeface="SimSun"/>
                <a:sym typeface="Arial"/>
              </a:rPr>
              <a:t>硬盘</a:t>
            </a:r>
            <a:endParaRPr lang="zh-CN" altLang="en-US" sz="900" b="1" dirty="0">
              <a:solidFill>
                <a:srgbClr val="333333"/>
              </a:solidFill>
              <a:latin typeface="Arial"/>
              <a:ea typeface="DFHeiW5-GB"/>
              <a:cs typeface="SimSun"/>
              <a:sym typeface="Arial"/>
            </a:endParaRPr>
          </a:p>
        </p:txBody>
      </p:sp>
      <p:pic>
        <p:nvPicPr>
          <p:cNvPr id="33" name="Picture 32" descr="ICON_DiscDrive_Q308"/>
          <p:cNvPicPr>
            <a:picLocks noChangeAspect="1" noChangeArrowheads="1"/>
          </p:cNvPicPr>
          <p:nvPr/>
        </p:nvPicPr>
        <p:blipFill>
          <a:blip r:embed="rId7" cstate="print"/>
          <a:srcRect/>
          <a:stretch>
            <a:fillRect/>
          </a:stretch>
        </p:blipFill>
        <p:spPr bwMode="auto">
          <a:xfrm>
            <a:off x="6060580" y="3490380"/>
            <a:ext cx="644464" cy="408982"/>
          </a:xfrm>
          <a:prstGeom prst="rect">
            <a:avLst/>
          </a:prstGeom>
          <a:noFill/>
          <a:ln w="9525">
            <a:noFill/>
            <a:miter lim="800000"/>
            <a:headEnd/>
            <a:tailEnd/>
          </a:ln>
        </p:spPr>
      </p:pic>
      <p:pic>
        <p:nvPicPr>
          <p:cNvPr id="34" name="Picture 33" descr="ICON_DiscDrive_Q308"/>
          <p:cNvPicPr>
            <a:picLocks noChangeAspect="1" noChangeArrowheads="1"/>
          </p:cNvPicPr>
          <p:nvPr/>
        </p:nvPicPr>
        <p:blipFill>
          <a:blip r:embed="rId7" cstate="print"/>
          <a:srcRect/>
          <a:stretch>
            <a:fillRect/>
          </a:stretch>
        </p:blipFill>
        <p:spPr bwMode="auto">
          <a:xfrm>
            <a:off x="6547823" y="3490380"/>
            <a:ext cx="644464" cy="408982"/>
          </a:xfrm>
          <a:prstGeom prst="rect">
            <a:avLst/>
          </a:prstGeom>
          <a:noFill/>
          <a:ln w="9525">
            <a:noFill/>
            <a:miter lim="800000"/>
            <a:headEnd/>
            <a:tailEnd/>
          </a:ln>
        </p:spPr>
      </p:pic>
      <p:sp>
        <p:nvSpPr>
          <p:cNvPr id="35" name="TextBox 64"/>
          <p:cNvSpPr txBox="1"/>
          <p:nvPr/>
        </p:nvSpPr>
        <p:spPr>
          <a:xfrm>
            <a:off x="5720382" y="4005619"/>
            <a:ext cx="731535" cy="138499"/>
          </a:xfrm>
          <a:prstGeom prst="rect">
            <a:avLst/>
          </a:prstGeom>
          <a:noFill/>
        </p:spPr>
        <p:txBody>
          <a:bodyPr wrap="square" lIns="0" tIns="0" rIns="0" bIns="0" rtlCol="0">
            <a:spAutoFit/>
          </a:bodyPr>
          <a:lstStyle>
            <a:defPPr>
              <a:defRPr lang="en-US"/>
            </a:defPPr>
            <a:lvl1pPr algn="ctr" rtl="0" fontAlgn="base">
              <a:spcBef>
                <a:spcPct val="0"/>
              </a:spcBef>
              <a:spcAft>
                <a:spcPct val="40000"/>
              </a:spcAft>
              <a:defRPr sz="2400" kern="1200">
                <a:solidFill>
                  <a:srgbClr val="0095D3"/>
                </a:solidFill>
                <a:latin typeface="Arial" charset="0"/>
                <a:ea typeface="ＭＳ Ｐゴシック" pitchFamily="34" charset="-128"/>
                <a:cs typeface="+mn-cs"/>
              </a:defRPr>
            </a:lvl1pPr>
            <a:lvl2pPr marL="457200" algn="ctr" rtl="0" fontAlgn="base">
              <a:spcBef>
                <a:spcPct val="0"/>
              </a:spcBef>
              <a:spcAft>
                <a:spcPct val="40000"/>
              </a:spcAft>
              <a:defRPr sz="2400" kern="1200">
                <a:solidFill>
                  <a:srgbClr val="0095D3"/>
                </a:solidFill>
                <a:latin typeface="Arial" charset="0"/>
                <a:ea typeface="ＭＳ Ｐゴシック" pitchFamily="34" charset="-128"/>
                <a:cs typeface="+mn-cs"/>
              </a:defRPr>
            </a:lvl2pPr>
            <a:lvl3pPr marL="914400" algn="ctr" rtl="0" fontAlgn="base">
              <a:spcBef>
                <a:spcPct val="0"/>
              </a:spcBef>
              <a:spcAft>
                <a:spcPct val="40000"/>
              </a:spcAft>
              <a:defRPr sz="2400" kern="1200">
                <a:solidFill>
                  <a:srgbClr val="0095D3"/>
                </a:solidFill>
                <a:latin typeface="Arial" charset="0"/>
                <a:ea typeface="ＭＳ Ｐゴシック" pitchFamily="34" charset="-128"/>
                <a:cs typeface="+mn-cs"/>
              </a:defRPr>
            </a:lvl3pPr>
            <a:lvl4pPr marL="1371600" algn="ctr" rtl="0" fontAlgn="base">
              <a:spcBef>
                <a:spcPct val="0"/>
              </a:spcBef>
              <a:spcAft>
                <a:spcPct val="40000"/>
              </a:spcAft>
              <a:defRPr sz="2400" kern="1200">
                <a:solidFill>
                  <a:srgbClr val="0095D3"/>
                </a:solidFill>
                <a:latin typeface="Arial" charset="0"/>
                <a:ea typeface="ＭＳ Ｐゴシック" pitchFamily="34" charset="-128"/>
                <a:cs typeface="+mn-cs"/>
              </a:defRPr>
            </a:lvl4pPr>
            <a:lvl5pPr marL="1828800" algn="ctr" rtl="0" fontAlgn="base">
              <a:spcBef>
                <a:spcPct val="0"/>
              </a:spcBef>
              <a:spcAft>
                <a:spcPct val="40000"/>
              </a:spcAft>
              <a:defRPr sz="2400" kern="1200">
                <a:solidFill>
                  <a:srgbClr val="0095D3"/>
                </a:solidFill>
                <a:latin typeface="Arial" charset="0"/>
                <a:ea typeface="ＭＳ Ｐゴシック" pitchFamily="34" charset="-128"/>
                <a:cs typeface="+mn-cs"/>
              </a:defRPr>
            </a:lvl5pPr>
            <a:lvl6pPr marL="2286000" algn="l" defTabSz="914400" rtl="0" eaLnBrk="1" latinLnBrk="0" hangingPunct="1">
              <a:defRPr sz="2400" kern="1200">
                <a:solidFill>
                  <a:srgbClr val="0095D3"/>
                </a:solidFill>
                <a:latin typeface="Arial" charset="0"/>
                <a:ea typeface="ＭＳ Ｐゴシック" pitchFamily="34" charset="-128"/>
                <a:cs typeface="+mn-cs"/>
              </a:defRPr>
            </a:lvl6pPr>
            <a:lvl7pPr marL="2743200" algn="l" defTabSz="914400" rtl="0" eaLnBrk="1" latinLnBrk="0" hangingPunct="1">
              <a:defRPr sz="2400" kern="1200">
                <a:solidFill>
                  <a:srgbClr val="0095D3"/>
                </a:solidFill>
                <a:latin typeface="Arial" charset="0"/>
                <a:ea typeface="ＭＳ Ｐゴシック" pitchFamily="34" charset="-128"/>
                <a:cs typeface="+mn-cs"/>
              </a:defRPr>
            </a:lvl7pPr>
            <a:lvl8pPr marL="3200400" algn="l" defTabSz="914400" rtl="0" eaLnBrk="1" latinLnBrk="0" hangingPunct="1">
              <a:defRPr sz="2400" kern="1200">
                <a:solidFill>
                  <a:srgbClr val="0095D3"/>
                </a:solidFill>
                <a:latin typeface="Arial" charset="0"/>
                <a:ea typeface="ＭＳ Ｐゴシック" pitchFamily="34" charset="-128"/>
                <a:cs typeface="+mn-cs"/>
              </a:defRPr>
            </a:lvl8pPr>
            <a:lvl9pPr marL="3657600" algn="l" defTabSz="914400" rtl="0" eaLnBrk="1" latinLnBrk="0" hangingPunct="1">
              <a:defRPr sz="2400" kern="1200">
                <a:solidFill>
                  <a:srgbClr val="0095D3"/>
                </a:solidFill>
                <a:latin typeface="Arial" charset="0"/>
                <a:ea typeface="ＭＳ Ｐゴシック" pitchFamily="34" charset="-128"/>
                <a:cs typeface="+mn-cs"/>
              </a:defRPr>
            </a:lvl9pPr>
          </a:lstStyle>
          <a:p>
            <a:pPr algn="l"/>
            <a:r>
              <a:rPr lang="en-US" altLang="zh-CN" sz="900" b="1" smtClean="0">
                <a:solidFill>
                  <a:srgbClr val="333333"/>
                </a:solidFill>
                <a:latin typeface="Arial"/>
                <a:ea typeface="DFHeiW5-GB"/>
                <a:cs typeface="SimSun"/>
                <a:sym typeface="Arial"/>
              </a:rPr>
              <a:t>SSD</a:t>
            </a:r>
            <a:endParaRPr lang="en-US" altLang="zh-CN" sz="900" b="1">
              <a:solidFill>
                <a:srgbClr val="333333"/>
              </a:solidFill>
              <a:latin typeface="Arial"/>
              <a:ea typeface="DFHeiW5-GB"/>
              <a:cs typeface="SimSun"/>
              <a:sym typeface="Arial"/>
            </a:endParaRPr>
          </a:p>
        </p:txBody>
      </p:sp>
      <p:sp>
        <p:nvSpPr>
          <p:cNvPr id="36" name="TextBox 35"/>
          <p:cNvSpPr txBox="1"/>
          <p:nvPr/>
        </p:nvSpPr>
        <p:spPr>
          <a:xfrm>
            <a:off x="5059442" y="3045340"/>
            <a:ext cx="660940" cy="338554"/>
          </a:xfrm>
          <a:prstGeom prst="rect">
            <a:avLst/>
          </a:prstGeom>
          <a:noFill/>
        </p:spPr>
        <p:txBody>
          <a:bodyPr wrap="square" rtlCol="0">
            <a:spAutoFit/>
          </a:bodyPr>
          <a:lstStyle/>
          <a:p>
            <a:pPr algn="l"/>
            <a:r>
              <a:rPr lang="en-US" altLang="zh-CN" sz="1600" b="1" smtClean="0">
                <a:solidFill>
                  <a:srgbClr val="333333"/>
                </a:solidFill>
                <a:latin typeface="Arial"/>
                <a:ea typeface="DFHeiW5-GB"/>
                <a:cs typeface="SimSun"/>
                <a:sym typeface="Arial"/>
              </a:rPr>
              <a:t>3…8</a:t>
            </a:r>
          </a:p>
        </p:txBody>
      </p:sp>
      <p:sp>
        <p:nvSpPr>
          <p:cNvPr id="37" name="Rounded Rectangle 36"/>
          <p:cNvSpPr/>
          <p:nvPr/>
        </p:nvSpPr>
        <p:spPr bwMode="auto">
          <a:xfrm>
            <a:off x="1183093" y="4623769"/>
            <a:ext cx="6331580" cy="446318"/>
          </a:xfrm>
          <a:prstGeom prst="roundRect">
            <a:avLst/>
          </a:prstGeom>
          <a:solidFill>
            <a:schemeClr val="accent4"/>
          </a:solidFill>
          <a:ln w="12700">
            <a:solidFill>
              <a:schemeClr val="accent3"/>
            </a:solidFill>
            <a:round/>
            <a:headEnd/>
            <a:tailEnd/>
          </a:ln>
        </p:spPr>
        <p:txBody>
          <a:bodyPr wrap="none" lIns="0" tIns="0" rIns="0" bIns="0" rtlCol="0" anchor="ctr"/>
          <a:lstStyle/>
          <a:p>
            <a:pPr marL="0" marR="0" indent="0" defTabSz="914400" eaLnBrk="1" latinLnBrk="0" hangingPunct="1">
              <a:lnSpc>
                <a:spcPct val="100000"/>
              </a:lnSpc>
              <a:buClrTx/>
              <a:buSzTx/>
              <a:buFontTx/>
              <a:buNone/>
              <a:tabLst/>
            </a:pPr>
            <a:r>
              <a:rPr lang="en-US" altLang="zh-CN" sz="1600" b="1" smtClean="0">
                <a:solidFill>
                  <a:srgbClr val="FFFFFF"/>
                </a:solidFill>
                <a:latin typeface="Arial"/>
                <a:ea typeface="DFHeiW5-GB"/>
                <a:cs typeface="SimSun"/>
                <a:sym typeface="Arial"/>
              </a:rPr>
              <a:t>Virtual SAN </a:t>
            </a:r>
            <a:r>
              <a:rPr lang="zh-CN" altLang="en-US" sz="1600" b="1" smtClean="0">
                <a:solidFill>
                  <a:srgbClr val="FFFFFF"/>
                </a:solidFill>
                <a:latin typeface="Arial"/>
                <a:ea typeface="DFHeiW5-GB"/>
                <a:cs typeface="SimSun"/>
                <a:sym typeface="Arial"/>
              </a:rPr>
              <a:t>数据存储</a:t>
            </a:r>
            <a:endParaRPr lang="zh-CN" altLang="en-US" sz="1600" b="1" smtClean="0">
              <a:solidFill>
                <a:srgbClr val="FFFFFF"/>
              </a:solidFill>
              <a:latin typeface="Arial"/>
              <a:ea typeface="DFHeiW5-GB"/>
              <a:sym typeface="Arial"/>
            </a:endParaRPr>
          </a:p>
        </p:txBody>
      </p:sp>
    </p:spTree>
    <p:extLst>
      <p:ext uri="{BB962C8B-B14F-4D97-AF65-F5344CB8AC3E}">
        <p14:creationId xmlns:p14="http://schemas.microsoft.com/office/powerpoint/2010/main" val="2722115460"/>
      </p:ext>
    </p:extLst>
  </p:cSld>
  <p:clrMapOvr>
    <a:masterClrMapping/>
  </p:clrMapOvr>
  <p:transition>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zh-CN" altLang="en-US" smtClean="0">
                <a:latin typeface="Arial"/>
                <a:ea typeface="DFHeiW5-GB"/>
                <a:cs typeface="SimSun"/>
                <a:sym typeface="Arial"/>
              </a:rPr>
              <a:t>使用 </a:t>
            </a:r>
            <a:r>
              <a:rPr lang="en-US" altLang="zh-CN" smtClean="0">
                <a:latin typeface="Arial"/>
                <a:ea typeface="DFHeiW5-GB"/>
                <a:cs typeface="SimSun"/>
                <a:sym typeface="Arial"/>
              </a:rPr>
              <a:t>VMware Virtual SAN</a:t>
            </a:r>
            <a:endParaRPr lang="zh-CN" altLang="en-US">
              <a:latin typeface="Arial"/>
              <a:ea typeface="DFHeiW5-GB"/>
              <a:sym typeface="Arial"/>
            </a:endParaRPr>
          </a:p>
        </p:txBody>
      </p:sp>
      <p:sp>
        <p:nvSpPr>
          <p:cNvPr id="4" name="Chevron 3"/>
          <p:cNvSpPr/>
          <p:nvPr/>
        </p:nvSpPr>
        <p:spPr>
          <a:xfrm>
            <a:off x="850161" y="4011378"/>
            <a:ext cx="1836416" cy="1337936"/>
          </a:xfrm>
          <a:prstGeom prst="chevron">
            <a:avLst>
              <a:gd name="adj" fmla="val 4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a:latin typeface="Arial"/>
              <a:ea typeface="DFHeiW5-GB"/>
              <a:sym typeface="Arial"/>
            </a:endParaRPr>
          </a:p>
        </p:txBody>
      </p:sp>
      <p:sp>
        <p:nvSpPr>
          <p:cNvPr id="5" name="Freeform 4"/>
          <p:cNvSpPr/>
          <p:nvPr/>
        </p:nvSpPr>
        <p:spPr>
          <a:xfrm>
            <a:off x="1339871" y="4300260"/>
            <a:ext cx="1550751" cy="1049054"/>
          </a:xfrm>
          <a:custGeom>
            <a:avLst/>
            <a:gdLst>
              <a:gd name="connsiteX0" fmla="*/ 0 w 1515665"/>
              <a:gd name="connsiteY0" fmla="*/ 69282 h 692818"/>
              <a:gd name="connsiteX1" fmla="*/ 69282 w 1515665"/>
              <a:gd name="connsiteY1" fmla="*/ 0 h 692818"/>
              <a:gd name="connsiteX2" fmla="*/ 1446383 w 1515665"/>
              <a:gd name="connsiteY2" fmla="*/ 0 h 692818"/>
              <a:gd name="connsiteX3" fmla="*/ 1515665 w 1515665"/>
              <a:gd name="connsiteY3" fmla="*/ 69282 h 692818"/>
              <a:gd name="connsiteX4" fmla="*/ 1515665 w 1515665"/>
              <a:gd name="connsiteY4" fmla="*/ 623536 h 692818"/>
              <a:gd name="connsiteX5" fmla="*/ 1446383 w 1515665"/>
              <a:gd name="connsiteY5" fmla="*/ 692818 h 692818"/>
              <a:gd name="connsiteX6" fmla="*/ 69282 w 1515665"/>
              <a:gd name="connsiteY6" fmla="*/ 692818 h 692818"/>
              <a:gd name="connsiteX7" fmla="*/ 0 w 1515665"/>
              <a:gd name="connsiteY7" fmla="*/ 623536 h 692818"/>
              <a:gd name="connsiteX8" fmla="*/ 0 w 1515665"/>
              <a:gd name="connsiteY8" fmla="*/ 69282 h 69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5665" h="692818">
                <a:moveTo>
                  <a:pt x="0" y="69282"/>
                </a:moveTo>
                <a:cubicBezTo>
                  <a:pt x="0" y="31019"/>
                  <a:pt x="31019" y="0"/>
                  <a:pt x="69282" y="0"/>
                </a:cubicBezTo>
                <a:lnTo>
                  <a:pt x="1446383" y="0"/>
                </a:lnTo>
                <a:cubicBezTo>
                  <a:pt x="1484646" y="0"/>
                  <a:pt x="1515665" y="31019"/>
                  <a:pt x="1515665" y="69282"/>
                </a:cubicBezTo>
                <a:lnTo>
                  <a:pt x="1515665" y="623536"/>
                </a:lnTo>
                <a:cubicBezTo>
                  <a:pt x="1515665" y="661799"/>
                  <a:pt x="1484646" y="692818"/>
                  <a:pt x="1446383" y="692818"/>
                </a:cubicBezTo>
                <a:lnTo>
                  <a:pt x="69282" y="692818"/>
                </a:lnTo>
                <a:cubicBezTo>
                  <a:pt x="31019" y="692818"/>
                  <a:pt x="0" y="661799"/>
                  <a:pt x="0" y="623536"/>
                </a:cubicBezTo>
                <a:lnTo>
                  <a:pt x="0" y="69282"/>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34084" tIns="134084" rIns="134084" bIns="134084" numCol="1" spcCol="1270" anchor="ctr" anchorCtr="0">
            <a:noAutofit/>
          </a:bodyPr>
          <a:lstStyle/>
          <a:p>
            <a:pPr lvl="0" algn="ctr" defTabSz="711200">
              <a:lnSpc>
                <a:spcPct val="90000"/>
              </a:lnSpc>
              <a:spcBef>
                <a:spcPct val="0"/>
              </a:spcBef>
              <a:spcAft>
                <a:spcPct val="35000"/>
              </a:spcAft>
            </a:pPr>
            <a:r>
              <a:rPr lang="en-US" altLang="zh-CN" sz="1600" dirty="0" smtClean="0">
                <a:latin typeface="Arial"/>
                <a:ea typeface="DFHeiW5-GB"/>
                <a:cs typeface="SimSun"/>
                <a:sym typeface="Arial"/>
              </a:rPr>
              <a:t>Virtual SAN </a:t>
            </a:r>
            <a:r>
              <a:rPr lang="zh-CN" altLang="en-US" sz="1600" dirty="0" smtClean="0">
                <a:latin typeface="Arial"/>
                <a:ea typeface="DFHeiW5-GB"/>
                <a:cs typeface="SimSun"/>
                <a:sym typeface="Arial"/>
              </a:rPr>
              <a:t>呈现的</a:t>
            </a:r>
            <a:r>
              <a:rPr lang="zh-CN" altLang="en-US" sz="1600" b="1" kern="1200" dirty="0" smtClean="0">
                <a:latin typeface="Arial"/>
                <a:ea typeface="DFHeiW5-GB"/>
                <a:cs typeface="SimSun"/>
                <a:sym typeface="Arial"/>
              </a:rPr>
              <a:t>功能</a:t>
            </a:r>
            <a:endParaRPr lang="zh-CN" altLang="en-US" sz="1600" kern="1200" dirty="0">
              <a:latin typeface="Arial"/>
              <a:ea typeface="DFHeiW5-GB"/>
              <a:sym typeface="Arial"/>
            </a:endParaRPr>
          </a:p>
        </p:txBody>
      </p:sp>
      <p:sp>
        <p:nvSpPr>
          <p:cNvPr id="6" name="Chevron 5"/>
          <p:cNvSpPr/>
          <p:nvPr/>
        </p:nvSpPr>
        <p:spPr>
          <a:xfrm>
            <a:off x="2947757" y="4011378"/>
            <a:ext cx="1836416" cy="1337936"/>
          </a:xfrm>
          <a:prstGeom prst="chevron">
            <a:avLst>
              <a:gd name="adj" fmla="val 4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a:latin typeface="Arial"/>
              <a:ea typeface="DFHeiW5-GB"/>
              <a:sym typeface="Arial"/>
            </a:endParaRPr>
          </a:p>
        </p:txBody>
      </p:sp>
      <p:sp>
        <p:nvSpPr>
          <p:cNvPr id="7" name="Freeform 6"/>
          <p:cNvSpPr/>
          <p:nvPr/>
        </p:nvSpPr>
        <p:spPr>
          <a:xfrm>
            <a:off x="3392905" y="4300260"/>
            <a:ext cx="1652447" cy="1049054"/>
          </a:xfrm>
          <a:custGeom>
            <a:avLst/>
            <a:gdLst>
              <a:gd name="connsiteX0" fmla="*/ 0 w 1515665"/>
              <a:gd name="connsiteY0" fmla="*/ 69282 h 692818"/>
              <a:gd name="connsiteX1" fmla="*/ 69282 w 1515665"/>
              <a:gd name="connsiteY1" fmla="*/ 0 h 692818"/>
              <a:gd name="connsiteX2" fmla="*/ 1446383 w 1515665"/>
              <a:gd name="connsiteY2" fmla="*/ 0 h 692818"/>
              <a:gd name="connsiteX3" fmla="*/ 1515665 w 1515665"/>
              <a:gd name="connsiteY3" fmla="*/ 69282 h 692818"/>
              <a:gd name="connsiteX4" fmla="*/ 1515665 w 1515665"/>
              <a:gd name="connsiteY4" fmla="*/ 623536 h 692818"/>
              <a:gd name="connsiteX5" fmla="*/ 1446383 w 1515665"/>
              <a:gd name="connsiteY5" fmla="*/ 692818 h 692818"/>
              <a:gd name="connsiteX6" fmla="*/ 69282 w 1515665"/>
              <a:gd name="connsiteY6" fmla="*/ 692818 h 692818"/>
              <a:gd name="connsiteX7" fmla="*/ 0 w 1515665"/>
              <a:gd name="connsiteY7" fmla="*/ 623536 h 692818"/>
              <a:gd name="connsiteX8" fmla="*/ 0 w 1515665"/>
              <a:gd name="connsiteY8" fmla="*/ 69282 h 69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5665" h="692818">
                <a:moveTo>
                  <a:pt x="0" y="69282"/>
                </a:moveTo>
                <a:cubicBezTo>
                  <a:pt x="0" y="31019"/>
                  <a:pt x="31019" y="0"/>
                  <a:pt x="69282" y="0"/>
                </a:cubicBezTo>
                <a:lnTo>
                  <a:pt x="1446383" y="0"/>
                </a:lnTo>
                <a:cubicBezTo>
                  <a:pt x="1484646" y="0"/>
                  <a:pt x="1515665" y="31019"/>
                  <a:pt x="1515665" y="69282"/>
                </a:cubicBezTo>
                <a:lnTo>
                  <a:pt x="1515665" y="623536"/>
                </a:lnTo>
                <a:cubicBezTo>
                  <a:pt x="1515665" y="661799"/>
                  <a:pt x="1484646" y="692818"/>
                  <a:pt x="1446383" y="692818"/>
                </a:cubicBezTo>
                <a:lnTo>
                  <a:pt x="69282" y="692818"/>
                </a:lnTo>
                <a:cubicBezTo>
                  <a:pt x="31019" y="692818"/>
                  <a:pt x="0" y="661799"/>
                  <a:pt x="0" y="623536"/>
                </a:cubicBezTo>
                <a:lnTo>
                  <a:pt x="0" y="69282"/>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34084" tIns="134084" rIns="134084" bIns="134084" numCol="1" spcCol="1270" anchor="ctr" anchorCtr="0">
            <a:noAutofit/>
          </a:bodyPr>
          <a:lstStyle/>
          <a:p>
            <a:pPr lvl="0" algn="ctr" defTabSz="711200">
              <a:lnSpc>
                <a:spcPct val="90000"/>
              </a:lnSpc>
              <a:spcBef>
                <a:spcPct val="0"/>
              </a:spcBef>
              <a:spcAft>
                <a:spcPct val="35000"/>
              </a:spcAft>
            </a:pPr>
            <a:r>
              <a:rPr lang="zh-CN" altLang="en-US" sz="1600" kern="1200" dirty="0" smtClean="0">
                <a:latin typeface="Arial"/>
                <a:ea typeface="DFHeiW5-GB"/>
                <a:cs typeface="SimSun"/>
                <a:sym typeface="Arial"/>
              </a:rPr>
              <a:t>基于功能的</a:t>
            </a:r>
            <a:r>
              <a:rPr lang="en-US" altLang="zh-CN" sz="1600" kern="1200" dirty="0" smtClean="0">
                <a:latin typeface="Arial"/>
                <a:ea typeface="DFHeiW5-GB"/>
                <a:cs typeface="SimSun"/>
                <a:sym typeface="Arial"/>
              </a:rPr>
              <a:t/>
            </a:r>
            <a:br>
              <a:rPr lang="en-US" altLang="zh-CN" sz="1600" kern="1200" dirty="0" smtClean="0">
                <a:latin typeface="Arial"/>
                <a:ea typeface="DFHeiW5-GB"/>
                <a:cs typeface="SimSun"/>
                <a:sym typeface="Arial"/>
              </a:rPr>
            </a:br>
            <a:r>
              <a:rPr lang="zh-CN" altLang="en-US" sz="1600" kern="1200" dirty="0" smtClean="0">
                <a:latin typeface="Arial"/>
                <a:ea typeface="DFHeiW5-GB"/>
                <a:cs typeface="SimSun"/>
                <a:sym typeface="Arial"/>
              </a:rPr>
              <a:t>虚拟机</a:t>
            </a:r>
            <a:r>
              <a:rPr lang="zh-CN" altLang="en-US" sz="1600" b="1" kern="1200" dirty="0" smtClean="0">
                <a:latin typeface="Arial"/>
                <a:ea typeface="DFHeiW5-GB"/>
                <a:cs typeface="SimSun"/>
                <a:sym typeface="Arial"/>
              </a:rPr>
              <a:t>要求</a:t>
            </a:r>
            <a:endParaRPr lang="zh-CN" altLang="en-US" sz="1600" kern="1200" dirty="0">
              <a:latin typeface="Arial"/>
              <a:ea typeface="DFHeiW5-GB"/>
              <a:sym typeface="Arial"/>
            </a:endParaRPr>
          </a:p>
        </p:txBody>
      </p:sp>
      <p:sp>
        <p:nvSpPr>
          <p:cNvPr id="8" name="Chevron 7"/>
          <p:cNvSpPr/>
          <p:nvPr/>
        </p:nvSpPr>
        <p:spPr>
          <a:xfrm>
            <a:off x="5045352" y="4011378"/>
            <a:ext cx="1836416" cy="1337936"/>
          </a:xfrm>
          <a:prstGeom prst="chevron">
            <a:avLst>
              <a:gd name="adj" fmla="val 4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a:latin typeface="Arial"/>
              <a:ea typeface="DFHeiW5-GB"/>
              <a:sym typeface="Arial"/>
            </a:endParaRPr>
          </a:p>
        </p:txBody>
      </p:sp>
      <p:sp>
        <p:nvSpPr>
          <p:cNvPr id="9" name="Freeform 8"/>
          <p:cNvSpPr/>
          <p:nvPr/>
        </p:nvSpPr>
        <p:spPr>
          <a:xfrm>
            <a:off x="5535063" y="4300260"/>
            <a:ext cx="1780137" cy="1049054"/>
          </a:xfrm>
          <a:custGeom>
            <a:avLst/>
            <a:gdLst>
              <a:gd name="connsiteX0" fmla="*/ 0 w 1515665"/>
              <a:gd name="connsiteY0" fmla="*/ 69282 h 692818"/>
              <a:gd name="connsiteX1" fmla="*/ 69282 w 1515665"/>
              <a:gd name="connsiteY1" fmla="*/ 0 h 692818"/>
              <a:gd name="connsiteX2" fmla="*/ 1446383 w 1515665"/>
              <a:gd name="connsiteY2" fmla="*/ 0 h 692818"/>
              <a:gd name="connsiteX3" fmla="*/ 1515665 w 1515665"/>
              <a:gd name="connsiteY3" fmla="*/ 69282 h 692818"/>
              <a:gd name="connsiteX4" fmla="*/ 1515665 w 1515665"/>
              <a:gd name="connsiteY4" fmla="*/ 623536 h 692818"/>
              <a:gd name="connsiteX5" fmla="*/ 1446383 w 1515665"/>
              <a:gd name="connsiteY5" fmla="*/ 692818 h 692818"/>
              <a:gd name="connsiteX6" fmla="*/ 69282 w 1515665"/>
              <a:gd name="connsiteY6" fmla="*/ 692818 h 692818"/>
              <a:gd name="connsiteX7" fmla="*/ 0 w 1515665"/>
              <a:gd name="connsiteY7" fmla="*/ 623536 h 692818"/>
              <a:gd name="connsiteX8" fmla="*/ 0 w 1515665"/>
              <a:gd name="connsiteY8" fmla="*/ 69282 h 69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5665" h="692818">
                <a:moveTo>
                  <a:pt x="0" y="69282"/>
                </a:moveTo>
                <a:cubicBezTo>
                  <a:pt x="0" y="31019"/>
                  <a:pt x="31019" y="0"/>
                  <a:pt x="69282" y="0"/>
                </a:cubicBezTo>
                <a:lnTo>
                  <a:pt x="1446383" y="0"/>
                </a:lnTo>
                <a:cubicBezTo>
                  <a:pt x="1484646" y="0"/>
                  <a:pt x="1515665" y="31019"/>
                  <a:pt x="1515665" y="69282"/>
                </a:cubicBezTo>
                <a:lnTo>
                  <a:pt x="1515665" y="623536"/>
                </a:lnTo>
                <a:cubicBezTo>
                  <a:pt x="1515665" y="661799"/>
                  <a:pt x="1484646" y="692818"/>
                  <a:pt x="1446383" y="692818"/>
                </a:cubicBezTo>
                <a:lnTo>
                  <a:pt x="69282" y="692818"/>
                </a:lnTo>
                <a:cubicBezTo>
                  <a:pt x="31019" y="692818"/>
                  <a:pt x="0" y="661799"/>
                  <a:pt x="0" y="623536"/>
                </a:cubicBezTo>
                <a:lnTo>
                  <a:pt x="0" y="69282"/>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34084" tIns="134084" rIns="134084" bIns="134084" numCol="1" spcCol="1270" anchor="ctr" anchorCtr="0">
            <a:noAutofit/>
          </a:bodyPr>
          <a:lstStyle/>
          <a:p>
            <a:pPr lvl="0" algn="ctr" defTabSz="711200">
              <a:lnSpc>
                <a:spcPct val="90000"/>
              </a:lnSpc>
              <a:spcBef>
                <a:spcPct val="0"/>
              </a:spcBef>
              <a:spcAft>
                <a:spcPct val="35000"/>
              </a:spcAft>
            </a:pPr>
            <a:r>
              <a:rPr lang="zh-CN" altLang="en-US" sz="1600" kern="1200" dirty="0" smtClean="0">
                <a:latin typeface="Arial"/>
                <a:ea typeface="DFHeiW5-GB"/>
                <a:cs typeface="SimSun"/>
                <a:sym typeface="Arial"/>
              </a:rPr>
              <a:t>创建包含虚拟机</a:t>
            </a:r>
            <a:r>
              <a:rPr lang="zh-CN" altLang="en-US" sz="1600" b="1" kern="1200" dirty="0" smtClean="0">
                <a:latin typeface="Arial"/>
                <a:ea typeface="DFHeiW5-GB"/>
                <a:cs typeface="SimSun"/>
                <a:sym typeface="Arial"/>
              </a:rPr>
              <a:t>要求</a:t>
            </a:r>
            <a:r>
              <a:rPr lang="zh-CN" altLang="en-US" sz="1600" kern="1200" dirty="0" smtClean="0">
                <a:latin typeface="Arial"/>
                <a:ea typeface="DFHeiW5-GB"/>
                <a:cs typeface="SimSun"/>
                <a:sym typeface="Arial"/>
              </a:rPr>
              <a:t>的</a:t>
            </a:r>
            <a:r>
              <a:rPr lang="zh-CN" altLang="en-US" sz="1600" b="1" kern="1200" dirty="0" smtClean="0">
                <a:latin typeface="Arial"/>
                <a:ea typeface="DFHeiW5-GB"/>
                <a:cs typeface="SimSun"/>
                <a:sym typeface="Arial"/>
              </a:rPr>
              <a:t>策略</a:t>
            </a:r>
            <a:endParaRPr lang="zh-CN" altLang="en-US" sz="1600" b="1" kern="1200" dirty="0">
              <a:latin typeface="Arial"/>
              <a:ea typeface="DFHeiW5-GB"/>
              <a:sym typeface="Arial"/>
            </a:endParaRPr>
          </a:p>
        </p:txBody>
      </p:sp>
      <p:sp>
        <p:nvSpPr>
          <p:cNvPr id="2" name="TextBox 1"/>
          <p:cNvSpPr txBox="1"/>
          <p:nvPr/>
        </p:nvSpPr>
        <p:spPr>
          <a:xfrm>
            <a:off x="685800" y="1058779"/>
            <a:ext cx="7122695" cy="1569660"/>
          </a:xfrm>
          <a:prstGeom prst="rect">
            <a:avLst/>
          </a:prstGeom>
          <a:noFill/>
        </p:spPr>
        <p:txBody>
          <a:bodyPr wrap="square" rtlCol="0">
            <a:spAutoFit/>
          </a:bodyPr>
          <a:lstStyle/>
          <a:p>
            <a:pPr algn="l"/>
            <a:r>
              <a:rPr lang="zh-CN" altLang="en-US" sz="2000" b="1" dirty="0" smtClean="0">
                <a:solidFill>
                  <a:srgbClr val="000000"/>
                </a:solidFill>
                <a:latin typeface="Arial"/>
                <a:ea typeface="DFHeiW5-GB"/>
                <a:cs typeface="SimSun"/>
                <a:sym typeface="Arial"/>
              </a:rPr>
              <a:t>功能</a:t>
            </a:r>
            <a:r>
              <a:rPr lang="zh-CN" altLang="en-US" sz="2000" dirty="0" smtClean="0">
                <a:solidFill>
                  <a:srgbClr val="000000"/>
                </a:solidFill>
                <a:latin typeface="Arial"/>
                <a:ea typeface="DFHeiW5-GB"/>
                <a:cs typeface="SimSun"/>
                <a:sym typeface="Arial"/>
              </a:rPr>
              <a:t>就是底层存储向 </a:t>
            </a:r>
            <a:r>
              <a:rPr lang="en-US" altLang="zh-CN" sz="2000" dirty="0" err="1" smtClean="0">
                <a:solidFill>
                  <a:srgbClr val="000000"/>
                </a:solidFill>
                <a:latin typeface="Arial"/>
                <a:ea typeface="DFHeiW5-GB"/>
                <a:cs typeface="SimSun"/>
                <a:sym typeface="Arial"/>
              </a:rPr>
              <a:t>vCenter</a:t>
            </a:r>
            <a:r>
              <a:rPr lang="en-US" altLang="zh-CN" sz="2000" dirty="0" smtClean="0">
                <a:solidFill>
                  <a:srgbClr val="000000"/>
                </a:solidFill>
                <a:latin typeface="Arial"/>
                <a:ea typeface="DFHeiW5-GB"/>
                <a:cs typeface="SimSun"/>
                <a:sym typeface="Arial"/>
              </a:rPr>
              <a:t> </a:t>
            </a:r>
            <a:r>
              <a:rPr lang="zh-CN" altLang="en-US" sz="2000" dirty="0" smtClean="0">
                <a:solidFill>
                  <a:srgbClr val="000000"/>
                </a:solidFill>
                <a:latin typeface="Arial"/>
                <a:ea typeface="DFHeiW5-GB"/>
                <a:cs typeface="SimSun"/>
                <a:sym typeface="Arial"/>
              </a:rPr>
              <a:t>呈现的能力和它能够提供的用途。</a:t>
            </a:r>
          </a:p>
          <a:p>
            <a:pPr algn="l"/>
            <a:r>
              <a:rPr lang="zh-CN" altLang="en-US" sz="2000" b="1" dirty="0" smtClean="0">
                <a:solidFill>
                  <a:srgbClr val="000000"/>
                </a:solidFill>
                <a:latin typeface="Arial"/>
                <a:ea typeface="DFHeiW5-GB"/>
                <a:cs typeface="SimSun"/>
                <a:sym typeface="Arial"/>
              </a:rPr>
              <a:t>要求</a:t>
            </a:r>
            <a:r>
              <a:rPr lang="zh-CN" altLang="en-US" sz="2000" dirty="0" smtClean="0">
                <a:solidFill>
                  <a:srgbClr val="000000"/>
                </a:solidFill>
                <a:latin typeface="Arial"/>
                <a:ea typeface="DFHeiW5-GB"/>
                <a:cs typeface="SimSun"/>
                <a:sym typeface="Arial"/>
              </a:rPr>
              <a:t>就是我们对虚拟机</a:t>
            </a:r>
            <a:r>
              <a:rPr lang="en-US" altLang="zh-CN" sz="2000" dirty="0" smtClean="0">
                <a:solidFill>
                  <a:srgbClr val="000000"/>
                </a:solidFill>
                <a:latin typeface="Arial"/>
                <a:ea typeface="DFHeiW5-GB"/>
                <a:cs typeface="SimSun"/>
                <a:sym typeface="Arial"/>
              </a:rPr>
              <a:t>/</a:t>
            </a:r>
            <a:r>
              <a:rPr lang="zh-CN" altLang="en-US" sz="2000" dirty="0" smtClean="0">
                <a:solidFill>
                  <a:srgbClr val="000000"/>
                </a:solidFill>
                <a:latin typeface="Arial"/>
                <a:ea typeface="DFHeiW5-GB"/>
                <a:cs typeface="SimSun"/>
                <a:sym typeface="Arial"/>
              </a:rPr>
              <a:t>应用的期望。只能针对所提供的功能</a:t>
            </a:r>
            <a:r>
              <a:rPr lang="en-US" altLang="zh-CN" sz="2000" dirty="0" smtClean="0">
                <a:solidFill>
                  <a:srgbClr val="000000"/>
                </a:solidFill>
                <a:latin typeface="Arial"/>
                <a:ea typeface="DFHeiW5-GB"/>
                <a:cs typeface="SimSun"/>
                <a:sym typeface="Arial"/>
              </a:rPr>
              <a:t/>
            </a:r>
            <a:br>
              <a:rPr lang="en-US" altLang="zh-CN" sz="2000" dirty="0" smtClean="0">
                <a:solidFill>
                  <a:srgbClr val="000000"/>
                </a:solidFill>
                <a:latin typeface="Arial"/>
                <a:ea typeface="DFHeiW5-GB"/>
                <a:cs typeface="SimSun"/>
                <a:sym typeface="Arial"/>
              </a:rPr>
            </a:br>
            <a:r>
              <a:rPr lang="zh-CN" altLang="en-US" sz="2000" dirty="0" smtClean="0">
                <a:solidFill>
                  <a:srgbClr val="000000"/>
                </a:solidFill>
                <a:latin typeface="Arial"/>
                <a:ea typeface="DFHeiW5-GB"/>
                <a:cs typeface="SimSun"/>
                <a:sym typeface="Arial"/>
              </a:rPr>
              <a:t>提出要求。</a:t>
            </a:r>
          </a:p>
          <a:p>
            <a:pPr algn="l"/>
            <a:r>
              <a:rPr lang="zh-CN" altLang="en-US" sz="2000" b="1" dirty="0" smtClean="0">
                <a:solidFill>
                  <a:srgbClr val="000000"/>
                </a:solidFill>
                <a:latin typeface="Arial"/>
                <a:ea typeface="DFHeiW5-GB"/>
                <a:cs typeface="SimSun"/>
                <a:sym typeface="Arial"/>
              </a:rPr>
              <a:t>虚拟机存储策略</a:t>
            </a:r>
            <a:r>
              <a:rPr lang="zh-CN" altLang="en-US" sz="2000" dirty="0" smtClean="0">
                <a:solidFill>
                  <a:srgbClr val="000000"/>
                </a:solidFill>
                <a:latin typeface="Arial"/>
                <a:ea typeface="DFHeiW5-GB"/>
                <a:cs typeface="SimSun"/>
                <a:sym typeface="Arial"/>
              </a:rPr>
              <a:t>就是我们以功能形式提出的虚拟机要求。 </a:t>
            </a:r>
          </a:p>
        </p:txBody>
      </p:sp>
    </p:spTree>
    <p:extLst>
      <p:ext uri="{BB962C8B-B14F-4D97-AF65-F5344CB8AC3E}">
        <p14:creationId xmlns:p14="http://schemas.microsoft.com/office/powerpoint/2010/main" val="484331974"/>
      </p:ext>
    </p:extLst>
  </p:cSld>
  <p:clrMapOvr>
    <a:masterClrMapping/>
  </p:clrMapOvr>
  <p:transition>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zh-CN" altLang="en-US" dirty="0" smtClean="0">
                <a:latin typeface="Arial"/>
                <a:ea typeface="DFHeiW5-GB"/>
                <a:cs typeface="SimSun"/>
                <a:sym typeface="Arial"/>
              </a:rPr>
              <a:t>虚拟机存储策略</a:t>
            </a:r>
            <a:endParaRPr lang="zh-CN" altLang="en-US" dirty="0">
              <a:latin typeface="Arial"/>
              <a:ea typeface="DFHeiW5-GB"/>
              <a:sym typeface="Arial"/>
            </a:endParaRPr>
          </a:p>
        </p:txBody>
      </p:sp>
      <p:pic>
        <p:nvPicPr>
          <p:cNvPr id="6" name="Picture 17" descr="ICON_VM_basic_flat_R2_Q408.png"/>
          <p:cNvPicPr>
            <a:picLocks noChangeAspect="1"/>
          </p:cNvPicPr>
          <p:nvPr/>
        </p:nvPicPr>
        <p:blipFill>
          <a:blip r:embed="rId3" cstate="print"/>
          <a:srcRect/>
          <a:stretch>
            <a:fillRect/>
          </a:stretch>
        </p:blipFill>
        <p:spPr bwMode="auto">
          <a:xfrm>
            <a:off x="2413983" y="2945468"/>
            <a:ext cx="328848" cy="349051"/>
          </a:xfrm>
          <a:prstGeom prst="rect">
            <a:avLst/>
          </a:prstGeom>
          <a:noFill/>
          <a:ln w="9525">
            <a:noFill/>
            <a:miter lim="800000"/>
            <a:headEnd/>
            <a:tailEnd/>
          </a:ln>
        </p:spPr>
      </p:pic>
      <p:sp>
        <p:nvSpPr>
          <p:cNvPr id="10" name="Rectangle 9"/>
          <p:cNvSpPr/>
          <p:nvPr/>
        </p:nvSpPr>
        <p:spPr bwMode="auto">
          <a:xfrm>
            <a:off x="770858" y="5269713"/>
            <a:ext cx="3658712" cy="638354"/>
          </a:xfrm>
          <a:prstGeom prst="rect">
            <a:avLst/>
          </a:prstGeom>
          <a:solidFill>
            <a:schemeClr val="bg1"/>
          </a:solidFill>
          <a:ln w="19050">
            <a:solidFill>
              <a:schemeClr val="accent3"/>
            </a:solidFill>
            <a:prstDash val="dash"/>
            <a:round/>
            <a:headEnd/>
            <a:tailEnd/>
          </a:ln>
        </p:spPr>
        <p:txBody>
          <a:bodyPr wrap="none" lIns="0" tIns="0" rIns="0" bIns="0" rtlCol="0" anchor="ctr"/>
          <a:lstStyle>
            <a:defPPr>
              <a:defRPr lang="en-US"/>
            </a:defPPr>
            <a:lvl1pPr algn="ctr" rtl="0" fontAlgn="base">
              <a:spcBef>
                <a:spcPct val="0"/>
              </a:spcBef>
              <a:spcAft>
                <a:spcPct val="40000"/>
              </a:spcAft>
              <a:defRPr sz="2400" kern="1200">
                <a:solidFill>
                  <a:srgbClr val="0095D3"/>
                </a:solidFill>
                <a:latin typeface="Arial" charset="0"/>
                <a:ea typeface="ＭＳ Ｐゴシック" pitchFamily="34" charset="-128"/>
                <a:cs typeface="+mn-cs"/>
              </a:defRPr>
            </a:lvl1pPr>
            <a:lvl2pPr marL="457200" algn="ctr" rtl="0" fontAlgn="base">
              <a:spcBef>
                <a:spcPct val="0"/>
              </a:spcBef>
              <a:spcAft>
                <a:spcPct val="40000"/>
              </a:spcAft>
              <a:defRPr sz="2400" kern="1200">
                <a:solidFill>
                  <a:srgbClr val="0095D3"/>
                </a:solidFill>
                <a:latin typeface="Arial" charset="0"/>
                <a:ea typeface="ＭＳ Ｐゴシック" pitchFamily="34" charset="-128"/>
                <a:cs typeface="+mn-cs"/>
              </a:defRPr>
            </a:lvl2pPr>
            <a:lvl3pPr marL="914400" algn="ctr" rtl="0" fontAlgn="base">
              <a:spcBef>
                <a:spcPct val="0"/>
              </a:spcBef>
              <a:spcAft>
                <a:spcPct val="40000"/>
              </a:spcAft>
              <a:defRPr sz="2400" kern="1200">
                <a:solidFill>
                  <a:srgbClr val="0095D3"/>
                </a:solidFill>
                <a:latin typeface="Arial" charset="0"/>
                <a:ea typeface="ＭＳ Ｐゴシック" pitchFamily="34" charset="-128"/>
                <a:cs typeface="+mn-cs"/>
              </a:defRPr>
            </a:lvl3pPr>
            <a:lvl4pPr marL="1371600" algn="ctr" rtl="0" fontAlgn="base">
              <a:spcBef>
                <a:spcPct val="0"/>
              </a:spcBef>
              <a:spcAft>
                <a:spcPct val="40000"/>
              </a:spcAft>
              <a:defRPr sz="2400" kern="1200">
                <a:solidFill>
                  <a:srgbClr val="0095D3"/>
                </a:solidFill>
                <a:latin typeface="Arial" charset="0"/>
                <a:ea typeface="ＭＳ Ｐゴシック" pitchFamily="34" charset="-128"/>
                <a:cs typeface="+mn-cs"/>
              </a:defRPr>
            </a:lvl4pPr>
            <a:lvl5pPr marL="1828800" algn="ctr" rtl="0" fontAlgn="base">
              <a:spcBef>
                <a:spcPct val="0"/>
              </a:spcBef>
              <a:spcAft>
                <a:spcPct val="40000"/>
              </a:spcAft>
              <a:defRPr sz="2400" kern="1200">
                <a:solidFill>
                  <a:srgbClr val="0095D3"/>
                </a:solidFill>
                <a:latin typeface="Arial" charset="0"/>
                <a:ea typeface="ＭＳ Ｐゴシック" pitchFamily="34" charset="-128"/>
                <a:cs typeface="+mn-cs"/>
              </a:defRPr>
            </a:lvl5pPr>
            <a:lvl6pPr marL="2286000" algn="l" defTabSz="914400" rtl="0" eaLnBrk="1" latinLnBrk="0" hangingPunct="1">
              <a:defRPr sz="2400" kern="1200">
                <a:solidFill>
                  <a:srgbClr val="0095D3"/>
                </a:solidFill>
                <a:latin typeface="Arial" charset="0"/>
                <a:ea typeface="ＭＳ Ｐゴシック" pitchFamily="34" charset="-128"/>
                <a:cs typeface="+mn-cs"/>
              </a:defRPr>
            </a:lvl6pPr>
            <a:lvl7pPr marL="2743200" algn="l" defTabSz="914400" rtl="0" eaLnBrk="1" latinLnBrk="0" hangingPunct="1">
              <a:defRPr sz="2400" kern="1200">
                <a:solidFill>
                  <a:srgbClr val="0095D3"/>
                </a:solidFill>
                <a:latin typeface="Arial" charset="0"/>
                <a:ea typeface="ＭＳ Ｐゴシック" pitchFamily="34" charset="-128"/>
                <a:cs typeface="+mn-cs"/>
              </a:defRPr>
            </a:lvl7pPr>
            <a:lvl8pPr marL="3200400" algn="l" defTabSz="914400" rtl="0" eaLnBrk="1" latinLnBrk="0" hangingPunct="1">
              <a:defRPr sz="2400" kern="1200">
                <a:solidFill>
                  <a:srgbClr val="0095D3"/>
                </a:solidFill>
                <a:latin typeface="Arial" charset="0"/>
                <a:ea typeface="ＭＳ Ｐゴシック" pitchFamily="34" charset="-128"/>
                <a:cs typeface="+mn-cs"/>
              </a:defRPr>
            </a:lvl8pPr>
            <a:lvl9pPr marL="3657600" algn="l" defTabSz="914400" rtl="0" eaLnBrk="1" latinLnBrk="0" hangingPunct="1">
              <a:defRPr sz="2400" kern="1200">
                <a:solidFill>
                  <a:srgbClr val="0095D3"/>
                </a:solidFill>
                <a:latin typeface="Arial" charset="0"/>
                <a:ea typeface="ＭＳ Ｐゴシック" pitchFamily="34" charset="-128"/>
                <a:cs typeface="+mn-cs"/>
              </a:defRPr>
            </a:lvl9pPr>
          </a:lstStyle>
          <a:p>
            <a:pPr marL="0" marR="0" indent="0" algn="ctr" defTabSz="914400" eaLnBrk="1" latinLnBrk="0" hangingPunct="1">
              <a:lnSpc>
                <a:spcPct val="100000"/>
              </a:lnSpc>
              <a:buClrTx/>
              <a:buSzTx/>
              <a:buFontTx/>
              <a:buNone/>
              <a:tabLst/>
            </a:pPr>
            <a:endParaRPr lang="zh-CN" altLang="en-US" sz="1800" smtClean="0">
              <a:solidFill>
                <a:srgbClr val="FFFFFF"/>
              </a:solidFill>
              <a:latin typeface="Arial"/>
              <a:ea typeface="DFHeiW5-GB"/>
              <a:sym typeface="Arial"/>
            </a:endParaRPr>
          </a:p>
        </p:txBody>
      </p:sp>
      <p:pic>
        <p:nvPicPr>
          <p:cNvPr id="11" name="Picture 10" descr="ICON_VirtTriangle_flat_Q408.png"/>
          <p:cNvPicPr>
            <a:picLocks noChangeAspect="1"/>
          </p:cNvPicPr>
          <p:nvPr/>
        </p:nvPicPr>
        <p:blipFill>
          <a:blip r:embed="rId4" cstate="email"/>
          <a:srcRect/>
          <a:stretch>
            <a:fillRect/>
          </a:stretch>
        </p:blipFill>
        <p:spPr bwMode="auto">
          <a:xfrm>
            <a:off x="773642" y="4660831"/>
            <a:ext cx="1046896" cy="270565"/>
          </a:xfrm>
          <a:prstGeom prst="rect">
            <a:avLst/>
          </a:prstGeom>
          <a:noFill/>
          <a:ln w="9525">
            <a:noFill/>
            <a:miter lim="800000"/>
            <a:headEnd/>
            <a:tailEnd/>
          </a:ln>
        </p:spPr>
      </p:pic>
      <p:pic>
        <p:nvPicPr>
          <p:cNvPr id="12" name="Picture 11" descr="ICON_VirtTriangle_flat_Q408.png"/>
          <p:cNvPicPr>
            <a:picLocks noChangeAspect="1"/>
          </p:cNvPicPr>
          <p:nvPr/>
        </p:nvPicPr>
        <p:blipFill>
          <a:blip r:embed="rId4" cstate="email"/>
          <a:srcRect/>
          <a:stretch>
            <a:fillRect/>
          </a:stretch>
        </p:blipFill>
        <p:spPr bwMode="auto">
          <a:xfrm>
            <a:off x="2056951" y="4660832"/>
            <a:ext cx="1046896" cy="270560"/>
          </a:xfrm>
          <a:prstGeom prst="rect">
            <a:avLst/>
          </a:prstGeom>
          <a:noFill/>
          <a:ln w="9525">
            <a:noFill/>
            <a:miter lim="800000"/>
            <a:headEnd/>
            <a:tailEnd/>
          </a:ln>
        </p:spPr>
      </p:pic>
      <p:pic>
        <p:nvPicPr>
          <p:cNvPr id="13" name="Picture 12" descr="ICON_VirtTriangle_flat_Q408.png"/>
          <p:cNvPicPr>
            <a:picLocks noChangeAspect="1"/>
          </p:cNvPicPr>
          <p:nvPr/>
        </p:nvPicPr>
        <p:blipFill>
          <a:blip r:embed="rId4" cstate="email"/>
          <a:srcRect/>
          <a:stretch>
            <a:fillRect/>
          </a:stretch>
        </p:blipFill>
        <p:spPr bwMode="auto">
          <a:xfrm>
            <a:off x="3359627" y="4660832"/>
            <a:ext cx="1046896" cy="261035"/>
          </a:xfrm>
          <a:prstGeom prst="rect">
            <a:avLst/>
          </a:prstGeom>
          <a:noFill/>
          <a:ln w="9525">
            <a:noFill/>
            <a:miter lim="800000"/>
            <a:headEnd/>
            <a:tailEnd/>
          </a:ln>
        </p:spPr>
      </p:pic>
      <p:sp>
        <p:nvSpPr>
          <p:cNvPr id="14" name="Rounded Rectangle 13"/>
          <p:cNvSpPr/>
          <p:nvPr/>
        </p:nvSpPr>
        <p:spPr bwMode="auto">
          <a:xfrm>
            <a:off x="719331" y="3433569"/>
            <a:ext cx="3665221" cy="442366"/>
          </a:xfrm>
          <a:prstGeom prst="roundRect">
            <a:avLst/>
          </a:prstGeom>
          <a:gradFill>
            <a:gsLst>
              <a:gs pos="0">
                <a:srgbClr val="2F97D9"/>
              </a:gs>
              <a:gs pos="100000">
                <a:srgbClr val="8FD1F0"/>
              </a:gs>
            </a:gsLst>
          </a:gradFill>
          <a:ln w="12700">
            <a:solidFill>
              <a:srgbClr val="39A5E5"/>
            </a:solidFill>
            <a:headEnd type="none" w="med" len="med"/>
            <a:tailEnd type="none" w="med" len="med"/>
          </a:ln>
          <a:effectLst/>
          <a:scene3d>
            <a:camera prst="orthographicFront"/>
            <a:lightRig rig="threePt" dir="t"/>
          </a:scene3d>
          <a:sp3d>
            <a:bevelT w="25400" h="6350"/>
          </a:sp3d>
        </p:spPr>
        <p:style>
          <a:lnRef idx="1">
            <a:schemeClr val="accent4"/>
          </a:lnRef>
          <a:fillRef idx="3">
            <a:schemeClr val="accent4"/>
          </a:fillRef>
          <a:effectRef idx="2">
            <a:schemeClr val="accent4"/>
          </a:effectRef>
          <a:fontRef idx="minor">
            <a:schemeClr val="lt1"/>
          </a:fontRef>
        </p:style>
        <p:txBody>
          <a:bodyPr anchor="ctr"/>
          <a:lstStyle>
            <a:defPPr>
              <a:defRPr lang="en-US"/>
            </a:defPPr>
            <a:lvl1pPr algn="ctr" rtl="0" fontAlgn="base">
              <a:spcBef>
                <a:spcPct val="0"/>
              </a:spcBef>
              <a:spcAft>
                <a:spcPct val="40000"/>
              </a:spcAft>
              <a:defRPr sz="2400" kern="1200">
                <a:solidFill>
                  <a:schemeClr val="lt1"/>
                </a:solidFill>
                <a:latin typeface="+mn-lt"/>
                <a:ea typeface="+mn-ea"/>
                <a:cs typeface="+mn-cs"/>
              </a:defRPr>
            </a:lvl1pPr>
            <a:lvl2pPr marL="457200" algn="ctr" rtl="0" fontAlgn="base">
              <a:spcBef>
                <a:spcPct val="0"/>
              </a:spcBef>
              <a:spcAft>
                <a:spcPct val="40000"/>
              </a:spcAft>
              <a:defRPr sz="2400" kern="1200">
                <a:solidFill>
                  <a:schemeClr val="lt1"/>
                </a:solidFill>
                <a:latin typeface="+mn-lt"/>
                <a:ea typeface="+mn-ea"/>
                <a:cs typeface="+mn-cs"/>
              </a:defRPr>
            </a:lvl2pPr>
            <a:lvl3pPr marL="914400" algn="ctr" rtl="0" fontAlgn="base">
              <a:spcBef>
                <a:spcPct val="0"/>
              </a:spcBef>
              <a:spcAft>
                <a:spcPct val="40000"/>
              </a:spcAft>
              <a:defRPr sz="2400" kern="1200">
                <a:solidFill>
                  <a:schemeClr val="lt1"/>
                </a:solidFill>
                <a:latin typeface="+mn-lt"/>
                <a:ea typeface="+mn-ea"/>
                <a:cs typeface="+mn-cs"/>
              </a:defRPr>
            </a:lvl3pPr>
            <a:lvl4pPr marL="1371600" algn="ctr" rtl="0" fontAlgn="base">
              <a:spcBef>
                <a:spcPct val="0"/>
              </a:spcBef>
              <a:spcAft>
                <a:spcPct val="40000"/>
              </a:spcAft>
              <a:defRPr sz="2400" kern="1200">
                <a:solidFill>
                  <a:schemeClr val="lt1"/>
                </a:solidFill>
                <a:latin typeface="+mn-lt"/>
                <a:ea typeface="+mn-ea"/>
                <a:cs typeface="+mn-cs"/>
              </a:defRPr>
            </a:lvl4pPr>
            <a:lvl5pPr marL="1828800" algn="ctr" rtl="0" fontAlgn="base">
              <a:spcBef>
                <a:spcPct val="0"/>
              </a:spcBef>
              <a:spcAft>
                <a:spcPct val="4000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spcAft>
                <a:spcPct val="0"/>
              </a:spcAft>
            </a:pPr>
            <a:r>
              <a:rPr lang="en-US" altLang="zh-CN" sz="1600" b="1" smtClean="0">
                <a:solidFill>
                  <a:srgbClr val="FFFFFF"/>
                </a:solidFill>
                <a:latin typeface="Arial"/>
                <a:ea typeface="DFHeiW5-GB"/>
                <a:cs typeface="SimSun"/>
                <a:sym typeface="Arial"/>
              </a:rPr>
              <a:t>vSphere</a:t>
            </a:r>
            <a:endParaRPr lang="en-US" altLang="zh-CN" sz="1600" b="1">
              <a:solidFill>
                <a:srgbClr val="FFFFFF"/>
              </a:solidFill>
              <a:latin typeface="Arial"/>
              <a:ea typeface="DFHeiW5-GB"/>
              <a:cs typeface="SimSun"/>
              <a:sym typeface="Arial"/>
            </a:endParaRPr>
          </a:p>
        </p:txBody>
      </p:sp>
      <p:pic>
        <p:nvPicPr>
          <p:cNvPr id="15" name="Picture 14" descr="http://t0.gstatic.com/images?q=tbn:ANd9GcRwwChU02O_iT9y8vZQh-Gs-VAxs6P9rdghYc01LLbbpNzIMrON"/>
          <p:cNvPicPr>
            <a:picLocks noChangeAspect="1" noChangeArrowheads="1"/>
          </p:cNvPicPr>
          <p:nvPr/>
        </p:nvPicPr>
        <p:blipFill>
          <a:blip r:embed="rId5" cstate="print"/>
          <a:srcRect/>
          <a:stretch>
            <a:fillRect/>
          </a:stretch>
        </p:blipFill>
        <p:spPr bwMode="auto">
          <a:xfrm>
            <a:off x="1965953" y="5382104"/>
            <a:ext cx="306386" cy="306386"/>
          </a:xfrm>
          <a:prstGeom prst="rect">
            <a:avLst/>
          </a:prstGeom>
          <a:noFill/>
        </p:spPr>
      </p:pic>
      <p:pic>
        <p:nvPicPr>
          <p:cNvPr id="16" name="Picture 15" descr="http://t0.gstatic.com/images?q=tbn:ANd9GcRwwChU02O_iT9y8vZQh-Gs-VAxs6P9rdghYc01LLbbpNzIMrON"/>
          <p:cNvPicPr>
            <a:picLocks noChangeAspect="1" noChangeArrowheads="1"/>
          </p:cNvPicPr>
          <p:nvPr/>
        </p:nvPicPr>
        <p:blipFill>
          <a:blip r:embed="rId5" cstate="print"/>
          <a:srcRect/>
          <a:stretch>
            <a:fillRect/>
          </a:stretch>
        </p:blipFill>
        <p:spPr bwMode="auto">
          <a:xfrm>
            <a:off x="918203" y="5353529"/>
            <a:ext cx="306386" cy="306386"/>
          </a:xfrm>
          <a:prstGeom prst="rect">
            <a:avLst/>
          </a:prstGeom>
          <a:noFill/>
        </p:spPr>
      </p:pic>
      <p:pic>
        <p:nvPicPr>
          <p:cNvPr id="17" name="Picture 16" descr="ICON_Server_flat_Q408.png"/>
          <p:cNvPicPr>
            <a:picLocks noChangeAspect="1"/>
          </p:cNvPicPr>
          <p:nvPr/>
        </p:nvPicPr>
        <p:blipFill>
          <a:blip r:embed="rId6" cstate="print"/>
          <a:srcRect/>
          <a:stretch>
            <a:fillRect/>
          </a:stretch>
        </p:blipFill>
        <p:spPr bwMode="auto">
          <a:xfrm>
            <a:off x="759926" y="4985658"/>
            <a:ext cx="1056929" cy="249215"/>
          </a:xfrm>
          <a:prstGeom prst="rect">
            <a:avLst/>
          </a:prstGeom>
          <a:noFill/>
          <a:ln w="9525">
            <a:noFill/>
            <a:miter lim="800000"/>
            <a:headEnd/>
            <a:tailEnd/>
          </a:ln>
        </p:spPr>
      </p:pic>
      <p:pic>
        <p:nvPicPr>
          <p:cNvPr id="18" name="Picture 17" descr="ICON_Server_flat_Q408.png"/>
          <p:cNvPicPr>
            <a:picLocks noChangeAspect="1"/>
          </p:cNvPicPr>
          <p:nvPr/>
        </p:nvPicPr>
        <p:blipFill>
          <a:blip r:embed="rId6" cstate="print"/>
          <a:srcRect/>
          <a:stretch>
            <a:fillRect/>
          </a:stretch>
        </p:blipFill>
        <p:spPr bwMode="auto">
          <a:xfrm>
            <a:off x="1931540" y="4985658"/>
            <a:ext cx="1056929" cy="249215"/>
          </a:xfrm>
          <a:prstGeom prst="rect">
            <a:avLst/>
          </a:prstGeom>
          <a:noFill/>
          <a:ln w="9525">
            <a:noFill/>
            <a:miter lim="800000"/>
            <a:headEnd/>
            <a:tailEnd/>
          </a:ln>
        </p:spPr>
      </p:pic>
      <p:pic>
        <p:nvPicPr>
          <p:cNvPr id="19" name="Picture 18" descr="ICON_Server_flat_Q408.png"/>
          <p:cNvPicPr>
            <a:picLocks noChangeAspect="1"/>
          </p:cNvPicPr>
          <p:nvPr/>
        </p:nvPicPr>
        <p:blipFill>
          <a:blip r:embed="rId6" cstate="print"/>
          <a:srcRect/>
          <a:stretch>
            <a:fillRect/>
          </a:stretch>
        </p:blipFill>
        <p:spPr bwMode="auto">
          <a:xfrm>
            <a:off x="3372641" y="4983281"/>
            <a:ext cx="1056929" cy="249215"/>
          </a:xfrm>
          <a:prstGeom prst="rect">
            <a:avLst/>
          </a:prstGeom>
          <a:noFill/>
          <a:ln w="9525">
            <a:noFill/>
            <a:miter lim="800000"/>
            <a:headEnd/>
            <a:tailEnd/>
          </a:ln>
        </p:spPr>
      </p:pic>
      <p:sp>
        <p:nvSpPr>
          <p:cNvPr id="20" name="TextBox 39"/>
          <p:cNvSpPr txBox="1"/>
          <p:nvPr/>
        </p:nvSpPr>
        <p:spPr>
          <a:xfrm>
            <a:off x="2460293" y="5707939"/>
            <a:ext cx="565076" cy="107722"/>
          </a:xfrm>
          <a:prstGeom prst="rect">
            <a:avLst/>
          </a:prstGeom>
          <a:noFill/>
        </p:spPr>
        <p:txBody>
          <a:bodyPr wrap="square" lIns="0" tIns="0" rIns="0" bIns="0" rtlCol="0">
            <a:spAutoFit/>
          </a:bodyPr>
          <a:lstStyle>
            <a:defPPr>
              <a:defRPr lang="en-US"/>
            </a:defPPr>
            <a:lvl1pPr algn="ctr" rtl="0" fontAlgn="base">
              <a:spcBef>
                <a:spcPct val="0"/>
              </a:spcBef>
              <a:spcAft>
                <a:spcPct val="40000"/>
              </a:spcAft>
              <a:defRPr sz="2400" kern="1200">
                <a:solidFill>
                  <a:srgbClr val="0095D3"/>
                </a:solidFill>
                <a:latin typeface="Arial" charset="0"/>
                <a:ea typeface="ＭＳ Ｐゴシック" pitchFamily="34" charset="-128"/>
                <a:cs typeface="+mn-cs"/>
              </a:defRPr>
            </a:lvl1pPr>
            <a:lvl2pPr marL="457200" algn="ctr" rtl="0" fontAlgn="base">
              <a:spcBef>
                <a:spcPct val="0"/>
              </a:spcBef>
              <a:spcAft>
                <a:spcPct val="40000"/>
              </a:spcAft>
              <a:defRPr sz="2400" kern="1200">
                <a:solidFill>
                  <a:srgbClr val="0095D3"/>
                </a:solidFill>
                <a:latin typeface="Arial" charset="0"/>
                <a:ea typeface="ＭＳ Ｐゴシック" pitchFamily="34" charset="-128"/>
                <a:cs typeface="+mn-cs"/>
              </a:defRPr>
            </a:lvl2pPr>
            <a:lvl3pPr marL="914400" algn="ctr" rtl="0" fontAlgn="base">
              <a:spcBef>
                <a:spcPct val="0"/>
              </a:spcBef>
              <a:spcAft>
                <a:spcPct val="40000"/>
              </a:spcAft>
              <a:defRPr sz="2400" kern="1200">
                <a:solidFill>
                  <a:srgbClr val="0095D3"/>
                </a:solidFill>
                <a:latin typeface="Arial" charset="0"/>
                <a:ea typeface="ＭＳ Ｐゴシック" pitchFamily="34" charset="-128"/>
                <a:cs typeface="+mn-cs"/>
              </a:defRPr>
            </a:lvl3pPr>
            <a:lvl4pPr marL="1371600" algn="ctr" rtl="0" fontAlgn="base">
              <a:spcBef>
                <a:spcPct val="0"/>
              </a:spcBef>
              <a:spcAft>
                <a:spcPct val="40000"/>
              </a:spcAft>
              <a:defRPr sz="2400" kern="1200">
                <a:solidFill>
                  <a:srgbClr val="0095D3"/>
                </a:solidFill>
                <a:latin typeface="Arial" charset="0"/>
                <a:ea typeface="ＭＳ Ｐゴシック" pitchFamily="34" charset="-128"/>
                <a:cs typeface="+mn-cs"/>
              </a:defRPr>
            </a:lvl4pPr>
            <a:lvl5pPr marL="1828800" algn="ctr" rtl="0" fontAlgn="base">
              <a:spcBef>
                <a:spcPct val="0"/>
              </a:spcBef>
              <a:spcAft>
                <a:spcPct val="40000"/>
              </a:spcAft>
              <a:defRPr sz="2400" kern="1200">
                <a:solidFill>
                  <a:srgbClr val="0095D3"/>
                </a:solidFill>
                <a:latin typeface="Arial" charset="0"/>
                <a:ea typeface="ＭＳ Ｐゴシック" pitchFamily="34" charset="-128"/>
                <a:cs typeface="+mn-cs"/>
              </a:defRPr>
            </a:lvl5pPr>
            <a:lvl6pPr marL="2286000" algn="l" defTabSz="914400" rtl="0" eaLnBrk="1" latinLnBrk="0" hangingPunct="1">
              <a:defRPr sz="2400" kern="1200">
                <a:solidFill>
                  <a:srgbClr val="0095D3"/>
                </a:solidFill>
                <a:latin typeface="Arial" charset="0"/>
                <a:ea typeface="ＭＳ Ｐゴシック" pitchFamily="34" charset="-128"/>
                <a:cs typeface="+mn-cs"/>
              </a:defRPr>
            </a:lvl6pPr>
            <a:lvl7pPr marL="2743200" algn="l" defTabSz="914400" rtl="0" eaLnBrk="1" latinLnBrk="0" hangingPunct="1">
              <a:defRPr sz="2400" kern="1200">
                <a:solidFill>
                  <a:srgbClr val="0095D3"/>
                </a:solidFill>
                <a:latin typeface="Arial" charset="0"/>
                <a:ea typeface="ＭＳ Ｐゴシック" pitchFamily="34" charset="-128"/>
                <a:cs typeface="+mn-cs"/>
              </a:defRPr>
            </a:lvl7pPr>
            <a:lvl8pPr marL="3200400" algn="l" defTabSz="914400" rtl="0" eaLnBrk="1" latinLnBrk="0" hangingPunct="1">
              <a:defRPr sz="2400" kern="1200">
                <a:solidFill>
                  <a:srgbClr val="0095D3"/>
                </a:solidFill>
                <a:latin typeface="Arial" charset="0"/>
                <a:ea typeface="ＭＳ Ｐゴシック" pitchFamily="34" charset="-128"/>
                <a:cs typeface="+mn-cs"/>
              </a:defRPr>
            </a:lvl8pPr>
            <a:lvl9pPr marL="3657600" algn="l" defTabSz="914400" rtl="0" eaLnBrk="1" latinLnBrk="0" hangingPunct="1">
              <a:defRPr sz="2400" kern="1200">
                <a:solidFill>
                  <a:srgbClr val="0095D3"/>
                </a:solidFill>
                <a:latin typeface="Arial" charset="0"/>
                <a:ea typeface="ＭＳ Ｐゴシック" pitchFamily="34" charset="-128"/>
                <a:cs typeface="+mn-cs"/>
              </a:defRPr>
            </a:lvl9pPr>
          </a:lstStyle>
          <a:p>
            <a:pPr algn="l"/>
            <a:r>
              <a:rPr lang="zh-CN" altLang="en-US" sz="700" b="1" smtClean="0">
                <a:solidFill>
                  <a:srgbClr val="333333"/>
                </a:solidFill>
                <a:latin typeface="Arial"/>
                <a:ea typeface="DFHeiW5-GB"/>
                <a:cs typeface="SimSun"/>
                <a:sym typeface="Arial"/>
              </a:rPr>
              <a:t>硬盘</a:t>
            </a:r>
            <a:endParaRPr lang="zh-CN" altLang="en-US" sz="700" b="1">
              <a:solidFill>
                <a:srgbClr val="333333"/>
              </a:solidFill>
              <a:latin typeface="Arial"/>
              <a:ea typeface="DFHeiW5-GB"/>
              <a:cs typeface="SimSun"/>
              <a:sym typeface="Arial"/>
            </a:endParaRPr>
          </a:p>
        </p:txBody>
      </p:sp>
      <p:sp>
        <p:nvSpPr>
          <p:cNvPr id="21" name="TextBox 42"/>
          <p:cNvSpPr txBox="1"/>
          <p:nvPr/>
        </p:nvSpPr>
        <p:spPr>
          <a:xfrm>
            <a:off x="1343258" y="5721006"/>
            <a:ext cx="676669" cy="107722"/>
          </a:xfrm>
          <a:prstGeom prst="rect">
            <a:avLst/>
          </a:prstGeom>
          <a:noFill/>
        </p:spPr>
        <p:txBody>
          <a:bodyPr wrap="square" lIns="0" tIns="0" rIns="0" bIns="0" rtlCol="0">
            <a:spAutoFit/>
          </a:bodyPr>
          <a:lstStyle>
            <a:defPPr>
              <a:defRPr lang="en-US"/>
            </a:defPPr>
            <a:lvl1pPr algn="ctr" rtl="0" fontAlgn="base">
              <a:spcBef>
                <a:spcPct val="0"/>
              </a:spcBef>
              <a:spcAft>
                <a:spcPct val="40000"/>
              </a:spcAft>
              <a:defRPr sz="2400" kern="1200">
                <a:solidFill>
                  <a:srgbClr val="0095D3"/>
                </a:solidFill>
                <a:latin typeface="Arial" charset="0"/>
                <a:ea typeface="ＭＳ Ｐゴシック" pitchFamily="34" charset="-128"/>
                <a:cs typeface="+mn-cs"/>
              </a:defRPr>
            </a:lvl1pPr>
            <a:lvl2pPr marL="457200" algn="ctr" rtl="0" fontAlgn="base">
              <a:spcBef>
                <a:spcPct val="0"/>
              </a:spcBef>
              <a:spcAft>
                <a:spcPct val="40000"/>
              </a:spcAft>
              <a:defRPr sz="2400" kern="1200">
                <a:solidFill>
                  <a:srgbClr val="0095D3"/>
                </a:solidFill>
                <a:latin typeface="Arial" charset="0"/>
                <a:ea typeface="ＭＳ Ｐゴシック" pitchFamily="34" charset="-128"/>
                <a:cs typeface="+mn-cs"/>
              </a:defRPr>
            </a:lvl2pPr>
            <a:lvl3pPr marL="914400" algn="ctr" rtl="0" fontAlgn="base">
              <a:spcBef>
                <a:spcPct val="0"/>
              </a:spcBef>
              <a:spcAft>
                <a:spcPct val="40000"/>
              </a:spcAft>
              <a:defRPr sz="2400" kern="1200">
                <a:solidFill>
                  <a:srgbClr val="0095D3"/>
                </a:solidFill>
                <a:latin typeface="Arial" charset="0"/>
                <a:ea typeface="ＭＳ Ｐゴシック" pitchFamily="34" charset="-128"/>
                <a:cs typeface="+mn-cs"/>
              </a:defRPr>
            </a:lvl3pPr>
            <a:lvl4pPr marL="1371600" algn="ctr" rtl="0" fontAlgn="base">
              <a:spcBef>
                <a:spcPct val="0"/>
              </a:spcBef>
              <a:spcAft>
                <a:spcPct val="40000"/>
              </a:spcAft>
              <a:defRPr sz="2400" kern="1200">
                <a:solidFill>
                  <a:srgbClr val="0095D3"/>
                </a:solidFill>
                <a:latin typeface="Arial" charset="0"/>
                <a:ea typeface="ＭＳ Ｐゴシック" pitchFamily="34" charset="-128"/>
                <a:cs typeface="+mn-cs"/>
              </a:defRPr>
            </a:lvl4pPr>
            <a:lvl5pPr marL="1828800" algn="ctr" rtl="0" fontAlgn="base">
              <a:spcBef>
                <a:spcPct val="0"/>
              </a:spcBef>
              <a:spcAft>
                <a:spcPct val="40000"/>
              </a:spcAft>
              <a:defRPr sz="2400" kern="1200">
                <a:solidFill>
                  <a:srgbClr val="0095D3"/>
                </a:solidFill>
                <a:latin typeface="Arial" charset="0"/>
                <a:ea typeface="ＭＳ Ｐゴシック" pitchFamily="34" charset="-128"/>
                <a:cs typeface="+mn-cs"/>
              </a:defRPr>
            </a:lvl5pPr>
            <a:lvl6pPr marL="2286000" algn="l" defTabSz="914400" rtl="0" eaLnBrk="1" latinLnBrk="0" hangingPunct="1">
              <a:defRPr sz="2400" kern="1200">
                <a:solidFill>
                  <a:srgbClr val="0095D3"/>
                </a:solidFill>
                <a:latin typeface="Arial" charset="0"/>
                <a:ea typeface="ＭＳ Ｐゴシック" pitchFamily="34" charset="-128"/>
                <a:cs typeface="+mn-cs"/>
              </a:defRPr>
            </a:lvl6pPr>
            <a:lvl7pPr marL="2743200" algn="l" defTabSz="914400" rtl="0" eaLnBrk="1" latinLnBrk="0" hangingPunct="1">
              <a:defRPr sz="2400" kern="1200">
                <a:solidFill>
                  <a:srgbClr val="0095D3"/>
                </a:solidFill>
                <a:latin typeface="Arial" charset="0"/>
                <a:ea typeface="ＭＳ Ｐゴシック" pitchFamily="34" charset="-128"/>
                <a:cs typeface="+mn-cs"/>
              </a:defRPr>
            </a:lvl7pPr>
            <a:lvl8pPr marL="3200400" algn="l" defTabSz="914400" rtl="0" eaLnBrk="1" latinLnBrk="0" hangingPunct="1">
              <a:defRPr sz="2400" kern="1200">
                <a:solidFill>
                  <a:srgbClr val="0095D3"/>
                </a:solidFill>
                <a:latin typeface="Arial" charset="0"/>
                <a:ea typeface="ＭＳ Ｐゴシック" pitchFamily="34" charset="-128"/>
                <a:cs typeface="+mn-cs"/>
              </a:defRPr>
            </a:lvl8pPr>
            <a:lvl9pPr marL="3657600" algn="l" defTabSz="914400" rtl="0" eaLnBrk="1" latinLnBrk="0" hangingPunct="1">
              <a:defRPr sz="2400" kern="1200">
                <a:solidFill>
                  <a:srgbClr val="0095D3"/>
                </a:solidFill>
                <a:latin typeface="Arial" charset="0"/>
                <a:ea typeface="ＭＳ Ｐゴシック" pitchFamily="34" charset="-128"/>
                <a:cs typeface="+mn-cs"/>
              </a:defRPr>
            </a:lvl9pPr>
          </a:lstStyle>
          <a:p>
            <a:pPr algn="l"/>
            <a:r>
              <a:rPr lang="zh-CN" altLang="en-US" sz="700" b="1" smtClean="0">
                <a:solidFill>
                  <a:srgbClr val="333333"/>
                </a:solidFill>
                <a:latin typeface="Arial"/>
                <a:ea typeface="DFHeiW5-GB"/>
                <a:cs typeface="SimSun"/>
                <a:sym typeface="Arial"/>
              </a:rPr>
              <a:t>硬盘</a:t>
            </a:r>
            <a:endParaRPr lang="zh-CN" altLang="en-US" sz="700" b="1">
              <a:solidFill>
                <a:srgbClr val="333333"/>
              </a:solidFill>
              <a:latin typeface="Arial"/>
              <a:ea typeface="DFHeiW5-GB"/>
              <a:cs typeface="SimSun"/>
              <a:sym typeface="Arial"/>
            </a:endParaRPr>
          </a:p>
        </p:txBody>
      </p:sp>
      <p:pic>
        <p:nvPicPr>
          <p:cNvPr id="22" name="Picture 21" descr="ICON_DiscDrive_Q308"/>
          <p:cNvPicPr>
            <a:picLocks noChangeAspect="1" noChangeArrowheads="1"/>
          </p:cNvPicPr>
          <p:nvPr/>
        </p:nvPicPr>
        <p:blipFill>
          <a:blip r:embed="rId7" cstate="print"/>
          <a:srcRect/>
          <a:stretch>
            <a:fillRect/>
          </a:stretch>
        </p:blipFill>
        <p:spPr bwMode="auto">
          <a:xfrm>
            <a:off x="1089869" y="5295703"/>
            <a:ext cx="556999" cy="380087"/>
          </a:xfrm>
          <a:prstGeom prst="rect">
            <a:avLst/>
          </a:prstGeom>
          <a:noFill/>
          <a:ln w="9525">
            <a:noFill/>
            <a:miter lim="800000"/>
            <a:headEnd/>
            <a:tailEnd/>
          </a:ln>
        </p:spPr>
      </p:pic>
      <p:pic>
        <p:nvPicPr>
          <p:cNvPr id="23" name="Picture 22" descr="ICON_DiscDrive_Q308"/>
          <p:cNvPicPr>
            <a:picLocks noChangeAspect="1" noChangeArrowheads="1"/>
          </p:cNvPicPr>
          <p:nvPr/>
        </p:nvPicPr>
        <p:blipFill>
          <a:blip r:embed="rId7" cstate="print"/>
          <a:srcRect/>
          <a:stretch>
            <a:fillRect/>
          </a:stretch>
        </p:blipFill>
        <p:spPr bwMode="auto">
          <a:xfrm>
            <a:off x="1327994" y="5343328"/>
            <a:ext cx="556999" cy="380087"/>
          </a:xfrm>
          <a:prstGeom prst="rect">
            <a:avLst/>
          </a:prstGeom>
          <a:noFill/>
          <a:ln w="9525">
            <a:noFill/>
            <a:miter lim="800000"/>
            <a:headEnd/>
            <a:tailEnd/>
          </a:ln>
        </p:spPr>
      </p:pic>
      <p:pic>
        <p:nvPicPr>
          <p:cNvPr id="24" name="Picture 23" descr="ICON_DiscDrive_Q308"/>
          <p:cNvPicPr>
            <a:picLocks noChangeAspect="1" noChangeArrowheads="1"/>
          </p:cNvPicPr>
          <p:nvPr/>
        </p:nvPicPr>
        <p:blipFill>
          <a:blip r:embed="rId7" cstate="print"/>
          <a:srcRect/>
          <a:stretch>
            <a:fillRect/>
          </a:stretch>
        </p:blipFill>
        <p:spPr bwMode="auto">
          <a:xfrm>
            <a:off x="2156669" y="5305228"/>
            <a:ext cx="556999" cy="380087"/>
          </a:xfrm>
          <a:prstGeom prst="rect">
            <a:avLst/>
          </a:prstGeom>
          <a:noFill/>
          <a:ln w="9525">
            <a:noFill/>
            <a:miter lim="800000"/>
            <a:headEnd/>
            <a:tailEnd/>
          </a:ln>
        </p:spPr>
      </p:pic>
      <p:pic>
        <p:nvPicPr>
          <p:cNvPr id="25" name="Picture 24" descr="ICON_DiscDrive_Q308"/>
          <p:cNvPicPr>
            <a:picLocks noChangeAspect="1" noChangeArrowheads="1"/>
          </p:cNvPicPr>
          <p:nvPr/>
        </p:nvPicPr>
        <p:blipFill>
          <a:blip r:embed="rId7" cstate="print"/>
          <a:srcRect/>
          <a:stretch>
            <a:fillRect/>
          </a:stretch>
        </p:blipFill>
        <p:spPr bwMode="auto">
          <a:xfrm>
            <a:off x="2442419" y="5314753"/>
            <a:ext cx="556999" cy="380087"/>
          </a:xfrm>
          <a:prstGeom prst="rect">
            <a:avLst/>
          </a:prstGeom>
          <a:noFill/>
          <a:ln w="9525">
            <a:noFill/>
            <a:miter lim="800000"/>
            <a:headEnd/>
            <a:tailEnd/>
          </a:ln>
        </p:spPr>
      </p:pic>
      <p:sp>
        <p:nvSpPr>
          <p:cNvPr id="26" name="TextBox 59"/>
          <p:cNvSpPr txBox="1"/>
          <p:nvPr/>
        </p:nvSpPr>
        <p:spPr>
          <a:xfrm>
            <a:off x="886058" y="5644806"/>
            <a:ext cx="429019" cy="123111"/>
          </a:xfrm>
          <a:prstGeom prst="rect">
            <a:avLst/>
          </a:prstGeom>
          <a:noFill/>
        </p:spPr>
        <p:txBody>
          <a:bodyPr wrap="square" lIns="0" tIns="0" rIns="0" bIns="0" rtlCol="0">
            <a:spAutoFit/>
          </a:bodyPr>
          <a:lstStyle>
            <a:defPPr>
              <a:defRPr lang="en-US"/>
            </a:defPPr>
            <a:lvl1pPr algn="ctr" rtl="0" fontAlgn="base">
              <a:spcBef>
                <a:spcPct val="0"/>
              </a:spcBef>
              <a:spcAft>
                <a:spcPct val="40000"/>
              </a:spcAft>
              <a:defRPr sz="2400" kern="1200">
                <a:solidFill>
                  <a:srgbClr val="0095D3"/>
                </a:solidFill>
                <a:latin typeface="Arial" charset="0"/>
                <a:ea typeface="ＭＳ Ｐゴシック" pitchFamily="34" charset="-128"/>
                <a:cs typeface="+mn-cs"/>
              </a:defRPr>
            </a:lvl1pPr>
            <a:lvl2pPr marL="457200" algn="ctr" rtl="0" fontAlgn="base">
              <a:spcBef>
                <a:spcPct val="0"/>
              </a:spcBef>
              <a:spcAft>
                <a:spcPct val="40000"/>
              </a:spcAft>
              <a:defRPr sz="2400" kern="1200">
                <a:solidFill>
                  <a:srgbClr val="0095D3"/>
                </a:solidFill>
                <a:latin typeface="Arial" charset="0"/>
                <a:ea typeface="ＭＳ Ｐゴシック" pitchFamily="34" charset="-128"/>
                <a:cs typeface="+mn-cs"/>
              </a:defRPr>
            </a:lvl2pPr>
            <a:lvl3pPr marL="914400" algn="ctr" rtl="0" fontAlgn="base">
              <a:spcBef>
                <a:spcPct val="0"/>
              </a:spcBef>
              <a:spcAft>
                <a:spcPct val="40000"/>
              </a:spcAft>
              <a:defRPr sz="2400" kern="1200">
                <a:solidFill>
                  <a:srgbClr val="0095D3"/>
                </a:solidFill>
                <a:latin typeface="Arial" charset="0"/>
                <a:ea typeface="ＭＳ Ｐゴシック" pitchFamily="34" charset="-128"/>
                <a:cs typeface="+mn-cs"/>
              </a:defRPr>
            </a:lvl3pPr>
            <a:lvl4pPr marL="1371600" algn="ctr" rtl="0" fontAlgn="base">
              <a:spcBef>
                <a:spcPct val="0"/>
              </a:spcBef>
              <a:spcAft>
                <a:spcPct val="40000"/>
              </a:spcAft>
              <a:defRPr sz="2400" kern="1200">
                <a:solidFill>
                  <a:srgbClr val="0095D3"/>
                </a:solidFill>
                <a:latin typeface="Arial" charset="0"/>
                <a:ea typeface="ＭＳ Ｐゴシック" pitchFamily="34" charset="-128"/>
                <a:cs typeface="+mn-cs"/>
              </a:defRPr>
            </a:lvl4pPr>
            <a:lvl5pPr marL="1828800" algn="ctr" rtl="0" fontAlgn="base">
              <a:spcBef>
                <a:spcPct val="0"/>
              </a:spcBef>
              <a:spcAft>
                <a:spcPct val="40000"/>
              </a:spcAft>
              <a:defRPr sz="2400" kern="1200">
                <a:solidFill>
                  <a:srgbClr val="0095D3"/>
                </a:solidFill>
                <a:latin typeface="Arial" charset="0"/>
                <a:ea typeface="ＭＳ Ｐゴシック" pitchFamily="34" charset="-128"/>
                <a:cs typeface="+mn-cs"/>
              </a:defRPr>
            </a:lvl5pPr>
            <a:lvl6pPr marL="2286000" algn="l" defTabSz="914400" rtl="0" eaLnBrk="1" latinLnBrk="0" hangingPunct="1">
              <a:defRPr sz="2400" kern="1200">
                <a:solidFill>
                  <a:srgbClr val="0095D3"/>
                </a:solidFill>
                <a:latin typeface="Arial" charset="0"/>
                <a:ea typeface="ＭＳ Ｐゴシック" pitchFamily="34" charset="-128"/>
                <a:cs typeface="+mn-cs"/>
              </a:defRPr>
            </a:lvl6pPr>
            <a:lvl7pPr marL="2743200" algn="l" defTabSz="914400" rtl="0" eaLnBrk="1" latinLnBrk="0" hangingPunct="1">
              <a:defRPr sz="2400" kern="1200">
                <a:solidFill>
                  <a:srgbClr val="0095D3"/>
                </a:solidFill>
                <a:latin typeface="Arial" charset="0"/>
                <a:ea typeface="ＭＳ Ｐゴシック" pitchFamily="34" charset="-128"/>
                <a:cs typeface="+mn-cs"/>
              </a:defRPr>
            </a:lvl7pPr>
            <a:lvl8pPr marL="3200400" algn="l" defTabSz="914400" rtl="0" eaLnBrk="1" latinLnBrk="0" hangingPunct="1">
              <a:defRPr sz="2400" kern="1200">
                <a:solidFill>
                  <a:srgbClr val="0095D3"/>
                </a:solidFill>
                <a:latin typeface="Arial" charset="0"/>
                <a:ea typeface="ＭＳ Ｐゴシック" pitchFamily="34" charset="-128"/>
                <a:cs typeface="+mn-cs"/>
              </a:defRPr>
            </a:lvl8pPr>
            <a:lvl9pPr marL="3657600" algn="l" defTabSz="914400" rtl="0" eaLnBrk="1" latinLnBrk="0" hangingPunct="1">
              <a:defRPr sz="2400" kern="1200">
                <a:solidFill>
                  <a:srgbClr val="0095D3"/>
                </a:solidFill>
                <a:latin typeface="Arial" charset="0"/>
                <a:ea typeface="ＭＳ Ｐゴシック" pitchFamily="34" charset="-128"/>
                <a:cs typeface="+mn-cs"/>
              </a:defRPr>
            </a:lvl9pPr>
          </a:lstStyle>
          <a:p>
            <a:pPr algn="l"/>
            <a:r>
              <a:rPr lang="en-US" altLang="zh-CN" sz="800" b="1" smtClean="0">
                <a:solidFill>
                  <a:srgbClr val="333333"/>
                </a:solidFill>
                <a:latin typeface="Arial"/>
                <a:ea typeface="DFHeiW5-GB"/>
                <a:cs typeface="SimSun"/>
                <a:sym typeface="Arial"/>
              </a:rPr>
              <a:t>SSD</a:t>
            </a:r>
            <a:endParaRPr lang="en-US" altLang="zh-CN" sz="800" b="1">
              <a:solidFill>
                <a:srgbClr val="333333"/>
              </a:solidFill>
              <a:latin typeface="Arial"/>
              <a:ea typeface="DFHeiW5-GB"/>
              <a:cs typeface="SimSun"/>
              <a:sym typeface="Arial"/>
            </a:endParaRPr>
          </a:p>
        </p:txBody>
      </p:sp>
      <p:sp>
        <p:nvSpPr>
          <p:cNvPr id="27" name="TextBox 60"/>
          <p:cNvSpPr txBox="1"/>
          <p:nvPr/>
        </p:nvSpPr>
        <p:spPr>
          <a:xfrm>
            <a:off x="1981433" y="5663856"/>
            <a:ext cx="429019" cy="123111"/>
          </a:xfrm>
          <a:prstGeom prst="rect">
            <a:avLst/>
          </a:prstGeom>
          <a:noFill/>
        </p:spPr>
        <p:txBody>
          <a:bodyPr wrap="square" lIns="0" tIns="0" rIns="0" bIns="0" rtlCol="0">
            <a:spAutoFit/>
          </a:bodyPr>
          <a:lstStyle>
            <a:defPPr>
              <a:defRPr lang="en-US"/>
            </a:defPPr>
            <a:lvl1pPr algn="ctr" rtl="0" fontAlgn="base">
              <a:spcBef>
                <a:spcPct val="0"/>
              </a:spcBef>
              <a:spcAft>
                <a:spcPct val="40000"/>
              </a:spcAft>
              <a:defRPr sz="2400" kern="1200">
                <a:solidFill>
                  <a:srgbClr val="0095D3"/>
                </a:solidFill>
                <a:latin typeface="Arial" charset="0"/>
                <a:ea typeface="ＭＳ Ｐゴシック" pitchFamily="34" charset="-128"/>
                <a:cs typeface="+mn-cs"/>
              </a:defRPr>
            </a:lvl1pPr>
            <a:lvl2pPr marL="457200" algn="ctr" rtl="0" fontAlgn="base">
              <a:spcBef>
                <a:spcPct val="0"/>
              </a:spcBef>
              <a:spcAft>
                <a:spcPct val="40000"/>
              </a:spcAft>
              <a:defRPr sz="2400" kern="1200">
                <a:solidFill>
                  <a:srgbClr val="0095D3"/>
                </a:solidFill>
                <a:latin typeface="Arial" charset="0"/>
                <a:ea typeface="ＭＳ Ｐゴシック" pitchFamily="34" charset="-128"/>
                <a:cs typeface="+mn-cs"/>
              </a:defRPr>
            </a:lvl2pPr>
            <a:lvl3pPr marL="914400" algn="ctr" rtl="0" fontAlgn="base">
              <a:spcBef>
                <a:spcPct val="0"/>
              </a:spcBef>
              <a:spcAft>
                <a:spcPct val="40000"/>
              </a:spcAft>
              <a:defRPr sz="2400" kern="1200">
                <a:solidFill>
                  <a:srgbClr val="0095D3"/>
                </a:solidFill>
                <a:latin typeface="Arial" charset="0"/>
                <a:ea typeface="ＭＳ Ｐゴシック" pitchFamily="34" charset="-128"/>
                <a:cs typeface="+mn-cs"/>
              </a:defRPr>
            </a:lvl3pPr>
            <a:lvl4pPr marL="1371600" algn="ctr" rtl="0" fontAlgn="base">
              <a:spcBef>
                <a:spcPct val="0"/>
              </a:spcBef>
              <a:spcAft>
                <a:spcPct val="40000"/>
              </a:spcAft>
              <a:defRPr sz="2400" kern="1200">
                <a:solidFill>
                  <a:srgbClr val="0095D3"/>
                </a:solidFill>
                <a:latin typeface="Arial" charset="0"/>
                <a:ea typeface="ＭＳ Ｐゴシック" pitchFamily="34" charset="-128"/>
                <a:cs typeface="+mn-cs"/>
              </a:defRPr>
            </a:lvl4pPr>
            <a:lvl5pPr marL="1828800" algn="ctr" rtl="0" fontAlgn="base">
              <a:spcBef>
                <a:spcPct val="0"/>
              </a:spcBef>
              <a:spcAft>
                <a:spcPct val="40000"/>
              </a:spcAft>
              <a:defRPr sz="2400" kern="1200">
                <a:solidFill>
                  <a:srgbClr val="0095D3"/>
                </a:solidFill>
                <a:latin typeface="Arial" charset="0"/>
                <a:ea typeface="ＭＳ Ｐゴシック" pitchFamily="34" charset="-128"/>
                <a:cs typeface="+mn-cs"/>
              </a:defRPr>
            </a:lvl5pPr>
            <a:lvl6pPr marL="2286000" algn="l" defTabSz="914400" rtl="0" eaLnBrk="1" latinLnBrk="0" hangingPunct="1">
              <a:defRPr sz="2400" kern="1200">
                <a:solidFill>
                  <a:srgbClr val="0095D3"/>
                </a:solidFill>
                <a:latin typeface="Arial" charset="0"/>
                <a:ea typeface="ＭＳ Ｐゴシック" pitchFamily="34" charset="-128"/>
                <a:cs typeface="+mn-cs"/>
              </a:defRPr>
            </a:lvl6pPr>
            <a:lvl7pPr marL="2743200" algn="l" defTabSz="914400" rtl="0" eaLnBrk="1" latinLnBrk="0" hangingPunct="1">
              <a:defRPr sz="2400" kern="1200">
                <a:solidFill>
                  <a:srgbClr val="0095D3"/>
                </a:solidFill>
                <a:latin typeface="Arial" charset="0"/>
                <a:ea typeface="ＭＳ Ｐゴシック" pitchFamily="34" charset="-128"/>
                <a:cs typeface="+mn-cs"/>
              </a:defRPr>
            </a:lvl7pPr>
            <a:lvl8pPr marL="3200400" algn="l" defTabSz="914400" rtl="0" eaLnBrk="1" latinLnBrk="0" hangingPunct="1">
              <a:defRPr sz="2400" kern="1200">
                <a:solidFill>
                  <a:srgbClr val="0095D3"/>
                </a:solidFill>
                <a:latin typeface="Arial" charset="0"/>
                <a:ea typeface="ＭＳ Ｐゴシック" pitchFamily="34" charset="-128"/>
                <a:cs typeface="+mn-cs"/>
              </a:defRPr>
            </a:lvl8pPr>
            <a:lvl9pPr marL="3657600" algn="l" defTabSz="914400" rtl="0" eaLnBrk="1" latinLnBrk="0" hangingPunct="1">
              <a:defRPr sz="2400" kern="1200">
                <a:solidFill>
                  <a:srgbClr val="0095D3"/>
                </a:solidFill>
                <a:latin typeface="Arial" charset="0"/>
                <a:ea typeface="ＭＳ Ｐゴシック" pitchFamily="34" charset="-128"/>
                <a:cs typeface="+mn-cs"/>
              </a:defRPr>
            </a:lvl9pPr>
          </a:lstStyle>
          <a:p>
            <a:pPr algn="l"/>
            <a:r>
              <a:rPr lang="en-US" altLang="zh-CN" sz="800" b="1" smtClean="0">
                <a:solidFill>
                  <a:srgbClr val="333333"/>
                </a:solidFill>
                <a:latin typeface="Arial"/>
                <a:ea typeface="DFHeiW5-GB"/>
                <a:cs typeface="SimSun"/>
                <a:sym typeface="Arial"/>
              </a:rPr>
              <a:t>SSD</a:t>
            </a:r>
            <a:endParaRPr lang="en-US" altLang="zh-CN" sz="800" b="1">
              <a:solidFill>
                <a:srgbClr val="333333"/>
              </a:solidFill>
              <a:latin typeface="Arial"/>
              <a:ea typeface="DFHeiW5-GB"/>
              <a:cs typeface="SimSun"/>
              <a:sym typeface="Arial"/>
            </a:endParaRPr>
          </a:p>
        </p:txBody>
      </p:sp>
      <p:sp>
        <p:nvSpPr>
          <p:cNvPr id="28" name="Rounded Rectangle 27"/>
          <p:cNvSpPr/>
          <p:nvPr/>
        </p:nvSpPr>
        <p:spPr bwMode="auto">
          <a:xfrm>
            <a:off x="719331" y="4272212"/>
            <a:ext cx="3680262" cy="294233"/>
          </a:xfrm>
          <a:prstGeom prst="roundRect">
            <a:avLst/>
          </a:prstGeom>
          <a:ln>
            <a:prstDash val="dash"/>
            <a:headEnd/>
            <a:tailEnd/>
          </a:ln>
        </p:spPr>
        <p:style>
          <a:lnRef idx="0">
            <a:schemeClr val="accent3"/>
          </a:lnRef>
          <a:fillRef idx="3">
            <a:schemeClr val="accent3"/>
          </a:fillRef>
          <a:effectRef idx="3">
            <a:schemeClr val="accent3"/>
          </a:effectRef>
          <a:fontRef idx="minor">
            <a:schemeClr val="lt1"/>
          </a:fontRef>
        </p:style>
        <p:txBody>
          <a:bodyPr wrap="none" lIns="0" tIns="0" rIns="0" bIns="0" rtlCol="0" anchor="ctr"/>
          <a:lstStyle>
            <a:defPPr>
              <a:defRPr lang="en-US"/>
            </a:defPPr>
            <a:lvl1pPr algn="ctr" rtl="0" fontAlgn="base">
              <a:spcBef>
                <a:spcPct val="0"/>
              </a:spcBef>
              <a:spcAft>
                <a:spcPct val="40000"/>
              </a:spcAft>
              <a:defRPr sz="2400" kern="1200">
                <a:solidFill>
                  <a:schemeClr val="lt1"/>
                </a:solidFill>
                <a:latin typeface="+mn-lt"/>
                <a:ea typeface="+mn-ea"/>
                <a:cs typeface="+mn-cs"/>
              </a:defRPr>
            </a:lvl1pPr>
            <a:lvl2pPr marL="457200" algn="ctr" rtl="0" fontAlgn="base">
              <a:spcBef>
                <a:spcPct val="0"/>
              </a:spcBef>
              <a:spcAft>
                <a:spcPct val="40000"/>
              </a:spcAft>
              <a:defRPr sz="2400" kern="1200">
                <a:solidFill>
                  <a:schemeClr val="lt1"/>
                </a:solidFill>
                <a:latin typeface="+mn-lt"/>
                <a:ea typeface="+mn-ea"/>
                <a:cs typeface="+mn-cs"/>
              </a:defRPr>
            </a:lvl2pPr>
            <a:lvl3pPr marL="914400" algn="ctr" rtl="0" fontAlgn="base">
              <a:spcBef>
                <a:spcPct val="0"/>
              </a:spcBef>
              <a:spcAft>
                <a:spcPct val="40000"/>
              </a:spcAft>
              <a:defRPr sz="2400" kern="1200">
                <a:solidFill>
                  <a:schemeClr val="lt1"/>
                </a:solidFill>
                <a:latin typeface="+mn-lt"/>
                <a:ea typeface="+mn-ea"/>
                <a:cs typeface="+mn-cs"/>
              </a:defRPr>
            </a:lvl3pPr>
            <a:lvl4pPr marL="1371600" algn="ctr" rtl="0" fontAlgn="base">
              <a:spcBef>
                <a:spcPct val="0"/>
              </a:spcBef>
              <a:spcAft>
                <a:spcPct val="40000"/>
              </a:spcAft>
              <a:defRPr sz="2400" kern="1200">
                <a:solidFill>
                  <a:schemeClr val="lt1"/>
                </a:solidFill>
                <a:latin typeface="+mn-lt"/>
                <a:ea typeface="+mn-ea"/>
                <a:cs typeface="+mn-cs"/>
              </a:defRPr>
            </a:lvl4pPr>
            <a:lvl5pPr marL="1828800" algn="ctr" rtl="0" fontAlgn="base">
              <a:spcBef>
                <a:spcPct val="0"/>
              </a:spcBef>
              <a:spcAft>
                <a:spcPct val="4000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r>
              <a:rPr lang="en-US" altLang="zh-CN" sz="1600" b="1" smtClean="0">
                <a:solidFill>
                  <a:srgbClr val="FFFFFF"/>
                </a:solidFill>
                <a:latin typeface="Arial"/>
                <a:ea typeface="DFHeiW5-GB"/>
                <a:cs typeface="SimSun"/>
                <a:sym typeface="Arial"/>
              </a:rPr>
              <a:t>Virtual San </a:t>
            </a:r>
            <a:r>
              <a:rPr lang="zh-CN" altLang="en-US" sz="1600" b="1" smtClean="0">
                <a:solidFill>
                  <a:srgbClr val="FFFFFF"/>
                </a:solidFill>
                <a:latin typeface="Arial"/>
                <a:ea typeface="DFHeiW5-GB"/>
                <a:cs typeface="SimSun"/>
                <a:sym typeface="Arial"/>
              </a:rPr>
              <a:t>数据存储</a:t>
            </a:r>
            <a:endParaRPr lang="zh-CN" altLang="en-US" sz="800" b="1">
              <a:solidFill>
                <a:srgbClr val="FFFFFF"/>
              </a:solidFill>
              <a:latin typeface="Arial"/>
              <a:ea typeface="DFHeiW5-GB"/>
              <a:sym typeface="Arial"/>
            </a:endParaRPr>
          </a:p>
        </p:txBody>
      </p:sp>
      <p:pic>
        <p:nvPicPr>
          <p:cNvPr id="29" name="Picture 28" descr="http://t0.gstatic.com/images?q=tbn:ANd9GcRwwChU02O_iT9y8vZQh-Gs-VAxs6P9rdghYc01LLbbpNzIMrON"/>
          <p:cNvPicPr>
            <a:picLocks noChangeAspect="1" noChangeArrowheads="1"/>
          </p:cNvPicPr>
          <p:nvPr/>
        </p:nvPicPr>
        <p:blipFill>
          <a:blip r:embed="rId5" cstate="print"/>
          <a:srcRect/>
          <a:stretch>
            <a:fillRect/>
          </a:stretch>
        </p:blipFill>
        <p:spPr bwMode="auto">
          <a:xfrm>
            <a:off x="3366128" y="5334479"/>
            <a:ext cx="306386" cy="306386"/>
          </a:xfrm>
          <a:prstGeom prst="rect">
            <a:avLst/>
          </a:prstGeom>
          <a:noFill/>
        </p:spPr>
      </p:pic>
      <p:sp>
        <p:nvSpPr>
          <p:cNvPr id="30" name="TextBox 50"/>
          <p:cNvSpPr txBox="1"/>
          <p:nvPr/>
        </p:nvSpPr>
        <p:spPr>
          <a:xfrm>
            <a:off x="3908093" y="5707939"/>
            <a:ext cx="565076" cy="107722"/>
          </a:xfrm>
          <a:prstGeom prst="rect">
            <a:avLst/>
          </a:prstGeom>
          <a:noFill/>
        </p:spPr>
        <p:txBody>
          <a:bodyPr wrap="square" lIns="0" tIns="0" rIns="0" bIns="0" rtlCol="0">
            <a:spAutoFit/>
          </a:bodyPr>
          <a:lstStyle>
            <a:defPPr>
              <a:defRPr lang="en-US"/>
            </a:defPPr>
            <a:lvl1pPr algn="ctr" rtl="0" fontAlgn="base">
              <a:spcBef>
                <a:spcPct val="0"/>
              </a:spcBef>
              <a:spcAft>
                <a:spcPct val="40000"/>
              </a:spcAft>
              <a:defRPr sz="2400" kern="1200">
                <a:solidFill>
                  <a:srgbClr val="0095D3"/>
                </a:solidFill>
                <a:latin typeface="Arial" charset="0"/>
                <a:ea typeface="ＭＳ Ｐゴシック" pitchFamily="34" charset="-128"/>
                <a:cs typeface="+mn-cs"/>
              </a:defRPr>
            </a:lvl1pPr>
            <a:lvl2pPr marL="457200" algn="ctr" rtl="0" fontAlgn="base">
              <a:spcBef>
                <a:spcPct val="0"/>
              </a:spcBef>
              <a:spcAft>
                <a:spcPct val="40000"/>
              </a:spcAft>
              <a:defRPr sz="2400" kern="1200">
                <a:solidFill>
                  <a:srgbClr val="0095D3"/>
                </a:solidFill>
                <a:latin typeface="Arial" charset="0"/>
                <a:ea typeface="ＭＳ Ｐゴシック" pitchFamily="34" charset="-128"/>
                <a:cs typeface="+mn-cs"/>
              </a:defRPr>
            </a:lvl2pPr>
            <a:lvl3pPr marL="914400" algn="ctr" rtl="0" fontAlgn="base">
              <a:spcBef>
                <a:spcPct val="0"/>
              </a:spcBef>
              <a:spcAft>
                <a:spcPct val="40000"/>
              </a:spcAft>
              <a:defRPr sz="2400" kern="1200">
                <a:solidFill>
                  <a:srgbClr val="0095D3"/>
                </a:solidFill>
                <a:latin typeface="Arial" charset="0"/>
                <a:ea typeface="ＭＳ Ｐゴシック" pitchFamily="34" charset="-128"/>
                <a:cs typeface="+mn-cs"/>
              </a:defRPr>
            </a:lvl3pPr>
            <a:lvl4pPr marL="1371600" algn="ctr" rtl="0" fontAlgn="base">
              <a:spcBef>
                <a:spcPct val="0"/>
              </a:spcBef>
              <a:spcAft>
                <a:spcPct val="40000"/>
              </a:spcAft>
              <a:defRPr sz="2400" kern="1200">
                <a:solidFill>
                  <a:srgbClr val="0095D3"/>
                </a:solidFill>
                <a:latin typeface="Arial" charset="0"/>
                <a:ea typeface="ＭＳ Ｐゴシック" pitchFamily="34" charset="-128"/>
                <a:cs typeface="+mn-cs"/>
              </a:defRPr>
            </a:lvl4pPr>
            <a:lvl5pPr marL="1828800" algn="ctr" rtl="0" fontAlgn="base">
              <a:spcBef>
                <a:spcPct val="0"/>
              </a:spcBef>
              <a:spcAft>
                <a:spcPct val="40000"/>
              </a:spcAft>
              <a:defRPr sz="2400" kern="1200">
                <a:solidFill>
                  <a:srgbClr val="0095D3"/>
                </a:solidFill>
                <a:latin typeface="Arial" charset="0"/>
                <a:ea typeface="ＭＳ Ｐゴシック" pitchFamily="34" charset="-128"/>
                <a:cs typeface="+mn-cs"/>
              </a:defRPr>
            </a:lvl5pPr>
            <a:lvl6pPr marL="2286000" algn="l" defTabSz="914400" rtl="0" eaLnBrk="1" latinLnBrk="0" hangingPunct="1">
              <a:defRPr sz="2400" kern="1200">
                <a:solidFill>
                  <a:srgbClr val="0095D3"/>
                </a:solidFill>
                <a:latin typeface="Arial" charset="0"/>
                <a:ea typeface="ＭＳ Ｐゴシック" pitchFamily="34" charset="-128"/>
                <a:cs typeface="+mn-cs"/>
              </a:defRPr>
            </a:lvl6pPr>
            <a:lvl7pPr marL="2743200" algn="l" defTabSz="914400" rtl="0" eaLnBrk="1" latinLnBrk="0" hangingPunct="1">
              <a:defRPr sz="2400" kern="1200">
                <a:solidFill>
                  <a:srgbClr val="0095D3"/>
                </a:solidFill>
                <a:latin typeface="Arial" charset="0"/>
                <a:ea typeface="ＭＳ Ｐゴシック" pitchFamily="34" charset="-128"/>
                <a:cs typeface="+mn-cs"/>
              </a:defRPr>
            </a:lvl7pPr>
            <a:lvl8pPr marL="3200400" algn="l" defTabSz="914400" rtl="0" eaLnBrk="1" latinLnBrk="0" hangingPunct="1">
              <a:defRPr sz="2400" kern="1200">
                <a:solidFill>
                  <a:srgbClr val="0095D3"/>
                </a:solidFill>
                <a:latin typeface="Arial" charset="0"/>
                <a:ea typeface="ＭＳ Ｐゴシック" pitchFamily="34" charset="-128"/>
                <a:cs typeface="+mn-cs"/>
              </a:defRPr>
            </a:lvl8pPr>
            <a:lvl9pPr marL="3657600" algn="l" defTabSz="914400" rtl="0" eaLnBrk="1" latinLnBrk="0" hangingPunct="1">
              <a:defRPr sz="2400" kern="1200">
                <a:solidFill>
                  <a:srgbClr val="0095D3"/>
                </a:solidFill>
                <a:latin typeface="Arial" charset="0"/>
                <a:ea typeface="ＭＳ Ｐゴシック" pitchFamily="34" charset="-128"/>
                <a:cs typeface="+mn-cs"/>
              </a:defRPr>
            </a:lvl9pPr>
          </a:lstStyle>
          <a:p>
            <a:pPr algn="l"/>
            <a:r>
              <a:rPr lang="zh-CN" altLang="en-US" sz="700" b="1" smtClean="0">
                <a:solidFill>
                  <a:srgbClr val="333333"/>
                </a:solidFill>
                <a:latin typeface="Arial"/>
                <a:ea typeface="DFHeiW5-GB"/>
                <a:cs typeface="SimSun"/>
                <a:sym typeface="Arial"/>
              </a:rPr>
              <a:t>硬盘</a:t>
            </a:r>
            <a:endParaRPr lang="zh-CN" altLang="en-US" sz="700" b="1">
              <a:solidFill>
                <a:srgbClr val="333333"/>
              </a:solidFill>
              <a:latin typeface="Arial"/>
              <a:ea typeface="DFHeiW5-GB"/>
              <a:cs typeface="SimSun"/>
              <a:sym typeface="Arial"/>
            </a:endParaRPr>
          </a:p>
        </p:txBody>
      </p:sp>
      <p:pic>
        <p:nvPicPr>
          <p:cNvPr id="31" name="Picture 30" descr="ICON_DiscDrive_Q308"/>
          <p:cNvPicPr>
            <a:picLocks noChangeAspect="1" noChangeArrowheads="1"/>
          </p:cNvPicPr>
          <p:nvPr/>
        </p:nvPicPr>
        <p:blipFill>
          <a:blip r:embed="rId7" cstate="print"/>
          <a:srcRect/>
          <a:stretch>
            <a:fillRect/>
          </a:stretch>
        </p:blipFill>
        <p:spPr bwMode="auto">
          <a:xfrm>
            <a:off x="3556844" y="5305228"/>
            <a:ext cx="556999" cy="380087"/>
          </a:xfrm>
          <a:prstGeom prst="rect">
            <a:avLst/>
          </a:prstGeom>
          <a:noFill/>
          <a:ln w="9525">
            <a:noFill/>
            <a:miter lim="800000"/>
            <a:headEnd/>
            <a:tailEnd/>
          </a:ln>
        </p:spPr>
      </p:pic>
      <p:pic>
        <p:nvPicPr>
          <p:cNvPr id="32" name="Picture 31" descr="ICON_DiscDrive_Q308"/>
          <p:cNvPicPr>
            <a:picLocks noChangeAspect="1" noChangeArrowheads="1"/>
          </p:cNvPicPr>
          <p:nvPr/>
        </p:nvPicPr>
        <p:blipFill>
          <a:blip r:embed="rId7" cstate="print"/>
          <a:srcRect/>
          <a:stretch>
            <a:fillRect/>
          </a:stretch>
        </p:blipFill>
        <p:spPr bwMode="auto">
          <a:xfrm>
            <a:off x="3842594" y="5305228"/>
            <a:ext cx="556999" cy="380087"/>
          </a:xfrm>
          <a:prstGeom prst="rect">
            <a:avLst/>
          </a:prstGeom>
          <a:noFill/>
          <a:ln w="9525">
            <a:noFill/>
            <a:miter lim="800000"/>
            <a:headEnd/>
            <a:tailEnd/>
          </a:ln>
        </p:spPr>
      </p:pic>
      <p:sp>
        <p:nvSpPr>
          <p:cNvPr id="33" name="TextBox 64"/>
          <p:cNvSpPr txBox="1"/>
          <p:nvPr/>
        </p:nvSpPr>
        <p:spPr>
          <a:xfrm>
            <a:off x="3381608" y="5606706"/>
            <a:ext cx="429019" cy="123111"/>
          </a:xfrm>
          <a:prstGeom prst="rect">
            <a:avLst/>
          </a:prstGeom>
          <a:noFill/>
        </p:spPr>
        <p:txBody>
          <a:bodyPr wrap="square" lIns="0" tIns="0" rIns="0" bIns="0" rtlCol="0">
            <a:spAutoFit/>
          </a:bodyPr>
          <a:lstStyle>
            <a:defPPr>
              <a:defRPr lang="en-US"/>
            </a:defPPr>
            <a:lvl1pPr algn="ctr" rtl="0" fontAlgn="base">
              <a:spcBef>
                <a:spcPct val="0"/>
              </a:spcBef>
              <a:spcAft>
                <a:spcPct val="40000"/>
              </a:spcAft>
              <a:defRPr sz="2400" kern="1200">
                <a:solidFill>
                  <a:srgbClr val="0095D3"/>
                </a:solidFill>
                <a:latin typeface="Arial" charset="0"/>
                <a:ea typeface="ＭＳ Ｐゴシック" pitchFamily="34" charset="-128"/>
                <a:cs typeface="+mn-cs"/>
              </a:defRPr>
            </a:lvl1pPr>
            <a:lvl2pPr marL="457200" algn="ctr" rtl="0" fontAlgn="base">
              <a:spcBef>
                <a:spcPct val="0"/>
              </a:spcBef>
              <a:spcAft>
                <a:spcPct val="40000"/>
              </a:spcAft>
              <a:defRPr sz="2400" kern="1200">
                <a:solidFill>
                  <a:srgbClr val="0095D3"/>
                </a:solidFill>
                <a:latin typeface="Arial" charset="0"/>
                <a:ea typeface="ＭＳ Ｐゴシック" pitchFamily="34" charset="-128"/>
                <a:cs typeface="+mn-cs"/>
              </a:defRPr>
            </a:lvl2pPr>
            <a:lvl3pPr marL="914400" algn="ctr" rtl="0" fontAlgn="base">
              <a:spcBef>
                <a:spcPct val="0"/>
              </a:spcBef>
              <a:spcAft>
                <a:spcPct val="40000"/>
              </a:spcAft>
              <a:defRPr sz="2400" kern="1200">
                <a:solidFill>
                  <a:srgbClr val="0095D3"/>
                </a:solidFill>
                <a:latin typeface="Arial" charset="0"/>
                <a:ea typeface="ＭＳ Ｐゴシック" pitchFamily="34" charset="-128"/>
                <a:cs typeface="+mn-cs"/>
              </a:defRPr>
            </a:lvl3pPr>
            <a:lvl4pPr marL="1371600" algn="ctr" rtl="0" fontAlgn="base">
              <a:spcBef>
                <a:spcPct val="0"/>
              </a:spcBef>
              <a:spcAft>
                <a:spcPct val="40000"/>
              </a:spcAft>
              <a:defRPr sz="2400" kern="1200">
                <a:solidFill>
                  <a:srgbClr val="0095D3"/>
                </a:solidFill>
                <a:latin typeface="Arial" charset="0"/>
                <a:ea typeface="ＭＳ Ｐゴシック" pitchFamily="34" charset="-128"/>
                <a:cs typeface="+mn-cs"/>
              </a:defRPr>
            </a:lvl4pPr>
            <a:lvl5pPr marL="1828800" algn="ctr" rtl="0" fontAlgn="base">
              <a:spcBef>
                <a:spcPct val="0"/>
              </a:spcBef>
              <a:spcAft>
                <a:spcPct val="40000"/>
              </a:spcAft>
              <a:defRPr sz="2400" kern="1200">
                <a:solidFill>
                  <a:srgbClr val="0095D3"/>
                </a:solidFill>
                <a:latin typeface="Arial" charset="0"/>
                <a:ea typeface="ＭＳ Ｐゴシック" pitchFamily="34" charset="-128"/>
                <a:cs typeface="+mn-cs"/>
              </a:defRPr>
            </a:lvl5pPr>
            <a:lvl6pPr marL="2286000" algn="l" defTabSz="914400" rtl="0" eaLnBrk="1" latinLnBrk="0" hangingPunct="1">
              <a:defRPr sz="2400" kern="1200">
                <a:solidFill>
                  <a:srgbClr val="0095D3"/>
                </a:solidFill>
                <a:latin typeface="Arial" charset="0"/>
                <a:ea typeface="ＭＳ Ｐゴシック" pitchFamily="34" charset="-128"/>
                <a:cs typeface="+mn-cs"/>
              </a:defRPr>
            </a:lvl6pPr>
            <a:lvl7pPr marL="2743200" algn="l" defTabSz="914400" rtl="0" eaLnBrk="1" latinLnBrk="0" hangingPunct="1">
              <a:defRPr sz="2400" kern="1200">
                <a:solidFill>
                  <a:srgbClr val="0095D3"/>
                </a:solidFill>
                <a:latin typeface="Arial" charset="0"/>
                <a:ea typeface="ＭＳ Ｐゴシック" pitchFamily="34" charset="-128"/>
                <a:cs typeface="+mn-cs"/>
              </a:defRPr>
            </a:lvl7pPr>
            <a:lvl8pPr marL="3200400" algn="l" defTabSz="914400" rtl="0" eaLnBrk="1" latinLnBrk="0" hangingPunct="1">
              <a:defRPr sz="2400" kern="1200">
                <a:solidFill>
                  <a:srgbClr val="0095D3"/>
                </a:solidFill>
                <a:latin typeface="Arial" charset="0"/>
                <a:ea typeface="ＭＳ Ｐゴシック" pitchFamily="34" charset="-128"/>
                <a:cs typeface="+mn-cs"/>
              </a:defRPr>
            </a:lvl8pPr>
            <a:lvl9pPr marL="3657600" algn="l" defTabSz="914400" rtl="0" eaLnBrk="1" latinLnBrk="0" hangingPunct="1">
              <a:defRPr sz="2400" kern="1200">
                <a:solidFill>
                  <a:srgbClr val="0095D3"/>
                </a:solidFill>
                <a:latin typeface="Arial" charset="0"/>
                <a:ea typeface="ＭＳ Ｐゴシック" pitchFamily="34" charset="-128"/>
                <a:cs typeface="+mn-cs"/>
              </a:defRPr>
            </a:lvl9pPr>
          </a:lstStyle>
          <a:p>
            <a:pPr algn="l"/>
            <a:r>
              <a:rPr lang="en-US" altLang="zh-CN" sz="800" b="1" smtClean="0">
                <a:solidFill>
                  <a:srgbClr val="333333"/>
                </a:solidFill>
                <a:latin typeface="Arial"/>
                <a:ea typeface="DFHeiW5-GB"/>
                <a:cs typeface="SimSun"/>
                <a:sym typeface="Arial"/>
              </a:rPr>
              <a:t>SSD</a:t>
            </a:r>
            <a:endParaRPr lang="en-US" altLang="zh-CN" sz="800" b="1">
              <a:solidFill>
                <a:srgbClr val="333333"/>
              </a:solidFill>
              <a:latin typeface="Arial"/>
              <a:ea typeface="DFHeiW5-GB"/>
              <a:cs typeface="SimSun"/>
              <a:sym typeface="Arial"/>
            </a:endParaRPr>
          </a:p>
        </p:txBody>
      </p:sp>
      <p:sp>
        <p:nvSpPr>
          <p:cNvPr id="34" name="TextBox 33"/>
          <p:cNvSpPr txBox="1"/>
          <p:nvPr/>
        </p:nvSpPr>
        <p:spPr>
          <a:xfrm>
            <a:off x="2972009" y="4790548"/>
            <a:ext cx="320224" cy="461665"/>
          </a:xfrm>
          <a:prstGeom prst="rect">
            <a:avLst/>
          </a:prstGeom>
          <a:noFill/>
        </p:spPr>
        <p:txBody>
          <a:bodyPr wrap="square" rtlCol="0">
            <a:spAutoFit/>
          </a:bodyPr>
          <a:lstStyle/>
          <a:p>
            <a:pPr algn="l"/>
            <a:r>
              <a:rPr lang="en-US" altLang="zh-CN" b="1" smtClean="0">
                <a:solidFill>
                  <a:srgbClr val="333333"/>
                </a:solidFill>
                <a:latin typeface="Arial"/>
                <a:ea typeface="DFHeiW5-GB"/>
                <a:cs typeface="SimSun"/>
                <a:sym typeface="Arial"/>
              </a:rPr>
              <a:t>…</a:t>
            </a:r>
          </a:p>
        </p:txBody>
      </p:sp>
      <p:sp>
        <p:nvSpPr>
          <p:cNvPr id="35" name="Rounded Rectangle 34"/>
          <p:cNvSpPr/>
          <p:nvPr/>
        </p:nvSpPr>
        <p:spPr bwMode="auto">
          <a:xfrm>
            <a:off x="704290" y="3941548"/>
            <a:ext cx="3680262" cy="294233"/>
          </a:xfrm>
          <a:prstGeom prst="roundRect">
            <a:avLst/>
          </a:prstGeom>
          <a:solidFill>
            <a:srgbClr val="CC0000"/>
          </a:solidFill>
          <a:ln>
            <a:prstDash val="dash"/>
            <a:headEnd/>
            <a:tailEnd/>
          </a:ln>
        </p:spPr>
        <p:style>
          <a:lnRef idx="0">
            <a:schemeClr val="accent3"/>
          </a:lnRef>
          <a:fillRef idx="3">
            <a:schemeClr val="accent3"/>
          </a:fillRef>
          <a:effectRef idx="3">
            <a:schemeClr val="accent3"/>
          </a:effectRef>
          <a:fontRef idx="minor">
            <a:schemeClr val="lt1"/>
          </a:fontRef>
        </p:style>
        <p:txBody>
          <a:bodyPr wrap="none" lIns="0" tIns="0" rIns="0" bIns="0" rtlCol="0" anchor="ctr"/>
          <a:lstStyle>
            <a:defPPr>
              <a:defRPr lang="en-US"/>
            </a:defPPr>
            <a:lvl1pPr algn="ctr" rtl="0" fontAlgn="base">
              <a:spcBef>
                <a:spcPct val="0"/>
              </a:spcBef>
              <a:spcAft>
                <a:spcPct val="40000"/>
              </a:spcAft>
              <a:defRPr sz="2400" kern="1200">
                <a:solidFill>
                  <a:schemeClr val="lt1"/>
                </a:solidFill>
                <a:latin typeface="+mn-lt"/>
                <a:ea typeface="+mn-ea"/>
                <a:cs typeface="+mn-cs"/>
              </a:defRPr>
            </a:lvl1pPr>
            <a:lvl2pPr marL="457200" algn="ctr" rtl="0" fontAlgn="base">
              <a:spcBef>
                <a:spcPct val="0"/>
              </a:spcBef>
              <a:spcAft>
                <a:spcPct val="40000"/>
              </a:spcAft>
              <a:defRPr sz="2400" kern="1200">
                <a:solidFill>
                  <a:schemeClr val="lt1"/>
                </a:solidFill>
                <a:latin typeface="+mn-lt"/>
                <a:ea typeface="+mn-ea"/>
                <a:cs typeface="+mn-cs"/>
              </a:defRPr>
            </a:lvl2pPr>
            <a:lvl3pPr marL="914400" algn="ctr" rtl="0" fontAlgn="base">
              <a:spcBef>
                <a:spcPct val="0"/>
              </a:spcBef>
              <a:spcAft>
                <a:spcPct val="40000"/>
              </a:spcAft>
              <a:defRPr sz="2400" kern="1200">
                <a:solidFill>
                  <a:schemeClr val="lt1"/>
                </a:solidFill>
                <a:latin typeface="+mn-lt"/>
                <a:ea typeface="+mn-ea"/>
                <a:cs typeface="+mn-cs"/>
              </a:defRPr>
            </a:lvl3pPr>
            <a:lvl4pPr marL="1371600" algn="ctr" rtl="0" fontAlgn="base">
              <a:spcBef>
                <a:spcPct val="0"/>
              </a:spcBef>
              <a:spcAft>
                <a:spcPct val="40000"/>
              </a:spcAft>
              <a:defRPr sz="2400" kern="1200">
                <a:solidFill>
                  <a:schemeClr val="lt1"/>
                </a:solidFill>
                <a:latin typeface="+mn-lt"/>
                <a:ea typeface="+mn-ea"/>
                <a:cs typeface="+mn-cs"/>
              </a:defRPr>
            </a:lvl4pPr>
            <a:lvl5pPr marL="1828800" algn="ctr" rtl="0" fontAlgn="base">
              <a:spcBef>
                <a:spcPct val="0"/>
              </a:spcBef>
              <a:spcAft>
                <a:spcPct val="4000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r>
              <a:rPr lang="en-US" altLang="zh-CN" sz="1600" b="1" smtClean="0">
                <a:solidFill>
                  <a:srgbClr val="FFFFFF"/>
                </a:solidFill>
                <a:latin typeface="Arial"/>
                <a:ea typeface="DFHeiW5-GB"/>
                <a:cs typeface="SimSun"/>
                <a:sym typeface="Arial"/>
              </a:rPr>
              <a:t>Virtual SAN </a:t>
            </a:r>
            <a:r>
              <a:rPr lang="zh-CN" altLang="en-US" sz="1600" b="1" smtClean="0">
                <a:solidFill>
                  <a:srgbClr val="FFFFFF"/>
                </a:solidFill>
                <a:latin typeface="Arial"/>
                <a:ea typeface="DFHeiW5-GB"/>
                <a:cs typeface="SimSun"/>
                <a:sym typeface="Arial"/>
              </a:rPr>
              <a:t>集群</a:t>
            </a:r>
            <a:endParaRPr lang="zh-CN" altLang="en-US" sz="800" b="1">
              <a:solidFill>
                <a:srgbClr val="FFFFFF"/>
              </a:solidFill>
              <a:latin typeface="Arial"/>
              <a:ea typeface="DFHeiW5-GB"/>
              <a:sym typeface="Arial"/>
            </a:endParaRPr>
          </a:p>
        </p:txBody>
      </p:sp>
      <p:sp>
        <p:nvSpPr>
          <p:cNvPr id="2" name="Rectangle 1"/>
          <p:cNvSpPr/>
          <p:nvPr/>
        </p:nvSpPr>
        <p:spPr bwMode="auto">
          <a:xfrm>
            <a:off x="310629" y="1236040"/>
            <a:ext cx="1885313" cy="1122147"/>
          </a:xfrm>
          <a:prstGeom prst="rect">
            <a:avLst/>
          </a:prstGeom>
          <a:solidFill>
            <a:schemeClr val="accent3"/>
          </a:solidFill>
          <a:ln w="12700">
            <a:solidFill>
              <a:schemeClr val="accent3"/>
            </a:solidFill>
            <a:round/>
            <a:headEnd/>
            <a:tailEnd/>
          </a:ln>
        </p:spPr>
        <p:txBody>
          <a:bodyPr wrap="none" lIns="0" tIns="0" rIns="0" bIns="0" rtlCol="0" anchor="ctr"/>
          <a:lstStyle/>
          <a:p>
            <a:pPr marL="0" marR="0" indent="0" algn="ctr" defTabSz="914400" eaLnBrk="1" latinLnBrk="0" hangingPunct="1">
              <a:lnSpc>
                <a:spcPct val="100000"/>
              </a:lnSpc>
              <a:buClrTx/>
              <a:buSzTx/>
              <a:buFontTx/>
              <a:buNone/>
              <a:tabLst/>
            </a:pPr>
            <a:r>
              <a:rPr lang="zh-CN" altLang="en-US" sz="1800" dirty="0" smtClean="0">
                <a:solidFill>
                  <a:schemeClr val="bg1"/>
                </a:solidFill>
                <a:latin typeface="Arial"/>
                <a:ea typeface="DFHeiW5-GB"/>
                <a:cs typeface="SimSun"/>
                <a:sym typeface="Arial"/>
              </a:rPr>
              <a:t>容量</a:t>
            </a:r>
          </a:p>
          <a:p>
            <a:pPr marL="0" marR="0" indent="0" algn="ctr" defTabSz="914400" eaLnBrk="1" latinLnBrk="0" hangingPunct="1">
              <a:lnSpc>
                <a:spcPct val="100000"/>
              </a:lnSpc>
              <a:buClrTx/>
              <a:buSzTx/>
              <a:buFontTx/>
              <a:buNone/>
              <a:tabLst/>
            </a:pPr>
            <a:r>
              <a:rPr lang="zh-CN" altLang="en-US" sz="1800" dirty="0" smtClean="0">
                <a:solidFill>
                  <a:schemeClr val="bg1"/>
                </a:solidFill>
                <a:latin typeface="Arial"/>
                <a:ea typeface="DFHeiW5-GB"/>
                <a:cs typeface="SimSun"/>
                <a:sym typeface="Arial"/>
              </a:rPr>
              <a:t>可用性</a:t>
            </a:r>
          </a:p>
          <a:p>
            <a:pPr marL="0" marR="0" indent="0" algn="ctr" defTabSz="914400" eaLnBrk="1" latinLnBrk="0" hangingPunct="1">
              <a:lnSpc>
                <a:spcPct val="100000"/>
              </a:lnSpc>
              <a:buClrTx/>
              <a:buSzTx/>
              <a:buFontTx/>
              <a:buNone/>
              <a:tabLst/>
            </a:pPr>
            <a:r>
              <a:rPr lang="zh-CN" altLang="en-US" sz="1800" dirty="0" smtClean="0">
                <a:solidFill>
                  <a:schemeClr val="bg1"/>
                </a:solidFill>
                <a:latin typeface="Arial"/>
                <a:ea typeface="DFHeiW5-GB"/>
                <a:cs typeface="SimSun"/>
                <a:sym typeface="Arial"/>
              </a:rPr>
              <a:t>性能</a:t>
            </a:r>
          </a:p>
        </p:txBody>
      </p:sp>
      <p:sp>
        <p:nvSpPr>
          <p:cNvPr id="49" name="Rectangle 48"/>
          <p:cNvSpPr/>
          <p:nvPr/>
        </p:nvSpPr>
        <p:spPr bwMode="auto">
          <a:xfrm>
            <a:off x="310629" y="841945"/>
            <a:ext cx="1885313" cy="382045"/>
          </a:xfrm>
          <a:prstGeom prst="rect">
            <a:avLst/>
          </a:prstGeom>
          <a:solidFill>
            <a:schemeClr val="accent5"/>
          </a:solidFill>
          <a:ln w="12700">
            <a:solidFill>
              <a:schemeClr val="accent3"/>
            </a:solidFill>
            <a:round/>
            <a:headEnd/>
            <a:tailEnd/>
          </a:ln>
        </p:spPr>
        <p:txBody>
          <a:bodyPr wrap="none" lIns="0" tIns="0" rIns="0" bIns="0" rtlCol="0" anchor="ctr"/>
          <a:lstStyle/>
          <a:p>
            <a:pPr marL="0" marR="0" indent="0" algn="ctr" defTabSz="914400" eaLnBrk="1" latinLnBrk="0" hangingPunct="1">
              <a:lnSpc>
                <a:spcPct val="100000"/>
              </a:lnSpc>
              <a:buClrTx/>
              <a:buSzTx/>
              <a:buFontTx/>
              <a:buNone/>
              <a:tabLst/>
            </a:pPr>
            <a:r>
              <a:rPr lang="zh-CN" altLang="en-US" sz="1800" dirty="0" smtClean="0">
                <a:solidFill>
                  <a:schemeClr val="tx1"/>
                </a:solidFill>
                <a:latin typeface="Arial"/>
                <a:ea typeface="DFHeiW5-GB"/>
                <a:cs typeface="SimSun"/>
                <a:sym typeface="Arial"/>
              </a:rPr>
              <a:t>虚拟机存储策略</a:t>
            </a:r>
          </a:p>
        </p:txBody>
      </p:sp>
      <p:cxnSp>
        <p:nvCxnSpPr>
          <p:cNvPr id="50" name="Curved Connector 49"/>
          <p:cNvCxnSpPr>
            <a:endCxn id="6" idx="0"/>
          </p:cNvCxnSpPr>
          <p:nvPr/>
        </p:nvCxnSpPr>
        <p:spPr bwMode="auto">
          <a:xfrm rot="16200000" flipH="1">
            <a:off x="1999387" y="2366447"/>
            <a:ext cx="851973" cy="306068"/>
          </a:xfrm>
          <a:prstGeom prst="curvedConnector3">
            <a:avLst/>
          </a:prstGeom>
          <a:ln>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a:xfrm>
            <a:off x="4473169" y="841945"/>
            <a:ext cx="4437870" cy="2185214"/>
          </a:xfrm>
          <a:prstGeom prst="rect">
            <a:avLst/>
          </a:prstGeom>
          <a:noFill/>
        </p:spPr>
        <p:txBody>
          <a:bodyPr wrap="square" rtlCol="0">
            <a:spAutoFit/>
          </a:bodyPr>
          <a:lstStyle/>
          <a:p>
            <a:pPr marL="342900" indent="-342900" algn="l">
              <a:buFont typeface="Arial" panose="020B0604020202020204" pitchFamily="34" charset="0"/>
              <a:buChar char="•"/>
            </a:pPr>
            <a:r>
              <a:rPr lang="zh-CN" altLang="en-US" sz="2000" b="1" dirty="0" smtClean="0">
                <a:solidFill>
                  <a:srgbClr val="333333"/>
                </a:solidFill>
                <a:latin typeface="Arial"/>
                <a:ea typeface="DFHeiW5-GB"/>
                <a:cs typeface="SimSun"/>
                <a:sym typeface="Arial"/>
              </a:rPr>
              <a:t>虚拟机存储策略</a:t>
            </a:r>
            <a:r>
              <a:rPr lang="zh-CN" altLang="en-US" sz="2000" dirty="0" smtClean="0">
                <a:solidFill>
                  <a:srgbClr val="333333"/>
                </a:solidFill>
                <a:latin typeface="Arial"/>
                <a:ea typeface="DFHeiW5-GB"/>
                <a:cs typeface="SimSun"/>
                <a:sym typeface="Arial"/>
              </a:rPr>
              <a:t>在部署虚拟机之前制定，用于反映虚拟机中运行的应用的要求。</a:t>
            </a:r>
          </a:p>
          <a:p>
            <a:pPr marL="342900" indent="-342900" algn="l">
              <a:buFont typeface="Arial" panose="020B0604020202020204" pitchFamily="34" charset="0"/>
              <a:buChar char="•"/>
            </a:pPr>
            <a:r>
              <a:rPr lang="zh-CN" altLang="en-US" sz="2000" dirty="0" smtClean="0">
                <a:solidFill>
                  <a:srgbClr val="333333"/>
                </a:solidFill>
                <a:latin typeface="Arial"/>
                <a:ea typeface="DFHeiW5-GB"/>
                <a:cs typeface="SimSun"/>
                <a:sym typeface="Arial"/>
              </a:rPr>
              <a:t>策略基于 </a:t>
            </a:r>
            <a:r>
              <a:rPr lang="en-US" altLang="zh-CN" sz="2000" dirty="0" smtClean="0">
                <a:solidFill>
                  <a:srgbClr val="333333"/>
                </a:solidFill>
                <a:latin typeface="Arial"/>
                <a:ea typeface="DFHeiW5-GB"/>
                <a:cs typeface="SimSun"/>
                <a:sym typeface="Arial"/>
              </a:rPr>
              <a:t>Virtual SAN </a:t>
            </a:r>
            <a:r>
              <a:rPr lang="zh-CN" altLang="en-US" sz="2000" dirty="0" smtClean="0">
                <a:solidFill>
                  <a:srgbClr val="333333"/>
                </a:solidFill>
                <a:latin typeface="Arial"/>
                <a:ea typeface="DFHeiW5-GB"/>
                <a:cs typeface="SimSun"/>
                <a:sym typeface="Arial"/>
              </a:rPr>
              <a:t>的</a:t>
            </a:r>
            <a:r>
              <a:rPr lang="zh-CN" altLang="en-US" sz="2000" b="1" dirty="0" smtClean="0">
                <a:solidFill>
                  <a:srgbClr val="333333"/>
                </a:solidFill>
                <a:latin typeface="Arial"/>
                <a:ea typeface="DFHeiW5-GB"/>
                <a:cs typeface="SimSun"/>
                <a:sym typeface="Arial"/>
              </a:rPr>
              <a:t>功能</a:t>
            </a:r>
            <a:r>
              <a:rPr lang="zh-CN" altLang="en-US" sz="2000" dirty="0" smtClean="0">
                <a:solidFill>
                  <a:srgbClr val="333333"/>
                </a:solidFill>
                <a:latin typeface="Arial"/>
                <a:ea typeface="DFHeiW5-GB"/>
                <a:cs typeface="SimSun"/>
                <a:sym typeface="Arial"/>
              </a:rPr>
              <a:t>制定。</a:t>
            </a:r>
          </a:p>
          <a:p>
            <a:pPr marL="342900" indent="-342900" algn="l">
              <a:buFont typeface="Arial" panose="020B0604020202020204" pitchFamily="34" charset="0"/>
              <a:buChar char="•"/>
            </a:pPr>
            <a:r>
              <a:rPr lang="zh-CN" altLang="en-US" sz="2000" dirty="0" smtClean="0">
                <a:solidFill>
                  <a:srgbClr val="333333"/>
                </a:solidFill>
                <a:latin typeface="Arial"/>
                <a:ea typeface="DFHeiW5-GB"/>
                <a:cs typeface="SimSun"/>
                <a:sym typeface="Arial"/>
              </a:rPr>
              <a:t>相应的策略会在部署时根据虚拟机要求为虚拟机选定。</a:t>
            </a:r>
          </a:p>
        </p:txBody>
      </p:sp>
    </p:spTree>
    <p:extLst>
      <p:ext uri="{BB962C8B-B14F-4D97-AF65-F5344CB8AC3E}">
        <p14:creationId xmlns:p14="http://schemas.microsoft.com/office/powerpoint/2010/main" val="2610628419"/>
      </p:ext>
    </p:extLst>
  </p:cSld>
  <p:clrMapOvr>
    <a:masterClrMapping/>
  </p:clrMapOvr>
  <p:transition>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smtClean="0">
                <a:latin typeface="Arial"/>
                <a:ea typeface="DFHeiW5-GB"/>
                <a:cs typeface="SimSun"/>
                <a:sym typeface="Arial"/>
              </a:rPr>
              <a:t>虚拟机存储策略功能</a:t>
            </a:r>
            <a:endParaRPr lang="zh-CN" altLang="en-US" dirty="0">
              <a:latin typeface="Arial"/>
              <a:ea typeface="DFHeiW5-GB"/>
              <a:sym typeface="Arial"/>
            </a:endParaRPr>
          </a:p>
        </p:txBody>
      </p:sp>
      <p:sp>
        <p:nvSpPr>
          <p:cNvPr id="10" name="Rounded Rectangle 9"/>
          <p:cNvSpPr/>
          <p:nvPr/>
        </p:nvSpPr>
        <p:spPr bwMode="auto">
          <a:xfrm>
            <a:off x="3505199" y="1056462"/>
            <a:ext cx="5314951" cy="1219200"/>
          </a:xfrm>
          <a:prstGeom prst="roundRect">
            <a:avLst>
              <a:gd name="adj" fmla="val 6943"/>
            </a:avLst>
          </a:prstGeom>
          <a:gradFill>
            <a:gsLst>
              <a:gs pos="0">
                <a:srgbClr val="FFFF00"/>
              </a:gs>
              <a:gs pos="96000">
                <a:schemeClr val="accent4">
                  <a:tint val="37000"/>
                  <a:satMod val="300000"/>
                </a:schemeClr>
              </a:gs>
              <a:gs pos="100000">
                <a:schemeClr val="accent4">
                  <a:tint val="15000"/>
                  <a:satMod val="350000"/>
                </a:schemeClr>
              </a:gs>
            </a:gsLst>
          </a:gradFill>
          <a:ln>
            <a:headEnd/>
            <a:tailEnd/>
          </a:ln>
        </p:spPr>
        <p:style>
          <a:lnRef idx="1">
            <a:schemeClr val="accent4"/>
          </a:lnRef>
          <a:fillRef idx="2">
            <a:schemeClr val="accent4"/>
          </a:fillRef>
          <a:effectRef idx="1">
            <a:schemeClr val="accent4"/>
          </a:effectRef>
          <a:fontRef idx="minor">
            <a:schemeClr val="dk1"/>
          </a:fontRef>
        </p:style>
        <p:txBody>
          <a:bodyPr wrap="square" lIns="91440" tIns="0" rIns="0" bIns="0" rtlCol="0" anchor="ctr" anchorCtr="0"/>
          <a:lstStyle/>
          <a:p>
            <a:pPr marL="342900" indent="-342900" algn="l">
              <a:buFont typeface="Arial" pitchFamily="34" charset="0"/>
              <a:buChar char="•"/>
            </a:pPr>
            <a:r>
              <a:rPr lang="zh-CN" altLang="en-US" sz="2000" dirty="0" smtClean="0">
                <a:solidFill>
                  <a:srgbClr val="000000"/>
                </a:solidFill>
                <a:latin typeface="Arial"/>
                <a:ea typeface="DFHeiW5-GB"/>
                <a:cs typeface="SimSun"/>
                <a:sym typeface="Arial"/>
              </a:rPr>
              <a:t>每个对象的磁盘条带数</a:t>
            </a:r>
          </a:p>
          <a:p>
            <a:pPr marL="342900" indent="-342900" algn="l">
              <a:buFont typeface="Arial" pitchFamily="34" charset="0"/>
              <a:buChar char="•"/>
            </a:pPr>
            <a:r>
              <a:rPr lang="zh-CN" altLang="en-US" sz="2000" dirty="0" smtClean="0">
                <a:solidFill>
                  <a:srgbClr val="000000"/>
                </a:solidFill>
                <a:latin typeface="Arial"/>
                <a:ea typeface="DFHeiW5-GB"/>
                <a:cs typeface="SimSun"/>
                <a:sym typeface="Arial"/>
              </a:rPr>
              <a:t>分布有存储对象各个副本的 </a:t>
            </a:r>
            <a:r>
              <a:rPr lang="en-US" altLang="zh-CN" sz="2000" dirty="0" smtClean="0">
                <a:solidFill>
                  <a:srgbClr val="000000"/>
                </a:solidFill>
                <a:latin typeface="Arial"/>
                <a:ea typeface="DFHeiW5-GB"/>
                <a:cs typeface="SimSun"/>
                <a:sym typeface="Arial"/>
              </a:rPr>
              <a:t>HDD </a:t>
            </a:r>
            <a:r>
              <a:rPr lang="zh-CN" altLang="en-US" sz="2000" dirty="0" smtClean="0">
                <a:solidFill>
                  <a:srgbClr val="000000"/>
                </a:solidFill>
                <a:latin typeface="Arial"/>
                <a:ea typeface="DFHeiW5-GB"/>
                <a:cs typeface="SimSun"/>
                <a:sym typeface="Arial"/>
              </a:rPr>
              <a:t>数</a:t>
            </a:r>
          </a:p>
        </p:txBody>
      </p:sp>
      <p:sp>
        <p:nvSpPr>
          <p:cNvPr id="13" name="Rounded Rectangle 12"/>
          <p:cNvSpPr/>
          <p:nvPr/>
        </p:nvSpPr>
        <p:spPr bwMode="auto">
          <a:xfrm>
            <a:off x="3501389" y="4720530"/>
            <a:ext cx="5318761" cy="1163206"/>
          </a:xfrm>
          <a:prstGeom prst="roundRect">
            <a:avLst>
              <a:gd name="adj" fmla="val 6943"/>
            </a:avLst>
          </a:prstGeom>
          <a:gradFill>
            <a:gsLst>
              <a:gs pos="0">
                <a:schemeClr val="accent5"/>
              </a:gs>
              <a:gs pos="97000">
                <a:schemeClr val="accent3">
                  <a:tint val="37000"/>
                  <a:satMod val="300000"/>
                </a:schemeClr>
              </a:gs>
              <a:gs pos="100000">
                <a:schemeClr val="accent3">
                  <a:tint val="15000"/>
                  <a:satMod val="350000"/>
                </a:schemeClr>
              </a:gs>
            </a:gsLst>
          </a:gradFill>
          <a:ln>
            <a:headEnd/>
            <a:tailEnd/>
          </a:ln>
        </p:spPr>
        <p:style>
          <a:lnRef idx="1">
            <a:schemeClr val="accent3"/>
          </a:lnRef>
          <a:fillRef idx="2">
            <a:schemeClr val="accent3"/>
          </a:fillRef>
          <a:effectRef idx="1">
            <a:schemeClr val="accent3"/>
          </a:effectRef>
          <a:fontRef idx="minor">
            <a:schemeClr val="dk1"/>
          </a:fontRef>
        </p:style>
        <p:txBody>
          <a:bodyPr wrap="square" lIns="91440" tIns="0" rIns="0" bIns="0" rtlCol="0" anchor="ctr" anchorCtr="1"/>
          <a:lstStyle/>
          <a:p>
            <a:pPr marL="342900" indent="-342900" algn="l">
              <a:buFont typeface="Arial" pitchFamily="34" charset="0"/>
              <a:buChar char="•"/>
            </a:pPr>
            <a:r>
              <a:rPr lang="zh-CN" altLang="en-US" sz="2000" dirty="0" smtClean="0">
                <a:solidFill>
                  <a:srgbClr val="000000"/>
                </a:solidFill>
                <a:latin typeface="Arial"/>
                <a:ea typeface="DFHeiW5-GB"/>
                <a:cs typeface="SimSun"/>
                <a:sym typeface="Arial"/>
              </a:rPr>
              <a:t>允许的故障次数</a:t>
            </a:r>
          </a:p>
          <a:p>
            <a:pPr marL="342900" indent="-342900" algn="l">
              <a:buFont typeface="Arial" pitchFamily="34" charset="0"/>
              <a:buChar char="•"/>
            </a:pPr>
            <a:r>
              <a:rPr lang="zh-CN" altLang="en-US" sz="2000" dirty="0" smtClean="0">
                <a:solidFill>
                  <a:srgbClr val="000000"/>
                </a:solidFill>
                <a:latin typeface="Arial"/>
                <a:ea typeface="DFHeiW5-GB"/>
                <a:cs typeface="SimSun"/>
                <a:sym typeface="Arial"/>
              </a:rPr>
              <a:t>存储对象允许的主机、网络和磁盘故障次数</a:t>
            </a:r>
            <a:endParaRPr lang="zh-CN" altLang="en-US" dirty="0">
              <a:solidFill>
                <a:srgbClr val="000000"/>
              </a:solidFill>
              <a:latin typeface="Arial"/>
              <a:ea typeface="DFHeiW5-GB"/>
              <a:sym typeface="Arial"/>
            </a:endParaRPr>
          </a:p>
        </p:txBody>
      </p:sp>
      <p:sp>
        <p:nvSpPr>
          <p:cNvPr id="14" name="Rounded Rectangle 13"/>
          <p:cNvSpPr/>
          <p:nvPr/>
        </p:nvSpPr>
        <p:spPr bwMode="auto">
          <a:xfrm>
            <a:off x="400050" y="942975"/>
            <a:ext cx="2952749" cy="5105400"/>
          </a:xfrm>
          <a:prstGeom prst="roundRect">
            <a:avLst>
              <a:gd name="adj" fmla="val 4605"/>
            </a:avLst>
          </a:prstGeom>
          <a:solidFill>
            <a:schemeClr val="bg1"/>
          </a:solidFill>
          <a:ln w="101600">
            <a:headEnd/>
            <a:tailEnd/>
          </a:ln>
        </p:spPr>
        <p:style>
          <a:lnRef idx="1">
            <a:schemeClr val="dk1"/>
          </a:lnRef>
          <a:fillRef idx="3">
            <a:schemeClr val="dk1"/>
          </a:fillRef>
          <a:effectRef idx="2">
            <a:schemeClr val="dk1"/>
          </a:effectRef>
          <a:fontRef idx="minor">
            <a:schemeClr val="lt1"/>
          </a:fontRef>
        </p:style>
        <p:txBody>
          <a:bodyPr wrap="none" lIns="0" tIns="0" rIns="0" bIns="0" rtlCol="0" anchor="ctr" anchorCtr="1"/>
          <a:lstStyle/>
          <a:p>
            <a:pPr algn="ctr"/>
            <a:endParaRPr lang="zh-CN" altLang="en-US">
              <a:solidFill>
                <a:srgbClr val="FFFFFF"/>
              </a:solidFill>
              <a:latin typeface="Arial"/>
              <a:ea typeface="DFHeiW5-GB"/>
              <a:sym typeface="Arial"/>
            </a:endParaRPr>
          </a:p>
        </p:txBody>
      </p:sp>
      <p:sp>
        <p:nvSpPr>
          <p:cNvPr id="22" name="Isosceles Triangle 21"/>
          <p:cNvSpPr/>
          <p:nvPr/>
        </p:nvSpPr>
        <p:spPr bwMode="auto">
          <a:xfrm rot="16200000">
            <a:off x="-587834" y="2590800"/>
            <a:ext cx="4604670" cy="1752600"/>
          </a:xfrm>
          <a:prstGeom prst="triangle">
            <a:avLst>
              <a:gd name="adj" fmla="val 50280"/>
            </a:avLst>
          </a:prstGeom>
          <a:gradFill flip="none" rotWithShape="1">
            <a:gsLst>
              <a:gs pos="100000">
                <a:srgbClr val="81B34B"/>
              </a:gs>
              <a:gs pos="56000">
                <a:srgbClr val="81B04B"/>
              </a:gs>
              <a:gs pos="0">
                <a:srgbClr val="EBEDEF"/>
              </a:gs>
            </a:gsLst>
            <a:lin ang="16200000" scaled="0"/>
            <a:tileRect/>
          </a:gradFill>
          <a:ln w="0" cap="rnd" cmpd="dbl">
            <a:noFill/>
            <a:headEnd type="none" w="med" len="med"/>
            <a:tailEnd type="none" w="med" len="med"/>
          </a:ln>
          <a:effectLst/>
          <a:scene3d>
            <a:camera prst="orthographicFront"/>
            <a:lightRig rig="threePt" dir="t"/>
          </a:scene3d>
          <a:sp3d prstMaterial="matte">
            <a:contourClr>
              <a:schemeClr val="bg1"/>
            </a:contourClr>
          </a:sp3d>
        </p:spPr>
        <p:style>
          <a:lnRef idx="1">
            <a:schemeClr val="accent4"/>
          </a:lnRef>
          <a:fillRef idx="3">
            <a:schemeClr val="accent4"/>
          </a:fillRef>
          <a:effectRef idx="2">
            <a:schemeClr val="accent4"/>
          </a:effectRef>
          <a:fontRef idx="minor">
            <a:schemeClr val="lt1"/>
          </a:fontRef>
        </p:style>
        <p:txBody>
          <a:bodyPr wrap="square" rtlCol="0" anchor="ctr"/>
          <a:lstStyle/>
          <a:p>
            <a:pPr algn="l">
              <a:spcAft>
                <a:spcPct val="0"/>
              </a:spcAft>
            </a:pPr>
            <a:endParaRPr lang="zh-CN" altLang="en-US" sz="1600" baseline="-25000">
              <a:solidFill>
                <a:srgbClr val="FFFFFF"/>
              </a:solidFill>
              <a:latin typeface="Arial"/>
              <a:ea typeface="DFHeiW5-GB"/>
              <a:sym typeface="Arial"/>
            </a:endParaRPr>
          </a:p>
        </p:txBody>
      </p:sp>
      <p:pic>
        <p:nvPicPr>
          <p:cNvPr id="18" name="Picture 17" descr="VMW_ICON_Script_2D_(F)_blank.png"/>
          <p:cNvPicPr>
            <a:picLocks noChangeAspect="1"/>
          </p:cNvPicPr>
          <p:nvPr/>
        </p:nvPicPr>
        <p:blipFill>
          <a:blip r:embed="rId3" cstate="print">
            <a:duotone>
              <a:prstClr val="black"/>
              <a:srgbClr val="FFD700">
                <a:tint val="45000"/>
                <a:satMod val="400000"/>
              </a:srgbClr>
            </a:duotone>
            <a:extLst>
              <a:ext uri="{28A0092B-C50C-407E-A947-70E740481C1C}">
                <a14:useLocalDpi xmlns:a14="http://schemas.microsoft.com/office/drawing/2010/main" val="0"/>
              </a:ext>
            </a:extLst>
          </a:blip>
          <a:stretch>
            <a:fillRect/>
          </a:stretch>
        </p:blipFill>
        <p:spPr>
          <a:xfrm>
            <a:off x="2057400" y="1096409"/>
            <a:ext cx="1066800" cy="1083135"/>
          </a:xfrm>
          <a:prstGeom prst="rect">
            <a:avLst/>
          </a:prstGeom>
          <a:effectLst>
            <a:outerShdw blurRad="50800" dist="38100" dir="8100000" algn="tr" rotWithShape="0">
              <a:prstClr val="black">
                <a:alpha val="40000"/>
              </a:prstClr>
            </a:outerShdw>
          </a:effectLst>
        </p:spPr>
      </p:pic>
      <p:pic>
        <p:nvPicPr>
          <p:cNvPr id="20" name="Picture 19" descr="VMW_ICON_Script_2D_(F)_blank.png"/>
          <p:cNvPicPr>
            <a:picLocks noChangeAspect="1"/>
          </p:cNvPicPr>
          <p:nvPr/>
        </p:nvPicPr>
        <p:blipFill>
          <a:blip r:embed="rId3" cstate="print">
            <a:duotone>
              <a:prstClr val="black"/>
              <a:srgbClr val="CD7F32">
                <a:tint val="45000"/>
                <a:satMod val="400000"/>
              </a:srgbClr>
            </a:duotone>
            <a:extLst>
              <a:ext uri="{28A0092B-C50C-407E-A947-70E740481C1C}">
                <a14:useLocalDpi xmlns:a14="http://schemas.microsoft.com/office/drawing/2010/main" val="0"/>
              </a:ext>
            </a:extLst>
          </a:blip>
          <a:stretch>
            <a:fillRect/>
          </a:stretch>
        </p:blipFill>
        <p:spPr>
          <a:xfrm>
            <a:off x="2057400" y="4800600"/>
            <a:ext cx="1143000" cy="1083135"/>
          </a:xfrm>
          <a:prstGeom prst="rect">
            <a:avLst/>
          </a:prstGeom>
          <a:effectLst>
            <a:outerShdw blurRad="50800" dist="38100" dir="8100000" algn="tr" rotWithShape="0">
              <a:prstClr val="black">
                <a:alpha val="40000"/>
              </a:prstClr>
            </a:outerShdw>
          </a:effectLst>
        </p:spPr>
      </p:pic>
      <p:pic>
        <p:nvPicPr>
          <p:cNvPr id="16" name="Picture 13" descr="ICON_Storage_1up_Q308.png"/>
          <p:cNvPicPr>
            <a:picLocks noChangeAspect="1"/>
          </p:cNvPicPr>
          <p:nvPr/>
        </p:nvPicPr>
        <p:blipFill>
          <a:blip r:embed="rId4" cstate="print"/>
          <a:srcRect/>
          <a:stretch>
            <a:fillRect/>
          </a:stretch>
        </p:blipFill>
        <p:spPr bwMode="auto">
          <a:xfrm>
            <a:off x="533400" y="2677359"/>
            <a:ext cx="1181100" cy="1442767"/>
          </a:xfrm>
          <a:prstGeom prst="rect">
            <a:avLst/>
          </a:prstGeom>
          <a:noFill/>
          <a:ln w="9525">
            <a:noFill/>
            <a:miter lim="800000"/>
            <a:headEnd/>
            <a:tailEnd/>
          </a:ln>
        </p:spPr>
      </p:pic>
      <p:sp>
        <p:nvSpPr>
          <p:cNvPr id="3" name="TextBox 2"/>
          <p:cNvSpPr txBox="1"/>
          <p:nvPr/>
        </p:nvSpPr>
        <p:spPr>
          <a:xfrm>
            <a:off x="2009775" y="1485546"/>
            <a:ext cx="1265176" cy="338554"/>
          </a:xfrm>
          <a:prstGeom prst="rect">
            <a:avLst/>
          </a:prstGeom>
          <a:noFill/>
        </p:spPr>
        <p:txBody>
          <a:bodyPr wrap="square" rtlCol="0">
            <a:spAutoFit/>
          </a:bodyPr>
          <a:lstStyle/>
          <a:p>
            <a:pPr algn="ctr"/>
            <a:r>
              <a:rPr lang="zh-CN" altLang="en-US" sz="1600" b="1" dirty="0" smtClean="0">
                <a:solidFill>
                  <a:srgbClr val="000000"/>
                </a:solidFill>
                <a:latin typeface="Arial"/>
                <a:ea typeface="DFHeiW5-GB"/>
                <a:cs typeface="SimSun"/>
                <a:sym typeface="Arial"/>
              </a:rPr>
              <a:t>镜像</a:t>
            </a:r>
          </a:p>
        </p:txBody>
      </p:sp>
      <p:sp>
        <p:nvSpPr>
          <p:cNvPr id="24" name="TextBox 23"/>
          <p:cNvSpPr txBox="1"/>
          <p:nvPr/>
        </p:nvSpPr>
        <p:spPr>
          <a:xfrm>
            <a:off x="2219325" y="5201465"/>
            <a:ext cx="914400" cy="338554"/>
          </a:xfrm>
          <a:prstGeom prst="rect">
            <a:avLst/>
          </a:prstGeom>
          <a:noFill/>
        </p:spPr>
        <p:txBody>
          <a:bodyPr wrap="square" lIns="0" rIns="0" rtlCol="0">
            <a:spAutoFit/>
          </a:bodyPr>
          <a:lstStyle/>
          <a:p>
            <a:pPr algn="ctr"/>
            <a:r>
              <a:rPr lang="zh-CN" altLang="en-US" sz="1600" b="1" dirty="0" smtClean="0">
                <a:solidFill>
                  <a:srgbClr val="000000"/>
                </a:solidFill>
                <a:latin typeface="Arial"/>
                <a:ea typeface="DFHeiW5-GB"/>
                <a:cs typeface="SimSun"/>
                <a:sym typeface="Arial"/>
              </a:rPr>
              <a:t>分段</a:t>
            </a:r>
          </a:p>
        </p:txBody>
      </p:sp>
      <p:sp>
        <p:nvSpPr>
          <p:cNvPr id="4" name="TextBox 3"/>
          <p:cNvSpPr txBox="1"/>
          <p:nvPr/>
        </p:nvSpPr>
        <p:spPr>
          <a:xfrm>
            <a:off x="637673" y="2857302"/>
            <a:ext cx="1076827" cy="338554"/>
          </a:xfrm>
          <a:prstGeom prst="rect">
            <a:avLst/>
          </a:prstGeom>
          <a:noFill/>
        </p:spPr>
        <p:txBody>
          <a:bodyPr wrap="square" rtlCol="0">
            <a:spAutoFit/>
          </a:bodyPr>
          <a:lstStyle/>
          <a:p>
            <a:pPr algn="l"/>
            <a:r>
              <a:rPr lang="zh-CN" altLang="en-US" sz="1600" b="1" smtClean="0">
                <a:solidFill>
                  <a:srgbClr val="333333"/>
                </a:solidFill>
                <a:latin typeface="Arial"/>
                <a:ea typeface="DFHeiW5-GB"/>
                <a:cs typeface="SimSun"/>
                <a:sym typeface="Arial"/>
              </a:rPr>
              <a:t>存储对象</a:t>
            </a:r>
          </a:p>
        </p:txBody>
      </p:sp>
    </p:spTree>
    <p:extLst>
      <p:ext uri="{BB962C8B-B14F-4D97-AF65-F5344CB8AC3E}">
        <p14:creationId xmlns:p14="http://schemas.microsoft.com/office/powerpoint/2010/main" val="30006676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8" name="Rectangle 7"/>
          <p:cNvSpPr>
            <a:spLocks noGrp="1" noChangeArrowheads="1"/>
          </p:cNvSpPr>
          <p:nvPr>
            <p:ph type="body" sz="quarter" idx="13"/>
          </p:nvPr>
        </p:nvSpPr>
        <p:spPr/>
        <p:txBody>
          <a:bodyPr/>
          <a:lstStyle/>
          <a:p>
            <a:r>
              <a:rPr lang="zh-CN" altLang="en-US" dirty="0" smtClean="0">
                <a:latin typeface="Arial"/>
                <a:ea typeface="DFHeiW5-GB"/>
                <a:cs typeface="SimSun"/>
                <a:sym typeface="Arial"/>
              </a:rPr>
              <a:t>您应能够做到以下几点：</a:t>
            </a:r>
            <a:endParaRPr lang="zh-CN" altLang="en-US" dirty="0" smtClean="0">
              <a:latin typeface="Arial"/>
              <a:ea typeface="DFHeiW5-GB"/>
              <a:sym typeface="Arial"/>
            </a:endParaRPr>
          </a:p>
          <a:p>
            <a:pPr lvl="1"/>
            <a:r>
              <a:rPr lang="zh-CN" altLang="en-US" dirty="0" smtClean="0">
                <a:latin typeface="Arial"/>
                <a:ea typeface="DFHeiW5-GB"/>
                <a:cs typeface="SimSun"/>
                <a:sym typeface="Arial"/>
              </a:rPr>
              <a:t>说明 </a:t>
            </a:r>
            <a:r>
              <a:rPr lang="en-US" altLang="zh-CN" dirty="0" smtClean="0">
                <a:latin typeface="Arial"/>
                <a:ea typeface="DFHeiW5-GB"/>
                <a:cs typeface="SimSun"/>
                <a:sym typeface="Arial"/>
              </a:rPr>
              <a:t>VMware® Virtual SAN™ </a:t>
            </a:r>
            <a:r>
              <a:rPr lang="zh-CN" altLang="en-US" dirty="0" smtClean="0">
                <a:latin typeface="Arial"/>
                <a:ea typeface="DFHeiW5-GB"/>
                <a:cs typeface="SimSun"/>
                <a:sym typeface="Arial"/>
              </a:rPr>
              <a:t>数据存储的用途</a:t>
            </a:r>
          </a:p>
          <a:p>
            <a:pPr lvl="1"/>
            <a:r>
              <a:rPr lang="zh-CN" altLang="en-US" dirty="0" smtClean="0">
                <a:latin typeface="Arial"/>
                <a:ea typeface="DFHeiW5-GB"/>
                <a:cs typeface="SimSun"/>
                <a:sym typeface="Arial"/>
              </a:rPr>
              <a:t>介绍 </a:t>
            </a:r>
            <a:r>
              <a:rPr lang="en-US" altLang="zh-CN" dirty="0" smtClean="0">
                <a:latin typeface="Arial"/>
                <a:ea typeface="DFHeiW5-GB"/>
                <a:cs typeface="SimSun"/>
                <a:sym typeface="Arial"/>
              </a:rPr>
              <a:t>VMware Virtual SAN </a:t>
            </a:r>
            <a:r>
              <a:rPr lang="zh-CN" altLang="en-US" dirty="0" smtClean="0">
                <a:latin typeface="Arial"/>
                <a:ea typeface="DFHeiW5-GB"/>
                <a:cs typeface="SimSun"/>
                <a:sym typeface="Arial"/>
              </a:rPr>
              <a:t>配置的体系结构和要求</a:t>
            </a:r>
          </a:p>
          <a:p>
            <a:pPr lvl="1"/>
            <a:r>
              <a:rPr lang="zh-CN" altLang="en-US" dirty="0" smtClean="0">
                <a:latin typeface="Arial"/>
                <a:ea typeface="DFHeiW5-GB"/>
                <a:cs typeface="SimSun"/>
                <a:sym typeface="Arial"/>
              </a:rPr>
              <a:t>介绍 </a:t>
            </a:r>
            <a:r>
              <a:rPr lang="en-US" altLang="zh-CN" dirty="0" smtClean="0">
                <a:latin typeface="Arial"/>
                <a:ea typeface="DFHeiW5-GB"/>
                <a:cs typeface="SimSun"/>
                <a:sym typeface="Arial"/>
              </a:rPr>
              <a:t>VMware Virtual SAN </a:t>
            </a:r>
            <a:r>
              <a:rPr lang="zh-CN" altLang="en-US" dirty="0" smtClean="0">
                <a:latin typeface="Arial"/>
                <a:ea typeface="DFHeiW5-GB"/>
                <a:cs typeface="SimSun"/>
                <a:sym typeface="Arial"/>
              </a:rPr>
              <a:t>的配置步骤 </a:t>
            </a:r>
          </a:p>
          <a:p>
            <a:pPr lvl="1"/>
            <a:r>
              <a:rPr lang="zh-CN" altLang="en-US" dirty="0" smtClean="0">
                <a:latin typeface="Arial"/>
                <a:ea typeface="DFHeiW5-GB"/>
                <a:cs typeface="SimSun"/>
                <a:sym typeface="Arial"/>
              </a:rPr>
              <a:t>说明如何创建和使用 </a:t>
            </a:r>
            <a:r>
              <a:rPr lang="en-US" altLang="zh-CN" dirty="0" smtClean="0">
                <a:latin typeface="Arial"/>
                <a:ea typeface="DFHeiW5-GB"/>
                <a:cs typeface="SimSun"/>
                <a:sym typeface="Arial"/>
              </a:rPr>
              <a:t>VMware Virtual SAN </a:t>
            </a:r>
            <a:r>
              <a:rPr lang="zh-CN" altLang="en-US" dirty="0" smtClean="0">
                <a:latin typeface="Arial"/>
                <a:ea typeface="DFHeiW5-GB"/>
                <a:cs typeface="SimSun"/>
                <a:sym typeface="Arial"/>
              </a:rPr>
              <a:t>存储策略</a:t>
            </a:r>
          </a:p>
          <a:p>
            <a:pPr marL="0" lvl="1" indent="0">
              <a:buNone/>
            </a:pPr>
            <a:endParaRPr lang="zh-CN" altLang="en-US" dirty="0" smtClean="0">
              <a:latin typeface="Arial"/>
              <a:ea typeface="DFHeiW5-GB"/>
              <a:sym typeface="Arial"/>
            </a:endParaRPr>
          </a:p>
        </p:txBody>
      </p:sp>
      <p:sp>
        <p:nvSpPr>
          <p:cNvPr id="62467" name="Rectangle 6"/>
          <p:cNvSpPr>
            <a:spLocks noGrp="1" noChangeArrowheads="1"/>
          </p:cNvSpPr>
          <p:nvPr>
            <p:ph type="title"/>
          </p:nvPr>
        </p:nvSpPr>
        <p:spPr/>
        <p:txBody>
          <a:bodyPr/>
          <a:lstStyle/>
          <a:p>
            <a:r>
              <a:rPr lang="zh-CN" altLang="en-US" dirty="0" smtClean="0">
                <a:latin typeface="Arial"/>
                <a:ea typeface="DFHeiW5-GB"/>
                <a:cs typeface="SimSun"/>
                <a:sym typeface="Arial"/>
              </a:rPr>
              <a:t>回顾学员的学习目标</a:t>
            </a:r>
          </a:p>
        </p:txBody>
      </p:sp>
    </p:spTree>
    <p:extLst>
      <p:ext uri="{BB962C8B-B14F-4D97-AF65-F5344CB8AC3E}">
        <p14:creationId xmlns:p14="http://schemas.microsoft.com/office/powerpoint/2010/main" val="2825318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71" name="Rectangle 7"/>
          <p:cNvSpPr>
            <a:spLocks noGrp="1" noChangeArrowheads="1"/>
          </p:cNvSpPr>
          <p:nvPr>
            <p:ph type="title"/>
          </p:nvPr>
        </p:nvSpPr>
        <p:spPr/>
        <p:txBody>
          <a:bodyPr>
            <a:normAutofit/>
          </a:bodyPr>
          <a:lstStyle/>
          <a:p>
            <a:r>
              <a:rPr lang="zh-CN" altLang="en-US" dirty="0" smtClean="0">
                <a:latin typeface="Arial"/>
                <a:ea typeface="DFHeiW5-GB"/>
                <a:cs typeface="SimSun"/>
                <a:sym typeface="Arial"/>
              </a:rPr>
              <a:t>第 </a:t>
            </a:r>
            <a:r>
              <a:rPr lang="en-US" altLang="zh-CN" dirty="0" smtClean="0">
                <a:latin typeface="Arial"/>
                <a:ea typeface="DFHeiW5-GB"/>
                <a:cs typeface="SimSun"/>
                <a:sym typeface="Arial"/>
              </a:rPr>
              <a:t>7 </a:t>
            </a:r>
            <a:r>
              <a:rPr lang="zh-CN" altLang="en-US" dirty="0" smtClean="0">
                <a:latin typeface="Arial"/>
                <a:ea typeface="DFHeiW5-GB"/>
                <a:cs typeface="SimSun"/>
                <a:sym typeface="Arial"/>
              </a:rPr>
              <a:t>课：</a:t>
            </a:r>
            <a:r>
              <a:rPr lang="zh-CN" altLang="en-US" dirty="0" smtClean="0">
                <a:latin typeface="Arial"/>
                <a:ea typeface="DFHeiW5-GB"/>
                <a:sym typeface="Arial"/>
              </a:rPr>
              <a:t>虚拟卷</a:t>
            </a:r>
            <a:endParaRPr lang="zh-CN" altLang="en-US" dirty="0">
              <a:latin typeface="Arial"/>
              <a:ea typeface="DFHeiW5-GB"/>
              <a:sym typeface="Arial"/>
            </a:endParaRPr>
          </a:p>
        </p:txBody>
      </p:sp>
    </p:spTree>
    <p:extLst>
      <p:ext uri="{BB962C8B-B14F-4D97-AF65-F5344CB8AC3E}">
        <p14:creationId xmlns:p14="http://schemas.microsoft.com/office/powerpoint/2010/main" val="1498968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8" name="Rectangle 7"/>
          <p:cNvSpPr>
            <a:spLocks noGrp="1" noChangeArrowheads="1"/>
          </p:cNvSpPr>
          <p:nvPr>
            <p:ph type="body" sz="quarter" idx="13"/>
          </p:nvPr>
        </p:nvSpPr>
        <p:spPr/>
        <p:txBody>
          <a:bodyPr/>
          <a:lstStyle/>
          <a:p>
            <a:r>
              <a:rPr lang="zh-CN" altLang="en-US" dirty="0" smtClean="0">
                <a:latin typeface="Arial"/>
                <a:ea typeface="DFHeiW5-GB"/>
                <a:cs typeface="SimSun"/>
                <a:sym typeface="Arial"/>
              </a:rPr>
              <a:t>通过本课时，您应能够做到以下几点：</a:t>
            </a:r>
            <a:endParaRPr lang="zh-CN" altLang="en-US" dirty="0" smtClean="0">
              <a:latin typeface="Arial"/>
              <a:ea typeface="DFHeiW5-GB"/>
              <a:sym typeface="Arial"/>
            </a:endParaRPr>
          </a:p>
          <a:p>
            <a:pPr lvl="1"/>
            <a:r>
              <a:rPr lang="zh-CN" altLang="en-US" dirty="0" smtClean="0">
                <a:latin typeface="Arial"/>
                <a:ea typeface="DFHeiW5-GB"/>
                <a:cs typeface="SimSun"/>
                <a:sym typeface="Arial"/>
              </a:rPr>
              <a:t>说明 软件定义存储的</a:t>
            </a:r>
            <a:r>
              <a:rPr lang="zh-CN" altLang="en-US" dirty="0">
                <a:latin typeface="Arial"/>
                <a:ea typeface="DFHeiW5-GB"/>
                <a:cs typeface="SimSun"/>
                <a:sym typeface="Arial"/>
              </a:rPr>
              <a:t>优势</a:t>
            </a:r>
            <a:endParaRPr lang="zh-CN" altLang="en-US" dirty="0" smtClean="0">
              <a:latin typeface="Arial"/>
              <a:ea typeface="DFHeiW5-GB"/>
              <a:cs typeface="SimSun"/>
              <a:sym typeface="Arial"/>
            </a:endParaRPr>
          </a:p>
          <a:p>
            <a:pPr lvl="1"/>
            <a:r>
              <a:rPr lang="zh-CN" altLang="en-US" dirty="0" smtClean="0">
                <a:latin typeface="Arial"/>
                <a:ea typeface="DFHeiW5-GB"/>
                <a:cs typeface="SimSun"/>
                <a:sym typeface="Arial"/>
              </a:rPr>
              <a:t>介绍 虚拟卷</a:t>
            </a:r>
            <a:endParaRPr lang="en-US" altLang="zh-CN" dirty="0" smtClean="0">
              <a:latin typeface="Arial"/>
              <a:ea typeface="DFHeiW5-GB"/>
              <a:cs typeface="SimSun"/>
              <a:sym typeface="Arial"/>
            </a:endParaRPr>
          </a:p>
          <a:p>
            <a:pPr lvl="1"/>
            <a:r>
              <a:rPr lang="zh-CN" altLang="en-US" dirty="0" smtClean="0">
                <a:latin typeface="Arial"/>
                <a:ea typeface="DFHeiW5-GB"/>
                <a:cs typeface="SimSun"/>
                <a:sym typeface="Arial"/>
              </a:rPr>
              <a:t>说明如何使用虚拟卷</a:t>
            </a:r>
            <a:endParaRPr lang="zh-CN" altLang="en-US" dirty="0" smtClean="0">
              <a:latin typeface="Arial"/>
              <a:ea typeface="DFHeiW5-GB"/>
              <a:sym typeface="Arial"/>
            </a:endParaRPr>
          </a:p>
        </p:txBody>
      </p:sp>
      <p:sp>
        <p:nvSpPr>
          <p:cNvPr id="62467" name="Rectangle 6"/>
          <p:cNvSpPr>
            <a:spLocks noGrp="1" noChangeArrowheads="1"/>
          </p:cNvSpPr>
          <p:nvPr>
            <p:ph type="title"/>
          </p:nvPr>
        </p:nvSpPr>
        <p:spPr/>
        <p:txBody>
          <a:bodyPr/>
          <a:lstStyle/>
          <a:p>
            <a:r>
              <a:rPr lang="zh-CN" altLang="en-US" dirty="0" smtClean="0">
                <a:latin typeface="Arial"/>
                <a:ea typeface="DFHeiW5-GB"/>
                <a:cs typeface="SimSun"/>
                <a:sym typeface="Arial"/>
              </a:rPr>
              <a:t>学员的学习目标</a:t>
            </a:r>
          </a:p>
        </p:txBody>
      </p:sp>
    </p:spTree>
    <p:extLst>
      <p:ext uri="{BB962C8B-B14F-4D97-AF65-F5344CB8AC3E}">
        <p14:creationId xmlns:p14="http://schemas.microsoft.com/office/powerpoint/2010/main" val="326388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6"/>
          <p:cNvSpPr>
            <a:spLocks noGrp="1" noChangeArrowheads="1"/>
          </p:cNvSpPr>
          <p:nvPr>
            <p:ph type="title"/>
          </p:nvPr>
        </p:nvSpPr>
        <p:spPr/>
        <p:txBody>
          <a:bodyPr/>
          <a:lstStyle/>
          <a:p>
            <a:r>
              <a:rPr lang="zh-CN" altLang="en-US" smtClean="0">
                <a:latin typeface="Arial"/>
                <a:ea typeface="DFHeiW5-GB"/>
                <a:cs typeface="SimSun"/>
                <a:sym typeface="Arial"/>
              </a:rPr>
              <a:t>存储协议概述</a:t>
            </a:r>
          </a:p>
        </p:txBody>
      </p:sp>
      <p:graphicFrame>
        <p:nvGraphicFramePr>
          <p:cNvPr id="4" name="Table 3"/>
          <p:cNvGraphicFramePr>
            <a:graphicFrameLocks noGrp="1"/>
          </p:cNvGraphicFramePr>
          <p:nvPr>
            <p:extLst>
              <p:ext uri="{D42A27DB-BD31-4B8C-83A1-F6EECF244321}">
                <p14:modId xmlns:p14="http://schemas.microsoft.com/office/powerpoint/2010/main" val="2123024741"/>
              </p:ext>
            </p:extLst>
          </p:nvPr>
        </p:nvGraphicFramePr>
        <p:xfrm>
          <a:off x="685800" y="829309"/>
          <a:ext cx="8058150" cy="4677861"/>
        </p:xfrm>
        <a:graphic>
          <a:graphicData uri="http://schemas.openxmlformats.org/drawingml/2006/table">
            <a:tbl>
              <a:tblPr firstRow="1" bandRow="1">
                <a:effectLst>
                  <a:outerShdw blurRad="50800" dist="38100" dir="5400000" algn="t" rotWithShape="0">
                    <a:prstClr val="black">
                      <a:alpha val="40000"/>
                    </a:prstClr>
                  </a:outerShdw>
                </a:effectLst>
                <a:tableStyleId>{5C22544A-7EE6-4342-B048-85BDC9FD1C3A}</a:tableStyleId>
              </a:tblPr>
              <a:tblGrid>
                <a:gridCol w="1343025"/>
                <a:gridCol w="1343025"/>
                <a:gridCol w="1343025"/>
                <a:gridCol w="1343025"/>
                <a:gridCol w="1343025"/>
                <a:gridCol w="1343025"/>
              </a:tblGrid>
              <a:tr h="1351916">
                <a:tc>
                  <a:txBody>
                    <a:bodyPr/>
                    <a:lstStyle/>
                    <a:p>
                      <a:pPr algn="ctr"/>
                      <a:r>
                        <a:rPr lang="zh-CN" altLang="en-US" sz="1050" b="1" noProof="0" dirty="0" smtClean="0">
                          <a:solidFill>
                            <a:srgbClr val="FFFFFF"/>
                          </a:solidFill>
                          <a:latin typeface="Arial"/>
                          <a:ea typeface="DFHeiW5-GB"/>
                          <a:sym typeface="Arial"/>
                        </a:rPr>
                        <a:t>存储协议</a:t>
                      </a:r>
                      <a:endParaRPr lang="zh-CN" altLang="en-US" sz="1050" b="1" noProof="0" dirty="0">
                        <a:solidFill>
                          <a:srgbClr val="FFFFFF"/>
                        </a:solidFill>
                        <a:latin typeface="Arial"/>
                        <a:ea typeface="DFHeiW5-GB"/>
                        <a:sym typeface="Arial"/>
                      </a:endParaRPr>
                    </a:p>
                  </a:txBody>
                  <a:tcPr anchor="ctr">
                    <a:lnL w="12700" cmpd="sng">
                      <a:noFill/>
                    </a:lnL>
                    <a:lnR w="12700" cmpd="sng">
                      <a:noFill/>
                    </a:lnR>
                    <a:lnT w="12700" cmpd="sng">
                      <a:noFill/>
                    </a:lnT>
                    <a:lnB w="38100" cmpd="sng">
                      <a:noFill/>
                    </a:lnB>
                    <a:gradFill>
                      <a:gsLst>
                        <a:gs pos="0">
                          <a:srgbClr val="73BC42"/>
                        </a:gs>
                        <a:gs pos="85000">
                          <a:srgbClr val="589731"/>
                        </a:gs>
                      </a:gsLst>
                      <a:lin ang="5400000" scaled="0"/>
                    </a:gradFill>
                  </a:tcPr>
                </a:tc>
                <a:tc>
                  <a:txBody>
                    <a:bodyPr/>
                    <a:lstStyle/>
                    <a:p>
                      <a:pPr algn="ctr"/>
                      <a:r>
                        <a:rPr lang="zh-CN" altLang="en-US" sz="1050" b="1" noProof="0" dirty="0" smtClean="0">
                          <a:solidFill>
                            <a:srgbClr val="FFFFFF"/>
                          </a:solidFill>
                          <a:latin typeface="Arial"/>
                          <a:ea typeface="DFHeiW5-GB"/>
                          <a:sym typeface="Arial"/>
                        </a:rPr>
                        <a:t>支持从</a:t>
                      </a:r>
                      <a:r>
                        <a:rPr lang="en-US" sz="1050" b="1" dirty="0" smtClean="0">
                          <a:solidFill>
                            <a:srgbClr val="FFFFFF"/>
                          </a:solidFill>
                          <a:latin typeface="Arial"/>
                          <a:ea typeface="DFHeiW5-GB"/>
                          <a:sym typeface="Arial"/>
                        </a:rPr>
                        <a:t> </a:t>
                      </a:r>
                      <a:br>
                        <a:rPr lang="en-US" sz="1050" b="1" dirty="0" smtClean="0">
                          <a:solidFill>
                            <a:srgbClr val="FFFFFF"/>
                          </a:solidFill>
                          <a:latin typeface="Arial"/>
                          <a:ea typeface="DFHeiW5-GB"/>
                          <a:sym typeface="Arial"/>
                        </a:rPr>
                      </a:br>
                      <a:r>
                        <a:rPr lang="en-US" sz="1050" b="1" dirty="0" smtClean="0">
                          <a:solidFill>
                            <a:srgbClr val="FFFFFF"/>
                          </a:solidFill>
                          <a:latin typeface="Arial"/>
                          <a:ea typeface="DFHeiW5-GB"/>
                          <a:sym typeface="Arial"/>
                        </a:rPr>
                        <a:t>SAN </a:t>
                      </a:r>
                      <a:r>
                        <a:rPr lang="zh-CN" altLang="en-US" sz="1050" b="1" noProof="0" dirty="0" smtClean="0">
                          <a:solidFill>
                            <a:srgbClr val="FFFFFF"/>
                          </a:solidFill>
                          <a:latin typeface="Arial"/>
                          <a:ea typeface="DFHeiW5-GB"/>
                          <a:sym typeface="Arial"/>
                        </a:rPr>
                        <a:t>引导</a:t>
                      </a:r>
                      <a:endParaRPr lang="zh-CN" altLang="en-US" sz="1050" b="1" noProof="0" dirty="0">
                        <a:solidFill>
                          <a:srgbClr val="FFFFFF"/>
                        </a:solidFill>
                        <a:latin typeface="Arial"/>
                        <a:ea typeface="DFHeiW5-GB"/>
                        <a:sym typeface="Arial"/>
                      </a:endParaRPr>
                    </a:p>
                  </a:txBody>
                  <a:tcPr anchor="ctr">
                    <a:lnL w="12700" cmpd="sng">
                      <a:noFill/>
                    </a:lnL>
                    <a:lnR w="12700" cmpd="sng">
                      <a:noFill/>
                    </a:lnR>
                    <a:lnT w="12700" cmpd="sng">
                      <a:noFill/>
                    </a:lnT>
                    <a:lnB w="38100" cmpd="sng">
                      <a:noFill/>
                    </a:lnB>
                    <a:gradFill>
                      <a:gsLst>
                        <a:gs pos="0">
                          <a:srgbClr val="73BC42"/>
                        </a:gs>
                        <a:gs pos="85000">
                          <a:srgbClr val="589731"/>
                        </a:gs>
                      </a:gsLst>
                      <a:lin ang="5400000" scaled="0"/>
                    </a:gradFill>
                  </a:tcPr>
                </a:tc>
                <a:tc>
                  <a:txBody>
                    <a:bodyPr/>
                    <a:lstStyle/>
                    <a:p>
                      <a:pPr algn="ctr"/>
                      <a:r>
                        <a:rPr lang="zh-CN" altLang="en-US" sz="1050" noProof="0" dirty="0" smtClean="0">
                          <a:latin typeface="Arial"/>
                          <a:ea typeface="DFHeiW5-GB"/>
                          <a:sym typeface="Arial"/>
                        </a:rPr>
                        <a:t>支持</a:t>
                      </a:r>
                      <a:r>
                        <a:rPr lang="en-US" sz="1050" dirty="0" smtClean="0">
                          <a:latin typeface="Arial"/>
                          <a:ea typeface="DFHeiW5-GB"/>
                          <a:sym typeface="Arial"/>
                        </a:rPr>
                        <a:t> VMware vSphere</a:t>
                      </a:r>
                      <a:r>
                        <a:rPr lang="en-US" sz="1050" b="1" dirty="0" smtClean="0">
                          <a:solidFill>
                            <a:srgbClr val="FFFFFF"/>
                          </a:solidFill>
                          <a:latin typeface="Arial"/>
                          <a:ea typeface="DFHeiW5-GB"/>
                          <a:sym typeface="Arial"/>
                        </a:rPr>
                        <a:t>®</a:t>
                      </a:r>
                      <a:r>
                        <a:rPr sz="1100" dirty="0">
                          <a:latin typeface="Arial"/>
                          <a:ea typeface="DFHeiW5-GB"/>
                          <a:sym typeface="Arial"/>
                        </a:rPr>
                        <a:t> </a:t>
                      </a:r>
                      <a:r>
                        <a:rPr lang="en-US" sz="1050" dirty="0" smtClean="0">
                          <a:latin typeface="Arial"/>
                          <a:ea typeface="DFHeiW5-GB"/>
                          <a:sym typeface="Arial"/>
                        </a:rPr>
                        <a:t>vMotion</a:t>
                      </a:r>
                      <a:r>
                        <a:rPr lang="en-US" sz="1050" b="1" dirty="0" smtClean="0">
                          <a:solidFill>
                            <a:srgbClr val="FFFFFF"/>
                          </a:solidFill>
                          <a:latin typeface="Arial"/>
                          <a:ea typeface="DFHeiW5-GB"/>
                          <a:sym typeface="Arial"/>
                        </a:rPr>
                        <a:t>®</a:t>
                      </a:r>
                      <a:endParaRPr lang="zh-CN" sz="1050" dirty="0">
                        <a:latin typeface="Arial"/>
                        <a:ea typeface="DFHeiW5-GB"/>
                        <a:sym typeface="Arial"/>
                      </a:endParaRPr>
                    </a:p>
                  </a:txBody>
                  <a:tcPr anchor="ctr">
                    <a:lnL w="12700" cmpd="sng">
                      <a:noFill/>
                    </a:lnL>
                    <a:lnR w="12700" cmpd="sng">
                      <a:noFill/>
                    </a:lnR>
                    <a:lnT w="12700" cmpd="sng">
                      <a:noFill/>
                    </a:lnT>
                    <a:lnB w="38100" cmpd="sng">
                      <a:noFill/>
                    </a:lnB>
                    <a:gradFill>
                      <a:gsLst>
                        <a:gs pos="0">
                          <a:srgbClr val="73BC42"/>
                        </a:gs>
                        <a:gs pos="85000">
                          <a:srgbClr val="589731"/>
                        </a:gs>
                      </a:gsLst>
                      <a:lin ang="5400000" scaled="0"/>
                    </a:gradFill>
                  </a:tcPr>
                </a:tc>
                <a:tc>
                  <a:txBody>
                    <a:bodyPr/>
                    <a:lstStyle/>
                    <a:p>
                      <a:pPr algn="ctr"/>
                      <a:r>
                        <a:rPr lang="zh-CN" altLang="en-US" sz="1050" b="1" noProof="0" dirty="0" smtClean="0">
                          <a:solidFill>
                            <a:srgbClr val="FFFFFF"/>
                          </a:solidFill>
                          <a:latin typeface="Arial"/>
                          <a:ea typeface="DFHeiW5-GB"/>
                          <a:sym typeface="Arial"/>
                        </a:rPr>
                        <a:t>支持</a:t>
                      </a:r>
                      <a:r>
                        <a:rPr lang="en-US" sz="1050" b="1" dirty="0" smtClean="0">
                          <a:solidFill>
                            <a:srgbClr val="FFFFFF"/>
                          </a:solidFill>
                          <a:latin typeface="Arial"/>
                          <a:ea typeface="DFHeiW5-GB"/>
                          <a:sym typeface="Arial"/>
                        </a:rPr>
                        <a:t> VMware vSphere® High Availability</a:t>
                      </a:r>
                      <a:endParaRPr lang="zh-CN" sz="1050" b="1" dirty="0">
                        <a:solidFill>
                          <a:srgbClr val="FFFFFF"/>
                        </a:solidFill>
                        <a:latin typeface="Arial"/>
                        <a:ea typeface="DFHeiW5-GB"/>
                        <a:sym typeface="Arial"/>
                      </a:endParaRPr>
                    </a:p>
                  </a:txBody>
                  <a:tcPr anchor="ctr">
                    <a:lnL w="12700" cmpd="sng">
                      <a:noFill/>
                    </a:lnL>
                    <a:lnR w="12700" cmpd="sng">
                      <a:noFill/>
                    </a:lnR>
                    <a:lnT w="12700" cmpd="sng">
                      <a:noFill/>
                    </a:lnT>
                    <a:lnB w="38100" cmpd="sng">
                      <a:noFill/>
                    </a:lnB>
                    <a:gradFill>
                      <a:gsLst>
                        <a:gs pos="0">
                          <a:srgbClr val="73BC42"/>
                        </a:gs>
                        <a:gs pos="85000">
                          <a:srgbClr val="589731"/>
                        </a:gs>
                      </a:gsLst>
                      <a:lin ang="5400000" scaled="0"/>
                    </a:gradFill>
                  </a:tcPr>
                </a:tc>
                <a:tc>
                  <a:txBody>
                    <a:bodyPr/>
                    <a:lstStyle/>
                    <a:p>
                      <a:pPr algn="ctr"/>
                      <a:r>
                        <a:rPr lang="zh-CN" altLang="en-US" sz="1050" b="1" noProof="0" dirty="0" smtClean="0">
                          <a:solidFill>
                            <a:srgbClr val="FFFFFF"/>
                          </a:solidFill>
                          <a:latin typeface="Arial"/>
                          <a:ea typeface="DFHeiW5-GB"/>
                          <a:sym typeface="Arial"/>
                        </a:rPr>
                        <a:t>支持</a:t>
                      </a:r>
                      <a:r>
                        <a:rPr lang="en-US" sz="1050" b="1" dirty="0" smtClean="0">
                          <a:solidFill>
                            <a:srgbClr val="FFFFFF"/>
                          </a:solidFill>
                          <a:latin typeface="Arial"/>
                          <a:ea typeface="DFHeiW5-GB"/>
                          <a:sym typeface="Arial"/>
                        </a:rPr>
                        <a:t> VMware vSphere® Distributed Resource Scheduler™ (DRS)</a:t>
                      </a:r>
                      <a:endParaRPr lang="zh-CN" sz="1050" b="1" dirty="0">
                        <a:solidFill>
                          <a:srgbClr val="FFFFFF"/>
                        </a:solidFill>
                        <a:latin typeface="Arial"/>
                        <a:ea typeface="DFHeiW5-GB"/>
                        <a:sym typeface="Arial"/>
                      </a:endParaRPr>
                    </a:p>
                  </a:txBody>
                  <a:tcPr anchor="ctr">
                    <a:lnL w="12700" cmpd="sng">
                      <a:noFill/>
                    </a:lnL>
                    <a:lnR w="12700" cmpd="sng">
                      <a:noFill/>
                    </a:lnR>
                    <a:lnT w="12700" cmpd="sng">
                      <a:noFill/>
                    </a:lnT>
                    <a:lnB w="38100" cmpd="sng">
                      <a:noFill/>
                    </a:lnB>
                    <a:gradFill>
                      <a:gsLst>
                        <a:gs pos="0">
                          <a:srgbClr val="73BC42"/>
                        </a:gs>
                        <a:gs pos="85000">
                          <a:srgbClr val="589731"/>
                        </a:gs>
                      </a:gsLst>
                      <a:lin ang="5400000" scaled="0"/>
                    </a:gradFill>
                  </a:tcPr>
                </a:tc>
                <a:tc>
                  <a:txBody>
                    <a:bodyPr/>
                    <a:lstStyle/>
                    <a:p>
                      <a:pPr algn="ctr"/>
                      <a:r>
                        <a:rPr lang="zh-CN" altLang="en-US" sz="1050" b="1" noProof="0" dirty="0" smtClean="0">
                          <a:solidFill>
                            <a:srgbClr val="FFFFFF"/>
                          </a:solidFill>
                          <a:latin typeface="Arial"/>
                          <a:ea typeface="DFHeiW5-GB"/>
                          <a:sym typeface="Arial"/>
                        </a:rPr>
                        <a:t>支持原始</a:t>
                      </a:r>
                      <a:r>
                        <a:rPr lang="en-US" altLang="zh-CN" sz="1050" b="1" noProof="0" dirty="0" smtClean="0">
                          <a:solidFill>
                            <a:srgbClr val="FFFFFF"/>
                          </a:solidFill>
                          <a:latin typeface="Arial"/>
                          <a:ea typeface="DFHeiW5-GB"/>
                          <a:sym typeface="Arial"/>
                        </a:rPr>
                        <a:t/>
                      </a:r>
                      <a:br>
                        <a:rPr lang="en-US" altLang="zh-CN" sz="1050" b="1" noProof="0" dirty="0" smtClean="0">
                          <a:solidFill>
                            <a:srgbClr val="FFFFFF"/>
                          </a:solidFill>
                          <a:latin typeface="Arial"/>
                          <a:ea typeface="DFHeiW5-GB"/>
                          <a:sym typeface="Arial"/>
                        </a:rPr>
                      </a:br>
                      <a:r>
                        <a:rPr lang="zh-CN" altLang="en-US" sz="1050" b="1" noProof="0" dirty="0" smtClean="0">
                          <a:solidFill>
                            <a:srgbClr val="FFFFFF"/>
                          </a:solidFill>
                          <a:latin typeface="Arial"/>
                          <a:ea typeface="DFHeiW5-GB"/>
                          <a:sym typeface="Arial"/>
                        </a:rPr>
                        <a:t>设备映射</a:t>
                      </a:r>
                      <a:endParaRPr lang="zh-CN" altLang="en-US" sz="1050" b="1" noProof="0" dirty="0">
                        <a:solidFill>
                          <a:srgbClr val="FFFFFF"/>
                        </a:solidFill>
                        <a:latin typeface="Arial"/>
                        <a:ea typeface="DFHeiW5-GB"/>
                        <a:sym typeface="Arial"/>
                      </a:endParaRPr>
                    </a:p>
                  </a:txBody>
                  <a:tcPr anchor="ctr">
                    <a:lnL w="12700" cmpd="sng">
                      <a:noFill/>
                    </a:lnL>
                    <a:lnR w="12700" cmpd="sng">
                      <a:noFill/>
                    </a:lnR>
                    <a:lnT w="12700" cmpd="sng">
                      <a:noFill/>
                    </a:lnT>
                    <a:lnB w="38100" cmpd="sng">
                      <a:noFill/>
                    </a:lnB>
                    <a:gradFill>
                      <a:gsLst>
                        <a:gs pos="0">
                          <a:srgbClr val="73BC42"/>
                        </a:gs>
                        <a:gs pos="85000">
                          <a:srgbClr val="589731"/>
                        </a:gs>
                      </a:gsLst>
                      <a:lin ang="5400000" scaled="0"/>
                    </a:gradFill>
                  </a:tcPr>
                </a:tc>
              </a:tr>
              <a:tr h="539485">
                <a:tc>
                  <a:txBody>
                    <a:bodyPr/>
                    <a:lstStyle/>
                    <a:p>
                      <a:pPr algn="ctr"/>
                      <a:r>
                        <a:rPr lang="zh-CN" altLang="en-US" sz="1050" b="0" noProof="0" dirty="0" smtClean="0">
                          <a:solidFill>
                            <a:srgbClr val="000000"/>
                          </a:solidFill>
                          <a:latin typeface="Arial"/>
                          <a:ea typeface="DFHeiW5-GB"/>
                          <a:sym typeface="Arial"/>
                        </a:rPr>
                        <a:t>光纤通道</a:t>
                      </a:r>
                      <a:endParaRPr lang="zh-CN" altLang="en-US" sz="1050" b="0" noProof="0" dirty="0">
                        <a:solidFill>
                          <a:srgbClr val="000000"/>
                        </a:solidFill>
                        <a:latin typeface="Arial"/>
                        <a:ea typeface="DFHeiW5-GB"/>
                        <a:sym typeface="Arial"/>
                      </a:endParaRPr>
                    </a:p>
                  </a:txBody>
                  <a:tcPr anchor="ctr">
                    <a:lnL w="12700" cmpd="sng">
                      <a:noFill/>
                    </a:lnL>
                    <a:lnR w="12700" cmpd="sng">
                      <a:noFill/>
                    </a:lnR>
                    <a:lnT w="38100" cmpd="sng">
                      <a:noFill/>
                    </a:lnT>
                    <a:lnB w="6350" cap="flat" cmpd="sng" algn="ctr">
                      <a:solidFill>
                        <a:srgbClr val="333333"/>
                      </a:solidFill>
                      <a:prstDash val="solid"/>
                      <a:round/>
                      <a:headEnd type="none" w="med" len="med"/>
                      <a:tailEnd type="none" w="med" len="med"/>
                    </a:lnB>
                    <a:solidFill>
                      <a:srgbClr val="EAEAEA"/>
                    </a:solidFill>
                  </a:tcPr>
                </a:tc>
                <a:tc>
                  <a:txBody>
                    <a:bodyPr/>
                    <a:lstStyle/>
                    <a:p>
                      <a:pPr algn="ctr"/>
                      <a:r>
                        <a:rPr lang="en-US" sz="1050" dirty="0" smtClean="0">
                          <a:solidFill>
                            <a:srgbClr val="000000"/>
                          </a:solidFill>
                          <a:latin typeface="Arial"/>
                          <a:ea typeface="DFHeiW5-GB"/>
                          <a:sym typeface="Arial"/>
                        </a:rPr>
                        <a:t>●</a:t>
                      </a:r>
                      <a:endParaRPr lang="zh-CN" sz="1050" dirty="0">
                        <a:latin typeface="Arial"/>
                        <a:ea typeface="DFHeiW5-GB"/>
                        <a:sym typeface="Arial"/>
                      </a:endParaRPr>
                    </a:p>
                  </a:txBody>
                  <a:tcPr anchor="ctr">
                    <a:lnL w="12700" cmpd="sng">
                      <a:noFill/>
                    </a:lnL>
                    <a:lnR w="12700" cmpd="sng">
                      <a:noFill/>
                    </a:lnR>
                    <a:lnT w="38100" cmpd="sng">
                      <a:noFill/>
                    </a:lnT>
                    <a:lnB w="6350" cap="flat" cmpd="sng" algn="ctr">
                      <a:solidFill>
                        <a:srgbClr val="333333"/>
                      </a:solidFill>
                      <a:prstDash val="solid"/>
                      <a:round/>
                      <a:headEnd type="none" w="med" len="med"/>
                      <a:tailEnd type="none" w="med" len="med"/>
                    </a:lnB>
                    <a:solidFill>
                      <a:srgbClr val="EAEAEA"/>
                    </a:solidFill>
                  </a:tcPr>
                </a:tc>
                <a:tc>
                  <a:txBody>
                    <a:bodyPr/>
                    <a:lstStyle/>
                    <a:p>
                      <a:pPr algn="ctr"/>
                      <a:r>
                        <a:rPr lang="en-US" sz="1050" dirty="0" smtClean="0">
                          <a:solidFill>
                            <a:srgbClr val="000000"/>
                          </a:solidFill>
                          <a:latin typeface="Arial"/>
                          <a:ea typeface="DFHeiW5-GB"/>
                          <a:sym typeface="Arial"/>
                        </a:rPr>
                        <a:t>●</a:t>
                      </a:r>
                      <a:endParaRPr lang="zh-CN" sz="1050" dirty="0">
                        <a:latin typeface="Arial"/>
                        <a:ea typeface="DFHeiW5-GB"/>
                        <a:sym typeface="Arial"/>
                      </a:endParaRPr>
                    </a:p>
                  </a:txBody>
                  <a:tcPr anchor="ctr">
                    <a:lnL w="12700" cmpd="sng">
                      <a:noFill/>
                    </a:lnL>
                    <a:lnR w="12700" cmpd="sng">
                      <a:noFill/>
                    </a:lnR>
                    <a:lnT w="38100" cmpd="sng">
                      <a:noFill/>
                    </a:lnT>
                    <a:lnB w="6350" cap="flat" cmpd="sng" algn="ctr">
                      <a:solidFill>
                        <a:srgbClr val="333333"/>
                      </a:solidFill>
                      <a:prstDash val="solid"/>
                      <a:round/>
                      <a:headEnd type="none" w="med" len="med"/>
                      <a:tailEnd type="none" w="med" len="med"/>
                    </a:lnB>
                    <a:solidFill>
                      <a:srgbClr val="EAEAEA"/>
                    </a:solidFill>
                  </a:tcPr>
                </a:tc>
                <a:tc>
                  <a:txBody>
                    <a:bodyPr/>
                    <a:lstStyle/>
                    <a:p>
                      <a:pPr algn="ctr"/>
                      <a:r>
                        <a:rPr lang="en-US" sz="1050" dirty="0" smtClean="0">
                          <a:solidFill>
                            <a:srgbClr val="000000"/>
                          </a:solidFill>
                          <a:latin typeface="Arial"/>
                          <a:ea typeface="DFHeiW5-GB"/>
                          <a:sym typeface="Arial"/>
                        </a:rPr>
                        <a:t>●</a:t>
                      </a:r>
                      <a:endParaRPr lang="zh-CN" sz="1050" dirty="0">
                        <a:latin typeface="Arial"/>
                        <a:ea typeface="DFHeiW5-GB"/>
                        <a:sym typeface="Arial"/>
                      </a:endParaRPr>
                    </a:p>
                  </a:txBody>
                  <a:tcPr anchor="ctr">
                    <a:lnL w="12700" cmpd="sng">
                      <a:noFill/>
                    </a:lnL>
                    <a:lnR w="12700" cmpd="sng">
                      <a:noFill/>
                    </a:lnR>
                    <a:lnT w="38100" cmpd="sng">
                      <a:noFill/>
                    </a:lnT>
                    <a:lnB w="6350" cap="flat" cmpd="sng" algn="ctr">
                      <a:solidFill>
                        <a:srgbClr val="333333"/>
                      </a:solidFill>
                      <a:prstDash val="solid"/>
                      <a:round/>
                      <a:headEnd type="none" w="med" len="med"/>
                      <a:tailEnd type="none" w="med" len="med"/>
                    </a:lnB>
                    <a:solidFill>
                      <a:srgbClr val="EAEAEA"/>
                    </a:solidFill>
                  </a:tcPr>
                </a:tc>
                <a:tc>
                  <a:txBody>
                    <a:bodyPr/>
                    <a:lstStyle/>
                    <a:p>
                      <a:pPr algn="ctr"/>
                      <a:r>
                        <a:rPr lang="en-US" sz="1050" dirty="0" smtClean="0">
                          <a:solidFill>
                            <a:srgbClr val="000000"/>
                          </a:solidFill>
                          <a:latin typeface="Arial"/>
                          <a:ea typeface="DFHeiW5-GB"/>
                          <a:sym typeface="Arial"/>
                        </a:rPr>
                        <a:t>●</a:t>
                      </a:r>
                      <a:endParaRPr lang="zh-CN" sz="1050" dirty="0">
                        <a:latin typeface="Arial"/>
                        <a:ea typeface="DFHeiW5-GB"/>
                        <a:sym typeface="Arial"/>
                      </a:endParaRPr>
                    </a:p>
                  </a:txBody>
                  <a:tcPr anchor="ctr">
                    <a:lnL w="12700" cmpd="sng">
                      <a:noFill/>
                    </a:lnL>
                    <a:lnR w="12700" cmpd="sng">
                      <a:noFill/>
                    </a:lnR>
                    <a:lnT w="38100" cmpd="sng">
                      <a:noFill/>
                    </a:lnT>
                    <a:lnB w="6350" cap="flat" cmpd="sng" algn="ctr">
                      <a:solidFill>
                        <a:srgbClr val="333333"/>
                      </a:solidFill>
                      <a:prstDash val="solid"/>
                      <a:round/>
                      <a:headEnd type="none" w="med" len="med"/>
                      <a:tailEnd type="none" w="med" len="med"/>
                    </a:lnB>
                    <a:solidFill>
                      <a:srgbClr val="EAEAEA"/>
                    </a:solidFill>
                  </a:tcPr>
                </a:tc>
                <a:tc>
                  <a:txBody>
                    <a:bodyPr/>
                    <a:lstStyle/>
                    <a:p>
                      <a:pPr algn="ctr"/>
                      <a:r>
                        <a:rPr lang="en-US" sz="1050" dirty="0" smtClean="0">
                          <a:solidFill>
                            <a:srgbClr val="000000"/>
                          </a:solidFill>
                          <a:latin typeface="Arial"/>
                          <a:ea typeface="DFHeiW5-GB"/>
                          <a:sym typeface="Arial"/>
                        </a:rPr>
                        <a:t>●</a:t>
                      </a:r>
                      <a:endParaRPr lang="zh-CN" sz="1050" dirty="0">
                        <a:solidFill>
                          <a:srgbClr val="000000"/>
                        </a:solidFill>
                        <a:latin typeface="Arial"/>
                        <a:ea typeface="DFHeiW5-GB"/>
                        <a:sym typeface="Arial"/>
                      </a:endParaRPr>
                    </a:p>
                  </a:txBody>
                  <a:tcPr anchor="ctr">
                    <a:lnL w="12700" cmpd="sng">
                      <a:noFill/>
                    </a:lnL>
                    <a:lnR w="12700" cmpd="sng">
                      <a:noFill/>
                    </a:lnR>
                    <a:lnT w="38100" cmpd="sng">
                      <a:noFill/>
                    </a:lnT>
                    <a:lnB w="6350" cap="flat" cmpd="sng" algn="ctr">
                      <a:solidFill>
                        <a:srgbClr val="333333"/>
                      </a:solidFill>
                      <a:prstDash val="solid"/>
                      <a:round/>
                      <a:headEnd type="none" w="med" len="med"/>
                      <a:tailEnd type="none" w="med" len="med"/>
                    </a:lnB>
                    <a:solidFill>
                      <a:srgbClr val="EAEAEA"/>
                    </a:solidFill>
                  </a:tcPr>
                </a:tc>
              </a:tr>
              <a:tr h="474996">
                <a:tc>
                  <a:txBody>
                    <a:bodyPr/>
                    <a:lstStyle/>
                    <a:p>
                      <a:pPr algn="ctr"/>
                      <a:r>
                        <a:rPr lang="en-US" sz="1050" b="0" dirty="0" smtClean="0">
                          <a:solidFill>
                            <a:srgbClr val="000000"/>
                          </a:solidFill>
                          <a:latin typeface="Arial"/>
                          <a:ea typeface="DFHeiW5-GB"/>
                          <a:sym typeface="Arial"/>
                        </a:rPr>
                        <a:t>FCoE</a:t>
                      </a:r>
                      <a:endParaRPr lang="zh-CN" sz="1050" b="0" dirty="0">
                        <a:solidFill>
                          <a:srgbClr val="000000"/>
                        </a:solidFill>
                        <a:latin typeface="Arial"/>
                        <a:ea typeface="DFHeiW5-GB"/>
                        <a:sym typeface="Arial"/>
                      </a:endParaRPr>
                    </a:p>
                  </a:txBody>
                  <a:tcPr anchor="ctr">
                    <a:lnL w="12700" cmpd="sng">
                      <a:noFill/>
                    </a:lnL>
                    <a:lnR w="12700" cmpd="sng">
                      <a:noFill/>
                    </a:lnR>
                    <a:lnT w="6350" cap="flat" cmpd="sng" algn="ctr">
                      <a:solidFill>
                        <a:srgbClr val="333333"/>
                      </a:solidFill>
                      <a:prstDash val="solid"/>
                      <a:round/>
                      <a:headEnd type="none" w="med" len="med"/>
                      <a:tailEnd type="none" w="med" len="med"/>
                    </a:lnT>
                    <a:lnB w="6350" cap="flat" cmpd="sng" algn="ctr">
                      <a:solidFill>
                        <a:srgbClr val="333333"/>
                      </a:solidFill>
                      <a:prstDash val="solid"/>
                      <a:round/>
                      <a:headEnd type="none" w="med" len="med"/>
                      <a:tailEnd type="none" w="med" len="med"/>
                    </a:lnB>
                    <a:solidFill>
                      <a:srgbClr val="FFFFFF"/>
                    </a:solidFill>
                  </a:tcPr>
                </a:tc>
                <a:tc>
                  <a:txBody>
                    <a:bodyPr/>
                    <a:lstStyle/>
                    <a:p>
                      <a:pPr algn="ctr"/>
                      <a:r>
                        <a:rPr lang="en-US" sz="1050" dirty="0" smtClean="0">
                          <a:solidFill>
                            <a:srgbClr val="000000"/>
                          </a:solidFill>
                          <a:latin typeface="Arial"/>
                          <a:ea typeface="DFHeiW5-GB"/>
                          <a:sym typeface="Arial"/>
                        </a:rPr>
                        <a:t>●</a:t>
                      </a:r>
                      <a:endParaRPr lang="zh-CN" sz="1050" dirty="0">
                        <a:latin typeface="Arial"/>
                        <a:ea typeface="DFHeiW5-GB"/>
                        <a:sym typeface="Arial"/>
                      </a:endParaRPr>
                    </a:p>
                  </a:txBody>
                  <a:tcPr anchor="ctr">
                    <a:lnL w="12700" cmpd="sng">
                      <a:noFill/>
                    </a:lnL>
                    <a:lnR w="12700" cmpd="sng">
                      <a:noFill/>
                    </a:lnR>
                    <a:lnT w="6350" cap="flat" cmpd="sng" algn="ctr">
                      <a:solidFill>
                        <a:srgbClr val="333333"/>
                      </a:solidFill>
                      <a:prstDash val="solid"/>
                      <a:round/>
                      <a:headEnd type="none" w="med" len="med"/>
                      <a:tailEnd type="none" w="med" len="med"/>
                    </a:lnT>
                    <a:lnB w="6350" cap="flat" cmpd="sng" algn="ctr">
                      <a:solidFill>
                        <a:srgbClr val="333333"/>
                      </a:solidFill>
                      <a:prstDash val="solid"/>
                      <a:round/>
                      <a:headEnd type="none" w="med" len="med"/>
                      <a:tailEnd type="none" w="med" len="med"/>
                    </a:lnB>
                    <a:solidFill>
                      <a:srgbClr val="FFFFFF"/>
                    </a:solidFill>
                  </a:tcPr>
                </a:tc>
                <a:tc>
                  <a:txBody>
                    <a:bodyPr/>
                    <a:lstStyle/>
                    <a:p>
                      <a:pPr algn="ctr"/>
                      <a:r>
                        <a:rPr lang="en-US" sz="1050" dirty="0" smtClean="0">
                          <a:solidFill>
                            <a:srgbClr val="000000"/>
                          </a:solidFill>
                          <a:latin typeface="Arial"/>
                          <a:ea typeface="DFHeiW5-GB"/>
                          <a:sym typeface="Arial"/>
                        </a:rPr>
                        <a:t>●</a:t>
                      </a:r>
                      <a:endParaRPr lang="zh-CN" sz="1050" dirty="0">
                        <a:latin typeface="Arial"/>
                        <a:ea typeface="DFHeiW5-GB"/>
                        <a:sym typeface="Arial"/>
                      </a:endParaRPr>
                    </a:p>
                  </a:txBody>
                  <a:tcPr anchor="ctr">
                    <a:lnL w="12700" cmpd="sng">
                      <a:noFill/>
                    </a:lnL>
                    <a:lnR w="12700" cmpd="sng">
                      <a:noFill/>
                    </a:lnR>
                    <a:lnT w="6350" cap="flat" cmpd="sng" algn="ctr">
                      <a:solidFill>
                        <a:srgbClr val="333333"/>
                      </a:solidFill>
                      <a:prstDash val="solid"/>
                      <a:round/>
                      <a:headEnd type="none" w="med" len="med"/>
                      <a:tailEnd type="none" w="med" len="med"/>
                    </a:lnT>
                    <a:lnB w="6350" cap="flat" cmpd="sng" algn="ctr">
                      <a:solidFill>
                        <a:srgbClr val="333333"/>
                      </a:solidFill>
                      <a:prstDash val="solid"/>
                      <a:round/>
                      <a:headEnd type="none" w="med" len="med"/>
                      <a:tailEnd type="none" w="med" len="med"/>
                    </a:lnB>
                    <a:solidFill>
                      <a:srgbClr val="FFFFFF"/>
                    </a:solidFill>
                  </a:tcPr>
                </a:tc>
                <a:tc>
                  <a:txBody>
                    <a:bodyPr/>
                    <a:lstStyle/>
                    <a:p>
                      <a:pPr algn="ctr"/>
                      <a:r>
                        <a:rPr lang="en-US" sz="1050" dirty="0" smtClean="0">
                          <a:solidFill>
                            <a:srgbClr val="000000"/>
                          </a:solidFill>
                          <a:latin typeface="Arial"/>
                          <a:ea typeface="DFHeiW5-GB"/>
                          <a:sym typeface="Arial"/>
                        </a:rPr>
                        <a:t>●</a:t>
                      </a:r>
                      <a:endParaRPr lang="zh-CN" sz="1050" dirty="0">
                        <a:latin typeface="Arial"/>
                        <a:ea typeface="DFHeiW5-GB"/>
                        <a:sym typeface="Arial"/>
                      </a:endParaRPr>
                    </a:p>
                  </a:txBody>
                  <a:tcPr anchor="ctr">
                    <a:lnL w="12700" cmpd="sng">
                      <a:noFill/>
                    </a:lnL>
                    <a:lnR w="12700" cmpd="sng">
                      <a:noFill/>
                    </a:lnR>
                    <a:lnT w="6350" cap="flat" cmpd="sng" algn="ctr">
                      <a:solidFill>
                        <a:srgbClr val="333333"/>
                      </a:solidFill>
                      <a:prstDash val="solid"/>
                      <a:round/>
                      <a:headEnd type="none" w="med" len="med"/>
                      <a:tailEnd type="none" w="med" len="med"/>
                    </a:lnT>
                    <a:lnB w="6350" cap="flat" cmpd="sng" algn="ctr">
                      <a:solidFill>
                        <a:srgbClr val="333333"/>
                      </a:solidFill>
                      <a:prstDash val="solid"/>
                      <a:round/>
                      <a:headEnd type="none" w="med" len="med"/>
                      <a:tailEnd type="none" w="med" len="med"/>
                    </a:lnB>
                    <a:solidFill>
                      <a:srgbClr val="FFFFFF"/>
                    </a:solidFill>
                  </a:tcPr>
                </a:tc>
                <a:tc>
                  <a:txBody>
                    <a:bodyPr/>
                    <a:lstStyle/>
                    <a:p>
                      <a:pPr algn="ctr"/>
                      <a:r>
                        <a:rPr lang="en-US" sz="1050" dirty="0" smtClean="0">
                          <a:solidFill>
                            <a:srgbClr val="000000"/>
                          </a:solidFill>
                          <a:latin typeface="Arial"/>
                          <a:ea typeface="DFHeiW5-GB"/>
                          <a:sym typeface="Arial"/>
                        </a:rPr>
                        <a:t>●</a:t>
                      </a:r>
                      <a:endParaRPr lang="zh-CN" sz="1050" dirty="0">
                        <a:latin typeface="Arial"/>
                        <a:ea typeface="DFHeiW5-GB"/>
                        <a:sym typeface="Arial"/>
                      </a:endParaRPr>
                    </a:p>
                  </a:txBody>
                  <a:tcPr anchor="ctr">
                    <a:lnL w="12700" cmpd="sng">
                      <a:noFill/>
                    </a:lnL>
                    <a:lnR w="12700" cmpd="sng">
                      <a:noFill/>
                    </a:lnR>
                    <a:lnT w="6350" cap="flat" cmpd="sng" algn="ctr">
                      <a:solidFill>
                        <a:srgbClr val="333333"/>
                      </a:solidFill>
                      <a:prstDash val="solid"/>
                      <a:round/>
                      <a:headEnd type="none" w="med" len="med"/>
                      <a:tailEnd type="none" w="med" len="med"/>
                    </a:lnT>
                    <a:lnB w="6350" cap="flat" cmpd="sng" algn="ctr">
                      <a:solidFill>
                        <a:srgbClr val="333333"/>
                      </a:solidFill>
                      <a:prstDash val="solid"/>
                      <a:round/>
                      <a:headEnd type="none" w="med" len="med"/>
                      <a:tailEnd type="none" w="med" len="med"/>
                    </a:lnB>
                    <a:solidFill>
                      <a:srgbClr val="FFFFFF"/>
                    </a:solidFill>
                  </a:tcPr>
                </a:tc>
                <a:tc>
                  <a:txBody>
                    <a:bodyPr/>
                    <a:lstStyle/>
                    <a:p>
                      <a:pPr algn="ctr"/>
                      <a:r>
                        <a:rPr lang="en-US" sz="1050" dirty="0" smtClean="0">
                          <a:solidFill>
                            <a:srgbClr val="000000"/>
                          </a:solidFill>
                          <a:latin typeface="Arial"/>
                          <a:ea typeface="DFHeiW5-GB"/>
                          <a:sym typeface="Arial"/>
                        </a:rPr>
                        <a:t>●</a:t>
                      </a:r>
                      <a:endParaRPr lang="zh-CN" sz="1050" dirty="0">
                        <a:solidFill>
                          <a:srgbClr val="000000"/>
                        </a:solidFill>
                        <a:latin typeface="Arial"/>
                        <a:ea typeface="DFHeiW5-GB"/>
                        <a:sym typeface="Arial"/>
                      </a:endParaRPr>
                    </a:p>
                  </a:txBody>
                  <a:tcPr anchor="ctr">
                    <a:lnL w="12700" cmpd="sng">
                      <a:noFill/>
                    </a:lnL>
                    <a:lnR w="12700" cmpd="sng">
                      <a:noFill/>
                    </a:lnR>
                    <a:lnT w="6350" cap="flat" cmpd="sng" algn="ctr">
                      <a:solidFill>
                        <a:srgbClr val="333333"/>
                      </a:solidFill>
                      <a:prstDash val="solid"/>
                      <a:round/>
                      <a:headEnd type="none" w="med" len="med"/>
                      <a:tailEnd type="none" w="med" len="med"/>
                    </a:lnT>
                    <a:lnB w="6350" cap="flat" cmpd="sng" algn="ctr">
                      <a:solidFill>
                        <a:srgbClr val="333333"/>
                      </a:solidFill>
                      <a:prstDash val="solid"/>
                      <a:round/>
                      <a:headEnd type="none" w="med" len="med"/>
                      <a:tailEnd type="none" w="med" len="med"/>
                    </a:lnB>
                    <a:solidFill>
                      <a:srgbClr val="FFFFFF"/>
                    </a:solidFill>
                  </a:tcPr>
                </a:tc>
              </a:tr>
              <a:tr h="474996">
                <a:tc>
                  <a:txBody>
                    <a:bodyPr/>
                    <a:lstStyle/>
                    <a:p>
                      <a:pPr algn="ctr"/>
                      <a:r>
                        <a:rPr lang="en-US" sz="1050" b="0" dirty="0" smtClean="0">
                          <a:solidFill>
                            <a:srgbClr val="000000"/>
                          </a:solidFill>
                          <a:latin typeface="Arial"/>
                          <a:ea typeface="DFHeiW5-GB"/>
                          <a:sym typeface="Arial"/>
                        </a:rPr>
                        <a:t>iSCSI</a:t>
                      </a:r>
                      <a:endParaRPr lang="zh-CN" sz="1050" b="0" dirty="0">
                        <a:solidFill>
                          <a:srgbClr val="000000"/>
                        </a:solidFill>
                        <a:latin typeface="Arial"/>
                        <a:ea typeface="DFHeiW5-GB"/>
                        <a:sym typeface="Arial"/>
                      </a:endParaRPr>
                    </a:p>
                  </a:txBody>
                  <a:tcPr anchor="ctr">
                    <a:lnL w="12700" cmpd="sng">
                      <a:noFill/>
                    </a:lnL>
                    <a:lnR w="12700" cmpd="sng">
                      <a:noFill/>
                    </a:lnR>
                    <a:lnT w="6350" cap="flat" cmpd="sng" algn="ctr">
                      <a:solidFill>
                        <a:srgbClr val="333333"/>
                      </a:solidFill>
                      <a:prstDash val="solid"/>
                      <a:round/>
                      <a:headEnd type="none" w="med" len="med"/>
                      <a:tailEnd type="none" w="med" len="med"/>
                    </a:lnT>
                    <a:lnB w="6350" cap="flat" cmpd="sng" algn="ctr">
                      <a:solidFill>
                        <a:srgbClr val="333333"/>
                      </a:solidFill>
                      <a:prstDash val="solid"/>
                      <a:round/>
                      <a:headEnd type="none" w="med" len="med"/>
                      <a:tailEnd type="none" w="med" len="med"/>
                    </a:lnB>
                    <a:solidFill>
                      <a:srgbClr val="EAEAEA"/>
                    </a:solidFill>
                  </a:tcPr>
                </a:tc>
                <a:tc>
                  <a:txBody>
                    <a:bodyPr/>
                    <a:lstStyle/>
                    <a:p>
                      <a:pPr algn="ctr"/>
                      <a:r>
                        <a:rPr lang="en-US" sz="1050" dirty="0" smtClean="0">
                          <a:solidFill>
                            <a:srgbClr val="000000"/>
                          </a:solidFill>
                          <a:latin typeface="Arial"/>
                          <a:ea typeface="DFHeiW5-GB"/>
                          <a:sym typeface="Arial"/>
                        </a:rPr>
                        <a:t>●</a:t>
                      </a:r>
                      <a:endParaRPr lang="zh-CN" sz="1050" dirty="0">
                        <a:latin typeface="Arial"/>
                        <a:ea typeface="DFHeiW5-GB"/>
                        <a:sym typeface="Arial"/>
                      </a:endParaRPr>
                    </a:p>
                  </a:txBody>
                  <a:tcPr anchor="ctr">
                    <a:lnL w="12700" cmpd="sng">
                      <a:noFill/>
                    </a:lnL>
                    <a:lnR w="12700" cmpd="sng">
                      <a:noFill/>
                    </a:lnR>
                    <a:lnT w="6350" cap="flat" cmpd="sng" algn="ctr">
                      <a:solidFill>
                        <a:srgbClr val="333333"/>
                      </a:solidFill>
                      <a:prstDash val="solid"/>
                      <a:round/>
                      <a:headEnd type="none" w="med" len="med"/>
                      <a:tailEnd type="none" w="med" len="med"/>
                    </a:lnT>
                    <a:lnB w="6350" cap="flat" cmpd="sng" algn="ctr">
                      <a:solidFill>
                        <a:srgbClr val="333333"/>
                      </a:solidFill>
                      <a:prstDash val="solid"/>
                      <a:round/>
                      <a:headEnd type="none" w="med" len="med"/>
                      <a:tailEnd type="none" w="med" len="med"/>
                    </a:lnB>
                    <a:solidFill>
                      <a:srgbClr val="EAEAEA"/>
                    </a:solidFill>
                  </a:tcPr>
                </a:tc>
                <a:tc>
                  <a:txBody>
                    <a:bodyPr/>
                    <a:lstStyle/>
                    <a:p>
                      <a:pPr algn="ctr"/>
                      <a:r>
                        <a:rPr lang="en-US" sz="1050" dirty="0" smtClean="0">
                          <a:solidFill>
                            <a:srgbClr val="000000"/>
                          </a:solidFill>
                          <a:latin typeface="Arial"/>
                          <a:ea typeface="DFHeiW5-GB"/>
                          <a:sym typeface="Arial"/>
                        </a:rPr>
                        <a:t>●</a:t>
                      </a:r>
                      <a:endParaRPr lang="zh-CN" sz="1050" dirty="0">
                        <a:latin typeface="Arial"/>
                        <a:ea typeface="DFHeiW5-GB"/>
                        <a:sym typeface="Arial"/>
                      </a:endParaRPr>
                    </a:p>
                  </a:txBody>
                  <a:tcPr anchor="ctr">
                    <a:lnL w="12700" cmpd="sng">
                      <a:noFill/>
                    </a:lnL>
                    <a:lnR w="12700" cmpd="sng">
                      <a:noFill/>
                    </a:lnR>
                    <a:lnT w="6350" cap="flat" cmpd="sng" algn="ctr">
                      <a:solidFill>
                        <a:srgbClr val="333333"/>
                      </a:solidFill>
                      <a:prstDash val="solid"/>
                      <a:round/>
                      <a:headEnd type="none" w="med" len="med"/>
                      <a:tailEnd type="none" w="med" len="med"/>
                    </a:lnT>
                    <a:lnB w="6350" cap="flat" cmpd="sng" algn="ctr">
                      <a:solidFill>
                        <a:srgbClr val="333333"/>
                      </a:solidFill>
                      <a:prstDash val="solid"/>
                      <a:round/>
                      <a:headEnd type="none" w="med" len="med"/>
                      <a:tailEnd type="none" w="med" len="med"/>
                    </a:lnB>
                    <a:solidFill>
                      <a:srgbClr val="EAEAEA"/>
                    </a:solidFill>
                  </a:tcPr>
                </a:tc>
                <a:tc>
                  <a:txBody>
                    <a:bodyPr/>
                    <a:lstStyle/>
                    <a:p>
                      <a:pPr algn="ctr"/>
                      <a:r>
                        <a:rPr lang="en-US" sz="1050" dirty="0" smtClean="0">
                          <a:solidFill>
                            <a:srgbClr val="000000"/>
                          </a:solidFill>
                          <a:latin typeface="Arial"/>
                          <a:ea typeface="DFHeiW5-GB"/>
                          <a:sym typeface="Arial"/>
                        </a:rPr>
                        <a:t>●</a:t>
                      </a:r>
                      <a:endParaRPr lang="zh-CN" sz="1050" dirty="0">
                        <a:latin typeface="Arial"/>
                        <a:ea typeface="DFHeiW5-GB"/>
                        <a:sym typeface="Arial"/>
                      </a:endParaRPr>
                    </a:p>
                  </a:txBody>
                  <a:tcPr anchor="ctr">
                    <a:lnL w="12700" cmpd="sng">
                      <a:noFill/>
                    </a:lnL>
                    <a:lnR w="12700" cmpd="sng">
                      <a:noFill/>
                    </a:lnR>
                    <a:lnT w="6350" cap="flat" cmpd="sng" algn="ctr">
                      <a:solidFill>
                        <a:srgbClr val="333333"/>
                      </a:solidFill>
                      <a:prstDash val="solid"/>
                      <a:round/>
                      <a:headEnd type="none" w="med" len="med"/>
                      <a:tailEnd type="none" w="med" len="med"/>
                    </a:lnT>
                    <a:lnB w="6350" cap="flat" cmpd="sng" algn="ctr">
                      <a:solidFill>
                        <a:srgbClr val="333333"/>
                      </a:solidFill>
                      <a:prstDash val="solid"/>
                      <a:round/>
                      <a:headEnd type="none" w="med" len="med"/>
                      <a:tailEnd type="none" w="med" len="med"/>
                    </a:lnB>
                    <a:solidFill>
                      <a:srgbClr val="EAEAEA"/>
                    </a:solidFill>
                  </a:tcPr>
                </a:tc>
                <a:tc>
                  <a:txBody>
                    <a:bodyPr/>
                    <a:lstStyle/>
                    <a:p>
                      <a:pPr algn="ctr"/>
                      <a:r>
                        <a:rPr lang="en-US" sz="1050" dirty="0" smtClean="0">
                          <a:solidFill>
                            <a:srgbClr val="000000"/>
                          </a:solidFill>
                          <a:latin typeface="Arial"/>
                          <a:ea typeface="DFHeiW5-GB"/>
                          <a:sym typeface="Arial"/>
                        </a:rPr>
                        <a:t>●</a:t>
                      </a:r>
                      <a:endParaRPr lang="zh-CN" sz="1050" dirty="0">
                        <a:latin typeface="Arial"/>
                        <a:ea typeface="DFHeiW5-GB"/>
                        <a:sym typeface="Arial"/>
                      </a:endParaRPr>
                    </a:p>
                  </a:txBody>
                  <a:tcPr anchor="ctr">
                    <a:lnL w="12700" cmpd="sng">
                      <a:noFill/>
                    </a:lnL>
                    <a:lnR w="12700" cmpd="sng">
                      <a:noFill/>
                    </a:lnR>
                    <a:lnT w="6350" cap="flat" cmpd="sng" algn="ctr">
                      <a:solidFill>
                        <a:srgbClr val="333333"/>
                      </a:solidFill>
                      <a:prstDash val="solid"/>
                      <a:round/>
                      <a:headEnd type="none" w="med" len="med"/>
                      <a:tailEnd type="none" w="med" len="med"/>
                    </a:lnT>
                    <a:lnB w="6350" cap="flat" cmpd="sng" algn="ctr">
                      <a:solidFill>
                        <a:srgbClr val="333333"/>
                      </a:solidFill>
                      <a:prstDash val="solid"/>
                      <a:round/>
                      <a:headEnd type="none" w="med" len="med"/>
                      <a:tailEnd type="none" w="med" len="med"/>
                    </a:lnB>
                    <a:solidFill>
                      <a:srgbClr val="EAEAEA"/>
                    </a:solidFill>
                  </a:tcPr>
                </a:tc>
                <a:tc>
                  <a:txBody>
                    <a:bodyPr/>
                    <a:lstStyle/>
                    <a:p>
                      <a:pPr algn="ctr"/>
                      <a:r>
                        <a:rPr lang="en-US" sz="1050" dirty="0" smtClean="0">
                          <a:solidFill>
                            <a:srgbClr val="000000"/>
                          </a:solidFill>
                          <a:latin typeface="Arial"/>
                          <a:ea typeface="DFHeiW5-GB"/>
                          <a:sym typeface="Arial"/>
                        </a:rPr>
                        <a:t>●</a:t>
                      </a:r>
                      <a:endParaRPr lang="zh-CN" sz="1050" dirty="0">
                        <a:solidFill>
                          <a:srgbClr val="000000"/>
                        </a:solidFill>
                        <a:latin typeface="Arial"/>
                        <a:ea typeface="DFHeiW5-GB"/>
                        <a:sym typeface="Arial"/>
                      </a:endParaRPr>
                    </a:p>
                  </a:txBody>
                  <a:tcPr anchor="ctr">
                    <a:lnL w="12700" cmpd="sng">
                      <a:noFill/>
                    </a:lnL>
                    <a:lnR w="12700" cmpd="sng">
                      <a:noFill/>
                    </a:lnR>
                    <a:lnT w="6350" cap="flat" cmpd="sng" algn="ctr">
                      <a:solidFill>
                        <a:srgbClr val="333333"/>
                      </a:solidFill>
                      <a:prstDash val="solid"/>
                      <a:round/>
                      <a:headEnd type="none" w="med" len="med"/>
                      <a:tailEnd type="none" w="med" len="med"/>
                    </a:lnT>
                    <a:lnB w="6350" cap="flat" cmpd="sng" algn="ctr">
                      <a:solidFill>
                        <a:srgbClr val="333333"/>
                      </a:solidFill>
                      <a:prstDash val="solid"/>
                      <a:round/>
                      <a:headEnd type="none" w="med" len="med"/>
                      <a:tailEnd type="none" w="med" len="med"/>
                    </a:lnB>
                    <a:solidFill>
                      <a:srgbClr val="EAEAEA"/>
                    </a:solidFill>
                  </a:tcPr>
                </a:tc>
              </a:tr>
              <a:tr h="474996">
                <a:tc>
                  <a:txBody>
                    <a:bodyPr/>
                    <a:lstStyle/>
                    <a:p>
                      <a:pPr algn="ctr"/>
                      <a:r>
                        <a:rPr lang="en-US" sz="1050" b="0" dirty="0" smtClean="0">
                          <a:solidFill>
                            <a:srgbClr val="000000"/>
                          </a:solidFill>
                          <a:latin typeface="Arial"/>
                          <a:ea typeface="DFHeiW5-GB"/>
                          <a:sym typeface="Arial"/>
                        </a:rPr>
                        <a:t>NFS</a:t>
                      </a:r>
                      <a:endParaRPr lang="zh-CN" sz="1050" b="0" dirty="0">
                        <a:solidFill>
                          <a:srgbClr val="000000"/>
                        </a:solidFill>
                        <a:latin typeface="Arial"/>
                        <a:ea typeface="DFHeiW5-GB"/>
                        <a:sym typeface="Arial"/>
                      </a:endParaRPr>
                    </a:p>
                  </a:txBody>
                  <a:tcPr anchor="ctr">
                    <a:lnL w="12700" cmpd="sng">
                      <a:noFill/>
                    </a:lnL>
                    <a:lnR w="12700" cmpd="sng">
                      <a:noFill/>
                    </a:lnR>
                    <a:lnT w="6350" cap="flat" cmpd="sng" algn="ctr">
                      <a:solidFill>
                        <a:srgbClr val="333333"/>
                      </a:solidFill>
                      <a:prstDash val="solid"/>
                      <a:round/>
                      <a:headEnd type="none" w="med" len="med"/>
                      <a:tailEnd type="none" w="med" len="med"/>
                    </a:lnT>
                    <a:lnB w="6350" cap="flat" cmpd="sng" algn="ctr">
                      <a:solidFill>
                        <a:srgbClr val="333333"/>
                      </a:solidFill>
                      <a:prstDash val="solid"/>
                      <a:round/>
                      <a:headEnd type="none" w="med" len="med"/>
                      <a:tailEnd type="none" w="med" len="med"/>
                    </a:lnB>
                    <a:solidFill>
                      <a:srgbClr val="FFFFFF"/>
                    </a:solidFill>
                  </a:tcPr>
                </a:tc>
                <a:tc>
                  <a:txBody>
                    <a:bodyPr/>
                    <a:lstStyle/>
                    <a:p>
                      <a:pPr algn="ctr"/>
                      <a:endParaRPr lang="en-US" sz="1050">
                        <a:latin typeface="Arial"/>
                        <a:ea typeface="DFHeiW5-GB"/>
                        <a:sym typeface="Arial"/>
                      </a:endParaRPr>
                    </a:p>
                  </a:txBody>
                  <a:tcPr anchor="ctr">
                    <a:lnL w="12700" cmpd="sng">
                      <a:noFill/>
                    </a:lnL>
                    <a:lnR w="12700" cmpd="sng">
                      <a:noFill/>
                    </a:lnR>
                    <a:lnT w="6350" cap="flat" cmpd="sng" algn="ctr">
                      <a:solidFill>
                        <a:srgbClr val="333333"/>
                      </a:solidFill>
                      <a:prstDash val="solid"/>
                      <a:round/>
                      <a:headEnd type="none" w="med" len="med"/>
                      <a:tailEnd type="none" w="med" len="med"/>
                    </a:lnT>
                    <a:lnB w="6350" cap="flat" cmpd="sng" algn="ctr">
                      <a:solidFill>
                        <a:srgbClr val="333333"/>
                      </a:solidFill>
                      <a:prstDash val="solid"/>
                      <a:round/>
                      <a:headEnd type="none" w="med" len="med"/>
                      <a:tailEnd type="none" w="med" len="med"/>
                    </a:lnB>
                    <a:solidFill>
                      <a:srgbClr val="FFFFFF"/>
                    </a:solidFill>
                  </a:tcPr>
                </a:tc>
                <a:tc>
                  <a:txBody>
                    <a:bodyPr/>
                    <a:lstStyle/>
                    <a:p>
                      <a:pPr algn="ctr"/>
                      <a:r>
                        <a:rPr lang="en-US" sz="1050" dirty="0" smtClean="0">
                          <a:solidFill>
                            <a:srgbClr val="000000"/>
                          </a:solidFill>
                          <a:latin typeface="Arial"/>
                          <a:ea typeface="DFHeiW5-GB"/>
                          <a:sym typeface="Arial"/>
                        </a:rPr>
                        <a:t>●</a:t>
                      </a:r>
                      <a:endParaRPr lang="zh-CN" sz="1050" dirty="0">
                        <a:latin typeface="Arial"/>
                        <a:ea typeface="DFHeiW5-GB"/>
                        <a:sym typeface="Arial"/>
                      </a:endParaRPr>
                    </a:p>
                  </a:txBody>
                  <a:tcPr anchor="ctr">
                    <a:lnL w="12700" cmpd="sng">
                      <a:noFill/>
                    </a:lnL>
                    <a:lnR w="12700" cmpd="sng">
                      <a:noFill/>
                    </a:lnR>
                    <a:lnT w="6350" cap="flat" cmpd="sng" algn="ctr">
                      <a:solidFill>
                        <a:srgbClr val="333333"/>
                      </a:solidFill>
                      <a:prstDash val="solid"/>
                      <a:round/>
                      <a:headEnd type="none" w="med" len="med"/>
                      <a:tailEnd type="none" w="med" len="med"/>
                    </a:lnT>
                    <a:lnB w="6350" cap="flat" cmpd="sng" algn="ctr">
                      <a:solidFill>
                        <a:srgbClr val="333333"/>
                      </a:solidFill>
                      <a:prstDash val="solid"/>
                      <a:round/>
                      <a:headEnd type="none" w="med" len="med"/>
                      <a:tailEnd type="none" w="med" len="med"/>
                    </a:lnB>
                    <a:solidFill>
                      <a:srgbClr val="FFFFFF"/>
                    </a:solidFill>
                  </a:tcPr>
                </a:tc>
                <a:tc>
                  <a:txBody>
                    <a:bodyPr/>
                    <a:lstStyle/>
                    <a:p>
                      <a:pPr algn="ctr"/>
                      <a:r>
                        <a:rPr lang="en-US" sz="1050" dirty="0" smtClean="0">
                          <a:solidFill>
                            <a:srgbClr val="000000"/>
                          </a:solidFill>
                          <a:latin typeface="Arial"/>
                          <a:ea typeface="DFHeiW5-GB"/>
                          <a:sym typeface="Arial"/>
                        </a:rPr>
                        <a:t>●</a:t>
                      </a:r>
                      <a:endParaRPr lang="zh-CN" sz="1050" dirty="0">
                        <a:latin typeface="Arial"/>
                        <a:ea typeface="DFHeiW5-GB"/>
                        <a:sym typeface="Arial"/>
                      </a:endParaRPr>
                    </a:p>
                  </a:txBody>
                  <a:tcPr anchor="ctr">
                    <a:lnL w="12700" cmpd="sng">
                      <a:noFill/>
                    </a:lnL>
                    <a:lnR w="12700" cmpd="sng">
                      <a:noFill/>
                    </a:lnR>
                    <a:lnT w="6350" cap="flat" cmpd="sng" algn="ctr">
                      <a:solidFill>
                        <a:srgbClr val="333333"/>
                      </a:solidFill>
                      <a:prstDash val="solid"/>
                      <a:round/>
                      <a:headEnd type="none" w="med" len="med"/>
                      <a:tailEnd type="none" w="med" len="med"/>
                    </a:lnT>
                    <a:lnB w="6350" cap="flat" cmpd="sng" algn="ctr">
                      <a:solidFill>
                        <a:srgbClr val="333333"/>
                      </a:solidFill>
                      <a:prstDash val="solid"/>
                      <a:round/>
                      <a:headEnd type="none" w="med" len="med"/>
                      <a:tailEnd type="none" w="med" len="med"/>
                    </a:lnB>
                    <a:solidFill>
                      <a:srgbClr val="FFFFFF"/>
                    </a:solidFill>
                  </a:tcPr>
                </a:tc>
                <a:tc>
                  <a:txBody>
                    <a:bodyPr/>
                    <a:lstStyle/>
                    <a:p>
                      <a:pPr algn="ctr"/>
                      <a:r>
                        <a:rPr lang="en-US" sz="1050" dirty="0" smtClean="0">
                          <a:solidFill>
                            <a:srgbClr val="000000"/>
                          </a:solidFill>
                          <a:latin typeface="Arial"/>
                          <a:ea typeface="DFHeiW5-GB"/>
                          <a:sym typeface="Arial"/>
                        </a:rPr>
                        <a:t>●</a:t>
                      </a:r>
                      <a:endParaRPr lang="zh-CN" sz="1050" dirty="0">
                        <a:latin typeface="Arial"/>
                        <a:ea typeface="DFHeiW5-GB"/>
                        <a:sym typeface="Arial"/>
                      </a:endParaRPr>
                    </a:p>
                  </a:txBody>
                  <a:tcPr anchor="ctr">
                    <a:lnL w="12700" cmpd="sng">
                      <a:noFill/>
                    </a:lnL>
                    <a:lnR w="12700" cmpd="sng">
                      <a:noFill/>
                    </a:lnR>
                    <a:lnT w="6350" cap="flat" cmpd="sng" algn="ctr">
                      <a:solidFill>
                        <a:srgbClr val="333333"/>
                      </a:solidFill>
                      <a:prstDash val="solid"/>
                      <a:round/>
                      <a:headEnd type="none" w="med" len="med"/>
                      <a:tailEnd type="none" w="med" len="med"/>
                    </a:lnT>
                    <a:lnB w="6350" cap="flat" cmpd="sng" algn="ctr">
                      <a:solidFill>
                        <a:srgbClr val="333333"/>
                      </a:solidFill>
                      <a:prstDash val="solid"/>
                      <a:round/>
                      <a:headEnd type="none" w="med" len="med"/>
                      <a:tailEnd type="none" w="med" len="med"/>
                    </a:lnB>
                    <a:solidFill>
                      <a:srgbClr val="FFFFFF"/>
                    </a:solidFill>
                  </a:tcPr>
                </a:tc>
                <a:tc>
                  <a:txBody>
                    <a:bodyPr/>
                    <a:lstStyle/>
                    <a:p>
                      <a:pPr algn="ctr"/>
                      <a:endParaRPr lang="en-US" sz="1050" dirty="0">
                        <a:solidFill>
                          <a:srgbClr val="000000"/>
                        </a:solidFill>
                        <a:latin typeface="Arial"/>
                        <a:ea typeface="DFHeiW5-GB"/>
                        <a:sym typeface="Arial"/>
                      </a:endParaRPr>
                    </a:p>
                  </a:txBody>
                  <a:tcPr anchor="ctr">
                    <a:lnL w="12700" cmpd="sng">
                      <a:noFill/>
                    </a:lnL>
                    <a:lnR w="12700" cmpd="sng">
                      <a:noFill/>
                    </a:lnR>
                    <a:lnT w="6350" cap="flat" cmpd="sng" algn="ctr">
                      <a:solidFill>
                        <a:srgbClr val="333333"/>
                      </a:solidFill>
                      <a:prstDash val="solid"/>
                      <a:round/>
                      <a:headEnd type="none" w="med" len="med"/>
                      <a:tailEnd type="none" w="med" len="med"/>
                    </a:lnT>
                    <a:lnB w="6350" cap="flat" cmpd="sng" algn="ctr">
                      <a:solidFill>
                        <a:srgbClr val="333333"/>
                      </a:solidFill>
                      <a:prstDash val="solid"/>
                      <a:round/>
                      <a:headEnd type="none" w="med" len="med"/>
                      <a:tailEnd type="none" w="med" len="med"/>
                    </a:lnB>
                    <a:solidFill>
                      <a:srgbClr val="FFFFFF"/>
                    </a:solidFill>
                  </a:tcPr>
                </a:tc>
              </a:tr>
              <a:tr h="474996">
                <a:tc>
                  <a:txBody>
                    <a:bodyPr/>
                    <a:lstStyle/>
                    <a:p>
                      <a:pPr algn="ctr"/>
                      <a:r>
                        <a:rPr lang="en-US" sz="1050" b="0" dirty="0" smtClean="0">
                          <a:solidFill>
                            <a:srgbClr val="000000"/>
                          </a:solidFill>
                          <a:latin typeface="Arial"/>
                          <a:ea typeface="DFHeiW5-GB"/>
                          <a:sym typeface="Arial"/>
                        </a:rPr>
                        <a:t>DAS</a:t>
                      </a:r>
                      <a:endParaRPr lang="zh-CN" sz="1050" b="0" dirty="0">
                        <a:solidFill>
                          <a:srgbClr val="000000"/>
                        </a:solidFill>
                        <a:latin typeface="Arial"/>
                        <a:ea typeface="DFHeiW5-GB"/>
                        <a:sym typeface="Arial"/>
                      </a:endParaRPr>
                    </a:p>
                  </a:txBody>
                  <a:tcPr anchor="ctr">
                    <a:lnL w="12700" cmpd="sng">
                      <a:noFill/>
                    </a:lnL>
                    <a:lnR w="12700" cmpd="sng">
                      <a:noFill/>
                    </a:lnR>
                    <a:lnT w="6350" cap="flat" cmpd="sng" algn="ctr">
                      <a:solidFill>
                        <a:srgbClr val="333333"/>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solidFill>
                  </a:tcPr>
                </a:tc>
                <a:tc>
                  <a:txBody>
                    <a:bodyPr/>
                    <a:lstStyle/>
                    <a:p>
                      <a:pPr algn="ctr"/>
                      <a:endParaRPr lang="en-US" sz="1050">
                        <a:latin typeface="Arial"/>
                        <a:ea typeface="DFHeiW5-GB"/>
                        <a:sym typeface="Arial"/>
                      </a:endParaRPr>
                    </a:p>
                  </a:txBody>
                  <a:tcPr anchor="ctr">
                    <a:lnL w="12700" cmpd="sng">
                      <a:noFill/>
                    </a:lnL>
                    <a:lnR w="12700" cmpd="sng">
                      <a:noFill/>
                    </a:lnR>
                    <a:lnT w="6350" cap="flat" cmpd="sng" algn="ctr">
                      <a:solidFill>
                        <a:srgbClr val="333333"/>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solidFill>
                  </a:tcPr>
                </a:tc>
                <a:tc>
                  <a:txBody>
                    <a:bodyPr/>
                    <a:lstStyle/>
                    <a:p>
                      <a:pPr algn="ctr"/>
                      <a:r>
                        <a:rPr lang="en-US" sz="1050" dirty="0" smtClean="0">
                          <a:solidFill>
                            <a:srgbClr val="000000"/>
                          </a:solidFill>
                          <a:latin typeface="Arial"/>
                          <a:ea typeface="DFHeiW5-GB"/>
                          <a:sym typeface="Arial"/>
                        </a:rPr>
                        <a:t>●</a:t>
                      </a:r>
                      <a:endParaRPr lang="zh-CN" sz="1050" dirty="0">
                        <a:latin typeface="Arial"/>
                        <a:ea typeface="DFHeiW5-GB"/>
                        <a:sym typeface="Arial"/>
                      </a:endParaRPr>
                    </a:p>
                  </a:txBody>
                  <a:tcPr anchor="ctr">
                    <a:lnL w="12700" cmpd="sng">
                      <a:noFill/>
                    </a:lnL>
                    <a:lnR w="12700" cmpd="sng">
                      <a:noFill/>
                    </a:lnR>
                    <a:lnT w="6350" cap="flat" cmpd="sng" algn="ctr">
                      <a:solidFill>
                        <a:srgbClr val="333333"/>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solidFill>
                  </a:tcPr>
                </a:tc>
                <a:tc>
                  <a:txBody>
                    <a:bodyPr/>
                    <a:lstStyle/>
                    <a:p>
                      <a:pPr algn="ctr"/>
                      <a:endParaRPr lang="en-US" sz="1050">
                        <a:latin typeface="Arial"/>
                        <a:ea typeface="DFHeiW5-GB"/>
                        <a:sym typeface="Arial"/>
                      </a:endParaRPr>
                    </a:p>
                  </a:txBody>
                  <a:tcPr anchor="ctr">
                    <a:lnL w="12700" cmpd="sng">
                      <a:noFill/>
                    </a:lnL>
                    <a:lnR w="12700" cmpd="sng">
                      <a:noFill/>
                    </a:lnR>
                    <a:lnT w="6350" cap="flat" cmpd="sng" algn="ctr">
                      <a:solidFill>
                        <a:srgbClr val="333333"/>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solidFill>
                  </a:tcPr>
                </a:tc>
                <a:tc>
                  <a:txBody>
                    <a:bodyPr/>
                    <a:lstStyle/>
                    <a:p>
                      <a:pPr algn="ctr"/>
                      <a:endParaRPr lang="en-US" sz="1050" dirty="0">
                        <a:latin typeface="Arial"/>
                        <a:ea typeface="DFHeiW5-GB"/>
                        <a:sym typeface="Arial"/>
                      </a:endParaRPr>
                    </a:p>
                  </a:txBody>
                  <a:tcPr anchor="ctr">
                    <a:lnL w="12700" cmpd="sng">
                      <a:noFill/>
                    </a:lnL>
                    <a:lnR w="12700" cmpd="sng">
                      <a:noFill/>
                    </a:lnR>
                    <a:lnT w="6350" cap="flat" cmpd="sng" algn="ctr">
                      <a:solidFill>
                        <a:srgbClr val="333333"/>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solidFill>
                  </a:tcPr>
                </a:tc>
                <a:tc>
                  <a:txBody>
                    <a:bodyPr/>
                    <a:lstStyle/>
                    <a:p>
                      <a:pPr algn="ctr"/>
                      <a:r>
                        <a:rPr lang="en-US" sz="1050" dirty="0" smtClean="0">
                          <a:solidFill>
                            <a:srgbClr val="000000"/>
                          </a:solidFill>
                          <a:latin typeface="Arial"/>
                          <a:ea typeface="DFHeiW5-GB"/>
                          <a:sym typeface="Arial"/>
                        </a:rPr>
                        <a:t>●</a:t>
                      </a:r>
                      <a:endParaRPr lang="zh-CN" sz="1050" dirty="0">
                        <a:solidFill>
                          <a:srgbClr val="000000"/>
                        </a:solidFill>
                        <a:latin typeface="Arial"/>
                        <a:ea typeface="DFHeiW5-GB"/>
                        <a:sym typeface="Arial"/>
                      </a:endParaRPr>
                    </a:p>
                  </a:txBody>
                  <a:tcPr anchor="ctr">
                    <a:lnL w="12700" cmpd="sng">
                      <a:noFill/>
                    </a:lnL>
                    <a:lnR w="12700" cmpd="sng">
                      <a:noFill/>
                    </a:lnR>
                    <a:lnT w="6350" cap="flat" cmpd="sng" algn="ctr">
                      <a:solidFill>
                        <a:srgbClr val="333333"/>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solidFill>
                  </a:tcPr>
                </a:tc>
              </a:tr>
              <a:tr h="474996">
                <a:tc>
                  <a:txBody>
                    <a:bodyPr/>
                    <a:lstStyle/>
                    <a:p>
                      <a:pPr algn="ctr"/>
                      <a:r>
                        <a:rPr lang="en-US" altLang="zh-CN" sz="1050" b="0" kern="1200" dirty="0" smtClean="0">
                          <a:solidFill>
                            <a:srgbClr val="000000"/>
                          </a:solidFill>
                          <a:latin typeface="Arial"/>
                          <a:ea typeface="DFHeiW5-GB"/>
                          <a:cs typeface="+mn-cs"/>
                          <a:sym typeface="Arial"/>
                        </a:rPr>
                        <a:t>Virtual</a:t>
                      </a:r>
                      <a:r>
                        <a:rPr lang="zh-CN" altLang="en-US" sz="1050" b="0" kern="1200" dirty="0" smtClean="0">
                          <a:solidFill>
                            <a:srgbClr val="000000"/>
                          </a:solidFill>
                          <a:latin typeface="Arial"/>
                          <a:ea typeface="DFHeiW5-GB"/>
                          <a:cs typeface="+mn-cs"/>
                          <a:sym typeface="Arial"/>
                        </a:rPr>
                        <a:t> </a:t>
                      </a:r>
                      <a:r>
                        <a:rPr lang="en-US" altLang="zh-CN" sz="1050" b="0" kern="1200" dirty="0" smtClean="0">
                          <a:solidFill>
                            <a:srgbClr val="000000"/>
                          </a:solidFill>
                          <a:latin typeface="Arial"/>
                          <a:ea typeface="DFHeiW5-GB"/>
                          <a:cs typeface="+mn-cs"/>
                          <a:sym typeface="Arial"/>
                        </a:rPr>
                        <a:t>Volume</a:t>
                      </a:r>
                      <a:endParaRPr lang="zh-CN" sz="1050" b="0" kern="1200" dirty="0">
                        <a:solidFill>
                          <a:srgbClr val="000000"/>
                        </a:solidFill>
                        <a:latin typeface="Arial"/>
                        <a:ea typeface="DFHeiW5-GB"/>
                        <a:cs typeface="+mn-cs"/>
                        <a:sym typeface="Arial"/>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050" b="0" kern="1200" dirty="0">
                        <a:solidFill>
                          <a:srgbClr val="000000"/>
                        </a:solidFill>
                        <a:latin typeface="Arial"/>
                        <a:ea typeface="DFHeiW5-GB"/>
                        <a:cs typeface="+mn-cs"/>
                        <a:sym typeface="Arial"/>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50" dirty="0" smtClean="0">
                          <a:solidFill>
                            <a:srgbClr val="000000"/>
                          </a:solidFill>
                          <a:latin typeface="+mn-lt"/>
                          <a:ea typeface="DFHeiW5-GB"/>
                          <a:sym typeface="Arial"/>
                        </a:rPr>
                        <a:t>●</a:t>
                      </a:r>
                      <a:endParaRPr lang="zh-CN" altLang="en-US" sz="1050" b="0" dirty="0" smtClean="0">
                        <a:solidFill>
                          <a:srgbClr val="000000"/>
                        </a:solidFill>
                        <a:latin typeface="+mn-lt"/>
                        <a:ea typeface="DFHeiW5-GB"/>
                        <a:sym typeface="Arial"/>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50" dirty="0" smtClean="0">
                          <a:solidFill>
                            <a:srgbClr val="000000"/>
                          </a:solidFill>
                          <a:latin typeface="+mn-lt"/>
                          <a:ea typeface="DFHeiW5-GB"/>
                          <a:sym typeface="Arial"/>
                        </a:rPr>
                        <a:t>●</a:t>
                      </a:r>
                      <a:endParaRPr lang="zh-CN" altLang="en-US" sz="1050" b="0" dirty="0" smtClean="0">
                        <a:solidFill>
                          <a:srgbClr val="000000"/>
                        </a:solidFill>
                        <a:latin typeface="+mn-lt"/>
                        <a:ea typeface="DFHeiW5-GB"/>
                        <a:sym typeface="Arial"/>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50" dirty="0" smtClean="0">
                          <a:solidFill>
                            <a:srgbClr val="000000"/>
                          </a:solidFill>
                          <a:latin typeface="+mn-lt"/>
                          <a:ea typeface="DFHeiW5-GB"/>
                          <a:sym typeface="Arial"/>
                        </a:rPr>
                        <a:t>●</a:t>
                      </a:r>
                      <a:endParaRPr lang="zh-CN" altLang="en-US" sz="1050" b="0" dirty="0" smtClean="0">
                        <a:solidFill>
                          <a:srgbClr val="000000"/>
                        </a:solidFill>
                        <a:latin typeface="+mn-lt"/>
                        <a:ea typeface="DFHeiW5-GB"/>
                        <a:sym typeface="Arial"/>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sz="1050" dirty="0">
                        <a:solidFill>
                          <a:srgbClr val="000000"/>
                        </a:solidFill>
                        <a:latin typeface="Arial"/>
                        <a:ea typeface="DFHeiW5-GB"/>
                        <a:sym typeface="Arial"/>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ctr"/>
                      <a:r>
                        <a:rPr lang="en-US" sz="1050" b="0" dirty="0" smtClean="0">
                          <a:solidFill>
                            <a:srgbClr val="000000"/>
                          </a:solidFill>
                          <a:latin typeface="Arial"/>
                          <a:ea typeface="DFHeiW5-GB"/>
                          <a:sym typeface="Arial"/>
                        </a:rPr>
                        <a:t>VMware Virtual SAN</a:t>
                      </a:r>
                      <a:endParaRPr lang="zh-CN" sz="1050" b="0" dirty="0">
                        <a:solidFill>
                          <a:srgbClr val="000000"/>
                        </a:solidFill>
                        <a:latin typeface="Arial"/>
                        <a:ea typeface="DFHeiW5-GB"/>
                        <a:sym typeface="Arial"/>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050" b="0" dirty="0">
                        <a:solidFill>
                          <a:srgbClr val="000000"/>
                        </a:solidFill>
                        <a:latin typeface="Arial"/>
                        <a:ea typeface="DFHeiW5-GB"/>
                        <a:sym typeface="Arial"/>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50" dirty="0" smtClean="0">
                          <a:solidFill>
                            <a:srgbClr val="000000"/>
                          </a:solidFill>
                          <a:latin typeface="Arial"/>
                          <a:ea typeface="DFHeiW5-GB"/>
                          <a:sym typeface="Arial"/>
                        </a:rPr>
                        <a:t>●</a:t>
                      </a:r>
                      <a:endParaRPr lang="zh-CN" sz="1050" b="0" dirty="0">
                        <a:solidFill>
                          <a:srgbClr val="000000"/>
                        </a:solidFill>
                        <a:latin typeface="Arial"/>
                        <a:ea typeface="DFHeiW5-GB"/>
                        <a:sym typeface="Arial"/>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50" dirty="0" smtClean="0">
                          <a:solidFill>
                            <a:srgbClr val="000000"/>
                          </a:solidFill>
                          <a:latin typeface="Arial"/>
                          <a:ea typeface="DFHeiW5-GB"/>
                          <a:sym typeface="Arial"/>
                        </a:rPr>
                        <a:t>●</a:t>
                      </a:r>
                      <a:endParaRPr lang="zh-CN" sz="1050" b="0" dirty="0">
                        <a:solidFill>
                          <a:srgbClr val="000000"/>
                        </a:solidFill>
                        <a:latin typeface="Arial"/>
                        <a:ea typeface="DFHeiW5-GB"/>
                        <a:sym typeface="Arial"/>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50" dirty="0" smtClean="0">
                          <a:solidFill>
                            <a:srgbClr val="000000"/>
                          </a:solidFill>
                          <a:latin typeface="Arial"/>
                          <a:ea typeface="DFHeiW5-GB"/>
                          <a:sym typeface="Arial"/>
                        </a:rPr>
                        <a:t>●</a:t>
                      </a:r>
                      <a:endParaRPr lang="zh-CN" sz="1050" b="0" dirty="0">
                        <a:solidFill>
                          <a:srgbClr val="000000"/>
                        </a:solidFill>
                        <a:latin typeface="Arial"/>
                        <a:ea typeface="DFHeiW5-GB"/>
                        <a:sym typeface="Arial"/>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050" b="0" dirty="0">
                        <a:solidFill>
                          <a:srgbClr val="000000"/>
                        </a:solidFill>
                        <a:latin typeface="Arial"/>
                        <a:ea typeface="DFHeiW5-GB"/>
                        <a:sym typeface="Arial"/>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extLst>
      <p:ext uri="{BB962C8B-B14F-4D97-AF65-F5344CB8AC3E}">
        <p14:creationId xmlns:p14="http://schemas.microsoft.com/office/powerpoint/2010/main" val="3393724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endParaRPr lang="en-US" dirty="0"/>
          </a:p>
        </p:txBody>
      </p:sp>
      <p:sp>
        <p:nvSpPr>
          <p:cNvPr id="3" name="Title 2"/>
          <p:cNvSpPr>
            <a:spLocks noGrp="1"/>
          </p:cNvSpPr>
          <p:nvPr>
            <p:ph type="title"/>
          </p:nvPr>
        </p:nvSpPr>
        <p:spPr/>
        <p:txBody>
          <a:bodyPr/>
          <a:lstStyle/>
          <a:p>
            <a:r>
              <a:rPr lang="zh-CN" altLang="en-US" dirty="0" smtClean="0"/>
              <a:t>下一代存储</a:t>
            </a:r>
            <a:endParaRPr lang="en-US" dirty="0"/>
          </a:p>
        </p:txBody>
      </p:sp>
      <p:grpSp>
        <p:nvGrpSpPr>
          <p:cNvPr id="5" name="Group 4"/>
          <p:cNvGrpSpPr/>
          <p:nvPr/>
        </p:nvGrpSpPr>
        <p:grpSpPr bwMode="gray">
          <a:xfrm>
            <a:off x="314325" y="3083619"/>
            <a:ext cx="4096905" cy="1311274"/>
            <a:chOff x="7277099" y="6556148"/>
            <a:chExt cx="1349869" cy="895726"/>
          </a:xfrm>
        </p:grpSpPr>
        <p:sp>
          <p:nvSpPr>
            <p:cNvPr id="6" name="Freeform 5"/>
            <p:cNvSpPr>
              <a:spLocks/>
            </p:cNvSpPr>
            <p:nvPr/>
          </p:nvSpPr>
          <p:spPr bwMode="gray">
            <a:xfrm>
              <a:off x="7277099" y="6556148"/>
              <a:ext cx="1349869" cy="895726"/>
            </a:xfrm>
            <a:custGeom>
              <a:avLst/>
              <a:gdLst>
                <a:gd name="T0" fmla="*/ 7598 w 15195"/>
                <a:gd name="T1" fmla="*/ 0 h 10083"/>
                <a:gd name="T2" fmla="*/ 0 w 15195"/>
                <a:gd name="T3" fmla="*/ 4386 h 10083"/>
                <a:gd name="T4" fmla="*/ 0 w 15195"/>
                <a:gd name="T5" fmla="*/ 5698 h 10083"/>
                <a:gd name="T6" fmla="*/ 7598 w 15195"/>
                <a:gd name="T7" fmla="*/ 10083 h 10083"/>
                <a:gd name="T8" fmla="*/ 15195 w 15195"/>
                <a:gd name="T9" fmla="*/ 5698 h 10083"/>
                <a:gd name="T10" fmla="*/ 15195 w 15195"/>
                <a:gd name="T11" fmla="*/ 4386 h 10083"/>
                <a:gd name="T12" fmla="*/ 7598 w 15195"/>
                <a:gd name="T13" fmla="*/ 0 h 10083"/>
              </a:gdLst>
              <a:ahLst/>
              <a:cxnLst>
                <a:cxn ang="0">
                  <a:pos x="T0" y="T1"/>
                </a:cxn>
                <a:cxn ang="0">
                  <a:pos x="T2" y="T3"/>
                </a:cxn>
                <a:cxn ang="0">
                  <a:pos x="T4" y="T5"/>
                </a:cxn>
                <a:cxn ang="0">
                  <a:pos x="T6" y="T7"/>
                </a:cxn>
                <a:cxn ang="0">
                  <a:pos x="T8" y="T9"/>
                </a:cxn>
                <a:cxn ang="0">
                  <a:pos x="T10" y="T11"/>
                </a:cxn>
                <a:cxn ang="0">
                  <a:pos x="T12" y="T13"/>
                </a:cxn>
              </a:cxnLst>
              <a:rect l="0" t="0" r="r" b="b"/>
              <a:pathLst>
                <a:path w="15195" h="10083">
                  <a:moveTo>
                    <a:pt x="7598" y="0"/>
                  </a:moveTo>
                  <a:cubicBezTo>
                    <a:pt x="3402" y="0"/>
                    <a:pt x="0" y="1964"/>
                    <a:pt x="0" y="4386"/>
                  </a:cubicBezTo>
                  <a:cubicBezTo>
                    <a:pt x="0" y="5698"/>
                    <a:pt x="0" y="5698"/>
                    <a:pt x="0" y="5698"/>
                  </a:cubicBezTo>
                  <a:cubicBezTo>
                    <a:pt x="0" y="8120"/>
                    <a:pt x="3402" y="10083"/>
                    <a:pt x="7598" y="10083"/>
                  </a:cubicBezTo>
                  <a:cubicBezTo>
                    <a:pt x="11794" y="10083"/>
                    <a:pt x="15195" y="8120"/>
                    <a:pt x="15195" y="5698"/>
                  </a:cubicBezTo>
                  <a:cubicBezTo>
                    <a:pt x="15195" y="4386"/>
                    <a:pt x="15195" y="4386"/>
                    <a:pt x="15195" y="4386"/>
                  </a:cubicBezTo>
                  <a:cubicBezTo>
                    <a:pt x="15195" y="1964"/>
                    <a:pt x="11794" y="0"/>
                    <a:pt x="7598" y="0"/>
                  </a:cubicBezTo>
                  <a:close/>
                </a:path>
              </a:pathLst>
            </a:custGeom>
            <a:gradFill flip="none" rotWithShape="1">
              <a:gsLst>
                <a:gs pos="0">
                  <a:schemeClr val="bg1">
                    <a:lumMod val="50000"/>
                  </a:schemeClr>
                </a:gs>
                <a:gs pos="15000">
                  <a:schemeClr val="bg1">
                    <a:lumMod val="65000"/>
                  </a:schemeClr>
                </a:gs>
                <a:gs pos="50000">
                  <a:schemeClr val="bg1">
                    <a:lumMod val="95000"/>
                  </a:schemeClr>
                </a:gs>
                <a:gs pos="100000">
                  <a:schemeClr val="bg1">
                    <a:lumMod val="50000"/>
                  </a:schemeClr>
                </a:gs>
                <a:gs pos="85000">
                  <a:schemeClr val="bg1">
                    <a:lumMod val="75000"/>
                  </a:schemeClr>
                </a:gs>
              </a:gsLst>
              <a:lin ang="0" scaled="1"/>
              <a:tileRect/>
            </a:gradFill>
            <a:ln w="47625">
              <a:noFill/>
              <a:round/>
              <a:headEnd/>
              <a:tailEnd/>
            </a:ln>
            <a:effectLst/>
          </p:spPr>
          <p:txBody>
            <a:bodyPr wrap="none" lIns="0" tIns="0" rIns="0" bIns="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cap="all" dirty="0">
                <a:solidFill>
                  <a:srgbClr val="FFFFFF"/>
                </a:solidFill>
              </a:endParaRPr>
            </a:p>
          </p:txBody>
        </p:sp>
        <p:sp>
          <p:nvSpPr>
            <p:cNvPr id="7" name="Oval 6"/>
            <p:cNvSpPr>
              <a:spLocks noChangeArrowheads="1"/>
            </p:cNvSpPr>
            <p:nvPr/>
          </p:nvSpPr>
          <p:spPr bwMode="gray">
            <a:xfrm>
              <a:off x="7277099" y="6556148"/>
              <a:ext cx="1349869" cy="779182"/>
            </a:xfrm>
            <a:prstGeom prst="ellipse">
              <a:avLst/>
            </a:prstGeom>
            <a:gradFill flip="none" rotWithShape="1">
              <a:gsLst>
                <a:gs pos="30000">
                  <a:schemeClr val="bg1">
                    <a:lumMod val="95000"/>
                  </a:schemeClr>
                </a:gs>
                <a:gs pos="100000">
                  <a:schemeClr val="bg1">
                    <a:lumMod val="75000"/>
                  </a:schemeClr>
                </a:gs>
              </a:gsLst>
              <a:lin ang="16200000" scaled="1"/>
              <a:tileRect/>
            </a:gradFill>
            <a:ln w="47625">
              <a:noFill/>
              <a:round/>
              <a:headEnd/>
              <a:tailEnd/>
            </a:ln>
            <a:effectLst>
              <a:innerShdw blurRad="152400">
                <a:schemeClr val="bg1"/>
              </a:innerShdw>
            </a:effectLst>
          </p:spPr>
          <p:txBody>
            <a:bodyPr wrap="none" lIns="0" tIns="0" rIns="0" bIns="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cap="all" dirty="0">
                <a:solidFill>
                  <a:srgbClr val="FFFFFF"/>
                </a:solidFill>
              </a:endParaRPr>
            </a:p>
          </p:txBody>
        </p:sp>
        <p:sp>
          <p:nvSpPr>
            <p:cNvPr id="8" name="Freeform 7"/>
            <p:cNvSpPr>
              <a:spLocks/>
            </p:cNvSpPr>
            <p:nvPr/>
          </p:nvSpPr>
          <p:spPr bwMode="gray">
            <a:xfrm>
              <a:off x="7277099" y="6556148"/>
              <a:ext cx="1349869" cy="895726"/>
            </a:xfrm>
            <a:custGeom>
              <a:avLst/>
              <a:gdLst>
                <a:gd name="T0" fmla="*/ 7598 w 15195"/>
                <a:gd name="T1" fmla="*/ 0 h 10083"/>
                <a:gd name="T2" fmla="*/ 0 w 15195"/>
                <a:gd name="T3" fmla="*/ 4386 h 10083"/>
                <a:gd name="T4" fmla="*/ 0 w 15195"/>
                <a:gd name="T5" fmla="*/ 5698 h 10083"/>
                <a:gd name="T6" fmla="*/ 7598 w 15195"/>
                <a:gd name="T7" fmla="*/ 10083 h 10083"/>
                <a:gd name="T8" fmla="*/ 15195 w 15195"/>
                <a:gd name="T9" fmla="*/ 5698 h 10083"/>
                <a:gd name="T10" fmla="*/ 15195 w 15195"/>
                <a:gd name="T11" fmla="*/ 4386 h 10083"/>
                <a:gd name="T12" fmla="*/ 7598 w 15195"/>
                <a:gd name="T13" fmla="*/ 0 h 10083"/>
              </a:gdLst>
              <a:ahLst/>
              <a:cxnLst>
                <a:cxn ang="0">
                  <a:pos x="T0" y="T1"/>
                </a:cxn>
                <a:cxn ang="0">
                  <a:pos x="T2" y="T3"/>
                </a:cxn>
                <a:cxn ang="0">
                  <a:pos x="T4" y="T5"/>
                </a:cxn>
                <a:cxn ang="0">
                  <a:pos x="T6" y="T7"/>
                </a:cxn>
                <a:cxn ang="0">
                  <a:pos x="T8" y="T9"/>
                </a:cxn>
                <a:cxn ang="0">
                  <a:pos x="T10" y="T11"/>
                </a:cxn>
                <a:cxn ang="0">
                  <a:pos x="T12" y="T13"/>
                </a:cxn>
              </a:cxnLst>
              <a:rect l="0" t="0" r="r" b="b"/>
              <a:pathLst>
                <a:path w="15195" h="10083">
                  <a:moveTo>
                    <a:pt x="7598" y="0"/>
                  </a:moveTo>
                  <a:cubicBezTo>
                    <a:pt x="3402" y="0"/>
                    <a:pt x="0" y="1964"/>
                    <a:pt x="0" y="4386"/>
                  </a:cubicBezTo>
                  <a:cubicBezTo>
                    <a:pt x="0" y="5698"/>
                    <a:pt x="0" y="5698"/>
                    <a:pt x="0" y="5698"/>
                  </a:cubicBezTo>
                  <a:cubicBezTo>
                    <a:pt x="0" y="8120"/>
                    <a:pt x="3402" y="10083"/>
                    <a:pt x="7598" y="10083"/>
                  </a:cubicBezTo>
                  <a:cubicBezTo>
                    <a:pt x="11794" y="10083"/>
                    <a:pt x="15195" y="8120"/>
                    <a:pt x="15195" y="5698"/>
                  </a:cubicBezTo>
                  <a:cubicBezTo>
                    <a:pt x="15195" y="4386"/>
                    <a:pt x="15195" y="4386"/>
                    <a:pt x="15195" y="4386"/>
                  </a:cubicBezTo>
                  <a:cubicBezTo>
                    <a:pt x="15195" y="1964"/>
                    <a:pt x="11794" y="0"/>
                    <a:pt x="7598" y="0"/>
                  </a:cubicBezTo>
                  <a:close/>
                </a:path>
              </a:pathLst>
            </a:custGeom>
            <a:noFill/>
            <a:ln w="9525">
              <a:gradFill flip="none" rotWithShape="1">
                <a:gsLst>
                  <a:gs pos="50000">
                    <a:schemeClr val="bg1">
                      <a:lumMod val="65000"/>
                    </a:schemeClr>
                  </a:gs>
                  <a:gs pos="0">
                    <a:schemeClr val="bg1">
                      <a:lumMod val="50000"/>
                    </a:schemeClr>
                  </a:gs>
                  <a:gs pos="100000">
                    <a:schemeClr val="bg1">
                      <a:lumMod val="50000"/>
                    </a:schemeClr>
                  </a:gs>
                </a:gsLst>
                <a:lin ang="0" scaled="1"/>
                <a:tileRect/>
              </a:gradFill>
              <a:round/>
              <a:headEnd/>
              <a:tailEnd/>
            </a:ln>
            <a:effectLst>
              <a:innerShdw blurRad="152400">
                <a:prstClr val="black"/>
              </a:innerShdw>
              <a:reflection blurRad="127000" stA="41000" endPos="23000" dir="5400000" sy="-100000" algn="bl" rotWithShape="0"/>
            </a:effectLst>
          </p:spPr>
          <p:txBody>
            <a:bodyPr wrap="none" lIns="0" tIns="0" rIns="0" bIns="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cap="all" dirty="0">
                <a:solidFill>
                  <a:srgbClr val="FFFFFF"/>
                </a:solidFill>
              </a:endParaRPr>
            </a:p>
          </p:txBody>
        </p:sp>
      </p:grpSp>
      <p:grpSp>
        <p:nvGrpSpPr>
          <p:cNvPr id="9" name="Group 8"/>
          <p:cNvGrpSpPr/>
          <p:nvPr/>
        </p:nvGrpSpPr>
        <p:grpSpPr>
          <a:xfrm>
            <a:off x="713696" y="2526834"/>
            <a:ext cx="1221094" cy="1429703"/>
            <a:chOff x="3812028" y="2792478"/>
            <a:chExt cx="3226140" cy="3773423"/>
          </a:xfrm>
        </p:grpSpPr>
        <p:sp>
          <p:nvSpPr>
            <p:cNvPr id="10" name="Parallelogram 76"/>
            <p:cNvSpPr/>
            <p:nvPr/>
          </p:nvSpPr>
          <p:spPr>
            <a:xfrm>
              <a:off x="3812028" y="2792478"/>
              <a:ext cx="3226137" cy="3773423"/>
            </a:xfrm>
            <a:custGeom>
              <a:avLst/>
              <a:gdLst/>
              <a:ahLst/>
              <a:cxnLst/>
              <a:rect l="l" t="t" r="r" b="b"/>
              <a:pathLst>
                <a:path w="3074988" h="3773423">
                  <a:moveTo>
                    <a:pt x="350325" y="0"/>
                  </a:moveTo>
                  <a:lnTo>
                    <a:pt x="2532517" y="0"/>
                  </a:lnTo>
                  <a:lnTo>
                    <a:pt x="3074988" y="0"/>
                  </a:lnTo>
                  <a:lnTo>
                    <a:pt x="3074988" y="2772981"/>
                  </a:lnTo>
                  <a:lnTo>
                    <a:pt x="2725341" y="3771487"/>
                  </a:lnTo>
                  <a:lnTo>
                    <a:pt x="2725341" y="3773423"/>
                  </a:lnTo>
                  <a:lnTo>
                    <a:pt x="2724663" y="3773423"/>
                  </a:lnTo>
                  <a:lnTo>
                    <a:pt x="0" y="3773423"/>
                  </a:lnTo>
                  <a:lnTo>
                    <a:pt x="0" y="1000442"/>
                  </a:lnTo>
                  <a:close/>
                </a:path>
              </a:pathLst>
            </a:custGeom>
            <a:gradFill flip="none" rotWithShape="1">
              <a:gsLst>
                <a:gs pos="0">
                  <a:schemeClr val="accent1">
                    <a:alpha val="50000"/>
                  </a:schemeClr>
                </a:gs>
                <a:gs pos="70000">
                  <a:schemeClr val="accent1">
                    <a:lumMod val="60000"/>
                  </a:schemeClr>
                </a:gs>
              </a:gsLst>
              <a:lin ang="16200000" scaled="1"/>
              <a:tileRect/>
            </a:gradFill>
            <a:ln w="31750">
              <a:noFill/>
              <a:round/>
              <a:headEnd/>
              <a:tailEnd/>
            </a:ln>
            <a:effectLst/>
          </p:spPr>
          <p:txBody>
            <a:bodyPr wrap="none" lIns="0" tIns="0" rIns="0" bIns="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57228"/>
              <a:endParaRPr lang="en-US" sz="1600" kern="0" cap="all" dirty="0">
                <a:solidFill>
                  <a:srgbClr val="FFFFFF"/>
                </a:solidFill>
              </a:endParaRPr>
            </a:p>
          </p:txBody>
        </p:sp>
        <p:sp>
          <p:nvSpPr>
            <p:cNvPr id="11" name="Rectangle 10"/>
            <p:cNvSpPr/>
            <p:nvPr/>
          </p:nvSpPr>
          <p:spPr>
            <a:xfrm>
              <a:off x="4301710" y="4390571"/>
              <a:ext cx="2353074" cy="14042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00" dirty="0"/>
            </a:p>
          </p:txBody>
        </p:sp>
        <p:sp>
          <p:nvSpPr>
            <p:cNvPr id="12" name="Rectangle 11"/>
            <p:cNvSpPr/>
            <p:nvPr/>
          </p:nvSpPr>
          <p:spPr>
            <a:xfrm>
              <a:off x="4153722" y="4534829"/>
              <a:ext cx="2353074" cy="1404258"/>
            </a:xfrm>
            <a:prstGeom prst="rect">
              <a:avLst/>
            </a:prstGeom>
            <a:blipFill>
              <a:blip r:embed="rId2" cstate="print">
                <a:extLst>
                  <a:ext uri="{BEBA8EAE-BF5A-486C-A8C5-ECC9F3942E4B}">
                    <a14:imgProps xmlns:a14="http://schemas.microsoft.com/office/drawing/2010/main">
                      <a14:imgLayer r:embed="rId3">
                        <a14:imgEffect>
                          <a14:artisticBlur/>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00" dirty="0"/>
            </a:p>
          </p:txBody>
        </p:sp>
        <p:pic>
          <p:nvPicPr>
            <p:cNvPr id="13" name="Picture 12" descr="C:\Users\Dan\Desktop\gea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01710" y="5565459"/>
              <a:ext cx="691360" cy="747256"/>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C:\Users\Dan\Desktop\gea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84944" y="5565459"/>
              <a:ext cx="691360" cy="747256"/>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C:\Users\Dan\Desktop\gea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68178" y="5565459"/>
              <a:ext cx="691360" cy="747256"/>
            </a:xfrm>
            <a:prstGeom prst="rect">
              <a:avLst/>
            </a:prstGeom>
            <a:noFill/>
            <a:extLst>
              <a:ext uri="{909E8E84-426E-40DD-AFC4-6F175D3DCCD1}">
                <a14:hiddenFill xmlns:a14="http://schemas.microsoft.com/office/drawing/2010/main">
                  <a:solidFill>
                    <a:srgbClr val="FFFFFF"/>
                  </a:solidFill>
                </a14:hiddenFill>
              </a:ext>
            </a:extLst>
          </p:spPr>
        </p:pic>
        <p:grpSp>
          <p:nvGrpSpPr>
            <p:cNvPr id="16" name="Group 15"/>
            <p:cNvGrpSpPr/>
            <p:nvPr/>
          </p:nvGrpSpPr>
          <p:grpSpPr>
            <a:xfrm>
              <a:off x="3812029" y="2792478"/>
              <a:ext cx="3226137" cy="3773423"/>
              <a:chOff x="205245" y="3681478"/>
              <a:chExt cx="3226137" cy="3773423"/>
            </a:xfrm>
          </p:grpSpPr>
          <p:grpSp>
            <p:nvGrpSpPr>
              <p:cNvPr id="18" name="Group 17"/>
              <p:cNvGrpSpPr/>
              <p:nvPr/>
            </p:nvGrpSpPr>
            <p:grpSpPr>
              <a:xfrm>
                <a:off x="205245" y="3681478"/>
                <a:ext cx="3226137" cy="3773423"/>
                <a:chOff x="205245" y="3681478"/>
                <a:chExt cx="3226137" cy="3773423"/>
              </a:xfrm>
            </p:grpSpPr>
            <p:sp>
              <p:nvSpPr>
                <p:cNvPr id="20" name="Parallelogram 19"/>
                <p:cNvSpPr/>
                <p:nvPr/>
              </p:nvSpPr>
              <p:spPr>
                <a:xfrm>
                  <a:off x="205245" y="3681478"/>
                  <a:ext cx="3226137" cy="1000442"/>
                </a:xfrm>
                <a:prstGeom prst="parallelogram">
                  <a:avLst>
                    <a:gd name="adj" fmla="val 35017"/>
                  </a:avLst>
                </a:prstGeom>
                <a:gradFill flip="none" rotWithShape="1">
                  <a:gsLst>
                    <a:gs pos="0">
                      <a:schemeClr val="accent1">
                        <a:lumMod val="65000"/>
                        <a:alpha val="50000"/>
                      </a:schemeClr>
                    </a:gs>
                    <a:gs pos="80000">
                      <a:schemeClr val="accent1">
                        <a:lumMod val="50000"/>
                      </a:schemeClr>
                    </a:gs>
                  </a:gsLst>
                  <a:lin ang="16200000" scaled="1"/>
                  <a:tileRect/>
                </a:gradFill>
                <a:ln w="31750">
                  <a:noFill/>
                  <a:round/>
                  <a:headEnd/>
                  <a:tailEnd/>
                </a:ln>
                <a:effectLst/>
              </p:spPr>
              <p:txBody>
                <a:bodyPr wrap="none" lIns="0" tIns="0" rIns="0" bIns="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57228"/>
                  <a:endParaRPr lang="en-US" sz="1600" kern="0" cap="all" dirty="0">
                    <a:solidFill>
                      <a:srgbClr val="FFFFFF"/>
                    </a:solidFill>
                  </a:endParaRPr>
                </a:p>
              </p:txBody>
            </p:sp>
            <p:sp>
              <p:nvSpPr>
                <p:cNvPr id="21" name="Rectangle 20"/>
                <p:cNvSpPr/>
                <p:nvPr/>
              </p:nvSpPr>
              <p:spPr>
                <a:xfrm>
                  <a:off x="222001" y="4681920"/>
                  <a:ext cx="2852808" cy="2772981"/>
                </a:xfrm>
                <a:prstGeom prst="rect">
                  <a:avLst/>
                </a:prstGeom>
                <a:gradFill flip="none" rotWithShape="1">
                  <a:gsLst>
                    <a:gs pos="0">
                      <a:schemeClr val="accent1">
                        <a:alpha val="75000"/>
                      </a:schemeClr>
                    </a:gs>
                    <a:gs pos="80000">
                      <a:schemeClr val="accent1">
                        <a:lumMod val="75000"/>
                        <a:alpha val="85000"/>
                      </a:schemeClr>
                    </a:gs>
                  </a:gsLst>
                  <a:lin ang="16200000" scaled="1"/>
                  <a:tileRect/>
                </a:gradFill>
                <a:ln w="31750">
                  <a:noFill/>
                  <a:round/>
                  <a:headEnd/>
                  <a:tailEnd/>
                </a:ln>
                <a:effectLst/>
              </p:spPr>
              <p:txBody>
                <a:bodyPr wrap="none" lIns="0" tIns="0" rIns="0" bIns="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57228"/>
                  <a:endParaRPr lang="en-US" sz="1600" kern="0" cap="all" dirty="0">
                    <a:solidFill>
                      <a:srgbClr val="FFFFFF"/>
                    </a:solidFill>
                  </a:endParaRPr>
                </a:p>
              </p:txBody>
            </p:sp>
          </p:grpSp>
          <p:sp>
            <p:nvSpPr>
              <p:cNvPr id="19" name="Rectangle 18"/>
              <p:cNvSpPr/>
              <p:nvPr/>
            </p:nvSpPr>
            <p:spPr>
              <a:xfrm>
                <a:off x="953403" y="5733332"/>
                <a:ext cx="1436565" cy="670162"/>
              </a:xfrm>
              <a:prstGeom prst="rect">
                <a:avLst/>
              </a:prstGeom>
            </p:spPr>
            <p:txBody>
              <a:bodyPr wrap="none"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513">
                  <a:lnSpc>
                    <a:spcPct val="75000"/>
                  </a:lnSpc>
                </a:pPr>
                <a:r>
                  <a:rPr lang="zh-CN" altLang="en-US" sz="1400" dirty="0">
                    <a:solidFill>
                      <a:schemeClr val="bg1"/>
                    </a:solidFill>
                    <a:latin typeface="Arial" pitchFamily="34" charset="0"/>
                  </a:rPr>
                  <a:t>管理</a:t>
                </a:r>
                <a:endParaRPr lang="en-US" sz="1400" dirty="0">
                  <a:solidFill>
                    <a:schemeClr val="bg1"/>
                  </a:solidFill>
                  <a:latin typeface="Arial" pitchFamily="34" charset="0"/>
                </a:endParaRPr>
              </a:p>
            </p:txBody>
          </p:sp>
        </p:grpSp>
        <p:sp>
          <p:nvSpPr>
            <p:cNvPr id="17" name="Trapezoid 15"/>
            <p:cNvSpPr/>
            <p:nvPr/>
          </p:nvSpPr>
          <p:spPr>
            <a:xfrm rot="5400000" flipV="1">
              <a:off x="4983961" y="4501190"/>
              <a:ext cx="3758766" cy="349648"/>
            </a:xfrm>
            <a:custGeom>
              <a:avLst/>
              <a:gdLst/>
              <a:ahLst/>
              <a:cxnLst/>
              <a:rect l="l" t="t" r="r" b="b"/>
              <a:pathLst>
                <a:path w="3758766" h="349648">
                  <a:moveTo>
                    <a:pt x="0" y="349648"/>
                  </a:moveTo>
                  <a:lnTo>
                    <a:pt x="2756128" y="349648"/>
                  </a:lnTo>
                  <a:lnTo>
                    <a:pt x="2756125" y="349647"/>
                  </a:lnTo>
                  <a:lnTo>
                    <a:pt x="2775894" y="349647"/>
                  </a:lnTo>
                  <a:lnTo>
                    <a:pt x="3758766" y="0"/>
                  </a:lnTo>
                  <a:lnTo>
                    <a:pt x="1002638" y="0"/>
                  </a:lnTo>
                  <a:lnTo>
                    <a:pt x="1008537" y="2099"/>
                  </a:lnTo>
                  <a:close/>
                </a:path>
              </a:pathLst>
            </a:custGeom>
            <a:gradFill flip="none" rotWithShape="0">
              <a:gsLst>
                <a:gs pos="0">
                  <a:schemeClr val="tx1">
                    <a:alpha val="33000"/>
                  </a:schemeClr>
                </a:gs>
                <a:gs pos="100000">
                  <a:schemeClr val="tx1">
                    <a:alpha val="71000"/>
                  </a:schemeClr>
                </a:gs>
              </a:gsLst>
              <a:lin ang="0" scaled="1"/>
              <a:tileRect/>
            </a:gradFill>
            <a:ln w="31750">
              <a:noFill/>
              <a:round/>
              <a:headEnd/>
              <a:tailEnd/>
            </a:ln>
            <a:effectLst/>
          </p:spPr>
          <p:txBody>
            <a:bodyPr wrap="none" lIns="0" tIns="0" rIns="0" bIns="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57228"/>
              <a:endParaRPr lang="en-US" sz="1600" kern="0" cap="all" dirty="0">
                <a:solidFill>
                  <a:srgbClr val="FFFFFF"/>
                </a:solidFill>
              </a:endParaRPr>
            </a:p>
          </p:txBody>
        </p:sp>
      </p:grpSp>
      <p:sp>
        <p:nvSpPr>
          <p:cNvPr id="22" name="Freeform 21"/>
          <p:cNvSpPr>
            <a:spLocks/>
          </p:cNvSpPr>
          <p:nvPr/>
        </p:nvSpPr>
        <p:spPr bwMode="auto">
          <a:xfrm>
            <a:off x="1837459" y="3247388"/>
            <a:ext cx="2086817" cy="709149"/>
          </a:xfrm>
          <a:custGeom>
            <a:avLst/>
            <a:gdLst>
              <a:gd name="T0" fmla="*/ 3253 w 3473"/>
              <a:gd name="T1" fmla="*/ 0 h 1179"/>
              <a:gd name="T2" fmla="*/ 220 w 3473"/>
              <a:gd name="T3" fmla="*/ 0 h 1179"/>
              <a:gd name="T4" fmla="*/ 0 w 3473"/>
              <a:gd name="T5" fmla="*/ 619 h 1179"/>
              <a:gd name="T6" fmla="*/ 0 w 3473"/>
              <a:gd name="T7" fmla="*/ 1179 h 1179"/>
              <a:gd name="T8" fmla="*/ 3473 w 3473"/>
              <a:gd name="T9" fmla="*/ 1179 h 1179"/>
              <a:gd name="T10" fmla="*/ 3473 w 3473"/>
              <a:gd name="T11" fmla="*/ 619 h 1179"/>
              <a:gd name="T12" fmla="*/ 3253 w 3473"/>
              <a:gd name="T13" fmla="*/ 0 h 1179"/>
            </a:gdLst>
            <a:ahLst/>
            <a:cxnLst>
              <a:cxn ang="0">
                <a:pos x="T0" y="T1"/>
              </a:cxn>
              <a:cxn ang="0">
                <a:pos x="T2" y="T3"/>
              </a:cxn>
              <a:cxn ang="0">
                <a:pos x="T4" y="T5"/>
              </a:cxn>
              <a:cxn ang="0">
                <a:pos x="T6" y="T7"/>
              </a:cxn>
              <a:cxn ang="0">
                <a:pos x="T8" y="T9"/>
              </a:cxn>
              <a:cxn ang="0">
                <a:pos x="T10" y="T11"/>
              </a:cxn>
              <a:cxn ang="0">
                <a:pos x="T12" y="T13"/>
              </a:cxn>
            </a:cxnLst>
            <a:rect l="0" t="0" r="r" b="b"/>
            <a:pathLst>
              <a:path w="3473" h="1179">
                <a:moveTo>
                  <a:pt x="3253" y="0"/>
                </a:moveTo>
                <a:lnTo>
                  <a:pt x="220" y="0"/>
                </a:lnTo>
                <a:lnTo>
                  <a:pt x="0" y="619"/>
                </a:lnTo>
                <a:lnTo>
                  <a:pt x="0" y="1179"/>
                </a:lnTo>
                <a:lnTo>
                  <a:pt x="3473" y="1179"/>
                </a:lnTo>
                <a:lnTo>
                  <a:pt x="3473" y="619"/>
                </a:lnTo>
                <a:lnTo>
                  <a:pt x="3253" y="0"/>
                </a:lnTo>
                <a:close/>
              </a:path>
            </a:pathLst>
          </a:custGeom>
          <a:gradFill flip="none" rotWithShape="1">
            <a:gsLst>
              <a:gs pos="0">
                <a:schemeClr val="accent1">
                  <a:alpha val="50000"/>
                </a:schemeClr>
              </a:gs>
              <a:gs pos="70000">
                <a:schemeClr val="accent1">
                  <a:lumMod val="60000"/>
                </a:schemeClr>
              </a:gs>
            </a:gsLst>
            <a:lin ang="16200000" scaled="1"/>
            <a:tileRect/>
          </a:gradFill>
          <a:ln w="31750">
            <a:noFill/>
            <a:round/>
            <a:headEnd/>
            <a:tailEnd/>
          </a:ln>
          <a:effectLst/>
        </p:spPr>
        <p:txBody>
          <a:bodyPr wrap="none" lIns="0" tIns="0" rIns="0" bIns="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57228"/>
            <a:endParaRPr lang="en-US" sz="1600" kern="0" cap="all" dirty="0">
              <a:solidFill>
                <a:srgbClr val="FFFFFF"/>
              </a:solidFill>
            </a:endParaRPr>
          </a:p>
        </p:txBody>
      </p:sp>
      <p:pic>
        <p:nvPicPr>
          <p:cNvPr id="23" name="Picture 22" descr="C:\Users\Dan\Desktop\switch.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32576" y="3649292"/>
            <a:ext cx="313182" cy="222486"/>
          </a:xfrm>
          <a:prstGeom prst="rect">
            <a:avLst/>
          </a:prstGeom>
          <a:gradFill flip="none" rotWithShape="1">
            <a:gsLst>
              <a:gs pos="0">
                <a:schemeClr val="accent1">
                  <a:alpha val="75000"/>
                </a:schemeClr>
              </a:gs>
              <a:gs pos="80000">
                <a:schemeClr val="accent1">
                  <a:lumMod val="75000"/>
                  <a:alpha val="85000"/>
                </a:schemeClr>
              </a:gs>
            </a:gsLst>
            <a:lin ang="16200000" scaled="1"/>
            <a:tileRect/>
          </a:gradFill>
          <a:ln w="31750">
            <a:noFill/>
            <a:round/>
            <a:headEnd/>
            <a:tailEnd/>
          </a:ln>
          <a:effectLst/>
          <a:extLst/>
        </p:spPr>
      </p:pic>
      <p:pic>
        <p:nvPicPr>
          <p:cNvPr id="24" name="Picture 23" descr="C:\Users\Dan\Desktop\switch.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53296" y="3649292"/>
            <a:ext cx="313182" cy="222486"/>
          </a:xfrm>
          <a:prstGeom prst="rect">
            <a:avLst/>
          </a:prstGeom>
          <a:gradFill flip="none" rotWithShape="1">
            <a:gsLst>
              <a:gs pos="0">
                <a:schemeClr val="accent1">
                  <a:alpha val="75000"/>
                </a:schemeClr>
              </a:gs>
              <a:gs pos="80000">
                <a:schemeClr val="accent1">
                  <a:lumMod val="75000"/>
                  <a:alpha val="85000"/>
                </a:schemeClr>
              </a:gs>
            </a:gsLst>
            <a:lin ang="16200000" scaled="1"/>
            <a:tileRect/>
          </a:gradFill>
          <a:ln w="31750">
            <a:noFill/>
            <a:round/>
            <a:headEnd/>
            <a:tailEnd/>
          </a:ln>
          <a:effectLst/>
          <a:extLst/>
        </p:spPr>
      </p:pic>
      <p:pic>
        <p:nvPicPr>
          <p:cNvPr id="25" name="Picture 24" descr="C:\Users\Dan\Desktop\switch.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74017" y="3649292"/>
            <a:ext cx="313182" cy="222486"/>
          </a:xfrm>
          <a:prstGeom prst="rect">
            <a:avLst/>
          </a:prstGeom>
          <a:gradFill flip="none" rotWithShape="1">
            <a:gsLst>
              <a:gs pos="0">
                <a:schemeClr val="accent1">
                  <a:alpha val="75000"/>
                </a:schemeClr>
              </a:gs>
              <a:gs pos="80000">
                <a:schemeClr val="accent1">
                  <a:lumMod val="75000"/>
                  <a:alpha val="85000"/>
                </a:schemeClr>
              </a:gs>
            </a:gsLst>
            <a:lin ang="16200000" scaled="1"/>
            <a:tileRect/>
          </a:gradFill>
          <a:ln w="31750">
            <a:noFill/>
            <a:round/>
            <a:headEnd/>
            <a:tailEnd/>
          </a:ln>
          <a:effectLst/>
          <a:extLst/>
        </p:spPr>
      </p:pic>
      <p:pic>
        <p:nvPicPr>
          <p:cNvPr id="26" name="Picture 25" descr="C:\Users\Dan\Desktop\switch.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94738" y="3649292"/>
            <a:ext cx="313182" cy="222486"/>
          </a:xfrm>
          <a:prstGeom prst="rect">
            <a:avLst/>
          </a:prstGeom>
          <a:gradFill flip="none" rotWithShape="1">
            <a:gsLst>
              <a:gs pos="0">
                <a:schemeClr val="accent1">
                  <a:alpha val="75000"/>
                </a:schemeClr>
              </a:gs>
              <a:gs pos="80000">
                <a:schemeClr val="accent1">
                  <a:lumMod val="75000"/>
                  <a:alpha val="85000"/>
                </a:schemeClr>
              </a:gs>
            </a:gsLst>
            <a:lin ang="16200000" scaled="1"/>
            <a:tileRect/>
          </a:gradFill>
          <a:ln w="31750">
            <a:noFill/>
            <a:round/>
            <a:headEnd/>
            <a:tailEnd/>
          </a:ln>
          <a:effectLst/>
          <a:extLst/>
        </p:spPr>
      </p:pic>
      <p:pic>
        <p:nvPicPr>
          <p:cNvPr id="27" name="Picture 26" descr="C:\Users\Dan\Desktop\switch.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15459" y="3649292"/>
            <a:ext cx="313182" cy="222486"/>
          </a:xfrm>
          <a:prstGeom prst="rect">
            <a:avLst/>
          </a:prstGeom>
          <a:gradFill flip="none" rotWithShape="1">
            <a:gsLst>
              <a:gs pos="0">
                <a:schemeClr val="accent1">
                  <a:alpha val="75000"/>
                </a:schemeClr>
              </a:gs>
              <a:gs pos="80000">
                <a:schemeClr val="accent1">
                  <a:lumMod val="75000"/>
                  <a:alpha val="85000"/>
                </a:schemeClr>
              </a:gs>
            </a:gsLst>
            <a:lin ang="16200000" scaled="1"/>
            <a:tileRect/>
          </a:gradFill>
          <a:ln w="31750">
            <a:noFill/>
            <a:round/>
            <a:headEnd/>
            <a:tailEnd/>
          </a:ln>
          <a:effectLst/>
          <a:extLst/>
        </p:spPr>
      </p:pic>
      <p:pic>
        <p:nvPicPr>
          <p:cNvPr id="28" name="Picture 27" descr="C:\Users\Dan\Desktop\switch.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36179" y="3649292"/>
            <a:ext cx="313182" cy="222486"/>
          </a:xfrm>
          <a:prstGeom prst="rect">
            <a:avLst/>
          </a:prstGeom>
          <a:gradFill flip="none" rotWithShape="1">
            <a:gsLst>
              <a:gs pos="0">
                <a:schemeClr val="accent1">
                  <a:alpha val="75000"/>
                </a:schemeClr>
              </a:gs>
              <a:gs pos="80000">
                <a:schemeClr val="accent1">
                  <a:lumMod val="75000"/>
                  <a:alpha val="85000"/>
                </a:schemeClr>
              </a:gs>
            </a:gsLst>
            <a:lin ang="16200000" scaled="1"/>
            <a:tileRect/>
          </a:gradFill>
          <a:ln w="31750">
            <a:noFill/>
            <a:round/>
            <a:headEnd/>
            <a:tailEnd/>
          </a:ln>
          <a:effectLst/>
          <a:extLst/>
        </p:spPr>
      </p:pic>
      <p:sp>
        <p:nvSpPr>
          <p:cNvPr id="29" name="Rectangle 28"/>
          <p:cNvSpPr/>
          <p:nvPr/>
        </p:nvSpPr>
        <p:spPr>
          <a:xfrm>
            <a:off x="1868866" y="3342121"/>
            <a:ext cx="1913234" cy="486686"/>
          </a:xfrm>
          <a:prstGeom prst="rect">
            <a:avLst/>
          </a:prstGeom>
          <a:blipFill>
            <a:blip r:embed="rId6" cstate="print">
              <a:extLst>
                <a:ext uri="{BEBA8EAE-BF5A-486C-A8C5-ECC9F3942E4B}">
                  <a14:imgProps xmlns:a14="http://schemas.microsoft.com/office/drawing/2010/main">
                    <a14:imgLayer r:embed="rId7">
                      <a14:imgEffect>
                        <a14:artisticBlur/>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00" dirty="0"/>
          </a:p>
        </p:txBody>
      </p:sp>
      <p:grpSp>
        <p:nvGrpSpPr>
          <p:cNvPr id="30" name="Group 29"/>
          <p:cNvGrpSpPr/>
          <p:nvPr/>
        </p:nvGrpSpPr>
        <p:grpSpPr>
          <a:xfrm>
            <a:off x="1837459" y="3248335"/>
            <a:ext cx="2086817" cy="708204"/>
            <a:chOff x="5370514" y="2420938"/>
            <a:chExt cx="5513388" cy="1869167"/>
          </a:xfrm>
        </p:grpSpPr>
        <p:sp>
          <p:nvSpPr>
            <p:cNvPr id="31" name="Rectangle 30"/>
            <p:cNvSpPr/>
            <p:nvPr/>
          </p:nvSpPr>
          <p:spPr>
            <a:xfrm>
              <a:off x="5370514" y="3421380"/>
              <a:ext cx="5513388" cy="868725"/>
            </a:xfrm>
            <a:prstGeom prst="rect">
              <a:avLst/>
            </a:prstGeom>
            <a:gradFill flip="none" rotWithShape="1">
              <a:gsLst>
                <a:gs pos="0">
                  <a:schemeClr val="accent1">
                    <a:alpha val="75000"/>
                  </a:schemeClr>
                </a:gs>
                <a:gs pos="80000">
                  <a:schemeClr val="accent1">
                    <a:lumMod val="75000"/>
                    <a:alpha val="85000"/>
                  </a:schemeClr>
                </a:gs>
              </a:gsLst>
              <a:lin ang="16200000" scaled="1"/>
              <a:tileRect/>
            </a:gradFill>
            <a:ln w="31750">
              <a:noFill/>
              <a:round/>
              <a:headEnd/>
              <a:tailEnd/>
            </a:ln>
            <a:effectLst/>
          </p:spPr>
          <p:txBody>
            <a:bodyPr wrap="none" lIns="0" tIns="0" rIns="0" bIns="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28"/>
              <a:endParaRPr lang="en-US" sz="1400" kern="0" cap="all" dirty="0">
                <a:solidFill>
                  <a:srgbClr val="FFFFFF"/>
                </a:solidFill>
              </a:endParaRPr>
            </a:p>
          </p:txBody>
        </p:sp>
        <p:sp>
          <p:nvSpPr>
            <p:cNvPr id="32" name="Trapezoid 31"/>
            <p:cNvSpPr/>
            <p:nvPr/>
          </p:nvSpPr>
          <p:spPr>
            <a:xfrm>
              <a:off x="5370514" y="2420938"/>
              <a:ext cx="5513388" cy="1000442"/>
            </a:xfrm>
            <a:prstGeom prst="trapezoid">
              <a:avLst>
                <a:gd name="adj" fmla="val 34901"/>
              </a:avLst>
            </a:prstGeom>
            <a:gradFill flip="none" rotWithShape="1">
              <a:gsLst>
                <a:gs pos="0">
                  <a:schemeClr val="accent1">
                    <a:alpha val="75000"/>
                  </a:schemeClr>
                </a:gs>
                <a:gs pos="80000">
                  <a:schemeClr val="accent1">
                    <a:lumMod val="75000"/>
                    <a:alpha val="85000"/>
                  </a:schemeClr>
                </a:gs>
              </a:gsLst>
              <a:lin ang="16200000" scaled="1"/>
              <a:tileRect/>
            </a:gradFill>
            <a:ln w="31750">
              <a:noFill/>
              <a:round/>
              <a:headEnd/>
              <a:tailEnd/>
            </a:ln>
            <a:effectLst/>
          </p:spPr>
          <p:txBody>
            <a:bodyPr wrap="none" lIns="0" tIns="0" rIns="0" bIns="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28"/>
              <a:endParaRPr lang="en-US" sz="1400" kern="0" cap="all" dirty="0">
                <a:solidFill>
                  <a:srgbClr val="FFFFFF"/>
                </a:solidFill>
              </a:endParaRPr>
            </a:p>
          </p:txBody>
        </p:sp>
        <p:sp>
          <p:nvSpPr>
            <p:cNvPr id="33" name="Rectangle 32"/>
            <p:cNvSpPr/>
            <p:nvPr/>
          </p:nvSpPr>
          <p:spPr>
            <a:xfrm>
              <a:off x="5804218" y="3508706"/>
              <a:ext cx="4583277" cy="731086"/>
            </a:xfrm>
            <a:prstGeom prst="rect">
              <a:avLst/>
            </a:prstGeom>
            <a:gradFill flip="none" rotWithShape="1">
              <a:gsLst>
                <a:gs pos="0">
                  <a:schemeClr val="accent1">
                    <a:alpha val="75000"/>
                  </a:schemeClr>
                </a:gs>
                <a:gs pos="80000">
                  <a:schemeClr val="accent1">
                    <a:lumMod val="75000"/>
                    <a:alpha val="85000"/>
                  </a:schemeClr>
                </a:gs>
              </a:gsLst>
              <a:lin ang="16200000" scaled="1"/>
              <a:tileRect/>
            </a:gradFill>
            <a:ln w="31750">
              <a:noFill/>
              <a:round/>
              <a:headEnd/>
              <a:tailEnd/>
            </a:ln>
            <a:effectLst/>
          </p:spPr>
          <p:txBody>
            <a:bodyPr wrap="none" lIns="0" tIns="0" rIns="0" bIns="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28"/>
              <a:r>
                <a:rPr lang="zh-CN" altLang="en-US" sz="1400" kern="0" dirty="0">
                  <a:solidFill>
                    <a:srgbClr val="FFFFFF"/>
                  </a:solidFill>
                </a:rPr>
                <a:t>网络</a:t>
              </a:r>
              <a:r>
                <a:rPr lang="en-US" sz="1400" kern="0" dirty="0" smtClean="0">
                  <a:solidFill>
                    <a:srgbClr val="FFFFFF"/>
                  </a:solidFill>
                </a:rPr>
                <a:t>/</a:t>
              </a:r>
              <a:r>
                <a:rPr lang="zh-CN" altLang="en-US" sz="1400" kern="0" dirty="0" smtClean="0">
                  <a:solidFill>
                    <a:srgbClr val="FFFFFF"/>
                  </a:solidFill>
                </a:rPr>
                <a:t>安全</a:t>
              </a:r>
              <a:endParaRPr lang="en-US" sz="1400" kern="0" dirty="0">
                <a:solidFill>
                  <a:srgbClr val="FFFFFF"/>
                </a:solidFill>
              </a:endParaRPr>
            </a:p>
          </p:txBody>
        </p:sp>
      </p:grpSp>
      <p:sp>
        <p:nvSpPr>
          <p:cNvPr id="34" name="Freeform 33"/>
          <p:cNvSpPr>
            <a:spLocks/>
          </p:cNvSpPr>
          <p:nvPr/>
        </p:nvSpPr>
        <p:spPr bwMode="auto">
          <a:xfrm>
            <a:off x="1837459" y="2887110"/>
            <a:ext cx="2086817" cy="709150"/>
          </a:xfrm>
          <a:custGeom>
            <a:avLst/>
            <a:gdLst>
              <a:gd name="T0" fmla="*/ 3253 w 3473"/>
              <a:gd name="T1" fmla="*/ 0 h 1179"/>
              <a:gd name="T2" fmla="*/ 220 w 3473"/>
              <a:gd name="T3" fmla="*/ 0 h 1179"/>
              <a:gd name="T4" fmla="*/ 0 w 3473"/>
              <a:gd name="T5" fmla="*/ 619 h 1179"/>
              <a:gd name="T6" fmla="*/ 0 w 3473"/>
              <a:gd name="T7" fmla="*/ 1179 h 1179"/>
              <a:gd name="T8" fmla="*/ 3473 w 3473"/>
              <a:gd name="T9" fmla="*/ 1179 h 1179"/>
              <a:gd name="T10" fmla="*/ 3473 w 3473"/>
              <a:gd name="T11" fmla="*/ 619 h 1179"/>
              <a:gd name="T12" fmla="*/ 3253 w 3473"/>
              <a:gd name="T13" fmla="*/ 0 h 1179"/>
            </a:gdLst>
            <a:ahLst/>
            <a:cxnLst>
              <a:cxn ang="0">
                <a:pos x="T0" y="T1"/>
              </a:cxn>
              <a:cxn ang="0">
                <a:pos x="T2" y="T3"/>
              </a:cxn>
              <a:cxn ang="0">
                <a:pos x="T4" y="T5"/>
              </a:cxn>
              <a:cxn ang="0">
                <a:pos x="T6" y="T7"/>
              </a:cxn>
              <a:cxn ang="0">
                <a:pos x="T8" y="T9"/>
              </a:cxn>
              <a:cxn ang="0">
                <a:pos x="T10" y="T11"/>
              </a:cxn>
              <a:cxn ang="0">
                <a:pos x="T12" y="T13"/>
              </a:cxn>
            </a:cxnLst>
            <a:rect l="0" t="0" r="r" b="b"/>
            <a:pathLst>
              <a:path w="3473" h="1179">
                <a:moveTo>
                  <a:pt x="3253" y="0"/>
                </a:moveTo>
                <a:lnTo>
                  <a:pt x="220" y="0"/>
                </a:lnTo>
                <a:lnTo>
                  <a:pt x="0" y="619"/>
                </a:lnTo>
                <a:lnTo>
                  <a:pt x="0" y="1179"/>
                </a:lnTo>
                <a:lnTo>
                  <a:pt x="3473" y="1179"/>
                </a:lnTo>
                <a:lnTo>
                  <a:pt x="3473" y="619"/>
                </a:lnTo>
                <a:lnTo>
                  <a:pt x="3253" y="0"/>
                </a:lnTo>
                <a:close/>
              </a:path>
            </a:pathLst>
          </a:custGeom>
          <a:gradFill flip="none" rotWithShape="1">
            <a:gsLst>
              <a:gs pos="0">
                <a:schemeClr val="accent1">
                  <a:alpha val="50000"/>
                </a:schemeClr>
              </a:gs>
              <a:gs pos="70000">
                <a:schemeClr val="accent1">
                  <a:lumMod val="60000"/>
                </a:schemeClr>
              </a:gs>
            </a:gsLst>
            <a:lin ang="16200000" scaled="1"/>
            <a:tileRect/>
          </a:gradFill>
          <a:ln w="31750">
            <a:noFill/>
            <a:round/>
            <a:headEnd/>
            <a:tailEnd/>
          </a:ln>
          <a:effectLst/>
        </p:spPr>
        <p:txBody>
          <a:bodyPr wrap="none" lIns="0" tIns="0" rIns="0" bIns="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57228"/>
            <a:endParaRPr lang="en-US" sz="1600" kern="0" cap="all" dirty="0">
              <a:solidFill>
                <a:srgbClr val="FFFFFF"/>
              </a:solidFill>
            </a:endParaRPr>
          </a:p>
        </p:txBody>
      </p:sp>
      <p:sp>
        <p:nvSpPr>
          <p:cNvPr id="35" name="Rectangle 34"/>
          <p:cNvSpPr/>
          <p:nvPr/>
        </p:nvSpPr>
        <p:spPr>
          <a:xfrm>
            <a:off x="1813724" y="2805885"/>
            <a:ext cx="2077203" cy="702720"/>
          </a:xfrm>
          <a:prstGeom prst="rect">
            <a:avLst/>
          </a:prstGeom>
          <a:blipFill dpi="0" rotWithShape="1">
            <a:blip r:embed="rId8" cstate="print">
              <a:extLst>
                <a:ext uri="{BEBA8EAE-BF5A-486C-A8C5-ECC9F3942E4B}">
                  <a14:imgProps xmlns:a14="http://schemas.microsoft.com/office/drawing/2010/main">
                    <a14:imgLayer r:embed="rId9">
                      <a14:imgEffect>
                        <a14:artisticBlur/>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00" dirty="0"/>
          </a:p>
        </p:txBody>
      </p:sp>
      <p:pic>
        <p:nvPicPr>
          <p:cNvPr id="36" name="Picture 35" descr="C:\Users\Dan\Desktop\storage.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986694" y="3193566"/>
            <a:ext cx="243400" cy="299325"/>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6" descr="C:\Users\Dan\Desktop\storage.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298762" y="3193566"/>
            <a:ext cx="243400" cy="299325"/>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37" descr="C:\Users\Dan\Desktop\storage.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610831" y="3193566"/>
            <a:ext cx="243400" cy="299325"/>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38" descr="C:\Users\Dan\Desktop\storage.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922899" y="3193566"/>
            <a:ext cx="243400" cy="299325"/>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9" descr="C:\Users\Dan\Desktop\storage.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234967" y="3193566"/>
            <a:ext cx="243400" cy="299325"/>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40" descr="C:\Users\Dan\Desktop\storage.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547035" y="3193566"/>
            <a:ext cx="243400" cy="299325"/>
          </a:xfrm>
          <a:prstGeom prst="rect">
            <a:avLst/>
          </a:prstGeom>
          <a:noFill/>
          <a:extLst>
            <a:ext uri="{909E8E84-426E-40DD-AFC4-6F175D3DCCD1}">
              <a14:hiddenFill xmlns:a14="http://schemas.microsoft.com/office/drawing/2010/main">
                <a:solidFill>
                  <a:srgbClr val="FFFFFF"/>
                </a:solidFill>
              </a14:hiddenFill>
            </a:ext>
          </a:extLst>
        </p:spPr>
      </p:pic>
      <p:sp>
        <p:nvSpPr>
          <p:cNvPr id="42" name="Rectangle 41"/>
          <p:cNvSpPr/>
          <p:nvPr/>
        </p:nvSpPr>
        <p:spPr>
          <a:xfrm>
            <a:off x="1838139" y="3266165"/>
            <a:ext cx="2086817" cy="329149"/>
          </a:xfrm>
          <a:prstGeom prst="rect">
            <a:avLst/>
          </a:prstGeom>
          <a:gradFill flip="none" rotWithShape="1">
            <a:gsLst>
              <a:gs pos="0">
                <a:schemeClr val="accent5">
                  <a:lumMod val="75000"/>
                  <a:alpha val="90000"/>
                </a:schemeClr>
              </a:gs>
              <a:gs pos="80000">
                <a:schemeClr val="accent5">
                  <a:alpha val="93000"/>
                </a:schemeClr>
              </a:gs>
            </a:gsLst>
            <a:lin ang="16200000" scaled="1"/>
            <a:tileRect/>
          </a:gradFill>
          <a:ln w="31750">
            <a:noFill/>
            <a:round/>
            <a:headEnd/>
            <a:tailEnd/>
          </a:ln>
          <a:effectLst/>
        </p:spPr>
        <p:txBody>
          <a:bodyPr wrap="none" lIns="0" tIns="0" rIns="0" bIns="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57228"/>
            <a:endParaRPr lang="en-US" sz="1400" kern="0" cap="all" dirty="0">
              <a:solidFill>
                <a:srgbClr val="FFFFFF"/>
              </a:solidFill>
            </a:endParaRPr>
          </a:p>
        </p:txBody>
      </p:sp>
      <p:sp>
        <p:nvSpPr>
          <p:cNvPr id="43" name="Trapezoid 42"/>
          <p:cNvSpPr/>
          <p:nvPr/>
        </p:nvSpPr>
        <p:spPr>
          <a:xfrm>
            <a:off x="1838139" y="2887110"/>
            <a:ext cx="2086817" cy="379055"/>
          </a:xfrm>
          <a:prstGeom prst="trapezoid">
            <a:avLst>
              <a:gd name="adj" fmla="val 34901"/>
            </a:avLst>
          </a:prstGeom>
          <a:gradFill flip="none" rotWithShape="1">
            <a:gsLst>
              <a:gs pos="0">
                <a:schemeClr val="accent1">
                  <a:lumMod val="65000"/>
                  <a:alpha val="50000"/>
                </a:schemeClr>
              </a:gs>
              <a:gs pos="80000">
                <a:schemeClr val="accent1">
                  <a:lumMod val="50000"/>
                </a:schemeClr>
              </a:gs>
            </a:gsLst>
            <a:lin ang="16200000" scaled="1"/>
            <a:tileRect/>
          </a:gradFill>
          <a:ln w="31750">
            <a:noFill/>
            <a:round/>
            <a:headEnd/>
            <a:tailEnd/>
          </a:ln>
          <a:effectLst/>
        </p:spPr>
        <p:txBody>
          <a:bodyPr wrap="none" lIns="0" tIns="0" rIns="0" bIns="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57228"/>
            <a:endParaRPr lang="en-US" sz="1600" kern="0" cap="all" dirty="0">
              <a:solidFill>
                <a:srgbClr val="FFFFFF"/>
              </a:solidFill>
            </a:endParaRPr>
          </a:p>
        </p:txBody>
      </p:sp>
      <p:sp>
        <p:nvSpPr>
          <p:cNvPr id="44" name="Rectangle 43"/>
          <p:cNvSpPr/>
          <p:nvPr/>
        </p:nvSpPr>
        <p:spPr>
          <a:xfrm>
            <a:off x="2303654" y="3310793"/>
            <a:ext cx="1132041" cy="253916"/>
          </a:xfrm>
          <a:prstGeom prst="rect">
            <a:avLst/>
          </a:prstGeom>
        </p:spPr>
        <p:txBody>
          <a:bodyPr wrap="none"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513">
              <a:lnSpc>
                <a:spcPct val="75000"/>
              </a:lnSpc>
            </a:pPr>
            <a:r>
              <a:rPr lang="zh-CN" altLang="en-US" sz="1400" dirty="0">
                <a:solidFill>
                  <a:schemeClr val="bg1"/>
                </a:solidFill>
                <a:latin typeface="Arial" pitchFamily="34" charset="0"/>
              </a:rPr>
              <a:t>存</a:t>
            </a:r>
            <a:r>
              <a:rPr lang="zh-CN" altLang="en-US" sz="1400" dirty="0" smtClean="0">
                <a:solidFill>
                  <a:schemeClr val="bg1"/>
                </a:solidFill>
                <a:latin typeface="Arial" pitchFamily="34" charset="0"/>
              </a:rPr>
              <a:t>储</a:t>
            </a:r>
            <a:r>
              <a:rPr lang="en-US" altLang="zh-CN" sz="1400" dirty="0" smtClean="0">
                <a:solidFill>
                  <a:schemeClr val="bg1"/>
                </a:solidFill>
                <a:latin typeface="Arial" pitchFamily="34" charset="0"/>
              </a:rPr>
              <a:t>/</a:t>
            </a:r>
            <a:r>
              <a:rPr lang="zh-CN" altLang="en-US" sz="1400" dirty="0" smtClean="0">
                <a:solidFill>
                  <a:schemeClr val="bg1"/>
                </a:solidFill>
                <a:latin typeface="Arial" pitchFamily="34" charset="0"/>
              </a:rPr>
              <a:t>可用性</a:t>
            </a:r>
            <a:endParaRPr lang="en-US" sz="1400" dirty="0">
              <a:solidFill>
                <a:schemeClr val="bg1"/>
              </a:solidFill>
              <a:latin typeface="Arial" pitchFamily="34" charset="0"/>
            </a:endParaRPr>
          </a:p>
        </p:txBody>
      </p:sp>
      <p:sp>
        <p:nvSpPr>
          <p:cNvPr id="45" name="Trapezoid 44"/>
          <p:cNvSpPr/>
          <p:nvPr/>
        </p:nvSpPr>
        <p:spPr>
          <a:xfrm>
            <a:off x="1837459" y="3596260"/>
            <a:ext cx="2086817" cy="32239"/>
          </a:xfrm>
          <a:prstGeom prst="trapezoid">
            <a:avLst>
              <a:gd name="adj" fmla="val 34901"/>
            </a:avLst>
          </a:prstGeom>
          <a:gradFill flip="none" rotWithShape="1">
            <a:gsLst>
              <a:gs pos="0">
                <a:schemeClr val="accent5">
                  <a:lumMod val="50000"/>
                  <a:alpha val="46000"/>
                </a:schemeClr>
              </a:gs>
              <a:gs pos="94000">
                <a:schemeClr val="accent5">
                  <a:lumMod val="50000"/>
                  <a:alpha val="39000"/>
                </a:schemeClr>
              </a:gs>
            </a:gsLst>
            <a:lin ang="16200000" scaled="1"/>
            <a:tileRect/>
          </a:gradFill>
          <a:ln w="31750">
            <a:noFill/>
            <a:round/>
            <a:headEnd/>
            <a:tailEnd/>
          </a:ln>
          <a:effectLst/>
        </p:spPr>
        <p:txBody>
          <a:bodyPr wrap="none" lIns="0" tIns="0" rIns="0" bIns="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57228"/>
            <a:endParaRPr lang="en-US" sz="1600" kern="0" cap="all" dirty="0">
              <a:solidFill>
                <a:srgbClr val="FFFFFF"/>
              </a:solidFill>
            </a:endParaRPr>
          </a:p>
        </p:txBody>
      </p:sp>
      <p:sp>
        <p:nvSpPr>
          <p:cNvPr id="46" name="Freeform 45"/>
          <p:cNvSpPr>
            <a:spLocks/>
          </p:cNvSpPr>
          <p:nvPr/>
        </p:nvSpPr>
        <p:spPr bwMode="auto">
          <a:xfrm>
            <a:off x="1834574" y="2524777"/>
            <a:ext cx="2086817" cy="709149"/>
          </a:xfrm>
          <a:custGeom>
            <a:avLst/>
            <a:gdLst>
              <a:gd name="T0" fmla="*/ 3253 w 3473"/>
              <a:gd name="T1" fmla="*/ 0 h 1179"/>
              <a:gd name="T2" fmla="*/ 220 w 3473"/>
              <a:gd name="T3" fmla="*/ 0 h 1179"/>
              <a:gd name="T4" fmla="*/ 0 w 3473"/>
              <a:gd name="T5" fmla="*/ 619 h 1179"/>
              <a:gd name="T6" fmla="*/ 0 w 3473"/>
              <a:gd name="T7" fmla="*/ 1179 h 1179"/>
              <a:gd name="T8" fmla="*/ 3473 w 3473"/>
              <a:gd name="T9" fmla="*/ 1179 h 1179"/>
              <a:gd name="T10" fmla="*/ 3473 w 3473"/>
              <a:gd name="T11" fmla="*/ 619 h 1179"/>
              <a:gd name="T12" fmla="*/ 3253 w 3473"/>
              <a:gd name="T13" fmla="*/ 0 h 1179"/>
            </a:gdLst>
            <a:ahLst/>
            <a:cxnLst>
              <a:cxn ang="0">
                <a:pos x="T0" y="T1"/>
              </a:cxn>
              <a:cxn ang="0">
                <a:pos x="T2" y="T3"/>
              </a:cxn>
              <a:cxn ang="0">
                <a:pos x="T4" y="T5"/>
              </a:cxn>
              <a:cxn ang="0">
                <a:pos x="T6" y="T7"/>
              </a:cxn>
              <a:cxn ang="0">
                <a:pos x="T8" y="T9"/>
              </a:cxn>
              <a:cxn ang="0">
                <a:pos x="T10" y="T11"/>
              </a:cxn>
              <a:cxn ang="0">
                <a:pos x="T12" y="T13"/>
              </a:cxn>
            </a:cxnLst>
            <a:rect l="0" t="0" r="r" b="b"/>
            <a:pathLst>
              <a:path w="3473" h="1179">
                <a:moveTo>
                  <a:pt x="3253" y="0"/>
                </a:moveTo>
                <a:lnTo>
                  <a:pt x="220" y="0"/>
                </a:lnTo>
                <a:lnTo>
                  <a:pt x="0" y="619"/>
                </a:lnTo>
                <a:lnTo>
                  <a:pt x="0" y="1179"/>
                </a:lnTo>
                <a:lnTo>
                  <a:pt x="3473" y="1179"/>
                </a:lnTo>
                <a:lnTo>
                  <a:pt x="3473" y="619"/>
                </a:lnTo>
                <a:lnTo>
                  <a:pt x="3253" y="0"/>
                </a:lnTo>
                <a:close/>
              </a:path>
            </a:pathLst>
          </a:custGeom>
          <a:gradFill flip="none" rotWithShape="1">
            <a:gsLst>
              <a:gs pos="0">
                <a:schemeClr val="accent1">
                  <a:alpha val="50000"/>
                </a:schemeClr>
              </a:gs>
              <a:gs pos="70000">
                <a:schemeClr val="accent1">
                  <a:lumMod val="60000"/>
                </a:schemeClr>
              </a:gs>
            </a:gsLst>
            <a:lin ang="16200000" scaled="1"/>
            <a:tileRect/>
          </a:gradFill>
          <a:ln w="31750">
            <a:noFill/>
            <a:round/>
            <a:headEnd/>
            <a:tailEnd/>
          </a:ln>
          <a:effectLst/>
        </p:spPr>
        <p:txBody>
          <a:bodyPr wrap="none" lIns="0" tIns="0" rIns="0" bIns="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57228"/>
            <a:endParaRPr lang="en-US" sz="1600" kern="0" cap="all" dirty="0">
              <a:solidFill>
                <a:srgbClr val="FFFFFF"/>
              </a:solidFill>
            </a:endParaRPr>
          </a:p>
        </p:txBody>
      </p:sp>
      <p:sp>
        <p:nvSpPr>
          <p:cNvPr id="47" name="Trapezoid 46"/>
          <p:cNvSpPr/>
          <p:nvPr/>
        </p:nvSpPr>
        <p:spPr>
          <a:xfrm>
            <a:off x="1834574" y="3233926"/>
            <a:ext cx="2086817" cy="32239"/>
          </a:xfrm>
          <a:prstGeom prst="trapezoid">
            <a:avLst>
              <a:gd name="adj" fmla="val 34901"/>
            </a:avLst>
          </a:prstGeom>
          <a:gradFill flip="none" rotWithShape="1">
            <a:gsLst>
              <a:gs pos="0">
                <a:schemeClr val="accent5">
                  <a:lumMod val="50000"/>
                  <a:alpha val="66000"/>
                </a:schemeClr>
              </a:gs>
              <a:gs pos="94000">
                <a:schemeClr val="accent5">
                  <a:lumMod val="75000"/>
                  <a:alpha val="87000"/>
                </a:schemeClr>
              </a:gs>
            </a:gsLst>
            <a:lin ang="16200000" scaled="1"/>
            <a:tileRect/>
          </a:gradFill>
          <a:ln w="31750">
            <a:noFill/>
            <a:round/>
            <a:headEnd/>
            <a:tailEnd/>
          </a:ln>
          <a:effectLst/>
        </p:spPr>
        <p:txBody>
          <a:bodyPr wrap="none" lIns="0" tIns="0" rIns="0" bIns="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57228"/>
            <a:endParaRPr lang="en-US" sz="1600" kern="0" cap="all" dirty="0">
              <a:solidFill>
                <a:srgbClr val="FFFFFF"/>
              </a:solidFill>
            </a:endParaRPr>
          </a:p>
        </p:txBody>
      </p:sp>
      <p:sp>
        <p:nvSpPr>
          <p:cNvPr id="48" name="Rectangle 47"/>
          <p:cNvSpPr/>
          <p:nvPr/>
        </p:nvSpPr>
        <p:spPr>
          <a:xfrm>
            <a:off x="1996052" y="2520256"/>
            <a:ext cx="1706099" cy="516972"/>
          </a:xfrm>
          <a:prstGeom prst="rect">
            <a:avLst/>
          </a:prstGeom>
          <a:blipFill>
            <a:blip r:embed="rId11" cstate="print">
              <a:extLst>
                <a:ext uri="{BEBA8EAE-BF5A-486C-A8C5-ECC9F3942E4B}">
                  <a14:imgProps xmlns:a14="http://schemas.microsoft.com/office/drawing/2010/main">
                    <a14:imgLayer r:embed="rId12">
                      <a14:imgEffect>
                        <a14:artisticBlur/>
                      </a14:imgEffect>
                    </a14:imgLayer>
                  </a14:imgProps>
                </a:ext>
              </a:extLst>
            </a:blip>
            <a:stretch>
              <a:fillRect/>
            </a:stretch>
          </a:blipFill>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1600" cap="all" dirty="0" smtClean="0">
              <a:latin typeface="+mj-lt"/>
            </a:endParaRPr>
          </a:p>
        </p:txBody>
      </p:sp>
      <p:pic>
        <p:nvPicPr>
          <p:cNvPr id="49" name="Picture 48"/>
          <p:cNvPicPr>
            <a:picLocks noChangeAspect="1" noChangeArrowheads="1"/>
          </p:cNvPicPr>
          <p:nvPr/>
        </p:nvPicPr>
        <p:blipFill>
          <a:blip r:embed="rId13" cstate="print">
            <a:extLst>
              <a:ext uri="{28A0092B-C50C-407E-A947-70E740481C1C}">
                <a14:useLocalDpi xmlns:a14="http://schemas.microsoft.com/office/drawing/2010/main" val="0"/>
              </a:ext>
            </a:extLst>
          </a:blip>
          <a:stretch>
            <a:fillRect/>
          </a:stretch>
        </p:blipFill>
        <p:spPr bwMode="auto">
          <a:xfrm>
            <a:off x="2021677" y="2829494"/>
            <a:ext cx="165556" cy="302801"/>
          </a:xfrm>
          <a:prstGeom prst="rect">
            <a:avLst/>
          </a:prstGeom>
          <a:gradFill flip="none" rotWithShape="1">
            <a:gsLst>
              <a:gs pos="0">
                <a:schemeClr val="accent1">
                  <a:alpha val="75000"/>
                </a:schemeClr>
              </a:gs>
              <a:gs pos="80000">
                <a:schemeClr val="accent1">
                  <a:lumMod val="75000"/>
                  <a:alpha val="85000"/>
                </a:schemeClr>
              </a:gs>
            </a:gsLst>
            <a:lin ang="16200000" scaled="1"/>
            <a:tileRect/>
          </a:gradFill>
          <a:ln w="31750">
            <a:noFill/>
            <a:round/>
            <a:headEnd/>
            <a:tailEnd/>
          </a:ln>
          <a:effectLst/>
          <a:extLst/>
        </p:spPr>
      </p:pic>
      <p:pic>
        <p:nvPicPr>
          <p:cNvPr id="50" name="Picture 49"/>
          <p:cNvPicPr>
            <a:picLocks noChangeAspect="1" noChangeArrowheads="1"/>
          </p:cNvPicPr>
          <p:nvPr/>
        </p:nvPicPr>
        <p:blipFill>
          <a:blip r:embed="rId13" cstate="print">
            <a:extLst>
              <a:ext uri="{28A0092B-C50C-407E-A947-70E740481C1C}">
                <a14:useLocalDpi xmlns:a14="http://schemas.microsoft.com/office/drawing/2010/main" val="0"/>
              </a:ext>
            </a:extLst>
          </a:blip>
          <a:stretch>
            <a:fillRect/>
          </a:stretch>
        </p:blipFill>
        <p:spPr bwMode="auto">
          <a:xfrm>
            <a:off x="2335702" y="2829494"/>
            <a:ext cx="165556" cy="302801"/>
          </a:xfrm>
          <a:prstGeom prst="rect">
            <a:avLst/>
          </a:prstGeom>
          <a:gradFill flip="none" rotWithShape="1">
            <a:gsLst>
              <a:gs pos="0">
                <a:schemeClr val="accent1">
                  <a:alpha val="75000"/>
                </a:schemeClr>
              </a:gs>
              <a:gs pos="80000">
                <a:schemeClr val="accent1">
                  <a:lumMod val="75000"/>
                  <a:alpha val="85000"/>
                </a:schemeClr>
              </a:gs>
            </a:gsLst>
            <a:lin ang="16200000" scaled="1"/>
            <a:tileRect/>
          </a:gradFill>
          <a:ln w="31750">
            <a:noFill/>
            <a:round/>
            <a:headEnd/>
            <a:tailEnd/>
          </a:ln>
          <a:effectLst/>
          <a:extLst/>
        </p:spPr>
      </p:pic>
      <p:pic>
        <p:nvPicPr>
          <p:cNvPr id="51" name="Picture 50"/>
          <p:cNvPicPr>
            <a:picLocks noChangeAspect="1" noChangeArrowheads="1"/>
          </p:cNvPicPr>
          <p:nvPr/>
        </p:nvPicPr>
        <p:blipFill>
          <a:blip r:embed="rId13" cstate="print">
            <a:extLst>
              <a:ext uri="{28A0092B-C50C-407E-A947-70E740481C1C}">
                <a14:useLocalDpi xmlns:a14="http://schemas.microsoft.com/office/drawing/2010/main" val="0"/>
              </a:ext>
            </a:extLst>
          </a:blip>
          <a:stretch>
            <a:fillRect/>
          </a:stretch>
        </p:blipFill>
        <p:spPr bwMode="auto">
          <a:xfrm>
            <a:off x="2651306" y="2829494"/>
            <a:ext cx="165556" cy="302801"/>
          </a:xfrm>
          <a:prstGeom prst="rect">
            <a:avLst/>
          </a:prstGeom>
          <a:gradFill flip="none" rotWithShape="1">
            <a:gsLst>
              <a:gs pos="0">
                <a:schemeClr val="accent1">
                  <a:alpha val="75000"/>
                </a:schemeClr>
              </a:gs>
              <a:gs pos="80000">
                <a:schemeClr val="accent1">
                  <a:lumMod val="75000"/>
                  <a:alpha val="85000"/>
                </a:schemeClr>
              </a:gs>
            </a:gsLst>
            <a:lin ang="16200000" scaled="1"/>
            <a:tileRect/>
          </a:gradFill>
          <a:ln w="31750">
            <a:noFill/>
            <a:round/>
            <a:headEnd/>
            <a:tailEnd/>
          </a:ln>
          <a:effectLst/>
          <a:extLst/>
        </p:spPr>
      </p:pic>
      <p:pic>
        <p:nvPicPr>
          <p:cNvPr id="52" name="Picture 51"/>
          <p:cNvPicPr>
            <a:picLocks noChangeAspect="1" noChangeArrowheads="1"/>
          </p:cNvPicPr>
          <p:nvPr/>
        </p:nvPicPr>
        <p:blipFill>
          <a:blip r:embed="rId13" cstate="print">
            <a:extLst>
              <a:ext uri="{28A0092B-C50C-407E-A947-70E740481C1C}">
                <a14:useLocalDpi xmlns:a14="http://schemas.microsoft.com/office/drawing/2010/main" val="0"/>
              </a:ext>
            </a:extLst>
          </a:blip>
          <a:stretch>
            <a:fillRect/>
          </a:stretch>
        </p:blipFill>
        <p:spPr bwMode="auto">
          <a:xfrm>
            <a:off x="2958936" y="2829494"/>
            <a:ext cx="165556" cy="302801"/>
          </a:xfrm>
          <a:prstGeom prst="rect">
            <a:avLst/>
          </a:prstGeom>
          <a:gradFill flip="none" rotWithShape="1">
            <a:gsLst>
              <a:gs pos="0">
                <a:schemeClr val="accent1">
                  <a:alpha val="75000"/>
                </a:schemeClr>
              </a:gs>
              <a:gs pos="80000">
                <a:schemeClr val="accent1">
                  <a:lumMod val="75000"/>
                  <a:alpha val="85000"/>
                </a:schemeClr>
              </a:gs>
            </a:gsLst>
            <a:lin ang="16200000" scaled="1"/>
            <a:tileRect/>
          </a:gradFill>
          <a:ln w="31750">
            <a:noFill/>
            <a:round/>
            <a:headEnd/>
            <a:tailEnd/>
          </a:ln>
          <a:effectLst/>
          <a:extLst/>
        </p:spPr>
      </p:pic>
      <p:pic>
        <p:nvPicPr>
          <p:cNvPr id="53" name="Picture 52"/>
          <p:cNvPicPr>
            <a:picLocks noChangeAspect="1" noChangeArrowheads="1"/>
          </p:cNvPicPr>
          <p:nvPr/>
        </p:nvPicPr>
        <p:blipFill>
          <a:blip r:embed="rId13" cstate="print">
            <a:extLst>
              <a:ext uri="{28A0092B-C50C-407E-A947-70E740481C1C}">
                <a14:useLocalDpi xmlns:a14="http://schemas.microsoft.com/office/drawing/2010/main" val="0"/>
              </a:ext>
            </a:extLst>
          </a:blip>
          <a:stretch>
            <a:fillRect/>
          </a:stretch>
        </p:blipFill>
        <p:spPr bwMode="auto">
          <a:xfrm>
            <a:off x="3271004" y="2829494"/>
            <a:ext cx="165556" cy="302801"/>
          </a:xfrm>
          <a:prstGeom prst="rect">
            <a:avLst/>
          </a:prstGeom>
          <a:gradFill flip="none" rotWithShape="1">
            <a:gsLst>
              <a:gs pos="0">
                <a:schemeClr val="accent1">
                  <a:alpha val="75000"/>
                </a:schemeClr>
              </a:gs>
              <a:gs pos="80000">
                <a:schemeClr val="accent1">
                  <a:lumMod val="75000"/>
                  <a:alpha val="85000"/>
                </a:schemeClr>
              </a:gs>
            </a:gsLst>
            <a:lin ang="16200000" scaled="1"/>
            <a:tileRect/>
          </a:gradFill>
          <a:ln w="31750">
            <a:noFill/>
            <a:round/>
            <a:headEnd/>
            <a:tailEnd/>
          </a:ln>
          <a:effectLst/>
          <a:extLst/>
        </p:spPr>
      </p:pic>
      <p:pic>
        <p:nvPicPr>
          <p:cNvPr id="54" name="Picture 53"/>
          <p:cNvPicPr>
            <a:picLocks noChangeAspect="1" noChangeArrowheads="1"/>
          </p:cNvPicPr>
          <p:nvPr/>
        </p:nvPicPr>
        <p:blipFill>
          <a:blip r:embed="rId13" cstate="print">
            <a:extLst>
              <a:ext uri="{28A0092B-C50C-407E-A947-70E740481C1C}">
                <a14:useLocalDpi xmlns:a14="http://schemas.microsoft.com/office/drawing/2010/main" val="0"/>
              </a:ext>
            </a:extLst>
          </a:blip>
          <a:stretch>
            <a:fillRect/>
          </a:stretch>
        </p:blipFill>
        <p:spPr bwMode="auto">
          <a:xfrm>
            <a:off x="3583072" y="2829494"/>
            <a:ext cx="165556" cy="302801"/>
          </a:xfrm>
          <a:prstGeom prst="rect">
            <a:avLst/>
          </a:prstGeom>
          <a:gradFill flip="none" rotWithShape="1">
            <a:gsLst>
              <a:gs pos="0">
                <a:schemeClr val="accent1">
                  <a:alpha val="75000"/>
                </a:schemeClr>
              </a:gs>
              <a:gs pos="80000">
                <a:schemeClr val="accent1">
                  <a:lumMod val="75000"/>
                  <a:alpha val="85000"/>
                </a:schemeClr>
              </a:gs>
            </a:gsLst>
            <a:lin ang="16200000" scaled="1"/>
            <a:tileRect/>
          </a:gradFill>
          <a:ln w="31750">
            <a:noFill/>
            <a:round/>
            <a:headEnd/>
            <a:tailEnd/>
          </a:ln>
          <a:effectLst/>
          <a:extLst/>
        </p:spPr>
      </p:pic>
      <p:grpSp>
        <p:nvGrpSpPr>
          <p:cNvPr id="55" name="Group 54"/>
          <p:cNvGrpSpPr/>
          <p:nvPr/>
        </p:nvGrpSpPr>
        <p:grpSpPr>
          <a:xfrm>
            <a:off x="1834574" y="2524777"/>
            <a:ext cx="2086817" cy="708204"/>
            <a:chOff x="5370514" y="2248765"/>
            <a:chExt cx="5513388" cy="1869167"/>
          </a:xfrm>
        </p:grpSpPr>
        <p:sp>
          <p:nvSpPr>
            <p:cNvPr id="56" name="Rectangle 55"/>
            <p:cNvSpPr/>
            <p:nvPr/>
          </p:nvSpPr>
          <p:spPr>
            <a:xfrm>
              <a:off x="5370514" y="3249207"/>
              <a:ext cx="5513388" cy="868725"/>
            </a:xfrm>
            <a:prstGeom prst="rect">
              <a:avLst/>
            </a:prstGeom>
            <a:gradFill flip="none" rotWithShape="1">
              <a:gsLst>
                <a:gs pos="0">
                  <a:schemeClr val="accent1">
                    <a:alpha val="75000"/>
                  </a:schemeClr>
                </a:gs>
                <a:gs pos="80000">
                  <a:schemeClr val="accent1">
                    <a:lumMod val="75000"/>
                    <a:alpha val="85000"/>
                  </a:schemeClr>
                </a:gs>
              </a:gsLst>
              <a:lin ang="16200000" scaled="1"/>
              <a:tileRect/>
            </a:gradFill>
            <a:ln w="31750">
              <a:noFill/>
              <a:round/>
              <a:headEnd/>
              <a:tailEnd/>
            </a:ln>
            <a:effectLst/>
          </p:spPr>
          <p:txBody>
            <a:bodyPr wrap="none" lIns="0" tIns="0" rIns="0" bIns="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28"/>
              <a:endParaRPr lang="en-US" sz="1400" kern="0" cap="all" dirty="0">
                <a:solidFill>
                  <a:srgbClr val="FFFFFF"/>
                </a:solidFill>
              </a:endParaRPr>
            </a:p>
          </p:txBody>
        </p:sp>
        <p:sp>
          <p:nvSpPr>
            <p:cNvPr id="57" name="Trapezoid 56"/>
            <p:cNvSpPr/>
            <p:nvPr/>
          </p:nvSpPr>
          <p:spPr>
            <a:xfrm>
              <a:off x="5370514" y="2248765"/>
              <a:ext cx="5513388" cy="1000442"/>
            </a:xfrm>
            <a:prstGeom prst="trapezoid">
              <a:avLst>
                <a:gd name="adj" fmla="val 34901"/>
              </a:avLst>
            </a:prstGeom>
            <a:gradFill flip="none" rotWithShape="1">
              <a:gsLst>
                <a:gs pos="0">
                  <a:schemeClr val="accent1">
                    <a:alpha val="75000"/>
                  </a:schemeClr>
                </a:gs>
                <a:gs pos="80000">
                  <a:schemeClr val="accent1">
                    <a:lumMod val="75000"/>
                    <a:alpha val="85000"/>
                  </a:schemeClr>
                </a:gs>
              </a:gsLst>
              <a:lin ang="16200000" scaled="1"/>
              <a:tileRect/>
            </a:gradFill>
            <a:ln w="31750">
              <a:noFill/>
              <a:round/>
              <a:headEnd/>
              <a:tailEnd/>
            </a:ln>
            <a:effectLst/>
          </p:spPr>
          <p:txBody>
            <a:bodyPr wrap="none" lIns="0" tIns="0" rIns="0" bIns="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28"/>
              <a:endParaRPr lang="en-US" sz="1400" kern="0" cap="all" dirty="0">
                <a:solidFill>
                  <a:srgbClr val="FFFFFF"/>
                </a:solidFill>
              </a:endParaRPr>
            </a:p>
          </p:txBody>
        </p:sp>
        <p:sp>
          <p:nvSpPr>
            <p:cNvPr id="58" name="Rectangle 57"/>
            <p:cNvSpPr/>
            <p:nvPr/>
          </p:nvSpPr>
          <p:spPr>
            <a:xfrm>
              <a:off x="6752889" y="3336534"/>
              <a:ext cx="2685932" cy="731085"/>
            </a:xfrm>
            <a:prstGeom prst="rect">
              <a:avLst/>
            </a:prstGeom>
            <a:gradFill flip="none" rotWithShape="1">
              <a:gsLst>
                <a:gs pos="0">
                  <a:schemeClr val="accent1">
                    <a:alpha val="75000"/>
                  </a:schemeClr>
                </a:gs>
                <a:gs pos="80000">
                  <a:schemeClr val="accent1">
                    <a:lumMod val="75000"/>
                    <a:alpha val="85000"/>
                  </a:schemeClr>
                </a:gs>
              </a:gsLst>
              <a:lin ang="16200000" scaled="1"/>
              <a:tileRect/>
            </a:gradFill>
            <a:ln w="31750">
              <a:noFill/>
              <a:round/>
              <a:headEnd/>
              <a:tailEnd/>
            </a:ln>
            <a:effectLst/>
          </p:spPr>
          <p:txBody>
            <a:bodyPr wrap="none" lIns="0" tIns="0" rIns="0" bIns="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28"/>
              <a:r>
                <a:rPr lang="zh-CN" altLang="en-US" sz="1400" kern="0" dirty="0">
                  <a:solidFill>
                    <a:srgbClr val="FFFFFF"/>
                  </a:solidFill>
                </a:rPr>
                <a:t>计算</a:t>
              </a:r>
              <a:endParaRPr lang="en-US" sz="1400" kern="0" dirty="0">
                <a:solidFill>
                  <a:srgbClr val="FFFFFF"/>
                </a:solidFill>
              </a:endParaRPr>
            </a:p>
          </p:txBody>
        </p:sp>
      </p:grpSp>
      <p:grpSp>
        <p:nvGrpSpPr>
          <p:cNvPr id="59" name="Group 58"/>
          <p:cNvGrpSpPr/>
          <p:nvPr/>
        </p:nvGrpSpPr>
        <p:grpSpPr>
          <a:xfrm>
            <a:off x="4611864" y="1745556"/>
            <a:ext cx="4165600" cy="774700"/>
            <a:chOff x="4978400" y="1828800"/>
            <a:chExt cx="4165600" cy="774700"/>
          </a:xfrm>
        </p:grpSpPr>
        <p:sp>
          <p:nvSpPr>
            <p:cNvPr id="60" name="Pentagon 59"/>
            <p:cNvSpPr/>
            <p:nvPr/>
          </p:nvSpPr>
          <p:spPr bwMode="auto">
            <a:xfrm flipH="1">
              <a:off x="4978400" y="1828800"/>
              <a:ext cx="4165600" cy="774700"/>
            </a:xfrm>
            <a:prstGeom prst="homePlate">
              <a:avLst/>
            </a:prstGeom>
            <a:gradFill flip="none" rotWithShape="1">
              <a:gsLst>
                <a:gs pos="0">
                  <a:schemeClr val="accent2">
                    <a:lumMod val="60000"/>
                    <a:lumOff val="40000"/>
                  </a:schemeClr>
                </a:gs>
                <a:gs pos="50000">
                  <a:schemeClr val="accent2">
                    <a:lumMod val="40000"/>
                    <a:lumOff val="60000"/>
                  </a:schemeClr>
                </a:gs>
                <a:gs pos="100000">
                  <a:schemeClr val="bg2">
                    <a:lumMod val="60000"/>
                    <a:lumOff val="40000"/>
                    <a:shade val="100000"/>
                    <a:satMod val="115000"/>
                    <a:alpha val="0"/>
                  </a:schemeClr>
                </a:gs>
              </a:gsLst>
              <a:lin ang="10800000" scaled="1"/>
              <a:tileRect/>
            </a:gradFill>
            <a:ln w="19050">
              <a:noFill/>
              <a:round/>
              <a:headEnd/>
              <a:tailEnd/>
            </a:ln>
          </p:spPr>
          <p:txBody>
            <a:bodyPr wrap="none" lIns="0" tIns="0" rIns="0" bIns="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914400" eaLnBrk="1" latinLnBrk="0" hangingPunct="1">
                <a:lnSpc>
                  <a:spcPct val="100000"/>
                </a:lnSpc>
                <a:buClrTx/>
                <a:buSzTx/>
                <a:buFontTx/>
                <a:buNone/>
                <a:tabLst/>
              </a:pPr>
              <a:endParaRPr lang="en-US" sz="1800" dirty="0" smtClean="0">
                <a:solidFill>
                  <a:srgbClr val="FFFFFF"/>
                </a:solidFill>
              </a:endParaRPr>
            </a:p>
          </p:txBody>
        </p:sp>
        <p:sp>
          <p:nvSpPr>
            <p:cNvPr id="61" name="TextBox 6"/>
            <p:cNvSpPr txBox="1"/>
            <p:nvPr/>
          </p:nvSpPr>
          <p:spPr>
            <a:xfrm>
              <a:off x="5453824" y="2031484"/>
              <a:ext cx="2514600" cy="369332"/>
            </a:xfrm>
            <a:prstGeom prst="rect">
              <a:avLst/>
            </a:prstGeom>
            <a:noFill/>
            <a:effectLst/>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800" dirty="0" smtClean="0">
                  <a:solidFill>
                    <a:schemeClr val="tx1">
                      <a:lumMod val="75000"/>
                    </a:schemeClr>
                  </a:solidFill>
                  <a:latin typeface="Arial" pitchFamily="34" charset="0"/>
                  <a:ea typeface="+mn-ea"/>
                  <a:cs typeface="Arial" pitchFamily="34" charset="0"/>
                </a:rPr>
                <a:t>存储支出减少</a:t>
              </a:r>
              <a:endParaRPr lang="en-US" sz="1800" dirty="0" smtClean="0">
                <a:solidFill>
                  <a:schemeClr val="tx1">
                    <a:lumMod val="75000"/>
                  </a:schemeClr>
                </a:solidFill>
                <a:latin typeface="Arial" pitchFamily="34" charset="0"/>
                <a:ea typeface="+mn-ea"/>
                <a:cs typeface="Arial" pitchFamily="34" charset="0"/>
              </a:endParaRPr>
            </a:p>
          </p:txBody>
        </p:sp>
      </p:grpSp>
      <p:grpSp>
        <p:nvGrpSpPr>
          <p:cNvPr id="62" name="Group 61"/>
          <p:cNvGrpSpPr/>
          <p:nvPr/>
        </p:nvGrpSpPr>
        <p:grpSpPr>
          <a:xfrm>
            <a:off x="4611864" y="2631381"/>
            <a:ext cx="4165600" cy="774700"/>
            <a:chOff x="4978400" y="2714625"/>
            <a:chExt cx="4165600" cy="774700"/>
          </a:xfrm>
        </p:grpSpPr>
        <p:sp>
          <p:nvSpPr>
            <p:cNvPr id="63" name="Pentagon 62"/>
            <p:cNvSpPr/>
            <p:nvPr/>
          </p:nvSpPr>
          <p:spPr bwMode="auto">
            <a:xfrm flipH="1">
              <a:off x="4978400" y="2714625"/>
              <a:ext cx="4165600" cy="774700"/>
            </a:xfrm>
            <a:prstGeom prst="homePlate">
              <a:avLst/>
            </a:prstGeom>
            <a:gradFill flip="none" rotWithShape="1">
              <a:gsLst>
                <a:gs pos="0">
                  <a:schemeClr val="accent2">
                    <a:lumMod val="60000"/>
                    <a:lumOff val="40000"/>
                  </a:schemeClr>
                </a:gs>
                <a:gs pos="50000">
                  <a:schemeClr val="accent2">
                    <a:lumMod val="40000"/>
                    <a:lumOff val="60000"/>
                  </a:schemeClr>
                </a:gs>
                <a:gs pos="100000">
                  <a:schemeClr val="bg2">
                    <a:lumMod val="60000"/>
                    <a:lumOff val="40000"/>
                    <a:shade val="100000"/>
                    <a:satMod val="115000"/>
                    <a:alpha val="0"/>
                  </a:schemeClr>
                </a:gs>
              </a:gsLst>
              <a:lin ang="10800000" scaled="1"/>
              <a:tileRect/>
            </a:gradFill>
            <a:ln w="19050">
              <a:noFill/>
              <a:round/>
              <a:headEnd/>
              <a:tailEnd/>
            </a:ln>
          </p:spPr>
          <p:txBody>
            <a:bodyPr wrap="none" lIns="0" tIns="0" rIns="0" bIns="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914400" eaLnBrk="1" latinLnBrk="0" hangingPunct="1">
                <a:lnSpc>
                  <a:spcPct val="100000"/>
                </a:lnSpc>
                <a:buClrTx/>
                <a:buSzTx/>
                <a:buFontTx/>
                <a:buNone/>
                <a:tabLst/>
              </a:pPr>
              <a:endParaRPr lang="en-US" sz="1800" dirty="0" smtClean="0">
                <a:solidFill>
                  <a:srgbClr val="FFFFFF"/>
                </a:solidFill>
              </a:endParaRPr>
            </a:p>
          </p:txBody>
        </p:sp>
        <p:sp>
          <p:nvSpPr>
            <p:cNvPr id="64" name="TextBox 11"/>
            <p:cNvSpPr txBox="1"/>
            <p:nvPr/>
          </p:nvSpPr>
          <p:spPr>
            <a:xfrm>
              <a:off x="5453824" y="2764909"/>
              <a:ext cx="3385376" cy="369332"/>
            </a:xfrm>
            <a:prstGeom prst="rect">
              <a:avLst/>
            </a:prstGeom>
            <a:noFill/>
            <a:effectLst/>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800" dirty="0" smtClean="0">
                  <a:solidFill>
                    <a:schemeClr val="tx1">
                      <a:lumMod val="75000"/>
                    </a:schemeClr>
                  </a:solidFill>
                  <a:latin typeface="Arial" pitchFamily="34" charset="0"/>
                  <a:ea typeface="+mn-ea"/>
                  <a:cs typeface="Arial" pitchFamily="34" charset="0"/>
                </a:rPr>
                <a:t>降低存储管理中的人为操作</a:t>
              </a:r>
              <a:endParaRPr lang="en-US" sz="1800" dirty="0">
                <a:solidFill>
                  <a:schemeClr val="tx1">
                    <a:lumMod val="75000"/>
                  </a:schemeClr>
                </a:solidFill>
                <a:latin typeface="Arial" pitchFamily="34" charset="0"/>
                <a:ea typeface="+mn-ea"/>
                <a:cs typeface="Arial" pitchFamily="34" charset="0"/>
              </a:endParaRPr>
            </a:p>
          </p:txBody>
        </p:sp>
      </p:grpSp>
      <p:grpSp>
        <p:nvGrpSpPr>
          <p:cNvPr id="65" name="Group 64"/>
          <p:cNvGrpSpPr/>
          <p:nvPr/>
        </p:nvGrpSpPr>
        <p:grpSpPr>
          <a:xfrm>
            <a:off x="4611864" y="3517206"/>
            <a:ext cx="4165600" cy="774700"/>
            <a:chOff x="4978400" y="3600450"/>
            <a:chExt cx="4165600" cy="774700"/>
          </a:xfrm>
        </p:grpSpPr>
        <p:sp>
          <p:nvSpPr>
            <p:cNvPr id="66" name="Pentagon 65"/>
            <p:cNvSpPr/>
            <p:nvPr/>
          </p:nvSpPr>
          <p:spPr bwMode="auto">
            <a:xfrm flipH="1">
              <a:off x="4978400" y="3600450"/>
              <a:ext cx="4165600" cy="774700"/>
            </a:xfrm>
            <a:prstGeom prst="homePlate">
              <a:avLst/>
            </a:prstGeom>
            <a:gradFill flip="none" rotWithShape="1">
              <a:gsLst>
                <a:gs pos="0">
                  <a:schemeClr val="accent2">
                    <a:lumMod val="60000"/>
                    <a:lumOff val="40000"/>
                  </a:schemeClr>
                </a:gs>
                <a:gs pos="50000">
                  <a:schemeClr val="accent2">
                    <a:lumMod val="40000"/>
                    <a:lumOff val="60000"/>
                  </a:schemeClr>
                </a:gs>
                <a:gs pos="100000">
                  <a:schemeClr val="bg2">
                    <a:lumMod val="60000"/>
                    <a:lumOff val="40000"/>
                    <a:shade val="100000"/>
                    <a:satMod val="115000"/>
                    <a:alpha val="0"/>
                  </a:schemeClr>
                </a:gs>
              </a:gsLst>
              <a:lin ang="10800000" scaled="1"/>
              <a:tileRect/>
            </a:gradFill>
            <a:ln w="19050">
              <a:noFill/>
              <a:round/>
              <a:headEnd/>
              <a:tailEnd/>
            </a:ln>
          </p:spPr>
          <p:txBody>
            <a:bodyPr wrap="none" lIns="0" tIns="0" rIns="0" bIns="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914400" eaLnBrk="1" latinLnBrk="0" hangingPunct="1">
                <a:lnSpc>
                  <a:spcPct val="100000"/>
                </a:lnSpc>
                <a:buClrTx/>
                <a:buSzTx/>
                <a:buFontTx/>
                <a:buNone/>
                <a:tabLst/>
              </a:pPr>
              <a:endParaRPr lang="en-US" sz="1800" dirty="0" smtClean="0">
                <a:solidFill>
                  <a:srgbClr val="FFFFFF"/>
                </a:solidFill>
              </a:endParaRPr>
            </a:p>
          </p:txBody>
        </p:sp>
        <p:sp>
          <p:nvSpPr>
            <p:cNvPr id="67" name="TextBox 16"/>
            <p:cNvSpPr txBox="1"/>
            <p:nvPr/>
          </p:nvSpPr>
          <p:spPr>
            <a:xfrm>
              <a:off x="5453824" y="3803134"/>
              <a:ext cx="3563176" cy="369332"/>
            </a:xfrm>
            <a:prstGeom prst="rect">
              <a:avLst/>
            </a:prstGeom>
            <a:noFill/>
            <a:effectLst/>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800" dirty="0" smtClean="0">
                  <a:solidFill>
                    <a:schemeClr val="tx1">
                      <a:lumMod val="75000"/>
                    </a:schemeClr>
                  </a:solidFill>
                  <a:latin typeface="Arial" pitchFamily="34" charset="0"/>
                  <a:cs typeface="Arial" pitchFamily="34" charset="0"/>
                </a:rPr>
                <a:t>处理爆炸式的数据增长</a:t>
              </a:r>
              <a:endParaRPr lang="en-US" sz="1800" dirty="0">
                <a:solidFill>
                  <a:schemeClr val="tx1">
                    <a:lumMod val="75000"/>
                  </a:schemeClr>
                </a:solidFill>
                <a:latin typeface="Arial" pitchFamily="34" charset="0"/>
                <a:cs typeface="Arial" pitchFamily="34" charset="0"/>
              </a:endParaRPr>
            </a:p>
          </p:txBody>
        </p:sp>
      </p:grpSp>
      <p:grpSp>
        <p:nvGrpSpPr>
          <p:cNvPr id="68" name="Group 67"/>
          <p:cNvGrpSpPr/>
          <p:nvPr/>
        </p:nvGrpSpPr>
        <p:grpSpPr>
          <a:xfrm>
            <a:off x="4611864" y="4403031"/>
            <a:ext cx="4165600" cy="774700"/>
            <a:chOff x="4978400" y="4486275"/>
            <a:chExt cx="4165600" cy="774700"/>
          </a:xfrm>
        </p:grpSpPr>
        <p:sp>
          <p:nvSpPr>
            <p:cNvPr id="69" name="Pentagon 68"/>
            <p:cNvSpPr/>
            <p:nvPr/>
          </p:nvSpPr>
          <p:spPr bwMode="auto">
            <a:xfrm flipH="1">
              <a:off x="4978400" y="4486275"/>
              <a:ext cx="4165600" cy="774700"/>
            </a:xfrm>
            <a:prstGeom prst="homePlate">
              <a:avLst/>
            </a:prstGeom>
            <a:gradFill flip="none" rotWithShape="1">
              <a:gsLst>
                <a:gs pos="0">
                  <a:schemeClr val="accent2">
                    <a:lumMod val="60000"/>
                    <a:lumOff val="40000"/>
                  </a:schemeClr>
                </a:gs>
                <a:gs pos="50000">
                  <a:schemeClr val="accent2">
                    <a:lumMod val="40000"/>
                    <a:lumOff val="60000"/>
                  </a:schemeClr>
                </a:gs>
                <a:gs pos="100000">
                  <a:schemeClr val="bg2">
                    <a:lumMod val="60000"/>
                    <a:lumOff val="40000"/>
                    <a:shade val="100000"/>
                    <a:satMod val="115000"/>
                    <a:alpha val="0"/>
                  </a:schemeClr>
                </a:gs>
              </a:gsLst>
              <a:lin ang="10800000" scaled="1"/>
              <a:tileRect/>
            </a:gradFill>
            <a:ln w="19050">
              <a:noFill/>
              <a:round/>
              <a:headEnd/>
              <a:tailEnd/>
            </a:ln>
          </p:spPr>
          <p:txBody>
            <a:bodyPr wrap="none" lIns="0" tIns="0" rIns="0" bIns="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914400" eaLnBrk="1" latinLnBrk="0" hangingPunct="1">
                <a:lnSpc>
                  <a:spcPct val="100000"/>
                </a:lnSpc>
                <a:buClrTx/>
                <a:buSzTx/>
                <a:buFontTx/>
                <a:buNone/>
                <a:tabLst/>
              </a:pPr>
              <a:endParaRPr lang="en-US" sz="1800" dirty="0" smtClean="0">
                <a:solidFill>
                  <a:srgbClr val="FFFFFF"/>
                </a:solidFill>
              </a:endParaRPr>
            </a:p>
          </p:txBody>
        </p:sp>
        <p:sp>
          <p:nvSpPr>
            <p:cNvPr id="70" name="TextBox 20"/>
            <p:cNvSpPr txBox="1"/>
            <p:nvPr/>
          </p:nvSpPr>
          <p:spPr>
            <a:xfrm>
              <a:off x="5453824" y="4536559"/>
              <a:ext cx="3563176" cy="369332"/>
            </a:xfrm>
            <a:prstGeom prst="rect">
              <a:avLst/>
            </a:prstGeom>
            <a:noFill/>
            <a:effectLst/>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800" dirty="0" smtClean="0">
                  <a:solidFill>
                    <a:schemeClr val="tx1">
                      <a:lumMod val="75000"/>
                    </a:schemeClr>
                  </a:solidFill>
                  <a:latin typeface="Arial" pitchFamily="34" charset="0"/>
                  <a:ea typeface="+mn-ea"/>
                  <a:cs typeface="Arial" pitchFamily="34" charset="0"/>
                </a:rPr>
                <a:t>满足新型数据访问和分析的要求</a:t>
              </a:r>
              <a:endParaRPr lang="en-US" sz="1800" dirty="0">
                <a:solidFill>
                  <a:schemeClr val="tx1">
                    <a:lumMod val="75000"/>
                  </a:schemeClr>
                </a:solidFill>
                <a:latin typeface="Arial" pitchFamily="34" charset="0"/>
                <a:ea typeface="+mn-ea"/>
                <a:cs typeface="Arial" pitchFamily="34" charset="0"/>
              </a:endParaRPr>
            </a:p>
          </p:txBody>
        </p:sp>
      </p:grpSp>
    </p:spTree>
    <p:extLst>
      <p:ext uri="{BB962C8B-B14F-4D97-AF65-F5344CB8AC3E}">
        <p14:creationId xmlns:p14="http://schemas.microsoft.com/office/powerpoint/2010/main" val="2834948015"/>
      </p:ext>
    </p:extLst>
  </p:cSld>
  <p:clrMapOvr>
    <a:masterClrMapping/>
  </p:clrMapOvr>
  <p:transition>
    <p:fad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zh-CN" altLang="en-US" b="0" dirty="0">
                <a:latin typeface="Arial"/>
                <a:ea typeface="DFHeiW5-GB"/>
                <a:cs typeface="SimSun"/>
              </a:rPr>
              <a:t>目标：</a:t>
            </a:r>
            <a:endParaRPr lang="en-US" altLang="zh-CN" b="0" dirty="0">
              <a:latin typeface="Arial"/>
              <a:ea typeface="DFHeiW5-GB"/>
              <a:cs typeface="SimSun"/>
            </a:endParaRPr>
          </a:p>
          <a:p>
            <a:r>
              <a:rPr lang="zh-CN" altLang="en-US" b="0" dirty="0">
                <a:latin typeface="Arial"/>
                <a:ea typeface="DFHeiW5-GB"/>
                <a:cs typeface="SimSun"/>
              </a:rPr>
              <a:t>给用户提供在存储上针对每个虚拟机进行数据操作的选择</a:t>
            </a:r>
            <a:endParaRPr lang="en-US" altLang="zh-CN" b="0" dirty="0">
              <a:latin typeface="Arial"/>
              <a:ea typeface="DFHeiW5-GB"/>
              <a:cs typeface="SimSun"/>
            </a:endParaRPr>
          </a:p>
          <a:p>
            <a:r>
              <a:rPr lang="zh-CN" altLang="en-US" b="0" dirty="0">
                <a:latin typeface="Arial"/>
                <a:ea typeface="DFHeiW5-GB"/>
                <a:cs typeface="SimSun"/>
              </a:rPr>
              <a:t>创建一个架构把所有针对虚拟机的操作让存储完成</a:t>
            </a:r>
            <a:endParaRPr lang="en-US" altLang="zh-CN" b="0" dirty="0">
              <a:latin typeface="Arial"/>
              <a:ea typeface="DFHeiW5-GB"/>
              <a:cs typeface="SimSun"/>
            </a:endParaRPr>
          </a:p>
          <a:p>
            <a:endParaRPr lang="en-US" altLang="zh-CN" b="0" dirty="0">
              <a:latin typeface="Arial"/>
              <a:ea typeface="DFHeiW5-GB"/>
              <a:cs typeface="SimSun"/>
            </a:endParaRPr>
          </a:p>
          <a:p>
            <a:r>
              <a:rPr lang="zh-CN" altLang="en-US" b="0" dirty="0">
                <a:latin typeface="Arial"/>
                <a:ea typeface="DFHeiW5-GB"/>
                <a:cs typeface="SimSun"/>
              </a:rPr>
              <a:t>虚拟卷</a:t>
            </a:r>
            <a:endParaRPr lang="en-US" altLang="zh-CN" b="0" dirty="0">
              <a:latin typeface="Arial"/>
              <a:ea typeface="DFHeiW5-GB"/>
              <a:cs typeface="SimSun"/>
            </a:endParaRPr>
          </a:p>
          <a:p>
            <a:r>
              <a:rPr lang="zh-CN" altLang="en-US" b="0" dirty="0">
                <a:latin typeface="Arial"/>
                <a:ea typeface="DFHeiW5-GB"/>
                <a:cs typeface="SimSun"/>
              </a:rPr>
              <a:t>一个虚拟卷是</a:t>
            </a:r>
            <a:r>
              <a:rPr lang="en-US" altLang="zh-CN" b="0" dirty="0">
                <a:latin typeface="Arial"/>
                <a:ea typeface="DFHeiW5-GB"/>
                <a:cs typeface="SimSun"/>
              </a:rPr>
              <a:t>VMDK</a:t>
            </a:r>
            <a:r>
              <a:rPr lang="zh-CN" altLang="en-US" b="0" dirty="0">
                <a:latin typeface="Arial"/>
                <a:ea typeface="DFHeiW5-GB"/>
                <a:cs typeface="SimSun"/>
              </a:rPr>
              <a:t>文件或其相关内容，在存储上表现为对象。</a:t>
            </a:r>
            <a:endParaRPr lang="en-US" altLang="zh-CN" b="0" dirty="0">
              <a:latin typeface="Arial"/>
              <a:ea typeface="DFHeiW5-GB"/>
              <a:cs typeface="SimSun"/>
            </a:endParaRPr>
          </a:p>
          <a:p>
            <a:r>
              <a:rPr lang="zh-CN" altLang="en-US" b="0" dirty="0">
                <a:latin typeface="Arial"/>
                <a:ea typeface="DFHeiW5-GB"/>
                <a:cs typeface="SimSun"/>
              </a:rPr>
              <a:t>虚拟卷使用存储容器，该容器是存储系统可向虚拟卷提供的原始存储容量池或存储功能的聚合。 </a:t>
            </a:r>
            <a:endParaRPr lang="en-US" altLang="zh-CN" b="0" dirty="0">
              <a:latin typeface="Arial"/>
              <a:ea typeface="DFHeiW5-GB"/>
              <a:cs typeface="SimSun"/>
            </a:endParaRPr>
          </a:p>
          <a:p>
            <a:endParaRPr lang="en-US" dirty="0"/>
          </a:p>
        </p:txBody>
      </p:sp>
      <p:sp>
        <p:nvSpPr>
          <p:cNvPr id="3" name="Title 2"/>
          <p:cNvSpPr>
            <a:spLocks noGrp="1"/>
          </p:cNvSpPr>
          <p:nvPr>
            <p:ph type="title"/>
          </p:nvPr>
        </p:nvSpPr>
        <p:spPr/>
        <p:txBody>
          <a:bodyPr/>
          <a:lstStyle/>
          <a:p>
            <a:r>
              <a:rPr lang="zh-CN" altLang="en-US" dirty="0" smtClean="0"/>
              <a:t>存储上实现针对每个虚拟机的服务</a:t>
            </a:r>
            <a:r>
              <a:rPr lang="en-US" altLang="zh-CN" dirty="0" smtClean="0"/>
              <a:t>–</a:t>
            </a:r>
            <a:r>
              <a:rPr lang="zh-CN" altLang="en-US" dirty="0" smtClean="0"/>
              <a:t> 虚拟卷</a:t>
            </a:r>
            <a:endParaRPr lang="en-US" dirty="0"/>
          </a:p>
        </p:txBody>
      </p:sp>
    </p:spTree>
    <p:extLst>
      <p:ext uri="{BB962C8B-B14F-4D97-AF65-F5344CB8AC3E}">
        <p14:creationId xmlns:p14="http://schemas.microsoft.com/office/powerpoint/2010/main" val="1184837911"/>
      </p:ext>
    </p:extLst>
  </p:cSld>
  <p:clrMapOvr>
    <a:masterClrMapping/>
  </p:clrMapOvr>
  <p:transition>
    <p:fad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zh-CN" altLang="en-US" b="0" dirty="0">
                <a:latin typeface="Arial"/>
                <a:ea typeface="DFHeiW5-GB"/>
                <a:cs typeface="SimSun"/>
              </a:rPr>
              <a:t>存储提供程序通过 </a:t>
            </a:r>
            <a:r>
              <a:rPr lang="en-US" altLang="zh-CN" b="0" dirty="0">
                <a:latin typeface="Arial"/>
                <a:ea typeface="DFHeiW5-GB"/>
                <a:cs typeface="SimSun"/>
              </a:rPr>
              <a:t>VMware APIs for Storage Awareness (VASA) </a:t>
            </a:r>
            <a:r>
              <a:rPr lang="zh-CN" altLang="en-US" b="0" dirty="0">
                <a:latin typeface="Arial"/>
                <a:ea typeface="DFHeiW5-GB"/>
                <a:cs typeface="SimSun"/>
              </a:rPr>
              <a:t>实现，并用于管理虚拟卷存储的各个方面。存储提供程序与 </a:t>
            </a:r>
            <a:r>
              <a:rPr lang="en-US" altLang="zh-CN" b="0" dirty="0">
                <a:latin typeface="Arial"/>
                <a:ea typeface="DFHeiW5-GB"/>
                <a:cs typeface="SimSun"/>
              </a:rPr>
              <a:t>vSphere </a:t>
            </a:r>
            <a:r>
              <a:rPr lang="zh-CN" altLang="en-US" b="0" dirty="0">
                <a:latin typeface="Arial"/>
                <a:ea typeface="DFHeiW5-GB"/>
                <a:cs typeface="SimSun"/>
              </a:rPr>
              <a:t>附带的存储监控服务 </a:t>
            </a:r>
            <a:r>
              <a:rPr lang="en-US" altLang="zh-CN" b="0" dirty="0">
                <a:latin typeface="Arial"/>
                <a:ea typeface="DFHeiW5-GB"/>
                <a:cs typeface="SimSun"/>
              </a:rPr>
              <a:t>(SMS) </a:t>
            </a:r>
            <a:r>
              <a:rPr lang="zh-CN" altLang="en-US" b="0" dirty="0">
                <a:latin typeface="Arial"/>
                <a:ea typeface="DFHeiW5-GB"/>
                <a:cs typeface="SimSun"/>
              </a:rPr>
              <a:t>集成，从而与 </a:t>
            </a:r>
            <a:r>
              <a:rPr lang="en-US" altLang="zh-CN" b="0" dirty="0" err="1">
                <a:latin typeface="Arial"/>
                <a:ea typeface="DFHeiW5-GB"/>
                <a:cs typeface="SimSun"/>
              </a:rPr>
              <a:t>vCenter</a:t>
            </a:r>
            <a:r>
              <a:rPr lang="en-US" altLang="zh-CN" b="0" dirty="0">
                <a:latin typeface="Arial"/>
                <a:ea typeface="DFHeiW5-GB"/>
                <a:cs typeface="SimSun"/>
              </a:rPr>
              <a:t> Server </a:t>
            </a:r>
            <a:r>
              <a:rPr lang="zh-CN" altLang="en-US" b="0" dirty="0">
                <a:latin typeface="Arial"/>
                <a:ea typeface="DFHeiW5-GB"/>
                <a:cs typeface="SimSun"/>
              </a:rPr>
              <a:t>和 </a:t>
            </a:r>
            <a:r>
              <a:rPr lang="en-US" altLang="zh-CN" b="0" dirty="0" err="1">
                <a:latin typeface="Arial"/>
                <a:ea typeface="DFHeiW5-GB"/>
                <a:cs typeface="SimSun"/>
              </a:rPr>
              <a:t>ESXi</a:t>
            </a:r>
            <a:r>
              <a:rPr lang="en-US" altLang="zh-CN" b="0" dirty="0">
                <a:latin typeface="Arial"/>
                <a:ea typeface="DFHeiW5-GB"/>
                <a:cs typeface="SimSun"/>
              </a:rPr>
              <a:t> </a:t>
            </a:r>
            <a:r>
              <a:rPr lang="zh-CN" altLang="en-US" b="0" dirty="0">
                <a:latin typeface="Arial"/>
                <a:ea typeface="DFHeiW5-GB"/>
                <a:cs typeface="SimSun"/>
              </a:rPr>
              <a:t>主机进行通信。 </a:t>
            </a:r>
            <a:endParaRPr lang="en-US" altLang="zh-CN" b="0" dirty="0">
              <a:latin typeface="Arial"/>
              <a:ea typeface="DFHeiW5-GB"/>
              <a:cs typeface="SimSun"/>
            </a:endParaRPr>
          </a:p>
          <a:p>
            <a:r>
              <a:rPr lang="zh-CN" altLang="en-US" b="0" dirty="0">
                <a:latin typeface="Arial"/>
                <a:ea typeface="DFHeiW5-GB"/>
                <a:cs typeface="SimSun"/>
              </a:rPr>
              <a:t>存储提供程序可提供来自基础存储或存储容器（如果是虚拟卷）的信息，以便存储容器功能可以显示在 </a:t>
            </a:r>
            <a:r>
              <a:rPr lang="en-US" altLang="zh-CN" b="0" dirty="0" err="1">
                <a:latin typeface="Arial"/>
                <a:ea typeface="DFHeiW5-GB"/>
                <a:cs typeface="SimSun"/>
              </a:rPr>
              <a:t>vCenter</a:t>
            </a:r>
            <a:r>
              <a:rPr lang="en-US" altLang="zh-CN" b="0" dirty="0">
                <a:latin typeface="Arial"/>
                <a:ea typeface="DFHeiW5-GB"/>
                <a:cs typeface="SimSun"/>
              </a:rPr>
              <a:t> Server </a:t>
            </a:r>
            <a:r>
              <a:rPr lang="zh-CN" altLang="en-US" b="0" dirty="0">
                <a:latin typeface="Arial"/>
                <a:ea typeface="DFHeiW5-GB"/>
                <a:cs typeface="SimSun"/>
              </a:rPr>
              <a:t>和 </a:t>
            </a:r>
            <a:r>
              <a:rPr lang="en-US" altLang="zh-CN" b="0" dirty="0">
                <a:latin typeface="Arial"/>
                <a:ea typeface="DFHeiW5-GB"/>
                <a:cs typeface="SimSun"/>
              </a:rPr>
              <a:t>vSphere Web Client </a:t>
            </a:r>
            <a:r>
              <a:rPr lang="zh-CN" altLang="en-US" b="0" dirty="0">
                <a:latin typeface="Arial"/>
                <a:ea typeface="DFHeiW5-GB"/>
                <a:cs typeface="SimSun"/>
              </a:rPr>
              <a:t>中。反过来，存储提供程序会将虚拟机存储要求传达给存储层，您可以采用存储策略的形式定义这些要求。</a:t>
            </a:r>
            <a:endParaRPr lang="en-US" altLang="zh-CN" b="0" dirty="0">
              <a:latin typeface="Arial"/>
              <a:ea typeface="DFHeiW5-GB"/>
              <a:cs typeface="SimSun"/>
            </a:endParaRPr>
          </a:p>
          <a:p>
            <a:endParaRPr lang="en-US" dirty="0"/>
          </a:p>
        </p:txBody>
      </p:sp>
      <p:sp>
        <p:nvSpPr>
          <p:cNvPr id="3" name="Title 2"/>
          <p:cNvSpPr>
            <a:spLocks noGrp="1"/>
          </p:cNvSpPr>
          <p:nvPr>
            <p:ph type="title"/>
          </p:nvPr>
        </p:nvSpPr>
        <p:spPr/>
        <p:txBody>
          <a:bodyPr/>
          <a:lstStyle/>
          <a:p>
            <a:r>
              <a:rPr lang="zh-CN" altLang="en-US" dirty="0" smtClean="0"/>
              <a:t>存储提供程序</a:t>
            </a:r>
            <a:endParaRPr lang="en-US" dirty="0"/>
          </a:p>
        </p:txBody>
      </p:sp>
    </p:spTree>
    <p:extLst>
      <p:ext uri="{BB962C8B-B14F-4D97-AF65-F5344CB8AC3E}">
        <p14:creationId xmlns:p14="http://schemas.microsoft.com/office/powerpoint/2010/main" val="4097887778"/>
      </p:ext>
    </p:extLst>
  </p:cSld>
  <p:clrMapOvr>
    <a:masterClrMapping/>
  </p:clrMapOvr>
  <p:transition>
    <p:fad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normAutofit/>
          </a:bodyPr>
          <a:lstStyle/>
          <a:p>
            <a:r>
              <a:rPr lang="zh-CN" altLang="en-US" b="0" dirty="0">
                <a:latin typeface="Arial"/>
                <a:ea typeface="DFHeiW5-GB"/>
                <a:cs typeface="SimSun"/>
              </a:rPr>
              <a:t>存储容器是逻辑存储结构的一部分，并且是基础硬件的逻辑单元。</a:t>
            </a:r>
            <a:endParaRPr lang="en-US" altLang="zh-CN" b="0" dirty="0">
              <a:latin typeface="Arial"/>
              <a:ea typeface="DFHeiW5-GB"/>
              <a:cs typeface="SimSun"/>
            </a:endParaRPr>
          </a:p>
          <a:p>
            <a:r>
              <a:rPr lang="zh-CN" altLang="en-US" b="0" dirty="0">
                <a:latin typeface="Arial"/>
                <a:ea typeface="DFHeiW5-GB"/>
                <a:cs typeface="SimSun"/>
              </a:rPr>
              <a:t>存储容器将根据管理需求对虚拟卷进行逻辑分组。</a:t>
            </a:r>
            <a:endParaRPr lang="en-US" altLang="zh-CN" b="0" dirty="0">
              <a:latin typeface="Arial"/>
              <a:ea typeface="DFHeiW5-GB"/>
              <a:cs typeface="SimSun"/>
            </a:endParaRPr>
          </a:p>
          <a:p>
            <a:r>
              <a:rPr lang="zh-CN" altLang="en-US" b="0" dirty="0">
                <a:latin typeface="Arial"/>
                <a:ea typeface="DFHeiW5-GB"/>
                <a:cs typeface="SimSun"/>
              </a:rPr>
              <a:t>存储器端的存储管理员将定义存储容器。</a:t>
            </a:r>
            <a:endParaRPr lang="en-US" altLang="zh-CN" b="0" dirty="0">
              <a:latin typeface="Arial"/>
              <a:ea typeface="DFHeiW5-GB"/>
              <a:cs typeface="SimSun"/>
            </a:endParaRPr>
          </a:p>
          <a:p>
            <a:r>
              <a:rPr lang="zh-CN" altLang="en-US" b="0" dirty="0">
                <a:latin typeface="Arial"/>
                <a:ea typeface="DFHeiW5-GB"/>
                <a:cs typeface="SimSun"/>
              </a:rPr>
              <a:t>存储容器的数量、其容量和大小取决于供应商特定的实施，但每个存储系统需要至少一个容器。</a:t>
            </a:r>
            <a:endParaRPr lang="en-US" b="0" dirty="0">
              <a:latin typeface="Arial"/>
              <a:ea typeface="DFHeiW5-GB"/>
              <a:cs typeface="SimSun"/>
            </a:endParaRPr>
          </a:p>
        </p:txBody>
      </p:sp>
      <p:sp>
        <p:nvSpPr>
          <p:cNvPr id="3" name="Title 2"/>
          <p:cNvSpPr>
            <a:spLocks noGrp="1"/>
          </p:cNvSpPr>
          <p:nvPr>
            <p:ph type="title"/>
          </p:nvPr>
        </p:nvSpPr>
        <p:spPr/>
        <p:txBody>
          <a:bodyPr/>
          <a:lstStyle/>
          <a:p>
            <a:r>
              <a:rPr lang="zh-CN" altLang="en-US" dirty="0" smtClean="0"/>
              <a:t>存储容器</a:t>
            </a:r>
            <a:endParaRPr lang="en-US" dirty="0"/>
          </a:p>
        </p:txBody>
      </p:sp>
    </p:spTree>
    <p:extLst>
      <p:ext uri="{BB962C8B-B14F-4D97-AF65-F5344CB8AC3E}">
        <p14:creationId xmlns:p14="http://schemas.microsoft.com/office/powerpoint/2010/main" val="395297700"/>
      </p:ext>
    </p:extLst>
  </p:cSld>
  <p:clrMapOvr>
    <a:masterClrMapping/>
  </p:clrMapOvr>
  <p:transition>
    <p:fad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altLang="zh-CN" b="0" dirty="0">
                <a:latin typeface="Arial"/>
                <a:ea typeface="DFHeiW5-GB"/>
                <a:cs typeface="SimSun"/>
              </a:rPr>
              <a:t>PE</a:t>
            </a:r>
            <a:r>
              <a:rPr lang="zh-CN" altLang="en-US" b="0" dirty="0">
                <a:latin typeface="Arial"/>
                <a:ea typeface="DFHeiW5-GB"/>
                <a:cs typeface="SimSun"/>
              </a:rPr>
              <a:t>是一个连接主机到存储系统的</a:t>
            </a:r>
            <a:r>
              <a:rPr lang="en-US" altLang="zh-CN" b="0" dirty="0">
                <a:latin typeface="Arial"/>
                <a:ea typeface="DFHeiW5-GB"/>
                <a:cs typeface="SimSun"/>
              </a:rPr>
              <a:t>I/O</a:t>
            </a:r>
            <a:r>
              <a:rPr lang="zh-CN" altLang="en-US" b="0" dirty="0">
                <a:latin typeface="Arial"/>
                <a:ea typeface="DFHeiW5-GB"/>
                <a:cs typeface="SimSun"/>
              </a:rPr>
              <a:t>通道</a:t>
            </a:r>
            <a:endParaRPr lang="en-US" altLang="zh-CN" b="0" dirty="0">
              <a:latin typeface="Arial"/>
              <a:ea typeface="DFHeiW5-GB"/>
              <a:cs typeface="SimSun"/>
            </a:endParaRPr>
          </a:p>
          <a:p>
            <a:r>
              <a:rPr lang="zh-CN" altLang="en-US" b="0" dirty="0">
                <a:latin typeface="Arial"/>
                <a:ea typeface="DFHeiW5-GB"/>
                <a:cs typeface="SimSun"/>
              </a:rPr>
              <a:t>存储管理员创建</a:t>
            </a:r>
            <a:r>
              <a:rPr lang="en-US" altLang="zh-CN" b="0" dirty="0">
                <a:latin typeface="Arial"/>
                <a:ea typeface="DFHeiW5-GB"/>
                <a:cs typeface="SimSun"/>
              </a:rPr>
              <a:t>PE</a:t>
            </a:r>
          </a:p>
          <a:p>
            <a:r>
              <a:rPr lang="en-US" altLang="zh-CN" b="0" dirty="0">
                <a:latin typeface="Arial"/>
                <a:ea typeface="DFHeiW5-GB"/>
                <a:cs typeface="SimSun"/>
              </a:rPr>
              <a:t>PE</a:t>
            </a:r>
            <a:r>
              <a:rPr lang="zh-CN" altLang="en-US" b="0" dirty="0">
                <a:latin typeface="Arial"/>
                <a:ea typeface="DFHeiW5-GB"/>
                <a:cs typeface="SimSun"/>
              </a:rPr>
              <a:t>适用于</a:t>
            </a:r>
            <a:r>
              <a:rPr lang="en-US" altLang="zh-CN" b="0" dirty="0">
                <a:latin typeface="Arial"/>
                <a:ea typeface="DFHeiW5-GB"/>
                <a:cs typeface="SimSun"/>
              </a:rPr>
              <a:t>SCSI</a:t>
            </a:r>
            <a:r>
              <a:rPr lang="zh-CN" altLang="en-US" b="0" dirty="0">
                <a:latin typeface="Arial"/>
                <a:ea typeface="DFHeiW5-GB"/>
                <a:cs typeface="SimSun"/>
              </a:rPr>
              <a:t>或</a:t>
            </a:r>
            <a:r>
              <a:rPr lang="en-US" altLang="zh-CN" b="0" dirty="0">
                <a:latin typeface="Arial"/>
                <a:ea typeface="DFHeiW5-GB"/>
                <a:cs typeface="SimSun"/>
              </a:rPr>
              <a:t>NFS</a:t>
            </a:r>
          </a:p>
          <a:p>
            <a:endParaRPr lang="en-US" dirty="0"/>
          </a:p>
        </p:txBody>
      </p:sp>
      <p:sp>
        <p:nvSpPr>
          <p:cNvPr id="3" name="Title 2"/>
          <p:cNvSpPr>
            <a:spLocks noGrp="1"/>
          </p:cNvSpPr>
          <p:nvPr>
            <p:ph type="title"/>
          </p:nvPr>
        </p:nvSpPr>
        <p:spPr/>
        <p:txBody>
          <a:bodyPr/>
          <a:lstStyle/>
          <a:p>
            <a:r>
              <a:rPr lang="zh-CN" altLang="en-US" dirty="0" smtClean="0"/>
              <a:t>协议端点 （</a:t>
            </a:r>
            <a:r>
              <a:rPr lang="en-US" altLang="zh-CN" dirty="0"/>
              <a:t>Protocol Endpoint</a:t>
            </a:r>
            <a:r>
              <a:rPr lang="zh-CN" altLang="en-US" dirty="0" smtClean="0"/>
              <a:t>）</a:t>
            </a:r>
            <a:endParaRPr lang="en-US" dirty="0"/>
          </a:p>
        </p:txBody>
      </p:sp>
      <p:grpSp>
        <p:nvGrpSpPr>
          <p:cNvPr id="4" name="Group 3"/>
          <p:cNvGrpSpPr/>
          <p:nvPr/>
        </p:nvGrpSpPr>
        <p:grpSpPr>
          <a:xfrm>
            <a:off x="5118012" y="931110"/>
            <a:ext cx="3216166" cy="4087496"/>
            <a:chOff x="2963917" y="1385253"/>
            <a:chExt cx="3216166" cy="4087496"/>
          </a:xfrm>
        </p:grpSpPr>
        <p:sp>
          <p:nvSpPr>
            <p:cNvPr id="5" name="Isosceles Triangle 4"/>
            <p:cNvSpPr/>
            <p:nvPr/>
          </p:nvSpPr>
          <p:spPr bwMode="auto">
            <a:xfrm>
              <a:off x="2963917" y="3766847"/>
              <a:ext cx="3211188" cy="562901"/>
            </a:xfrm>
            <a:prstGeom prst="triangle">
              <a:avLst/>
            </a:prstGeom>
            <a:gradFill flip="none" rotWithShape="1">
              <a:gsLst>
                <a:gs pos="0">
                  <a:srgbClr val="008000">
                    <a:alpha val="16000"/>
                  </a:srgbClr>
                </a:gs>
                <a:gs pos="100000">
                  <a:srgbClr val="FFFFFF">
                    <a:alpha val="16000"/>
                  </a:srgbClr>
                </a:gs>
              </a:gsLst>
              <a:lin ang="5400000" scaled="0"/>
              <a:tileRect/>
            </a:gradFill>
            <a:ln w="19050">
              <a:noFill/>
              <a:round/>
              <a:headEnd/>
              <a:tailEnd/>
            </a:ln>
          </p:spPr>
          <p:txBody>
            <a:bodyPr wrap="none" lIns="0" tIns="0" rIns="0" bIns="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914400" eaLnBrk="1" latinLnBrk="0" hangingPunct="1">
                <a:lnSpc>
                  <a:spcPct val="100000"/>
                </a:lnSpc>
                <a:buClrTx/>
                <a:buSzTx/>
                <a:buFontTx/>
                <a:buNone/>
                <a:tabLst/>
              </a:pPr>
              <a:endParaRPr lang="en-US" sz="1800" dirty="0" smtClean="0">
                <a:solidFill>
                  <a:srgbClr val="FFFFFF"/>
                </a:solidFill>
              </a:endParaRPr>
            </a:p>
          </p:txBody>
        </p:sp>
        <p:sp>
          <p:nvSpPr>
            <p:cNvPr id="6" name="Oval 5"/>
            <p:cNvSpPr/>
            <p:nvPr/>
          </p:nvSpPr>
          <p:spPr bwMode="auto">
            <a:xfrm>
              <a:off x="3208283" y="4113944"/>
              <a:ext cx="2859059" cy="901604"/>
            </a:xfrm>
            <a:prstGeom prst="ellipse">
              <a:avLst/>
            </a:prstGeom>
            <a:solidFill>
              <a:schemeClr val="accent4">
                <a:lumMod val="60000"/>
                <a:lumOff val="40000"/>
              </a:schemeClr>
            </a:solidFill>
            <a:ln w="19050">
              <a:noFill/>
              <a:round/>
              <a:headEnd/>
              <a:tailEnd/>
            </a:ln>
          </p:spPr>
          <p:txBody>
            <a:bodyPr wrap="none" lIns="0" tIns="0" rIns="0" bIns="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914400" eaLnBrk="1" latinLnBrk="0" hangingPunct="1">
                <a:lnSpc>
                  <a:spcPct val="100000"/>
                </a:lnSpc>
                <a:buClrTx/>
                <a:buSzTx/>
                <a:buFontTx/>
                <a:buNone/>
                <a:tabLst/>
              </a:pPr>
              <a:endParaRPr lang="en-US" sz="1800" dirty="0" smtClean="0">
                <a:solidFill>
                  <a:srgbClr val="FFFFFF"/>
                </a:solidFill>
              </a:endParaRPr>
            </a:p>
          </p:txBody>
        </p:sp>
        <p:pic>
          <p:nvPicPr>
            <p:cNvPr id="7" name="Picture 6" descr="ICON_Storage_1up_Q308.png"/>
            <p:cNvPicPr>
              <a:picLocks noChangeAspect="1"/>
            </p:cNvPicPr>
            <p:nvPr/>
          </p:nvPicPr>
          <p:blipFill>
            <a:blip r:embed="rId2" cstate="print">
              <a:alphaModFix/>
              <a:extLst>
                <a:ext uri="{28A0092B-C50C-407E-A947-70E740481C1C}">
                  <a14:useLocalDpi xmlns:a14="http://schemas.microsoft.com/office/drawing/2010/main" val="0"/>
                </a:ext>
              </a:extLst>
            </a:blip>
            <a:srcRect/>
            <a:stretch>
              <a:fillRect/>
            </a:stretch>
          </p:blipFill>
          <p:spPr bwMode="auto">
            <a:xfrm>
              <a:off x="4579883" y="4101148"/>
              <a:ext cx="63499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ounded Rectangle 7"/>
            <p:cNvSpPr/>
            <p:nvPr/>
          </p:nvSpPr>
          <p:spPr bwMode="auto">
            <a:xfrm>
              <a:off x="3147729" y="1976448"/>
              <a:ext cx="2911866" cy="420853"/>
            </a:xfrm>
            <a:prstGeom prst="roundRect">
              <a:avLst>
                <a:gd name="adj" fmla="val 0"/>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a:effectLst>
              <a:outerShdw blurRad="50800" dist="38100" dir="5400000" algn="t" rotWithShape="0">
                <a:prstClr val="black">
                  <a:alpha val="40000"/>
                </a:prstClr>
              </a:outerShdw>
              <a:reflection blurRad="6350" stA="52000" endA="300" endPos="35000" dir="5400000" sy="-100000" algn="bl" rotWithShape="0"/>
            </a:effectLst>
            <a:scene3d>
              <a:camera prst="orthographicFront"/>
              <a:lightRig rig="threePt" dir="t"/>
            </a:scene3d>
            <a:sp3d prstMaterial="plastic">
              <a:bevelB w="88900" h="31750" prst="angle"/>
            </a:sp3d>
          </p:spPr>
          <p:txBody>
            <a:bodyPr lIns="91152" tIns="45576" rIns="91152" bIns="45576" anchor="ctr" anchorCtr="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1487"/>
              <a:r>
                <a:rPr lang="en-US" sz="1200" b="1" kern="0" dirty="0" smtClean="0">
                  <a:solidFill>
                    <a:srgbClr val="FFFFFF"/>
                  </a:solidFill>
                  <a:latin typeface="Arial"/>
                  <a:ea typeface="ＭＳ Ｐゴシック"/>
                </a:rPr>
                <a:t>vSphere</a:t>
              </a:r>
              <a:endParaRPr lang="en-US" sz="1200" b="1" kern="0" dirty="0">
                <a:solidFill>
                  <a:srgbClr val="FFFFFF"/>
                </a:solidFill>
                <a:latin typeface="Arial"/>
                <a:ea typeface="ＭＳ Ｐゴシック"/>
              </a:endParaRPr>
            </a:p>
          </p:txBody>
        </p:sp>
        <p:pic>
          <p:nvPicPr>
            <p:cNvPr id="9" name="Picture 8" descr="C:\Users\Abject-3D\Desktop\VMWare Files\FINAL diagrams\Basic Virtualization\3D PNGs\DGRM_VirtualSMP_Q210_Comm_5.png"/>
            <p:cNvPicPr>
              <a:picLocks noChangeAspect="1" noChangeArrowheads="1"/>
            </p:cNvPicPr>
            <p:nvPr/>
          </p:nvPicPr>
          <p:blipFill>
            <a:blip r:embed="rId3" cstate="print"/>
            <a:srcRect/>
            <a:stretch>
              <a:fillRect/>
            </a:stretch>
          </p:blipFill>
          <p:spPr bwMode="auto">
            <a:xfrm>
              <a:off x="3160763" y="2818594"/>
              <a:ext cx="902753" cy="263461"/>
            </a:xfrm>
            <a:prstGeom prst="rect">
              <a:avLst/>
            </a:prstGeom>
            <a:noFill/>
          </p:spPr>
        </p:pic>
        <p:pic>
          <p:nvPicPr>
            <p:cNvPr id="10" name="Picture 9" descr="C:\Users\Abject-3D\Desktop\VMWare Files\FINAL diagrams\Basic Virtualization\3D PNGs\DGRM_VirtualSMP_Q210_Comm_5.png"/>
            <p:cNvPicPr>
              <a:picLocks noChangeAspect="1" noChangeArrowheads="1"/>
            </p:cNvPicPr>
            <p:nvPr/>
          </p:nvPicPr>
          <p:blipFill>
            <a:blip r:embed="rId3" cstate="print"/>
            <a:srcRect/>
            <a:stretch>
              <a:fillRect/>
            </a:stretch>
          </p:blipFill>
          <p:spPr bwMode="auto">
            <a:xfrm>
              <a:off x="4143596" y="2818594"/>
              <a:ext cx="902753" cy="263461"/>
            </a:xfrm>
            <a:prstGeom prst="rect">
              <a:avLst/>
            </a:prstGeom>
            <a:noFill/>
          </p:spPr>
        </p:pic>
        <p:pic>
          <p:nvPicPr>
            <p:cNvPr id="11" name="Picture 10" descr="C:\Users\Abject-3D\Desktop\VMWare Files\FINAL diagrams\Basic Virtualization\3D PNGs\DGRM_VirtualSMP_Q210_Comm_5.png"/>
            <p:cNvPicPr>
              <a:picLocks noChangeAspect="1" noChangeArrowheads="1"/>
            </p:cNvPicPr>
            <p:nvPr/>
          </p:nvPicPr>
          <p:blipFill>
            <a:blip r:embed="rId3" cstate="print"/>
            <a:srcRect/>
            <a:stretch>
              <a:fillRect/>
            </a:stretch>
          </p:blipFill>
          <p:spPr bwMode="auto">
            <a:xfrm>
              <a:off x="5126430" y="2818594"/>
              <a:ext cx="902753" cy="263461"/>
            </a:xfrm>
            <a:prstGeom prst="rect">
              <a:avLst/>
            </a:prstGeom>
            <a:noFill/>
          </p:spPr>
        </p:pic>
        <p:pic>
          <p:nvPicPr>
            <p:cNvPr id="12" name="Picture 11" descr="ICON_VM_basic_flat_R2_Q408.png"/>
            <p:cNvPicPr>
              <a:picLocks/>
            </p:cNvPicPr>
            <p:nvPr/>
          </p:nvPicPr>
          <p:blipFill>
            <a:blip r:embed="rId4" cstate="print"/>
            <a:srcRect/>
            <a:stretch>
              <a:fillRect/>
            </a:stretch>
          </p:blipFill>
          <p:spPr bwMode="auto">
            <a:xfrm>
              <a:off x="4343254" y="1385253"/>
              <a:ext cx="523118" cy="521208"/>
            </a:xfrm>
            <a:prstGeom prst="rect">
              <a:avLst/>
            </a:prstGeom>
            <a:noFill/>
            <a:ln w="9525">
              <a:noFill/>
              <a:miter lim="800000"/>
              <a:headEnd/>
              <a:tailEnd/>
            </a:ln>
          </p:spPr>
        </p:pic>
        <p:pic>
          <p:nvPicPr>
            <p:cNvPr id="13" name="Picture 12" descr="ICON_VM_basic_flat_R2_Q408.png"/>
            <p:cNvPicPr>
              <a:picLocks/>
            </p:cNvPicPr>
            <p:nvPr/>
          </p:nvPicPr>
          <p:blipFill>
            <a:blip r:embed="rId4" cstate="print"/>
            <a:srcRect/>
            <a:stretch>
              <a:fillRect/>
            </a:stretch>
          </p:blipFill>
          <p:spPr bwMode="auto">
            <a:xfrm>
              <a:off x="3771975" y="1385253"/>
              <a:ext cx="523118" cy="521208"/>
            </a:xfrm>
            <a:prstGeom prst="rect">
              <a:avLst/>
            </a:prstGeom>
            <a:noFill/>
            <a:ln w="9525">
              <a:noFill/>
              <a:miter lim="800000"/>
              <a:headEnd/>
              <a:tailEnd/>
            </a:ln>
          </p:spPr>
        </p:pic>
        <p:pic>
          <p:nvPicPr>
            <p:cNvPr id="14" name="Picture 13" descr="ICON_VM_basic_flat_R2_Q408.png"/>
            <p:cNvPicPr>
              <a:picLocks/>
            </p:cNvPicPr>
            <p:nvPr/>
          </p:nvPicPr>
          <p:blipFill>
            <a:blip r:embed="rId4" cstate="print"/>
            <a:srcRect/>
            <a:stretch>
              <a:fillRect/>
            </a:stretch>
          </p:blipFill>
          <p:spPr bwMode="auto">
            <a:xfrm>
              <a:off x="3200695" y="1385253"/>
              <a:ext cx="523118" cy="521208"/>
            </a:xfrm>
            <a:prstGeom prst="rect">
              <a:avLst/>
            </a:prstGeom>
            <a:noFill/>
            <a:ln w="9525">
              <a:noFill/>
              <a:miter lim="800000"/>
              <a:headEnd/>
              <a:tailEnd/>
            </a:ln>
          </p:spPr>
        </p:pic>
        <p:pic>
          <p:nvPicPr>
            <p:cNvPr id="15" name="Picture 14" descr="ICON_VM_basic_flat_R2_Q408.png"/>
            <p:cNvPicPr>
              <a:picLocks/>
            </p:cNvPicPr>
            <p:nvPr/>
          </p:nvPicPr>
          <p:blipFill>
            <a:blip r:embed="rId4" cstate="print"/>
            <a:srcRect/>
            <a:stretch>
              <a:fillRect/>
            </a:stretch>
          </p:blipFill>
          <p:spPr bwMode="auto">
            <a:xfrm>
              <a:off x="5485813" y="1385253"/>
              <a:ext cx="523118" cy="521208"/>
            </a:xfrm>
            <a:prstGeom prst="rect">
              <a:avLst/>
            </a:prstGeom>
            <a:noFill/>
            <a:ln w="9525">
              <a:noFill/>
              <a:miter lim="800000"/>
              <a:headEnd/>
              <a:tailEnd/>
            </a:ln>
          </p:spPr>
        </p:pic>
        <p:pic>
          <p:nvPicPr>
            <p:cNvPr id="16" name="Picture 15" descr="ICON_VM_basic_flat_R2_Q408.png"/>
            <p:cNvPicPr>
              <a:picLocks/>
            </p:cNvPicPr>
            <p:nvPr/>
          </p:nvPicPr>
          <p:blipFill>
            <a:blip r:embed="rId4" cstate="print"/>
            <a:srcRect/>
            <a:stretch>
              <a:fillRect/>
            </a:stretch>
          </p:blipFill>
          <p:spPr bwMode="auto">
            <a:xfrm>
              <a:off x="4914534" y="1385253"/>
              <a:ext cx="523118" cy="521208"/>
            </a:xfrm>
            <a:prstGeom prst="rect">
              <a:avLst/>
            </a:prstGeom>
            <a:noFill/>
            <a:ln w="9525">
              <a:noFill/>
              <a:miter lim="800000"/>
              <a:headEnd/>
              <a:tailEnd/>
            </a:ln>
          </p:spPr>
        </p:pic>
        <p:sp>
          <p:nvSpPr>
            <p:cNvPr id="17" name="Isosceles Triangle 16"/>
            <p:cNvSpPr/>
            <p:nvPr/>
          </p:nvSpPr>
          <p:spPr bwMode="auto">
            <a:xfrm rot="10800000">
              <a:off x="2968895" y="3019741"/>
              <a:ext cx="3211188" cy="562901"/>
            </a:xfrm>
            <a:prstGeom prst="triangle">
              <a:avLst/>
            </a:prstGeom>
            <a:gradFill flip="none" rotWithShape="1">
              <a:gsLst>
                <a:gs pos="0">
                  <a:srgbClr val="008000">
                    <a:alpha val="16000"/>
                  </a:srgbClr>
                </a:gs>
                <a:gs pos="100000">
                  <a:srgbClr val="FFFFFF">
                    <a:alpha val="16000"/>
                  </a:srgbClr>
                </a:gs>
              </a:gsLst>
              <a:lin ang="5400000" scaled="0"/>
              <a:tileRect/>
            </a:gradFill>
            <a:ln w="19050">
              <a:noFill/>
              <a:round/>
              <a:headEnd/>
              <a:tailEnd/>
            </a:ln>
          </p:spPr>
          <p:txBody>
            <a:bodyPr wrap="none" lIns="0" tIns="0" rIns="0" bIns="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914400" eaLnBrk="1" latinLnBrk="0" hangingPunct="1">
                <a:lnSpc>
                  <a:spcPct val="100000"/>
                </a:lnSpc>
                <a:buClrTx/>
                <a:buSzTx/>
                <a:buFontTx/>
                <a:buNone/>
                <a:tabLst/>
              </a:pPr>
              <a:endParaRPr lang="en-US" sz="1800" dirty="0" smtClean="0">
                <a:solidFill>
                  <a:srgbClr val="FFFFFF"/>
                </a:solidFill>
              </a:endParaRPr>
            </a:p>
          </p:txBody>
        </p:sp>
        <p:pic>
          <p:nvPicPr>
            <p:cNvPr id="18" name="Picture 17" descr="ICON_Storage_1up_Q308.png"/>
            <p:cNvPicPr>
              <a:picLocks noChangeAspect="1"/>
            </p:cNvPicPr>
            <p:nvPr/>
          </p:nvPicPr>
          <p:blipFill>
            <a:blip r:embed="rId2" cstate="print">
              <a:alphaModFix/>
              <a:extLst>
                <a:ext uri="{28A0092B-C50C-407E-A947-70E740481C1C}">
                  <a14:useLocalDpi xmlns:a14="http://schemas.microsoft.com/office/drawing/2010/main" val="0"/>
                </a:ext>
              </a:extLst>
            </a:blip>
            <a:srcRect/>
            <a:stretch>
              <a:fillRect/>
            </a:stretch>
          </p:blipFill>
          <p:spPr bwMode="auto">
            <a:xfrm>
              <a:off x="3894083" y="4101148"/>
              <a:ext cx="63499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 name="Group 18"/>
            <p:cNvGrpSpPr/>
            <p:nvPr/>
          </p:nvGrpSpPr>
          <p:grpSpPr>
            <a:xfrm>
              <a:off x="3353161" y="4487138"/>
              <a:ext cx="845722" cy="967428"/>
              <a:chOff x="2902390" y="4721245"/>
              <a:chExt cx="810022" cy="1069582"/>
            </a:xfrm>
          </p:grpSpPr>
          <p:pic>
            <p:nvPicPr>
              <p:cNvPr id="35" name="Picture 34" descr="ICON_StorageArray_Q408"/>
              <p:cNvPicPr>
                <a:picLocks noChangeAspect="1" noChangeArrowheads="1"/>
              </p:cNvPicPr>
              <p:nvPr/>
            </p:nvPicPr>
            <p:blipFill>
              <a:blip r:embed="rId5"/>
              <a:srcRect/>
              <a:stretch>
                <a:fillRect/>
              </a:stretch>
            </p:blipFill>
            <p:spPr bwMode="auto">
              <a:xfrm>
                <a:off x="2902390" y="5120971"/>
                <a:ext cx="810022" cy="669856"/>
              </a:xfrm>
              <a:prstGeom prst="rect">
                <a:avLst/>
              </a:prstGeom>
              <a:noFill/>
              <a:ln w="9525">
                <a:noFill/>
                <a:miter lim="800000"/>
                <a:headEnd/>
                <a:tailEnd/>
              </a:ln>
            </p:spPr>
          </p:pic>
          <p:pic>
            <p:nvPicPr>
              <p:cNvPr id="36" name="Picture 35" descr="ICON_StorageArray_Q408"/>
              <p:cNvPicPr>
                <a:picLocks noChangeAspect="1" noChangeArrowheads="1"/>
              </p:cNvPicPr>
              <p:nvPr/>
            </p:nvPicPr>
            <p:blipFill>
              <a:blip r:embed="rId5"/>
              <a:srcRect/>
              <a:stretch>
                <a:fillRect/>
              </a:stretch>
            </p:blipFill>
            <p:spPr bwMode="auto">
              <a:xfrm>
                <a:off x="2902390" y="4936925"/>
                <a:ext cx="810022" cy="669856"/>
              </a:xfrm>
              <a:prstGeom prst="rect">
                <a:avLst/>
              </a:prstGeom>
              <a:noFill/>
              <a:ln w="9525">
                <a:noFill/>
                <a:miter lim="800000"/>
                <a:headEnd/>
                <a:tailEnd/>
              </a:ln>
            </p:spPr>
          </p:pic>
          <p:pic>
            <p:nvPicPr>
              <p:cNvPr id="37" name="Picture 36" descr="ICON_StorageArray_Q408"/>
              <p:cNvPicPr>
                <a:picLocks noChangeAspect="1" noChangeArrowheads="1"/>
              </p:cNvPicPr>
              <p:nvPr/>
            </p:nvPicPr>
            <p:blipFill>
              <a:blip r:embed="rId5"/>
              <a:srcRect/>
              <a:stretch>
                <a:fillRect/>
              </a:stretch>
            </p:blipFill>
            <p:spPr bwMode="auto">
              <a:xfrm>
                <a:off x="2902390" y="4721245"/>
                <a:ext cx="810022" cy="669856"/>
              </a:xfrm>
              <a:prstGeom prst="rect">
                <a:avLst/>
              </a:prstGeom>
              <a:noFill/>
              <a:ln w="9525">
                <a:noFill/>
                <a:miter lim="800000"/>
                <a:headEnd/>
                <a:tailEnd/>
              </a:ln>
            </p:spPr>
          </p:pic>
        </p:grpSp>
        <p:grpSp>
          <p:nvGrpSpPr>
            <p:cNvPr id="20" name="Group 19"/>
            <p:cNvGrpSpPr/>
            <p:nvPr/>
          </p:nvGrpSpPr>
          <p:grpSpPr>
            <a:xfrm>
              <a:off x="4198883" y="4505321"/>
              <a:ext cx="845722" cy="967428"/>
              <a:chOff x="2902390" y="4721245"/>
              <a:chExt cx="810022" cy="1069582"/>
            </a:xfrm>
          </p:grpSpPr>
          <p:pic>
            <p:nvPicPr>
              <p:cNvPr id="32" name="Picture 31" descr="ICON_StorageArray_Q408"/>
              <p:cNvPicPr>
                <a:picLocks noChangeAspect="1" noChangeArrowheads="1"/>
              </p:cNvPicPr>
              <p:nvPr/>
            </p:nvPicPr>
            <p:blipFill>
              <a:blip r:embed="rId5"/>
              <a:srcRect/>
              <a:stretch>
                <a:fillRect/>
              </a:stretch>
            </p:blipFill>
            <p:spPr bwMode="auto">
              <a:xfrm>
                <a:off x="2902390" y="5120971"/>
                <a:ext cx="810022" cy="669856"/>
              </a:xfrm>
              <a:prstGeom prst="rect">
                <a:avLst/>
              </a:prstGeom>
              <a:noFill/>
              <a:ln w="9525">
                <a:noFill/>
                <a:miter lim="800000"/>
                <a:headEnd/>
                <a:tailEnd/>
              </a:ln>
            </p:spPr>
          </p:pic>
          <p:pic>
            <p:nvPicPr>
              <p:cNvPr id="33" name="Picture 32" descr="ICON_StorageArray_Q408"/>
              <p:cNvPicPr>
                <a:picLocks noChangeAspect="1" noChangeArrowheads="1"/>
              </p:cNvPicPr>
              <p:nvPr/>
            </p:nvPicPr>
            <p:blipFill>
              <a:blip r:embed="rId5"/>
              <a:srcRect/>
              <a:stretch>
                <a:fillRect/>
              </a:stretch>
            </p:blipFill>
            <p:spPr bwMode="auto">
              <a:xfrm>
                <a:off x="2902390" y="4936925"/>
                <a:ext cx="810022" cy="669856"/>
              </a:xfrm>
              <a:prstGeom prst="rect">
                <a:avLst/>
              </a:prstGeom>
              <a:noFill/>
              <a:ln w="9525">
                <a:noFill/>
                <a:miter lim="800000"/>
                <a:headEnd/>
                <a:tailEnd/>
              </a:ln>
            </p:spPr>
          </p:pic>
          <p:pic>
            <p:nvPicPr>
              <p:cNvPr id="34" name="Picture 33" descr="ICON_StorageArray_Q408"/>
              <p:cNvPicPr>
                <a:picLocks noChangeAspect="1" noChangeArrowheads="1"/>
              </p:cNvPicPr>
              <p:nvPr/>
            </p:nvPicPr>
            <p:blipFill>
              <a:blip r:embed="rId5"/>
              <a:srcRect/>
              <a:stretch>
                <a:fillRect/>
              </a:stretch>
            </p:blipFill>
            <p:spPr bwMode="auto">
              <a:xfrm>
                <a:off x="2902390" y="4721245"/>
                <a:ext cx="810022" cy="669856"/>
              </a:xfrm>
              <a:prstGeom prst="rect">
                <a:avLst/>
              </a:prstGeom>
              <a:noFill/>
              <a:ln w="9525">
                <a:noFill/>
                <a:miter lim="800000"/>
                <a:headEnd/>
                <a:tailEnd/>
              </a:ln>
            </p:spPr>
          </p:pic>
        </p:grpSp>
        <p:grpSp>
          <p:nvGrpSpPr>
            <p:cNvPr id="21" name="Group 20"/>
            <p:cNvGrpSpPr/>
            <p:nvPr/>
          </p:nvGrpSpPr>
          <p:grpSpPr>
            <a:xfrm>
              <a:off x="5037083" y="4479138"/>
              <a:ext cx="845722" cy="967428"/>
              <a:chOff x="2902390" y="4721245"/>
              <a:chExt cx="810022" cy="1069582"/>
            </a:xfrm>
          </p:grpSpPr>
          <p:pic>
            <p:nvPicPr>
              <p:cNvPr id="29" name="Picture 28" descr="ICON_StorageArray_Q408"/>
              <p:cNvPicPr>
                <a:picLocks noChangeAspect="1" noChangeArrowheads="1"/>
              </p:cNvPicPr>
              <p:nvPr/>
            </p:nvPicPr>
            <p:blipFill>
              <a:blip r:embed="rId5"/>
              <a:srcRect/>
              <a:stretch>
                <a:fillRect/>
              </a:stretch>
            </p:blipFill>
            <p:spPr bwMode="auto">
              <a:xfrm>
                <a:off x="2902390" y="5120971"/>
                <a:ext cx="810022" cy="669856"/>
              </a:xfrm>
              <a:prstGeom prst="rect">
                <a:avLst/>
              </a:prstGeom>
              <a:noFill/>
              <a:ln w="9525">
                <a:noFill/>
                <a:miter lim="800000"/>
                <a:headEnd/>
                <a:tailEnd/>
              </a:ln>
            </p:spPr>
          </p:pic>
          <p:pic>
            <p:nvPicPr>
              <p:cNvPr id="30" name="Picture 29" descr="ICON_StorageArray_Q408"/>
              <p:cNvPicPr>
                <a:picLocks noChangeAspect="1" noChangeArrowheads="1"/>
              </p:cNvPicPr>
              <p:nvPr/>
            </p:nvPicPr>
            <p:blipFill>
              <a:blip r:embed="rId5"/>
              <a:srcRect/>
              <a:stretch>
                <a:fillRect/>
              </a:stretch>
            </p:blipFill>
            <p:spPr bwMode="auto">
              <a:xfrm>
                <a:off x="2902390" y="4936925"/>
                <a:ext cx="810022" cy="669856"/>
              </a:xfrm>
              <a:prstGeom prst="rect">
                <a:avLst/>
              </a:prstGeom>
              <a:noFill/>
              <a:ln w="9525">
                <a:noFill/>
                <a:miter lim="800000"/>
                <a:headEnd/>
                <a:tailEnd/>
              </a:ln>
            </p:spPr>
          </p:pic>
          <p:pic>
            <p:nvPicPr>
              <p:cNvPr id="31" name="Picture 30" descr="ICON_StorageArray_Q408"/>
              <p:cNvPicPr>
                <a:picLocks noChangeAspect="1" noChangeArrowheads="1"/>
              </p:cNvPicPr>
              <p:nvPr/>
            </p:nvPicPr>
            <p:blipFill>
              <a:blip r:embed="rId5"/>
              <a:srcRect/>
              <a:stretch>
                <a:fillRect/>
              </a:stretch>
            </p:blipFill>
            <p:spPr bwMode="auto">
              <a:xfrm>
                <a:off x="2902390" y="4721245"/>
                <a:ext cx="810022" cy="669856"/>
              </a:xfrm>
              <a:prstGeom prst="rect">
                <a:avLst/>
              </a:prstGeom>
              <a:noFill/>
              <a:ln w="9525">
                <a:noFill/>
                <a:miter lim="800000"/>
                <a:headEnd/>
                <a:tailEnd/>
              </a:ln>
            </p:spPr>
          </p:pic>
        </p:grpSp>
        <p:grpSp>
          <p:nvGrpSpPr>
            <p:cNvPr id="22" name="Group 21"/>
            <p:cNvGrpSpPr/>
            <p:nvPr/>
          </p:nvGrpSpPr>
          <p:grpSpPr>
            <a:xfrm>
              <a:off x="3981475" y="4065802"/>
              <a:ext cx="566876" cy="644946"/>
              <a:chOff x="5332412" y="3721911"/>
              <a:chExt cx="566876" cy="644946"/>
            </a:xfrm>
          </p:grpSpPr>
          <p:pic>
            <p:nvPicPr>
              <p:cNvPr id="27" name="Picture 26" descr="Disk_icon"/>
              <p:cNvPicPr>
                <a:picLocks noChangeAspect="1" noChangeArrowheads="1"/>
              </p:cNvPicPr>
              <p:nvPr/>
            </p:nvPicPr>
            <p:blipFill>
              <a:blip r:embed="rId6" cstate="print">
                <a:extLst>
                  <a:ext uri="{BEBA8EAE-BF5A-486C-A8C5-ECC9F3942E4B}">
                    <a14:imgProps xmlns:a14="http://schemas.microsoft.com/office/drawing/2010/main">
                      <a14:imgLayer r:embed="rId7">
                        <a14:imgEffect>
                          <a14:colorTemperature colorTemp="11200"/>
                        </a14:imgEffect>
                        <a14:imgEffect>
                          <a14:saturation sat="400000"/>
                        </a14:imgEffect>
                      </a14:imgLayer>
                    </a14:imgProps>
                  </a:ext>
                </a:extLst>
              </a:blip>
              <a:stretch>
                <a:fillRect/>
              </a:stretch>
            </p:blipFill>
            <p:spPr bwMode="auto">
              <a:xfrm>
                <a:off x="5332412" y="3721911"/>
                <a:ext cx="490676" cy="556857"/>
              </a:xfrm>
              <a:prstGeom prst="rect">
                <a:avLst/>
              </a:prstGeom>
              <a:noFill/>
              <a:ln>
                <a:noFill/>
              </a:ln>
            </p:spPr>
          </p:pic>
          <p:pic>
            <p:nvPicPr>
              <p:cNvPr id="28" name="Picture 27" descr="Disk_icon"/>
              <p:cNvPicPr>
                <a:picLocks noChangeAspect="1" noChangeArrowheads="1"/>
              </p:cNvPicPr>
              <p:nvPr/>
            </p:nvPicPr>
            <p:blipFill>
              <a:blip r:embed="rId6" cstate="print">
                <a:extLst>
                  <a:ext uri="{BEBA8EAE-BF5A-486C-A8C5-ECC9F3942E4B}">
                    <a14:imgProps xmlns:a14="http://schemas.microsoft.com/office/drawing/2010/main">
                      <a14:imgLayer r:embed="rId7">
                        <a14:imgEffect>
                          <a14:colorTemperature colorTemp="11200"/>
                        </a14:imgEffect>
                        <a14:imgEffect>
                          <a14:saturation sat="400000"/>
                        </a14:imgEffect>
                      </a14:imgLayer>
                    </a14:imgProps>
                  </a:ext>
                </a:extLst>
              </a:blip>
              <a:stretch>
                <a:fillRect/>
              </a:stretch>
            </p:blipFill>
            <p:spPr bwMode="auto">
              <a:xfrm>
                <a:off x="5408612" y="3810000"/>
                <a:ext cx="490676" cy="556857"/>
              </a:xfrm>
              <a:prstGeom prst="rect">
                <a:avLst/>
              </a:prstGeom>
              <a:noFill/>
              <a:ln>
                <a:noFill/>
              </a:ln>
            </p:spPr>
          </p:pic>
        </p:grpSp>
        <p:grpSp>
          <p:nvGrpSpPr>
            <p:cNvPr id="23" name="Group 22"/>
            <p:cNvGrpSpPr/>
            <p:nvPr/>
          </p:nvGrpSpPr>
          <p:grpSpPr>
            <a:xfrm>
              <a:off x="4656083" y="4065802"/>
              <a:ext cx="566876" cy="644946"/>
              <a:chOff x="5332412" y="3721911"/>
              <a:chExt cx="566876" cy="644946"/>
            </a:xfrm>
          </p:grpSpPr>
          <p:pic>
            <p:nvPicPr>
              <p:cNvPr id="25" name="Picture 24" descr="Disk_icon"/>
              <p:cNvPicPr>
                <a:picLocks noChangeAspect="1" noChangeArrowheads="1"/>
              </p:cNvPicPr>
              <p:nvPr/>
            </p:nvPicPr>
            <p:blipFill>
              <a:blip r:embed="rId6" cstate="print">
                <a:extLst>
                  <a:ext uri="{BEBA8EAE-BF5A-486C-A8C5-ECC9F3942E4B}">
                    <a14:imgProps xmlns:a14="http://schemas.microsoft.com/office/drawing/2010/main">
                      <a14:imgLayer r:embed="rId7">
                        <a14:imgEffect>
                          <a14:colorTemperature colorTemp="11200"/>
                        </a14:imgEffect>
                        <a14:imgEffect>
                          <a14:saturation sat="400000"/>
                        </a14:imgEffect>
                      </a14:imgLayer>
                    </a14:imgProps>
                  </a:ext>
                </a:extLst>
              </a:blip>
              <a:stretch>
                <a:fillRect/>
              </a:stretch>
            </p:blipFill>
            <p:spPr bwMode="auto">
              <a:xfrm>
                <a:off x="5332412" y="3721911"/>
                <a:ext cx="490676" cy="556857"/>
              </a:xfrm>
              <a:prstGeom prst="rect">
                <a:avLst/>
              </a:prstGeom>
              <a:noFill/>
              <a:ln>
                <a:noFill/>
              </a:ln>
            </p:spPr>
          </p:pic>
          <p:pic>
            <p:nvPicPr>
              <p:cNvPr id="26" name="Picture 25" descr="Disk_icon"/>
              <p:cNvPicPr>
                <a:picLocks noChangeAspect="1" noChangeArrowheads="1"/>
              </p:cNvPicPr>
              <p:nvPr/>
            </p:nvPicPr>
            <p:blipFill>
              <a:blip r:embed="rId6" cstate="print">
                <a:extLst>
                  <a:ext uri="{BEBA8EAE-BF5A-486C-A8C5-ECC9F3942E4B}">
                    <a14:imgProps xmlns:a14="http://schemas.microsoft.com/office/drawing/2010/main">
                      <a14:imgLayer r:embed="rId7">
                        <a14:imgEffect>
                          <a14:colorTemperature colorTemp="11200"/>
                        </a14:imgEffect>
                        <a14:imgEffect>
                          <a14:saturation sat="400000"/>
                        </a14:imgEffect>
                      </a14:imgLayer>
                    </a14:imgProps>
                  </a:ext>
                </a:extLst>
              </a:blip>
              <a:stretch>
                <a:fillRect/>
              </a:stretch>
            </p:blipFill>
            <p:spPr bwMode="auto">
              <a:xfrm>
                <a:off x="5408612" y="3810000"/>
                <a:ext cx="490676" cy="556857"/>
              </a:xfrm>
              <a:prstGeom prst="rect">
                <a:avLst/>
              </a:prstGeom>
              <a:noFill/>
              <a:ln>
                <a:noFill/>
              </a:ln>
            </p:spPr>
          </p:pic>
        </p:grpSp>
        <p:sp>
          <p:nvSpPr>
            <p:cNvPr id="24" name="Isosceles Triangle 23"/>
            <p:cNvSpPr/>
            <p:nvPr/>
          </p:nvSpPr>
          <p:spPr>
            <a:xfrm>
              <a:off x="4143597" y="3490241"/>
              <a:ext cx="834024" cy="289906"/>
            </a:xfrm>
            <a:prstGeom prst="triangle">
              <a:avLst/>
            </a:prstGeom>
            <a:ln/>
          </p:spPr>
          <p:style>
            <a:lnRef idx="0">
              <a:schemeClr val="accent3"/>
            </a:lnRef>
            <a:fillRef idx="3">
              <a:schemeClr val="accent3"/>
            </a:fillRef>
            <a:effectRef idx="3">
              <a:schemeClr val="accent3"/>
            </a:effectRef>
            <a:fontRef idx="minor">
              <a:schemeClr val="lt1"/>
            </a:fontRef>
          </p:style>
          <p:txBody>
            <a:bodyPr rtlCol="0" anchor="b"/>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100" dirty="0" smtClean="0"/>
                <a:t>PE</a:t>
              </a:r>
              <a:endParaRPr lang="en-US" sz="2400" dirty="0" smtClean="0"/>
            </a:p>
          </p:txBody>
        </p:sp>
      </p:grpSp>
    </p:spTree>
    <p:extLst>
      <p:ext uri="{BB962C8B-B14F-4D97-AF65-F5344CB8AC3E}">
        <p14:creationId xmlns:p14="http://schemas.microsoft.com/office/powerpoint/2010/main" val="2110967910"/>
      </p:ext>
    </p:extLst>
  </p:cSld>
  <p:clrMapOvr>
    <a:masterClrMapping/>
  </p:clrMapOvr>
  <p:transition>
    <p:fad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endParaRPr lang="en-US" dirty="0"/>
          </a:p>
        </p:txBody>
      </p:sp>
      <p:sp>
        <p:nvSpPr>
          <p:cNvPr id="3" name="Title 2"/>
          <p:cNvSpPr>
            <a:spLocks noGrp="1"/>
          </p:cNvSpPr>
          <p:nvPr>
            <p:ph type="title"/>
          </p:nvPr>
        </p:nvSpPr>
        <p:spPr/>
        <p:txBody>
          <a:bodyPr/>
          <a:lstStyle/>
          <a:p>
            <a:r>
              <a:rPr lang="zh-CN" altLang="en-US" dirty="0" smtClean="0"/>
              <a:t>使用虚拟卷</a:t>
            </a:r>
            <a:endParaRPr lang="en-US" dirty="0"/>
          </a:p>
        </p:txBody>
      </p:sp>
      <p:sp>
        <p:nvSpPr>
          <p:cNvPr id="4" name="Chevron 3"/>
          <p:cNvSpPr/>
          <p:nvPr/>
        </p:nvSpPr>
        <p:spPr>
          <a:xfrm>
            <a:off x="1236098" y="2450431"/>
            <a:ext cx="1836416" cy="1337936"/>
          </a:xfrm>
          <a:prstGeom prst="chevron">
            <a:avLst>
              <a:gd name="adj" fmla="val 4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 name="Freeform 4"/>
          <p:cNvSpPr/>
          <p:nvPr/>
        </p:nvSpPr>
        <p:spPr>
          <a:xfrm>
            <a:off x="1128740" y="2632857"/>
            <a:ext cx="1739877" cy="1120903"/>
          </a:xfrm>
          <a:custGeom>
            <a:avLst/>
            <a:gdLst>
              <a:gd name="connsiteX0" fmla="*/ 0 w 1515665"/>
              <a:gd name="connsiteY0" fmla="*/ 69282 h 692818"/>
              <a:gd name="connsiteX1" fmla="*/ 69282 w 1515665"/>
              <a:gd name="connsiteY1" fmla="*/ 0 h 692818"/>
              <a:gd name="connsiteX2" fmla="*/ 1446383 w 1515665"/>
              <a:gd name="connsiteY2" fmla="*/ 0 h 692818"/>
              <a:gd name="connsiteX3" fmla="*/ 1515665 w 1515665"/>
              <a:gd name="connsiteY3" fmla="*/ 69282 h 692818"/>
              <a:gd name="connsiteX4" fmla="*/ 1515665 w 1515665"/>
              <a:gd name="connsiteY4" fmla="*/ 623536 h 692818"/>
              <a:gd name="connsiteX5" fmla="*/ 1446383 w 1515665"/>
              <a:gd name="connsiteY5" fmla="*/ 692818 h 692818"/>
              <a:gd name="connsiteX6" fmla="*/ 69282 w 1515665"/>
              <a:gd name="connsiteY6" fmla="*/ 692818 h 692818"/>
              <a:gd name="connsiteX7" fmla="*/ 0 w 1515665"/>
              <a:gd name="connsiteY7" fmla="*/ 623536 h 692818"/>
              <a:gd name="connsiteX8" fmla="*/ 0 w 1515665"/>
              <a:gd name="connsiteY8" fmla="*/ 69282 h 69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5665" h="692818">
                <a:moveTo>
                  <a:pt x="0" y="69282"/>
                </a:moveTo>
                <a:cubicBezTo>
                  <a:pt x="0" y="31019"/>
                  <a:pt x="31019" y="0"/>
                  <a:pt x="69282" y="0"/>
                </a:cubicBezTo>
                <a:lnTo>
                  <a:pt x="1446383" y="0"/>
                </a:lnTo>
                <a:cubicBezTo>
                  <a:pt x="1484646" y="0"/>
                  <a:pt x="1515665" y="31019"/>
                  <a:pt x="1515665" y="69282"/>
                </a:cubicBezTo>
                <a:lnTo>
                  <a:pt x="1515665" y="623536"/>
                </a:lnTo>
                <a:cubicBezTo>
                  <a:pt x="1515665" y="661799"/>
                  <a:pt x="1484646" y="692818"/>
                  <a:pt x="1446383" y="692818"/>
                </a:cubicBezTo>
                <a:lnTo>
                  <a:pt x="69282" y="692818"/>
                </a:lnTo>
                <a:cubicBezTo>
                  <a:pt x="31019" y="692818"/>
                  <a:pt x="0" y="661799"/>
                  <a:pt x="0" y="623536"/>
                </a:cubicBezTo>
                <a:lnTo>
                  <a:pt x="0" y="69282"/>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34084" tIns="134084" rIns="134084" bIns="134084" numCol="1" spcCol="1270" anchor="ctr" anchorCtr="0">
            <a:noAutofit/>
          </a:bodyPr>
          <a:lstStyle/>
          <a:p>
            <a:pPr lvl="0" defTabSz="711200">
              <a:lnSpc>
                <a:spcPct val="90000"/>
              </a:lnSpc>
              <a:spcAft>
                <a:spcPct val="35000"/>
              </a:spcAft>
            </a:pPr>
            <a:r>
              <a:rPr lang="zh-CN" altLang="en-US" sz="1400" kern="1200" dirty="0" smtClean="0"/>
              <a:t>在</a:t>
            </a:r>
            <a:r>
              <a:rPr lang="en-US" sz="1400" kern="1200" dirty="0" err="1" smtClean="0"/>
              <a:t>vCenter</a:t>
            </a:r>
            <a:r>
              <a:rPr lang="en-US" sz="1400" kern="1200" dirty="0" smtClean="0"/>
              <a:t> Server</a:t>
            </a:r>
            <a:r>
              <a:rPr lang="zh-CN" altLang="en-US" sz="1400" dirty="0"/>
              <a:t>中，注册</a:t>
            </a:r>
            <a:r>
              <a:rPr lang="en-US" sz="1400" dirty="0"/>
              <a:t>Storage Provider </a:t>
            </a:r>
            <a:endParaRPr lang="en-US" sz="1400" kern="1200" dirty="0"/>
          </a:p>
        </p:txBody>
      </p:sp>
      <p:sp>
        <p:nvSpPr>
          <p:cNvPr id="6" name="Chevron 5"/>
          <p:cNvSpPr/>
          <p:nvPr/>
        </p:nvSpPr>
        <p:spPr>
          <a:xfrm>
            <a:off x="3333694" y="2450431"/>
            <a:ext cx="1836416" cy="1337936"/>
          </a:xfrm>
          <a:prstGeom prst="chevron">
            <a:avLst>
              <a:gd name="adj" fmla="val 4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Freeform 6"/>
          <p:cNvSpPr/>
          <p:nvPr/>
        </p:nvSpPr>
        <p:spPr>
          <a:xfrm>
            <a:off x="3226336" y="2628706"/>
            <a:ext cx="1737034" cy="1129203"/>
          </a:xfrm>
          <a:custGeom>
            <a:avLst/>
            <a:gdLst>
              <a:gd name="connsiteX0" fmla="*/ 0 w 1515665"/>
              <a:gd name="connsiteY0" fmla="*/ 69282 h 692818"/>
              <a:gd name="connsiteX1" fmla="*/ 69282 w 1515665"/>
              <a:gd name="connsiteY1" fmla="*/ 0 h 692818"/>
              <a:gd name="connsiteX2" fmla="*/ 1446383 w 1515665"/>
              <a:gd name="connsiteY2" fmla="*/ 0 h 692818"/>
              <a:gd name="connsiteX3" fmla="*/ 1515665 w 1515665"/>
              <a:gd name="connsiteY3" fmla="*/ 69282 h 692818"/>
              <a:gd name="connsiteX4" fmla="*/ 1515665 w 1515665"/>
              <a:gd name="connsiteY4" fmla="*/ 623536 h 692818"/>
              <a:gd name="connsiteX5" fmla="*/ 1446383 w 1515665"/>
              <a:gd name="connsiteY5" fmla="*/ 692818 h 692818"/>
              <a:gd name="connsiteX6" fmla="*/ 69282 w 1515665"/>
              <a:gd name="connsiteY6" fmla="*/ 692818 h 692818"/>
              <a:gd name="connsiteX7" fmla="*/ 0 w 1515665"/>
              <a:gd name="connsiteY7" fmla="*/ 623536 h 692818"/>
              <a:gd name="connsiteX8" fmla="*/ 0 w 1515665"/>
              <a:gd name="connsiteY8" fmla="*/ 69282 h 69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5665" h="692818">
                <a:moveTo>
                  <a:pt x="0" y="69282"/>
                </a:moveTo>
                <a:cubicBezTo>
                  <a:pt x="0" y="31019"/>
                  <a:pt x="31019" y="0"/>
                  <a:pt x="69282" y="0"/>
                </a:cubicBezTo>
                <a:lnTo>
                  <a:pt x="1446383" y="0"/>
                </a:lnTo>
                <a:cubicBezTo>
                  <a:pt x="1484646" y="0"/>
                  <a:pt x="1515665" y="31019"/>
                  <a:pt x="1515665" y="69282"/>
                </a:cubicBezTo>
                <a:lnTo>
                  <a:pt x="1515665" y="623536"/>
                </a:lnTo>
                <a:cubicBezTo>
                  <a:pt x="1515665" y="661799"/>
                  <a:pt x="1484646" y="692818"/>
                  <a:pt x="1446383" y="692818"/>
                </a:cubicBezTo>
                <a:lnTo>
                  <a:pt x="69282" y="692818"/>
                </a:lnTo>
                <a:cubicBezTo>
                  <a:pt x="31019" y="692818"/>
                  <a:pt x="0" y="661799"/>
                  <a:pt x="0" y="623536"/>
                </a:cubicBezTo>
                <a:lnTo>
                  <a:pt x="0" y="69282"/>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34084" tIns="134084" rIns="134084" bIns="134084" numCol="1" spcCol="1270" anchor="ctr" anchorCtr="0">
            <a:noAutofit/>
          </a:bodyPr>
          <a:lstStyle/>
          <a:p>
            <a:pPr lvl="0" algn="ctr" defTabSz="711200">
              <a:lnSpc>
                <a:spcPct val="90000"/>
              </a:lnSpc>
              <a:spcBef>
                <a:spcPct val="0"/>
              </a:spcBef>
              <a:spcAft>
                <a:spcPct val="35000"/>
              </a:spcAft>
            </a:pPr>
            <a:r>
              <a:rPr lang="zh-CN" altLang="en-US" sz="1400" kern="1200" dirty="0" smtClean="0"/>
              <a:t>发现</a:t>
            </a:r>
            <a:r>
              <a:rPr lang="en-US" sz="1400" kern="1200" dirty="0" smtClean="0"/>
              <a:t> Protocol Endpoints</a:t>
            </a:r>
          </a:p>
          <a:p>
            <a:pPr lvl="0" algn="ctr" defTabSz="711200">
              <a:lnSpc>
                <a:spcPct val="90000"/>
              </a:lnSpc>
              <a:spcBef>
                <a:spcPct val="0"/>
              </a:spcBef>
              <a:spcAft>
                <a:spcPct val="35000"/>
              </a:spcAft>
            </a:pPr>
            <a:r>
              <a:rPr lang="en-US" sz="1400" dirty="0" smtClean="0"/>
              <a:t>(</a:t>
            </a:r>
            <a:r>
              <a:rPr lang="en-US" sz="1400" dirty="0" err="1" smtClean="0"/>
              <a:t>iSCSI</a:t>
            </a:r>
            <a:r>
              <a:rPr lang="en-US" sz="1400" dirty="0" smtClean="0"/>
              <a:t>, NFS, etc.)</a:t>
            </a:r>
            <a:endParaRPr lang="en-US" sz="1400" kern="1200" dirty="0"/>
          </a:p>
        </p:txBody>
      </p:sp>
      <p:sp>
        <p:nvSpPr>
          <p:cNvPr id="8" name="Chevron 7"/>
          <p:cNvSpPr/>
          <p:nvPr/>
        </p:nvSpPr>
        <p:spPr>
          <a:xfrm>
            <a:off x="5431289" y="2450431"/>
            <a:ext cx="1836416" cy="1337936"/>
          </a:xfrm>
          <a:prstGeom prst="chevron">
            <a:avLst>
              <a:gd name="adj" fmla="val 4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Freeform 8"/>
          <p:cNvSpPr/>
          <p:nvPr/>
        </p:nvSpPr>
        <p:spPr>
          <a:xfrm>
            <a:off x="5277469" y="2628706"/>
            <a:ext cx="1777974" cy="1120903"/>
          </a:xfrm>
          <a:custGeom>
            <a:avLst/>
            <a:gdLst>
              <a:gd name="connsiteX0" fmla="*/ 0 w 1515665"/>
              <a:gd name="connsiteY0" fmla="*/ 69282 h 692818"/>
              <a:gd name="connsiteX1" fmla="*/ 69282 w 1515665"/>
              <a:gd name="connsiteY1" fmla="*/ 0 h 692818"/>
              <a:gd name="connsiteX2" fmla="*/ 1446383 w 1515665"/>
              <a:gd name="connsiteY2" fmla="*/ 0 h 692818"/>
              <a:gd name="connsiteX3" fmla="*/ 1515665 w 1515665"/>
              <a:gd name="connsiteY3" fmla="*/ 69282 h 692818"/>
              <a:gd name="connsiteX4" fmla="*/ 1515665 w 1515665"/>
              <a:gd name="connsiteY4" fmla="*/ 623536 h 692818"/>
              <a:gd name="connsiteX5" fmla="*/ 1446383 w 1515665"/>
              <a:gd name="connsiteY5" fmla="*/ 692818 h 692818"/>
              <a:gd name="connsiteX6" fmla="*/ 69282 w 1515665"/>
              <a:gd name="connsiteY6" fmla="*/ 692818 h 692818"/>
              <a:gd name="connsiteX7" fmla="*/ 0 w 1515665"/>
              <a:gd name="connsiteY7" fmla="*/ 623536 h 692818"/>
              <a:gd name="connsiteX8" fmla="*/ 0 w 1515665"/>
              <a:gd name="connsiteY8" fmla="*/ 69282 h 69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5665" h="692818">
                <a:moveTo>
                  <a:pt x="0" y="69282"/>
                </a:moveTo>
                <a:cubicBezTo>
                  <a:pt x="0" y="31019"/>
                  <a:pt x="31019" y="0"/>
                  <a:pt x="69282" y="0"/>
                </a:cubicBezTo>
                <a:lnTo>
                  <a:pt x="1446383" y="0"/>
                </a:lnTo>
                <a:cubicBezTo>
                  <a:pt x="1484646" y="0"/>
                  <a:pt x="1515665" y="31019"/>
                  <a:pt x="1515665" y="69282"/>
                </a:cubicBezTo>
                <a:lnTo>
                  <a:pt x="1515665" y="623536"/>
                </a:lnTo>
                <a:cubicBezTo>
                  <a:pt x="1515665" y="661799"/>
                  <a:pt x="1484646" y="692818"/>
                  <a:pt x="1446383" y="692818"/>
                </a:cubicBezTo>
                <a:lnTo>
                  <a:pt x="69282" y="692818"/>
                </a:lnTo>
                <a:cubicBezTo>
                  <a:pt x="31019" y="692818"/>
                  <a:pt x="0" y="661799"/>
                  <a:pt x="0" y="623536"/>
                </a:cubicBezTo>
                <a:lnTo>
                  <a:pt x="0" y="69282"/>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34084" tIns="134084" rIns="134084" bIns="134084" numCol="1" spcCol="1270" anchor="ctr" anchorCtr="0">
            <a:noAutofit/>
          </a:bodyPr>
          <a:lstStyle/>
          <a:p>
            <a:pPr lvl="0" algn="ctr" defTabSz="711200">
              <a:lnSpc>
                <a:spcPct val="90000"/>
              </a:lnSpc>
              <a:spcBef>
                <a:spcPct val="0"/>
              </a:spcBef>
              <a:spcAft>
                <a:spcPct val="35000"/>
              </a:spcAft>
            </a:pPr>
            <a:r>
              <a:rPr lang="zh-CN" altLang="en-US" sz="1400" kern="1200" dirty="0" smtClean="0"/>
              <a:t>创建</a:t>
            </a:r>
            <a:r>
              <a:rPr lang="en-US" sz="1400" kern="1200" dirty="0" smtClean="0"/>
              <a:t> </a:t>
            </a:r>
            <a:r>
              <a:rPr lang="en-US" sz="1400" dirty="0" smtClean="0"/>
              <a:t>VVOL Datastores</a:t>
            </a:r>
            <a:endParaRPr lang="en-US" sz="1400" kern="1200" dirty="0"/>
          </a:p>
        </p:txBody>
      </p:sp>
    </p:spTree>
    <p:extLst>
      <p:ext uri="{BB962C8B-B14F-4D97-AF65-F5344CB8AC3E}">
        <p14:creationId xmlns:p14="http://schemas.microsoft.com/office/powerpoint/2010/main" val="3165795560"/>
      </p:ext>
    </p:extLst>
  </p:cSld>
  <p:clrMapOvr>
    <a:masterClrMapping/>
  </p:clrMapOvr>
  <p:transition>
    <p:fad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8" name="Rectangle 7"/>
          <p:cNvSpPr>
            <a:spLocks noGrp="1" noChangeArrowheads="1"/>
          </p:cNvSpPr>
          <p:nvPr>
            <p:ph type="body" sz="quarter" idx="13"/>
          </p:nvPr>
        </p:nvSpPr>
        <p:spPr/>
        <p:txBody>
          <a:bodyPr/>
          <a:lstStyle/>
          <a:p>
            <a:r>
              <a:rPr lang="zh-CN" altLang="en-US" dirty="0" smtClean="0">
                <a:latin typeface="Arial"/>
                <a:ea typeface="DFHeiW5-GB"/>
                <a:cs typeface="SimSun"/>
                <a:sym typeface="Arial"/>
              </a:rPr>
              <a:t>您应能够做到以下几点：</a:t>
            </a:r>
            <a:endParaRPr lang="zh-CN" altLang="en-US" dirty="0" smtClean="0">
              <a:latin typeface="Arial"/>
              <a:ea typeface="DFHeiW5-GB"/>
              <a:sym typeface="Arial"/>
            </a:endParaRPr>
          </a:p>
          <a:p>
            <a:pPr lvl="1"/>
            <a:r>
              <a:rPr lang="zh-CN" altLang="en-US" dirty="0" smtClean="0">
                <a:latin typeface="Arial"/>
                <a:ea typeface="DFHeiW5-GB"/>
                <a:cs typeface="SimSun"/>
                <a:sym typeface="Arial"/>
              </a:rPr>
              <a:t>说明 软件定义存储的</a:t>
            </a:r>
            <a:r>
              <a:rPr lang="zh-CN" altLang="en-US" dirty="0">
                <a:latin typeface="Arial"/>
                <a:ea typeface="DFHeiW5-GB"/>
                <a:cs typeface="SimSun"/>
                <a:sym typeface="Arial"/>
              </a:rPr>
              <a:t>优势</a:t>
            </a:r>
            <a:endParaRPr lang="zh-CN" altLang="en-US" dirty="0" smtClean="0">
              <a:latin typeface="Arial"/>
              <a:ea typeface="DFHeiW5-GB"/>
              <a:cs typeface="SimSun"/>
              <a:sym typeface="Arial"/>
            </a:endParaRPr>
          </a:p>
          <a:p>
            <a:pPr lvl="1"/>
            <a:r>
              <a:rPr lang="zh-CN" altLang="en-US" dirty="0" smtClean="0">
                <a:latin typeface="Arial"/>
                <a:ea typeface="DFHeiW5-GB"/>
                <a:cs typeface="SimSun"/>
                <a:sym typeface="Arial"/>
              </a:rPr>
              <a:t>介绍 虚拟卷</a:t>
            </a:r>
            <a:endParaRPr lang="en-US" altLang="zh-CN" dirty="0" smtClean="0">
              <a:latin typeface="Arial"/>
              <a:ea typeface="DFHeiW5-GB"/>
              <a:cs typeface="SimSun"/>
              <a:sym typeface="Arial"/>
            </a:endParaRPr>
          </a:p>
          <a:p>
            <a:pPr lvl="1"/>
            <a:r>
              <a:rPr lang="zh-CN" altLang="en-US" dirty="0" smtClean="0">
                <a:latin typeface="Arial"/>
                <a:ea typeface="DFHeiW5-GB"/>
                <a:cs typeface="SimSun"/>
                <a:sym typeface="Arial"/>
              </a:rPr>
              <a:t>说明如何使用虚拟卷</a:t>
            </a:r>
            <a:endParaRPr lang="zh-CN" altLang="en-US" dirty="0" smtClean="0">
              <a:latin typeface="Arial"/>
              <a:ea typeface="DFHeiW5-GB"/>
              <a:sym typeface="Arial"/>
            </a:endParaRPr>
          </a:p>
        </p:txBody>
      </p:sp>
      <p:sp>
        <p:nvSpPr>
          <p:cNvPr id="62467" name="Rectangle 6"/>
          <p:cNvSpPr>
            <a:spLocks noGrp="1" noChangeArrowheads="1"/>
          </p:cNvSpPr>
          <p:nvPr>
            <p:ph type="title"/>
          </p:nvPr>
        </p:nvSpPr>
        <p:spPr/>
        <p:txBody>
          <a:bodyPr/>
          <a:lstStyle/>
          <a:p>
            <a:r>
              <a:rPr lang="zh-CN" altLang="en-US" dirty="0" smtClean="0">
                <a:latin typeface="Arial"/>
                <a:ea typeface="DFHeiW5-GB"/>
                <a:cs typeface="SimSun"/>
                <a:sym typeface="Arial"/>
              </a:rPr>
              <a:t>回顾学员的学习目标</a:t>
            </a:r>
          </a:p>
        </p:txBody>
      </p:sp>
    </p:spTree>
    <p:extLst>
      <p:ext uri="{BB962C8B-B14F-4D97-AF65-F5344CB8AC3E}">
        <p14:creationId xmlns:p14="http://schemas.microsoft.com/office/powerpoint/2010/main" val="3695537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6" name="Rectangle 9"/>
          <p:cNvSpPr>
            <a:spLocks noGrp="1" noChangeArrowheads="1"/>
          </p:cNvSpPr>
          <p:nvPr>
            <p:ph type="body" sz="quarter" idx="13"/>
          </p:nvPr>
        </p:nvSpPr>
        <p:spPr/>
        <p:txBody>
          <a:bodyPr/>
          <a:lstStyle/>
          <a:p>
            <a:pPr lvl="1"/>
            <a:r>
              <a:rPr lang="zh-CN" altLang="en-US" dirty="0" smtClean="0">
                <a:latin typeface="Arial"/>
                <a:ea typeface="DFHeiW5-GB"/>
                <a:cs typeface="SimSun"/>
                <a:sym typeface="Arial"/>
              </a:rPr>
              <a:t>使用 </a:t>
            </a:r>
            <a:r>
              <a:rPr lang="en-US" altLang="zh-CN" dirty="0" smtClean="0">
                <a:latin typeface="Arial"/>
                <a:ea typeface="DFHeiW5-GB"/>
                <a:cs typeface="SimSun"/>
                <a:sym typeface="Arial"/>
              </a:rPr>
              <a:t>VMFS </a:t>
            </a:r>
            <a:r>
              <a:rPr lang="zh-CN" altLang="en-US" dirty="0" smtClean="0">
                <a:latin typeface="Arial"/>
                <a:ea typeface="DFHeiW5-GB"/>
                <a:cs typeface="SimSun"/>
                <a:sym typeface="Arial"/>
              </a:rPr>
              <a:t>数据存储来存储虚拟机文件。</a:t>
            </a:r>
          </a:p>
          <a:p>
            <a:pPr lvl="1"/>
            <a:r>
              <a:rPr lang="en-US" altLang="zh-CN" dirty="0" smtClean="0">
                <a:latin typeface="Arial"/>
                <a:ea typeface="DFHeiW5-GB"/>
                <a:cs typeface="SimSun"/>
                <a:sym typeface="Arial"/>
              </a:rPr>
              <a:t>NFS </a:t>
            </a:r>
            <a:r>
              <a:rPr lang="zh-CN" altLang="en-US" dirty="0" smtClean="0">
                <a:latin typeface="Arial"/>
                <a:ea typeface="DFHeiW5-GB"/>
                <a:cs typeface="SimSun"/>
                <a:sym typeface="Arial"/>
              </a:rPr>
              <a:t>数据存储可以用做 </a:t>
            </a:r>
            <a:r>
              <a:rPr lang="en-US" altLang="zh-CN" dirty="0" smtClean="0">
                <a:latin typeface="Arial"/>
                <a:ea typeface="DFHeiW5-GB"/>
                <a:cs typeface="SimSun"/>
                <a:sym typeface="Arial"/>
              </a:rPr>
              <a:t>ISO </a:t>
            </a:r>
            <a:r>
              <a:rPr lang="zh-CN" altLang="en-US" dirty="0" smtClean="0">
                <a:latin typeface="Arial"/>
                <a:ea typeface="DFHeiW5-GB"/>
                <a:cs typeface="SimSun"/>
                <a:sym typeface="Arial"/>
              </a:rPr>
              <a:t>映像的存储库。</a:t>
            </a:r>
          </a:p>
          <a:p>
            <a:pPr lvl="1"/>
            <a:r>
              <a:rPr lang="zh-CN" altLang="en-US" dirty="0" smtClean="0">
                <a:latin typeface="Arial"/>
                <a:ea typeface="DFHeiW5-GB"/>
                <a:cs typeface="SimSun"/>
                <a:sym typeface="Arial"/>
              </a:rPr>
              <a:t>共享存储是 </a:t>
            </a:r>
            <a:r>
              <a:rPr lang="en-US" altLang="zh-CN" dirty="0" err="1" smtClean="0">
                <a:latin typeface="Arial"/>
                <a:ea typeface="DFHeiW5-GB"/>
                <a:cs typeface="SimSun"/>
                <a:sym typeface="Arial"/>
              </a:rPr>
              <a:t>vSphere</a:t>
            </a:r>
            <a:r>
              <a:rPr lang="en-US" altLang="zh-CN" dirty="0" smtClean="0">
                <a:latin typeface="Arial"/>
                <a:ea typeface="DFHeiW5-GB"/>
                <a:cs typeface="SimSun"/>
                <a:sym typeface="Arial"/>
              </a:rPr>
              <a:t> </a:t>
            </a:r>
            <a:r>
              <a:rPr lang="en-US" altLang="zh-CN" dirty="0" err="1" smtClean="0">
                <a:latin typeface="Arial"/>
                <a:ea typeface="DFHeiW5-GB"/>
                <a:cs typeface="SimSun"/>
                <a:sym typeface="Arial"/>
              </a:rPr>
              <a:t>vMotion</a:t>
            </a:r>
            <a:r>
              <a:rPr lang="zh-CN" altLang="en-US" dirty="0" smtClean="0">
                <a:latin typeface="Arial"/>
                <a:ea typeface="DFHeiW5-GB"/>
                <a:cs typeface="SimSun"/>
                <a:sym typeface="Arial"/>
              </a:rPr>
              <a:t>、</a:t>
            </a:r>
            <a:r>
              <a:rPr lang="en-US" altLang="zh-CN" dirty="0" err="1" smtClean="0">
                <a:latin typeface="Arial"/>
                <a:ea typeface="DFHeiW5-GB"/>
                <a:cs typeface="SimSun"/>
                <a:sym typeface="Arial"/>
              </a:rPr>
              <a:t>vSphere</a:t>
            </a:r>
            <a:r>
              <a:rPr lang="en-US" altLang="zh-CN" dirty="0" smtClean="0">
                <a:latin typeface="Arial"/>
                <a:ea typeface="DFHeiW5-GB"/>
                <a:cs typeface="SimSun"/>
                <a:sym typeface="Arial"/>
              </a:rPr>
              <a:t> HA </a:t>
            </a:r>
            <a:r>
              <a:rPr lang="zh-CN" altLang="en-US" dirty="0" smtClean="0">
                <a:latin typeface="Arial"/>
                <a:ea typeface="DFHeiW5-GB"/>
                <a:cs typeface="SimSun"/>
                <a:sym typeface="Arial"/>
              </a:rPr>
              <a:t>和 </a:t>
            </a:r>
            <a:r>
              <a:rPr lang="en-US" altLang="zh-CN" dirty="0" smtClean="0">
                <a:latin typeface="Arial"/>
                <a:ea typeface="DFHeiW5-GB"/>
                <a:cs typeface="SimSun"/>
                <a:sym typeface="Arial"/>
              </a:rPr>
              <a:t>DRS </a:t>
            </a:r>
            <a:r>
              <a:rPr lang="zh-CN" altLang="en-US" dirty="0" smtClean="0">
                <a:latin typeface="Arial"/>
                <a:ea typeface="DFHeiW5-GB"/>
                <a:cs typeface="SimSun"/>
                <a:sym typeface="Arial"/>
              </a:rPr>
              <a:t>等 </a:t>
            </a:r>
            <a:r>
              <a:rPr lang="en-US" altLang="zh-CN" dirty="0" err="1" smtClean="0">
                <a:latin typeface="Arial"/>
                <a:ea typeface="DFHeiW5-GB"/>
                <a:cs typeface="SimSun"/>
                <a:sym typeface="Arial"/>
              </a:rPr>
              <a:t>vSphere</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功能</a:t>
            </a:r>
            <a:r>
              <a:rPr lang="en-US" altLang="zh-CN" dirty="0" smtClean="0">
                <a:latin typeface="Arial"/>
                <a:ea typeface="DFHeiW5-GB"/>
                <a:cs typeface="SimSun"/>
                <a:sym typeface="Arial"/>
              </a:rPr>
              <a:t/>
            </a:r>
            <a:br>
              <a:rPr lang="en-US" altLang="zh-CN" dirty="0" smtClean="0">
                <a:latin typeface="Arial"/>
                <a:ea typeface="DFHeiW5-GB"/>
                <a:cs typeface="SimSun"/>
                <a:sym typeface="Arial"/>
              </a:rPr>
            </a:br>
            <a:r>
              <a:rPr lang="zh-CN" altLang="en-US" dirty="0" smtClean="0">
                <a:latin typeface="Arial"/>
                <a:ea typeface="DFHeiW5-GB"/>
                <a:cs typeface="SimSun"/>
                <a:sym typeface="Arial"/>
              </a:rPr>
              <a:t>不可或缺的部分。</a:t>
            </a:r>
          </a:p>
          <a:p>
            <a:pPr lvl="1"/>
            <a:r>
              <a:rPr lang="en-US" altLang="zh-CN" dirty="0" smtClean="0">
                <a:latin typeface="Arial"/>
                <a:ea typeface="DFHeiW5-GB"/>
                <a:cs typeface="SimSun"/>
                <a:sym typeface="Arial"/>
              </a:rPr>
              <a:t>VMware Virtual SAN </a:t>
            </a:r>
            <a:r>
              <a:rPr lang="zh-CN" altLang="en-US" dirty="0" smtClean="0">
                <a:latin typeface="Arial"/>
                <a:ea typeface="DFHeiW5-GB"/>
                <a:cs typeface="SimSun"/>
                <a:sym typeface="Arial"/>
              </a:rPr>
              <a:t>可使低端配置在无需外部共享存储的情况下也能</a:t>
            </a:r>
            <a:r>
              <a:rPr lang="en-US" altLang="zh-CN" dirty="0" smtClean="0">
                <a:latin typeface="Arial"/>
                <a:ea typeface="DFHeiW5-GB"/>
                <a:cs typeface="SimSun"/>
                <a:sym typeface="Arial"/>
              </a:rPr>
              <a:t/>
            </a:r>
            <a:br>
              <a:rPr lang="en-US" altLang="zh-CN" dirty="0" smtClean="0">
                <a:latin typeface="Arial"/>
                <a:ea typeface="DFHeiW5-GB"/>
                <a:cs typeface="SimSun"/>
                <a:sym typeface="Arial"/>
              </a:rPr>
            </a:br>
            <a:r>
              <a:rPr lang="zh-CN" altLang="en-US" dirty="0" smtClean="0">
                <a:latin typeface="Arial"/>
                <a:ea typeface="DFHeiW5-GB"/>
                <a:cs typeface="SimSun"/>
                <a:sym typeface="Arial"/>
              </a:rPr>
              <a:t>使用 </a:t>
            </a:r>
            <a:r>
              <a:rPr lang="en-US" altLang="zh-CN" dirty="0" err="1" smtClean="0">
                <a:latin typeface="Arial"/>
                <a:ea typeface="DFHeiW5-GB"/>
                <a:cs typeface="SimSun"/>
                <a:sym typeface="Arial"/>
              </a:rPr>
              <a:t>vSphere</a:t>
            </a:r>
            <a:r>
              <a:rPr lang="en-US" altLang="zh-CN" dirty="0" smtClean="0">
                <a:latin typeface="Arial"/>
                <a:ea typeface="DFHeiW5-GB"/>
                <a:cs typeface="SimSun"/>
                <a:sym typeface="Arial"/>
              </a:rPr>
              <a:t> HA</a:t>
            </a:r>
            <a:r>
              <a:rPr lang="zh-CN" altLang="en-US" dirty="0" smtClean="0">
                <a:latin typeface="Arial"/>
                <a:ea typeface="DFHeiW5-GB"/>
                <a:cs typeface="SimSun"/>
                <a:sym typeface="Arial"/>
              </a:rPr>
              <a:t>、</a:t>
            </a:r>
            <a:r>
              <a:rPr lang="en-US" altLang="zh-CN" dirty="0" err="1" smtClean="0">
                <a:latin typeface="Arial"/>
                <a:ea typeface="DFHeiW5-GB"/>
                <a:cs typeface="SimSun"/>
                <a:sym typeface="Arial"/>
              </a:rPr>
              <a:t>vSphere</a:t>
            </a:r>
            <a:r>
              <a:rPr lang="en-US" altLang="zh-CN" dirty="0" smtClean="0">
                <a:latin typeface="Arial"/>
                <a:ea typeface="DFHeiW5-GB"/>
                <a:cs typeface="SimSun"/>
                <a:sym typeface="Arial"/>
              </a:rPr>
              <a:t> </a:t>
            </a:r>
            <a:r>
              <a:rPr lang="en-US" altLang="zh-CN" dirty="0" err="1" smtClean="0">
                <a:latin typeface="Arial"/>
                <a:ea typeface="DFHeiW5-GB"/>
                <a:cs typeface="SimSun"/>
                <a:sym typeface="Arial"/>
              </a:rPr>
              <a:t>vMotion</a:t>
            </a:r>
            <a:r>
              <a:rPr lang="en-US" altLang="zh-CN" dirty="0" smtClean="0">
                <a:latin typeface="Arial"/>
                <a:ea typeface="DFHeiW5-GB"/>
                <a:cs typeface="SimSun"/>
                <a:sym typeface="Arial"/>
              </a:rPr>
              <a:t> </a:t>
            </a:r>
            <a:r>
              <a:rPr lang="zh-CN" altLang="en-US" dirty="0" smtClean="0">
                <a:latin typeface="Arial"/>
                <a:ea typeface="DFHeiW5-GB"/>
                <a:cs typeface="SimSun"/>
                <a:sym typeface="Arial"/>
              </a:rPr>
              <a:t>和 </a:t>
            </a:r>
            <a:r>
              <a:rPr lang="en-US" altLang="zh-CN" dirty="0" err="1" smtClean="0">
                <a:latin typeface="Arial"/>
                <a:ea typeface="DFHeiW5-GB"/>
                <a:cs typeface="SimSun"/>
                <a:sym typeface="Arial"/>
              </a:rPr>
              <a:t>vSphere</a:t>
            </a:r>
            <a:r>
              <a:rPr lang="en-US" altLang="zh-CN" dirty="0" smtClean="0">
                <a:latin typeface="Arial"/>
                <a:ea typeface="DFHeiW5-GB"/>
                <a:cs typeface="SimSun"/>
                <a:sym typeface="Arial"/>
              </a:rPr>
              <a:t> Storage </a:t>
            </a:r>
            <a:r>
              <a:rPr lang="en-US" altLang="zh-CN" dirty="0" err="1" smtClean="0">
                <a:latin typeface="Arial"/>
                <a:ea typeface="DFHeiW5-GB"/>
                <a:cs typeface="SimSun"/>
                <a:sym typeface="Arial"/>
              </a:rPr>
              <a:t>vMotion</a:t>
            </a:r>
            <a:r>
              <a:rPr lang="zh-CN" altLang="en-US" dirty="0" smtClean="0">
                <a:latin typeface="Arial"/>
                <a:ea typeface="DFHeiW5-GB"/>
                <a:cs typeface="SimSun"/>
                <a:sym typeface="Arial"/>
              </a:rPr>
              <a:t>。</a:t>
            </a:r>
          </a:p>
          <a:p>
            <a:pPr lvl="1"/>
            <a:r>
              <a:rPr lang="en-US" altLang="zh-CN" dirty="0" smtClean="0">
                <a:latin typeface="Arial"/>
                <a:ea typeface="DFHeiW5-GB"/>
                <a:cs typeface="SimSun"/>
                <a:sym typeface="Arial"/>
              </a:rPr>
              <a:t>VMware Virtual SAN </a:t>
            </a:r>
            <a:r>
              <a:rPr lang="zh-CN" altLang="en-US" dirty="0" smtClean="0">
                <a:latin typeface="Arial"/>
                <a:ea typeface="DFHeiW5-GB"/>
                <a:cs typeface="SimSun"/>
                <a:sym typeface="Arial"/>
              </a:rPr>
              <a:t>集群与服务器磁盘直接挂接，可用于创建虚拟机</a:t>
            </a:r>
            <a:r>
              <a:rPr lang="en-US" altLang="zh-CN" dirty="0" smtClean="0">
                <a:latin typeface="Arial"/>
                <a:ea typeface="DFHeiW5-GB"/>
                <a:cs typeface="SimSun"/>
                <a:sym typeface="Arial"/>
              </a:rPr>
              <a:t/>
            </a:r>
            <a:br>
              <a:rPr lang="en-US" altLang="zh-CN" dirty="0" smtClean="0">
                <a:latin typeface="Arial"/>
                <a:ea typeface="DFHeiW5-GB"/>
                <a:cs typeface="SimSun"/>
                <a:sym typeface="Arial"/>
              </a:rPr>
            </a:br>
            <a:r>
              <a:rPr lang="zh-CN" altLang="en-US" dirty="0" smtClean="0">
                <a:latin typeface="Arial"/>
                <a:ea typeface="DFHeiW5-GB"/>
                <a:cs typeface="SimSun"/>
                <a:sym typeface="Arial"/>
              </a:rPr>
              <a:t>专用的共享存储。</a:t>
            </a:r>
            <a:endParaRPr lang="en-US" altLang="zh-CN" dirty="0" smtClean="0">
              <a:latin typeface="Arial"/>
              <a:ea typeface="DFHeiW5-GB"/>
              <a:cs typeface="SimSun"/>
              <a:sym typeface="Arial"/>
            </a:endParaRPr>
          </a:p>
          <a:p>
            <a:pPr lvl="1"/>
            <a:r>
              <a:rPr lang="zh-CN" altLang="en-US" dirty="0">
                <a:latin typeface="Arial"/>
                <a:ea typeface="DFHeiW5-GB"/>
                <a:cs typeface="SimSun"/>
                <a:sym typeface="Arial"/>
              </a:rPr>
              <a:t>虚拟卷实现</a:t>
            </a:r>
            <a:r>
              <a:rPr lang="zh-CN" altLang="en-US" dirty="0" smtClean="0">
                <a:latin typeface="Arial"/>
                <a:ea typeface="DFHeiW5-GB"/>
                <a:cs typeface="SimSun"/>
                <a:sym typeface="Arial"/>
              </a:rPr>
              <a:t>了存储上对虚拟机的 数据操作</a:t>
            </a:r>
            <a:endParaRPr lang="en-US" altLang="zh-CN" dirty="0" smtClean="0">
              <a:latin typeface="Arial"/>
              <a:ea typeface="DFHeiW5-GB"/>
              <a:cs typeface="SimSun"/>
              <a:sym typeface="Arial"/>
            </a:endParaRPr>
          </a:p>
          <a:p>
            <a:pPr lvl="1"/>
            <a:endParaRPr lang="zh-CN" altLang="en-US" dirty="0" smtClean="0">
              <a:latin typeface="Arial"/>
              <a:ea typeface="DFHeiW5-GB"/>
              <a:cs typeface="SimSun"/>
              <a:sym typeface="Arial"/>
            </a:endParaRPr>
          </a:p>
          <a:p>
            <a:r>
              <a:rPr lang="zh-CN" altLang="en-US" dirty="0" smtClean="0">
                <a:latin typeface="Arial"/>
                <a:ea typeface="DFHeiW5-GB"/>
                <a:cs typeface="SimSun"/>
                <a:sym typeface="Arial"/>
              </a:rPr>
              <a:t>欢迎提问！</a:t>
            </a:r>
          </a:p>
          <a:p>
            <a:pPr lvl="1"/>
            <a:endParaRPr lang="zh-CN" altLang="en-US" dirty="0" smtClean="0">
              <a:latin typeface="Arial"/>
              <a:ea typeface="DFHeiW5-GB"/>
              <a:sym typeface="Arial"/>
            </a:endParaRPr>
          </a:p>
          <a:p>
            <a:pPr lvl="1"/>
            <a:endParaRPr lang="zh-CN" altLang="en-US" dirty="0" smtClean="0">
              <a:latin typeface="Arial"/>
              <a:ea typeface="DFHeiW5-GB"/>
              <a:sym typeface="Arial"/>
            </a:endParaRPr>
          </a:p>
          <a:p>
            <a:pPr lvl="1"/>
            <a:endParaRPr lang="zh-CN" altLang="en-US" dirty="0" smtClean="0">
              <a:latin typeface="Arial"/>
              <a:ea typeface="DFHeiW5-GB"/>
              <a:sym typeface="Arial"/>
            </a:endParaRPr>
          </a:p>
          <a:p>
            <a:pPr lvl="1"/>
            <a:endParaRPr lang="zh-CN" altLang="en-US" dirty="0" smtClean="0">
              <a:latin typeface="Arial"/>
              <a:ea typeface="DFHeiW5-GB"/>
              <a:sym typeface="Arial"/>
            </a:endParaRPr>
          </a:p>
        </p:txBody>
      </p:sp>
      <p:sp>
        <p:nvSpPr>
          <p:cNvPr id="74755" name="Rectangle 8"/>
          <p:cNvSpPr>
            <a:spLocks noGrp="1" noChangeArrowheads="1"/>
          </p:cNvSpPr>
          <p:nvPr>
            <p:ph type="title"/>
          </p:nvPr>
        </p:nvSpPr>
        <p:spPr/>
        <p:txBody>
          <a:bodyPr/>
          <a:lstStyle/>
          <a:p>
            <a:r>
              <a:rPr lang="zh-CN" altLang="en-US" smtClean="0">
                <a:latin typeface="Arial"/>
                <a:ea typeface="DFHeiW5-GB"/>
                <a:cs typeface="SimSun"/>
                <a:sym typeface="Arial"/>
              </a:rPr>
              <a:t>要点</a:t>
            </a:r>
          </a:p>
        </p:txBody>
      </p:sp>
    </p:spTree>
    <p:extLst>
      <p:ext uri="{BB962C8B-B14F-4D97-AF65-F5344CB8AC3E}">
        <p14:creationId xmlns:p14="http://schemas.microsoft.com/office/powerpoint/2010/main" val="3837387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17"/>
          <p:cNvSpPr>
            <a:spLocks noGrp="1" noChangeArrowheads="1"/>
          </p:cNvSpPr>
          <p:nvPr>
            <p:ph type="body" sz="quarter" idx="13"/>
          </p:nvPr>
        </p:nvSpPr>
        <p:spPr>
          <a:xfrm>
            <a:off x="4571999" y="946149"/>
            <a:ext cx="4146423" cy="5002213"/>
          </a:xfrm>
        </p:spPr>
        <p:txBody>
          <a:bodyPr/>
          <a:lstStyle/>
          <a:p>
            <a:r>
              <a:rPr lang="zh-CN" altLang="en-US" dirty="0" smtClean="0">
                <a:latin typeface="Arial"/>
                <a:ea typeface="DFHeiW5-GB"/>
                <a:cs typeface="SimSun"/>
                <a:sym typeface="Arial"/>
              </a:rPr>
              <a:t>数据存储是一个可使用一个或多个</a:t>
            </a:r>
            <a:r>
              <a:rPr lang="en-US" altLang="zh-CN" dirty="0" smtClean="0">
                <a:latin typeface="Arial"/>
                <a:ea typeface="DFHeiW5-GB"/>
                <a:cs typeface="SimSun"/>
                <a:sym typeface="Arial"/>
              </a:rPr>
              <a:t/>
            </a:r>
            <a:br>
              <a:rPr lang="en-US" altLang="zh-CN" dirty="0" smtClean="0">
                <a:latin typeface="Arial"/>
                <a:ea typeface="DFHeiW5-GB"/>
                <a:cs typeface="SimSun"/>
                <a:sym typeface="Arial"/>
              </a:rPr>
            </a:br>
            <a:r>
              <a:rPr lang="zh-CN" altLang="en-US" dirty="0" smtClean="0">
                <a:latin typeface="Arial"/>
                <a:ea typeface="DFHeiW5-GB"/>
                <a:cs typeface="SimSun"/>
                <a:sym typeface="Arial"/>
              </a:rPr>
              <a:t>物理设备磁盘空间的逻辑存储单元。</a:t>
            </a:r>
          </a:p>
          <a:p>
            <a:r>
              <a:rPr lang="zh-CN" altLang="en-US" dirty="0" smtClean="0">
                <a:latin typeface="Arial"/>
                <a:ea typeface="DFHeiW5-GB"/>
                <a:cs typeface="SimSun"/>
                <a:sym typeface="Arial"/>
              </a:rPr>
              <a:t>数据存储类型：</a:t>
            </a:r>
          </a:p>
          <a:p>
            <a:pPr lvl="1"/>
            <a:r>
              <a:rPr lang="en-US" altLang="zh-CN" dirty="0" smtClean="0">
                <a:latin typeface="Arial"/>
                <a:ea typeface="DFHeiW5-GB"/>
                <a:cs typeface="SimSun"/>
                <a:sym typeface="Arial"/>
              </a:rPr>
              <a:t>VMFS</a:t>
            </a:r>
          </a:p>
          <a:p>
            <a:pPr lvl="1"/>
            <a:r>
              <a:rPr lang="en-US" altLang="zh-CN" dirty="0" smtClean="0">
                <a:latin typeface="Arial"/>
                <a:ea typeface="DFHeiW5-GB"/>
                <a:cs typeface="SimSun"/>
                <a:sym typeface="Arial"/>
              </a:rPr>
              <a:t>NFS</a:t>
            </a:r>
          </a:p>
          <a:p>
            <a:r>
              <a:rPr lang="zh-CN" altLang="en-US" dirty="0" smtClean="0">
                <a:latin typeface="Arial"/>
                <a:ea typeface="DFHeiW5-GB"/>
                <a:cs typeface="SimSun"/>
                <a:sym typeface="Arial"/>
              </a:rPr>
              <a:t>数据存储可用于存储虚拟机文件、</a:t>
            </a:r>
            <a:r>
              <a:rPr lang="en-US" altLang="zh-CN" dirty="0" smtClean="0">
                <a:latin typeface="Arial"/>
                <a:ea typeface="DFHeiW5-GB"/>
                <a:cs typeface="SimSun"/>
                <a:sym typeface="Arial"/>
              </a:rPr>
              <a:t/>
            </a:r>
            <a:br>
              <a:rPr lang="en-US" altLang="zh-CN" dirty="0" smtClean="0">
                <a:latin typeface="Arial"/>
                <a:ea typeface="DFHeiW5-GB"/>
                <a:cs typeface="SimSun"/>
                <a:sym typeface="Arial"/>
              </a:rPr>
            </a:br>
            <a:r>
              <a:rPr lang="zh-CN" altLang="en-US" dirty="0" smtClean="0">
                <a:latin typeface="Arial"/>
                <a:ea typeface="DFHeiW5-GB"/>
                <a:cs typeface="SimSun"/>
                <a:sym typeface="Arial"/>
              </a:rPr>
              <a:t>模板和 </a:t>
            </a:r>
            <a:r>
              <a:rPr lang="en-US" altLang="zh-CN" dirty="0" smtClean="0">
                <a:latin typeface="Arial"/>
                <a:ea typeface="DFHeiW5-GB"/>
                <a:cs typeface="SimSun"/>
                <a:sym typeface="Arial"/>
              </a:rPr>
              <a:t>ISO </a:t>
            </a:r>
            <a:r>
              <a:rPr lang="zh-CN" altLang="en-US" dirty="0" smtClean="0">
                <a:latin typeface="Arial"/>
                <a:ea typeface="DFHeiW5-GB"/>
                <a:cs typeface="SimSun"/>
                <a:sym typeface="Arial"/>
              </a:rPr>
              <a:t>映像。</a:t>
            </a:r>
          </a:p>
          <a:p>
            <a:endParaRPr lang="zh-CN" altLang="en-US" dirty="0" smtClean="0">
              <a:latin typeface="Arial"/>
              <a:ea typeface="DFHeiW5-GB"/>
              <a:sym typeface="Arial"/>
            </a:endParaRPr>
          </a:p>
        </p:txBody>
      </p:sp>
      <p:sp>
        <p:nvSpPr>
          <p:cNvPr id="11267" name="Rectangle 2"/>
          <p:cNvSpPr>
            <a:spLocks noGrp="1" noChangeArrowheads="1"/>
          </p:cNvSpPr>
          <p:nvPr>
            <p:ph type="title"/>
          </p:nvPr>
        </p:nvSpPr>
        <p:spPr/>
        <p:txBody>
          <a:bodyPr/>
          <a:lstStyle/>
          <a:p>
            <a:r>
              <a:rPr lang="zh-CN" altLang="en-US" dirty="0" smtClean="0">
                <a:latin typeface="Arial"/>
                <a:ea typeface="DFHeiW5-GB"/>
                <a:cs typeface="SimSun"/>
                <a:sym typeface="Arial"/>
              </a:rPr>
              <a:t>数据存储 </a:t>
            </a:r>
          </a:p>
        </p:txBody>
      </p:sp>
      <p:grpSp>
        <p:nvGrpSpPr>
          <p:cNvPr id="2" name="Group 5"/>
          <p:cNvGrpSpPr/>
          <p:nvPr/>
        </p:nvGrpSpPr>
        <p:grpSpPr>
          <a:xfrm>
            <a:off x="336917" y="885581"/>
            <a:ext cx="4141787" cy="5251450"/>
            <a:chOff x="122238" y="920750"/>
            <a:chExt cx="4141787" cy="5251450"/>
          </a:xfrm>
        </p:grpSpPr>
        <p:pic>
          <p:nvPicPr>
            <p:cNvPr id="7" name="Picture 13" descr="ICON_Storage_1up_Q308.png"/>
            <p:cNvPicPr>
              <a:picLocks noChangeAspect="1"/>
            </p:cNvPicPr>
            <p:nvPr/>
          </p:nvPicPr>
          <p:blipFill>
            <a:blip r:embed="rId3" cstate="print"/>
            <a:srcRect/>
            <a:stretch>
              <a:fillRect/>
            </a:stretch>
          </p:blipFill>
          <p:spPr bwMode="auto">
            <a:xfrm>
              <a:off x="1458913" y="4013200"/>
              <a:ext cx="1468437" cy="1793875"/>
            </a:xfrm>
            <a:prstGeom prst="rect">
              <a:avLst/>
            </a:prstGeom>
            <a:noFill/>
            <a:ln w="9525">
              <a:noFill/>
              <a:miter lim="800000"/>
              <a:headEnd/>
              <a:tailEnd/>
            </a:ln>
          </p:spPr>
        </p:pic>
        <p:sp>
          <p:nvSpPr>
            <p:cNvPr id="8" name="Line 3"/>
            <p:cNvSpPr>
              <a:spLocks noChangeShapeType="1"/>
            </p:cNvSpPr>
            <p:nvPr/>
          </p:nvSpPr>
          <p:spPr bwMode="auto">
            <a:xfrm>
              <a:off x="593725" y="1612900"/>
              <a:ext cx="1182688" cy="2884488"/>
            </a:xfrm>
            <a:prstGeom prst="line">
              <a:avLst/>
            </a:prstGeom>
            <a:noFill/>
            <a:ln w="38100">
              <a:solidFill>
                <a:schemeClr val="tx1"/>
              </a:solidFill>
              <a:round/>
              <a:headEnd/>
              <a:tailEnd type="stealth" w="lg" len="lg"/>
            </a:ln>
            <a:effectLst/>
          </p:spPr>
          <p:txBody>
            <a:bodyPr/>
            <a:lstStyle/>
            <a:p>
              <a:endParaRPr lang="zh-CN" altLang="en-US">
                <a:latin typeface="Arial"/>
                <a:ea typeface="DFHeiW5-GB"/>
                <a:sym typeface="Arial"/>
              </a:endParaRPr>
            </a:p>
          </p:txBody>
        </p:sp>
        <p:sp>
          <p:nvSpPr>
            <p:cNvPr id="9" name="Line 4"/>
            <p:cNvSpPr>
              <a:spLocks noChangeShapeType="1"/>
            </p:cNvSpPr>
            <p:nvPr/>
          </p:nvSpPr>
          <p:spPr bwMode="auto">
            <a:xfrm>
              <a:off x="1695450" y="1624013"/>
              <a:ext cx="355600" cy="2873375"/>
            </a:xfrm>
            <a:prstGeom prst="line">
              <a:avLst/>
            </a:prstGeom>
            <a:noFill/>
            <a:ln w="38100">
              <a:solidFill>
                <a:schemeClr val="tx1"/>
              </a:solidFill>
              <a:round/>
              <a:headEnd/>
              <a:tailEnd type="stealth" w="lg" len="lg"/>
            </a:ln>
            <a:effectLst/>
          </p:spPr>
          <p:txBody>
            <a:bodyPr/>
            <a:lstStyle/>
            <a:p>
              <a:endParaRPr lang="zh-CN" altLang="en-US">
                <a:latin typeface="Arial"/>
                <a:ea typeface="DFHeiW5-GB"/>
                <a:sym typeface="Arial"/>
              </a:endParaRPr>
            </a:p>
          </p:txBody>
        </p:sp>
        <p:sp>
          <p:nvSpPr>
            <p:cNvPr id="10" name="Line 5"/>
            <p:cNvSpPr>
              <a:spLocks noChangeShapeType="1"/>
            </p:cNvSpPr>
            <p:nvPr/>
          </p:nvSpPr>
          <p:spPr bwMode="auto">
            <a:xfrm flipH="1">
              <a:off x="2325688" y="1635125"/>
              <a:ext cx="441325" cy="2862263"/>
            </a:xfrm>
            <a:prstGeom prst="line">
              <a:avLst/>
            </a:prstGeom>
            <a:noFill/>
            <a:ln w="38100">
              <a:solidFill>
                <a:schemeClr val="tx1"/>
              </a:solidFill>
              <a:round/>
              <a:headEnd/>
              <a:tailEnd type="stealth" w="lg" len="lg"/>
            </a:ln>
            <a:effectLst/>
          </p:spPr>
          <p:txBody>
            <a:bodyPr/>
            <a:lstStyle/>
            <a:p>
              <a:endParaRPr lang="zh-CN" altLang="en-US">
                <a:latin typeface="Arial"/>
                <a:ea typeface="DFHeiW5-GB"/>
                <a:sym typeface="Arial"/>
              </a:endParaRPr>
            </a:p>
          </p:txBody>
        </p:sp>
        <p:sp>
          <p:nvSpPr>
            <p:cNvPr id="11" name="Line 6"/>
            <p:cNvSpPr>
              <a:spLocks noChangeShapeType="1"/>
            </p:cNvSpPr>
            <p:nvPr/>
          </p:nvSpPr>
          <p:spPr bwMode="auto">
            <a:xfrm flipH="1">
              <a:off x="2600325" y="1624013"/>
              <a:ext cx="1270000" cy="2873375"/>
            </a:xfrm>
            <a:prstGeom prst="line">
              <a:avLst/>
            </a:prstGeom>
            <a:noFill/>
            <a:ln w="38100">
              <a:solidFill>
                <a:schemeClr val="tx1"/>
              </a:solidFill>
              <a:round/>
              <a:headEnd/>
              <a:tailEnd type="stealth" w="lg" len="lg"/>
            </a:ln>
            <a:effectLst/>
          </p:spPr>
          <p:txBody>
            <a:bodyPr/>
            <a:lstStyle/>
            <a:p>
              <a:endParaRPr lang="zh-CN" altLang="en-US">
                <a:latin typeface="Arial"/>
                <a:ea typeface="DFHeiW5-GB"/>
                <a:sym typeface="Arial"/>
              </a:endParaRPr>
            </a:p>
          </p:txBody>
        </p:sp>
        <p:pic>
          <p:nvPicPr>
            <p:cNvPr id="12" name="Picture 16" descr="ICON_VM_detail_flat_R2_Q408.png"/>
            <p:cNvPicPr>
              <a:picLocks noChangeAspect="1"/>
            </p:cNvPicPr>
            <p:nvPr/>
          </p:nvPicPr>
          <p:blipFill>
            <a:blip r:embed="rId4" cstate="print"/>
            <a:srcRect/>
            <a:stretch>
              <a:fillRect/>
            </a:stretch>
          </p:blipFill>
          <p:spPr bwMode="auto">
            <a:xfrm>
              <a:off x="174625" y="920750"/>
              <a:ext cx="817563" cy="817563"/>
            </a:xfrm>
            <a:prstGeom prst="rect">
              <a:avLst/>
            </a:prstGeom>
            <a:noFill/>
            <a:ln w="9525">
              <a:noFill/>
              <a:miter lim="800000"/>
              <a:headEnd/>
              <a:tailEnd/>
            </a:ln>
          </p:spPr>
        </p:pic>
        <p:pic>
          <p:nvPicPr>
            <p:cNvPr id="13" name="Picture 16" descr="ICON_VM_detail_flat_R2_Q408.png"/>
            <p:cNvPicPr>
              <a:picLocks noChangeAspect="1"/>
            </p:cNvPicPr>
            <p:nvPr/>
          </p:nvPicPr>
          <p:blipFill>
            <a:blip r:embed="rId4" cstate="print"/>
            <a:srcRect/>
            <a:stretch>
              <a:fillRect/>
            </a:stretch>
          </p:blipFill>
          <p:spPr bwMode="auto">
            <a:xfrm>
              <a:off x="1271588" y="920750"/>
              <a:ext cx="817562" cy="817563"/>
            </a:xfrm>
            <a:prstGeom prst="rect">
              <a:avLst/>
            </a:prstGeom>
            <a:noFill/>
            <a:ln w="9525">
              <a:noFill/>
              <a:miter lim="800000"/>
              <a:headEnd/>
              <a:tailEnd/>
            </a:ln>
          </p:spPr>
        </p:pic>
        <p:pic>
          <p:nvPicPr>
            <p:cNvPr id="14" name="Picture 16" descr="ICON_VM_detail_flat_R2_Q408.png"/>
            <p:cNvPicPr>
              <a:picLocks noChangeAspect="1"/>
            </p:cNvPicPr>
            <p:nvPr/>
          </p:nvPicPr>
          <p:blipFill>
            <a:blip r:embed="rId4" cstate="print"/>
            <a:srcRect/>
            <a:stretch>
              <a:fillRect/>
            </a:stretch>
          </p:blipFill>
          <p:spPr bwMode="auto">
            <a:xfrm>
              <a:off x="2349500" y="920750"/>
              <a:ext cx="817563" cy="817563"/>
            </a:xfrm>
            <a:prstGeom prst="rect">
              <a:avLst/>
            </a:prstGeom>
            <a:noFill/>
            <a:ln w="9525">
              <a:noFill/>
              <a:miter lim="800000"/>
              <a:headEnd/>
              <a:tailEnd/>
            </a:ln>
          </p:spPr>
        </p:pic>
        <p:pic>
          <p:nvPicPr>
            <p:cNvPr id="15" name="Picture 16" descr="ICON_VM_detail_flat_R2_Q408.png"/>
            <p:cNvPicPr>
              <a:picLocks noChangeAspect="1"/>
            </p:cNvPicPr>
            <p:nvPr/>
          </p:nvPicPr>
          <p:blipFill>
            <a:blip r:embed="rId4" cstate="print"/>
            <a:srcRect/>
            <a:stretch>
              <a:fillRect/>
            </a:stretch>
          </p:blipFill>
          <p:spPr bwMode="auto">
            <a:xfrm>
              <a:off x="3446463" y="920750"/>
              <a:ext cx="817562" cy="817563"/>
            </a:xfrm>
            <a:prstGeom prst="rect">
              <a:avLst/>
            </a:prstGeom>
            <a:noFill/>
            <a:ln w="9525">
              <a:noFill/>
              <a:miter lim="800000"/>
              <a:headEnd/>
              <a:tailEnd/>
            </a:ln>
          </p:spPr>
        </p:pic>
        <p:grpSp>
          <p:nvGrpSpPr>
            <p:cNvPr id="3" name="Group 14"/>
            <p:cNvGrpSpPr>
              <a:grpSpLocks/>
            </p:cNvGrpSpPr>
            <p:nvPr/>
          </p:nvGrpSpPr>
          <p:grpSpPr bwMode="auto">
            <a:xfrm>
              <a:off x="179254" y="2225679"/>
              <a:ext cx="1899045" cy="817563"/>
              <a:chOff x="2381" y="3204"/>
              <a:chExt cx="1299" cy="515"/>
            </a:xfrm>
          </p:grpSpPr>
          <p:sp>
            <p:nvSpPr>
              <p:cNvPr id="23" name="Rounded Rectangle 64"/>
              <p:cNvSpPr/>
              <p:nvPr/>
            </p:nvSpPr>
            <p:spPr bwMode="auto">
              <a:xfrm>
                <a:off x="2384" y="3214"/>
                <a:ext cx="1296" cy="504"/>
              </a:xfrm>
              <a:prstGeom prst="roundRect">
                <a:avLst/>
              </a:prstGeom>
              <a:gradFill>
                <a:gsLst>
                  <a:gs pos="0">
                    <a:srgbClr val="037BB1"/>
                  </a:gs>
                  <a:gs pos="83000">
                    <a:srgbClr val="52AEDC"/>
                  </a:gs>
                </a:gsLst>
              </a:gradFill>
              <a:ln w="12700">
                <a:solidFill>
                  <a:schemeClr val="accent1">
                    <a:lumMod val="75000"/>
                  </a:schemeClr>
                </a:solidFill>
                <a:headEnd type="none" w="med" len="med"/>
                <a:tailEnd type="none" w="med" len="med"/>
              </a:ln>
              <a:effectLst>
                <a:outerShdw blurRad="50800" dist="25400" dir="5400000" sx="99000" sy="99000" algn="t" rotWithShape="0">
                  <a:prstClr val="black">
                    <a:alpha val="40000"/>
                  </a:prstClr>
                </a:outerShdw>
              </a:effectLst>
              <a:scene3d>
                <a:camera prst="orthographicFront"/>
                <a:lightRig rig="threePt" dir="t"/>
              </a:scene3d>
              <a:sp3d>
                <a:bevelT w="38100" h="12700"/>
              </a:sp3d>
            </p:spPr>
            <p:style>
              <a:lnRef idx="1">
                <a:schemeClr val="accent4"/>
              </a:lnRef>
              <a:fillRef idx="3">
                <a:schemeClr val="accent4"/>
              </a:fillRef>
              <a:effectRef idx="2">
                <a:schemeClr val="accent4"/>
              </a:effectRef>
              <a:fontRef idx="minor">
                <a:schemeClr val="lt1"/>
              </a:fontRef>
            </p:style>
            <p:txBody>
              <a:bodyPr anchor="ctr"/>
              <a:lstStyle/>
              <a:p>
                <a:pPr>
                  <a:defRPr/>
                </a:pPr>
                <a:endParaRPr lang="zh-CN" altLang="en-US" sz="1600">
                  <a:solidFill>
                    <a:srgbClr val="FFFFFF"/>
                  </a:solidFill>
                  <a:latin typeface="Arial"/>
                  <a:ea typeface="DFHeiW5-GB"/>
                  <a:sym typeface="Arial"/>
                </a:endParaRPr>
              </a:p>
            </p:txBody>
          </p:sp>
          <p:sp>
            <p:nvSpPr>
              <p:cNvPr id="24" name="Text Box 18"/>
              <p:cNvSpPr txBox="1">
                <a:spLocks noChangeArrowheads="1"/>
              </p:cNvSpPr>
              <p:nvPr/>
            </p:nvSpPr>
            <p:spPr bwMode="auto">
              <a:xfrm>
                <a:off x="2381" y="3204"/>
                <a:ext cx="1296" cy="515"/>
              </a:xfrm>
              <a:prstGeom prst="rect">
                <a:avLst/>
              </a:prstGeom>
              <a:noFill/>
              <a:ln w="9525">
                <a:noFill/>
                <a:miter lim="800000"/>
                <a:headEnd/>
                <a:tailEnd/>
              </a:ln>
            </p:spPr>
            <p:txBody>
              <a:bodyPr anchor="ctr"/>
              <a:lstStyle/>
              <a:p>
                <a:pPr algn="ctr"/>
                <a:r>
                  <a:rPr lang="zh-CN" altLang="en-US" sz="2000" dirty="0" smtClean="0">
                    <a:solidFill>
                      <a:schemeClr val="bg1"/>
                    </a:solidFill>
                    <a:latin typeface="Arial"/>
                    <a:ea typeface="DFHeiW5-GB"/>
                    <a:cs typeface="SimSun"/>
                    <a:sym typeface="Arial"/>
                  </a:rPr>
                  <a:t>主机</a:t>
                </a:r>
                <a:endParaRPr lang="zh-CN" altLang="en-US" sz="2000" dirty="0">
                  <a:solidFill>
                    <a:schemeClr val="bg1"/>
                  </a:solidFill>
                  <a:latin typeface="Arial"/>
                  <a:ea typeface="DFHeiW5-GB"/>
                  <a:cs typeface="SimSun"/>
                  <a:sym typeface="Arial"/>
                </a:endParaRPr>
              </a:p>
            </p:txBody>
          </p:sp>
        </p:grpSp>
        <p:grpSp>
          <p:nvGrpSpPr>
            <p:cNvPr id="4" name="Group 19"/>
            <p:cNvGrpSpPr>
              <a:grpSpLocks/>
            </p:cNvGrpSpPr>
            <p:nvPr/>
          </p:nvGrpSpPr>
          <p:grpSpPr bwMode="auto">
            <a:xfrm>
              <a:off x="2306504" y="2225679"/>
              <a:ext cx="1899045" cy="817563"/>
              <a:chOff x="2381" y="3204"/>
              <a:chExt cx="1299" cy="515"/>
            </a:xfrm>
          </p:grpSpPr>
          <p:sp>
            <p:nvSpPr>
              <p:cNvPr id="21" name="Rounded Rectangle 20"/>
              <p:cNvSpPr/>
              <p:nvPr/>
            </p:nvSpPr>
            <p:spPr bwMode="auto">
              <a:xfrm>
                <a:off x="2384" y="3214"/>
                <a:ext cx="1296" cy="504"/>
              </a:xfrm>
              <a:prstGeom prst="roundRect">
                <a:avLst/>
              </a:prstGeom>
              <a:gradFill>
                <a:gsLst>
                  <a:gs pos="0">
                    <a:srgbClr val="037BB1"/>
                  </a:gs>
                  <a:gs pos="83000">
                    <a:srgbClr val="52AEDC"/>
                  </a:gs>
                </a:gsLst>
              </a:gradFill>
              <a:ln w="12700">
                <a:solidFill>
                  <a:schemeClr val="accent1">
                    <a:lumMod val="75000"/>
                  </a:schemeClr>
                </a:solidFill>
                <a:headEnd type="none" w="med" len="med"/>
                <a:tailEnd type="none" w="med" len="med"/>
              </a:ln>
              <a:effectLst>
                <a:outerShdw blurRad="50800" dist="25400" dir="5400000" sx="99000" sy="99000" algn="t" rotWithShape="0">
                  <a:prstClr val="black">
                    <a:alpha val="40000"/>
                  </a:prstClr>
                </a:outerShdw>
              </a:effectLst>
              <a:scene3d>
                <a:camera prst="orthographicFront"/>
                <a:lightRig rig="threePt" dir="t"/>
              </a:scene3d>
              <a:sp3d>
                <a:bevelT w="38100" h="12700"/>
              </a:sp3d>
            </p:spPr>
            <p:style>
              <a:lnRef idx="1">
                <a:schemeClr val="accent4"/>
              </a:lnRef>
              <a:fillRef idx="3">
                <a:schemeClr val="accent4"/>
              </a:fillRef>
              <a:effectRef idx="2">
                <a:schemeClr val="accent4"/>
              </a:effectRef>
              <a:fontRef idx="minor">
                <a:schemeClr val="lt1"/>
              </a:fontRef>
            </p:style>
            <p:txBody>
              <a:bodyPr anchor="ctr"/>
              <a:lstStyle/>
              <a:p>
                <a:pPr>
                  <a:defRPr/>
                </a:pPr>
                <a:endParaRPr lang="zh-CN" altLang="en-US" sz="1600">
                  <a:solidFill>
                    <a:srgbClr val="FFFFFF"/>
                  </a:solidFill>
                  <a:latin typeface="Arial"/>
                  <a:ea typeface="DFHeiW5-GB"/>
                  <a:sym typeface="Arial"/>
                </a:endParaRPr>
              </a:p>
            </p:txBody>
          </p:sp>
          <p:sp>
            <p:nvSpPr>
              <p:cNvPr id="22" name="Text Box 23"/>
              <p:cNvSpPr txBox="1">
                <a:spLocks noChangeArrowheads="1"/>
              </p:cNvSpPr>
              <p:nvPr/>
            </p:nvSpPr>
            <p:spPr bwMode="auto">
              <a:xfrm>
                <a:off x="2381" y="3204"/>
                <a:ext cx="1296" cy="515"/>
              </a:xfrm>
              <a:prstGeom prst="rect">
                <a:avLst/>
              </a:prstGeom>
              <a:noFill/>
              <a:ln w="9525">
                <a:noFill/>
                <a:miter lim="800000"/>
                <a:headEnd/>
                <a:tailEnd/>
              </a:ln>
            </p:spPr>
            <p:txBody>
              <a:bodyPr anchor="ctr"/>
              <a:lstStyle/>
              <a:p>
                <a:pPr algn="ctr"/>
                <a:r>
                  <a:rPr lang="zh-CN" altLang="en-US" sz="2000" dirty="0" smtClean="0">
                    <a:solidFill>
                      <a:schemeClr val="bg1"/>
                    </a:solidFill>
                    <a:latin typeface="Arial"/>
                    <a:ea typeface="DFHeiW5-GB"/>
                    <a:cs typeface="SimSun"/>
                    <a:sym typeface="Arial"/>
                  </a:rPr>
                  <a:t>主机</a:t>
                </a:r>
                <a:endParaRPr lang="zh-CN" altLang="en-US" sz="2000" dirty="0">
                  <a:solidFill>
                    <a:schemeClr val="bg1"/>
                  </a:solidFill>
                  <a:latin typeface="Arial"/>
                  <a:ea typeface="DFHeiW5-GB"/>
                  <a:cs typeface="SimSun"/>
                  <a:sym typeface="Arial"/>
                </a:endParaRPr>
              </a:p>
            </p:txBody>
          </p:sp>
        </p:grpSp>
        <p:sp>
          <p:nvSpPr>
            <p:cNvPr id="20" name="Text Box 24"/>
            <p:cNvSpPr txBox="1">
              <a:spLocks noChangeArrowheads="1"/>
            </p:cNvSpPr>
            <p:nvPr/>
          </p:nvSpPr>
          <p:spPr bwMode="auto">
            <a:xfrm>
              <a:off x="1536700" y="5773738"/>
              <a:ext cx="1312863" cy="398462"/>
            </a:xfrm>
            <a:prstGeom prst="rect">
              <a:avLst/>
            </a:prstGeom>
            <a:noFill/>
            <a:ln w="9525">
              <a:noFill/>
              <a:miter lim="800000"/>
              <a:headEnd/>
              <a:tailEnd/>
            </a:ln>
          </p:spPr>
          <p:txBody>
            <a:bodyPr anchor="ctr"/>
            <a:lstStyle/>
            <a:p>
              <a:pPr algn="ctr"/>
              <a:r>
                <a:rPr lang="zh-CN" altLang="en-US" sz="2000" dirty="0" smtClean="0">
                  <a:solidFill>
                    <a:schemeClr val="tx1"/>
                  </a:solidFill>
                  <a:latin typeface="Arial"/>
                  <a:ea typeface="DFHeiW5-GB"/>
                  <a:cs typeface="SimSun"/>
                  <a:sym typeface="Arial"/>
                </a:rPr>
                <a:t>数据存储</a:t>
              </a:r>
              <a:endParaRPr lang="zh-CN" altLang="en-US" sz="2000" dirty="0">
                <a:solidFill>
                  <a:schemeClr val="tx1"/>
                </a:solidFill>
                <a:latin typeface="Arial"/>
                <a:ea typeface="DFHeiW5-GB"/>
                <a:cs typeface="SimSun"/>
                <a:sym typeface="Arial"/>
              </a:endParaRPr>
            </a:p>
          </p:txBody>
        </p:sp>
      </p:grpSp>
    </p:spTree>
    <p:extLst>
      <p:ext uri="{BB962C8B-B14F-4D97-AF65-F5344CB8AC3E}">
        <p14:creationId xmlns:p14="http://schemas.microsoft.com/office/powerpoint/2010/main" val="1895672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8&quot; unique_id=&quot;10020&quot;&gt;&lt;/object&gt;&lt;object type=&quot;2&quot; unique_id=&quot;10021&quot;&gt;&lt;object type=&quot;3&quot; unique_id=&quot;10692&quot;&gt;&lt;property id=&quot;20148&quot; value=&quot;5&quot;/&gt;&lt;property id=&quot;20300&quot; value=&quot;Slide 5 - &amp;quot;Lesson 1:&amp;#x0D;&amp;#x0A;Storage Concepts&amp;quot;&quot;/&gt;&lt;property id=&quot;20307&quot; value=&quot;260&quot;/&gt;&lt;/object&gt;&lt;object type=&quot;3&quot; unique_id=&quot;281743&quot;&gt;&lt;property id=&quot;20148&quot; value=&quot;5&quot;/&gt;&lt;property id=&quot;20300&quot; value=&quot;Slide 71 - &amp;quot;Objects in VMware Virtual SAN Datastores&amp;quot;&quot;/&gt;&lt;property id=&quot;20307&quot; value=&quot;326&quot;/&gt;&lt;/object&gt;&lt;object type=&quot;3&quot; unique_id=&quot;281744&quot;&gt;&lt;property id=&quot;20148&quot; value=&quot;5&quot;/&gt;&lt;property id=&quot;20300&quot; value=&quot;Slide 72 - &amp;quot;Configuring a VMware Virtual SAN Datastore&amp;quot;&quot;/&gt;&lt;property id=&quot;20307&quot; value=&quot;327&quot;/&gt;&lt;/object&gt;&lt;object type=&quot;3&quot; unique_id=&quot;281745&quot;&gt;&lt;property id=&quot;20148&quot; value=&quot;5&quot;/&gt;&lt;property id=&quot;20300&quot; value=&quot;Slide 73 - &amp;quot;VMware Virtual SAN Integration with vSphere&amp;quot;&quot;/&gt;&lt;property id=&quot;20307&quot; value=&quot;328&quot;/&gt;&lt;/object&gt;&lt;object type=&quot;3&quot; unique_id=&quot;281746&quot;&gt;&lt;property id=&quot;20148&quot; value=&quot;5&quot;/&gt;&lt;property id=&quot;20300&quot; value=&quot;Slide 74 - &amp;quot;vsanDatastore&amp;quot;&quot;/&gt;&lt;property id=&quot;20307&quot; value=&quot;329&quot;/&gt;&lt;/object&gt;&lt;object type=&quot;3&quot; unique_id=&quot;281748&quot;&gt;&lt;property id=&quot;20148&quot; value=&quot;5&quot;/&gt;&lt;property id=&quot;20300&quot; value=&quot;Slide 76 - &amp;quot;Virtual Machine Storage Policies&amp;quot;&quot;/&gt;&lt;property id=&quot;20307&quot; value=&quot;331&quot;/&gt;&lt;/object&gt;&lt;object type=&quot;3&quot; unique_id=&quot;281749&quot;&gt;&lt;property id=&quot;20148&quot; value=&quot;5&quot;/&gt;&lt;property id=&quot;20300&quot; value=&quot;Slide 77 - &amp;quot;Virtual Machine Storage Policy Capabilities&amp;quot;&quot;/&gt;&lt;property id=&quot;20307&quot; value=&quot;332&quot;/&gt;&lt;/object&gt;&lt;object type=&quot;3&quot; unique_id=&quot;281756&quot;&gt;&lt;property id=&quot;20148&quot; value=&quot;5&quot;/&gt;&lt;property id=&quot;20300&quot; value=&quot;Slide 79 - &amp;quot;Key Points&amp;quot;&quot;/&gt;&lt;property id=&quot;20307&quot; value=&quot;334&quot;/&gt;&lt;/object&gt;&lt;object type=&quot;3&quot; unique_id=&quot;292046&quot;&gt;&lt;property id=&quot;20148&quot; value=&quot;5&quot;/&gt;&lt;property id=&quot;20300&quot; value=&quot;Slide 1 - &amp;quot;Configuring and Managing Virtual Storage&amp;quot;&quot;/&gt;&lt;property id=&quot;20307&quot; value=&quot;256&quot;/&gt;&lt;/object&gt;&lt;object type=&quot;3&quot; unique_id=&quot;292047&quot;&gt;&lt;property id=&quot;20148&quot; value=&quot;5&quot;/&gt;&lt;property id=&quot;20300&quot; value=&quot;Slide 2 - &amp;quot;You Are Here&amp;quot;&quot;/&gt;&lt;property id=&quot;20307&quot; value=&quot;257&quot;/&gt;&lt;/object&gt;&lt;object type=&quot;3&quot; unique_id=&quot;292048&quot;&gt;&lt;property id=&quot;20148&quot; value=&quot;5&quot;/&gt;&lt;property id=&quot;20300&quot; value=&quot;Slide 3 - &amp;quot;Importance&amp;quot;&quot;/&gt;&lt;property id=&quot;20307&quot; value=&quot;258&quot;/&gt;&lt;/object&gt;&lt;object type=&quot;3&quot; unique_id=&quot;292049&quot;&gt;&lt;property id=&quot;20148&quot; value=&quot;5&quot;/&gt;&lt;property id=&quot;20300&quot; value=&quot;Slide 4 - &amp;quot;Module Lessons&amp;quot;&quot;/&gt;&lt;property id=&quot;20307&quot; value=&quot;259&quot;/&gt;&lt;/object&gt;&lt;object type=&quot;3&quot; unique_id=&quot;292050&quot;&gt;&lt;property id=&quot;20148&quot; value=&quot;5&quot;/&gt;&lt;property id=&quot;20300&quot; value=&quot;Slide 6 - &amp;quot;Learner Objectives&amp;quot;&quot;/&gt;&lt;property id=&quot;20307&quot; value=&quot;261&quot;/&gt;&lt;/object&gt;&lt;object type=&quot;3&quot; unique_id=&quot;292051&quot;&gt;&lt;property id=&quot;20148&quot; value=&quot;5&quot;/&gt;&lt;property id=&quot;20300&quot; value=&quot;Slide 7 - &amp;quot;Storage Overview&amp;quot;&quot;/&gt;&lt;property id=&quot;20307&quot; value=&quot;262&quot;/&gt;&lt;/object&gt;&lt;object type=&quot;3&quot; unique_id=&quot;292052&quot;&gt;&lt;property id=&quot;20148&quot; value=&quot;5&quot;/&gt;&lt;property id=&quot;20300&quot; value=&quot;Slide 8 - &amp;quot;Storage Protocol Overview&amp;quot;&quot;/&gt;&lt;property id=&quot;20307&quot; value=&quot;263&quot;/&gt;&lt;/object&gt;&lt;object type=&quot;3&quot; unique_id=&quot;292053&quot;&gt;&lt;property id=&quot;20148&quot; value=&quot;5&quot;/&gt;&lt;property id=&quot;20300&quot; value=&quot;Slide 9 - &amp;quot;Datastore &amp;quot;&quot;/&gt;&lt;property id=&quot;20307&quot; value=&quot;264&quot;/&gt;&lt;/object&gt;&lt;object type=&quot;3&quot; unique_id=&quot;292054&quot;&gt;&lt;property id=&quot;20148&quot; value=&quot;5&quot;/&gt;&lt;property id=&quot;20300&quot; value=&quot;Slide 10 - &amp;quot;VMFS-5&amp;quot;&quot;/&gt;&lt;property id=&quot;20307&quot; value=&quot;265&quot;/&gt;&lt;/object&gt;&lt;object type=&quot;3&quot; unique_id=&quot;292055&quot;&gt;&lt;property id=&quot;20148&quot; value=&quot;5&quot;/&gt;&lt;property id=&quot;20300&quot; value=&quot;Slide 11 - &amp;quot;NFS&amp;quot;&quot;/&gt;&lt;property id=&quot;20307&quot; value=&quot;266&quot;/&gt;&lt;/object&gt;&lt;object type=&quot;3&quot; unique_id=&quot;292056&quot;&gt;&lt;property id=&quot;20148&quot; value=&quot;5&quot;/&gt;&lt;property id=&quot;20300&quot; value=&quot;Slide 12 - &amp;quot;Raw Device Mapping&amp;quot;&quot;/&gt;&lt;property id=&quot;20307&quot; value=&quot;267&quot;/&gt;&lt;/object&gt;&lt;object type=&quot;3&quot; unique_id=&quot;292057&quot;&gt;&lt;property id=&quot;20148&quot; value=&quot;5&quot;/&gt;&lt;property id=&quot;20300&quot; value=&quot;Slide 13 - &amp;quot;Storage Device Naming Conventions&amp;quot;&quot;/&gt;&lt;property id=&quot;20307&quot; value=&quot;268&quot;/&gt;&lt;/object&gt;&lt;object type=&quot;3&quot; unique_id=&quot;292058&quot;&gt;&lt;property id=&quot;20148&quot; value=&quot;5&quot;/&gt;&lt;property id=&quot;20300&quot; value=&quot;Slide 14 - &amp;quot;Physical Storage Considerations&amp;quot;&quot;/&gt;&lt;property id=&quot;20307&quot; value=&quot;269&quot;/&gt;&lt;/object&gt;&lt;object type=&quot;3&quot; unique_id=&quot;292059&quot;&gt;&lt;property id=&quot;20148&quot; value=&quot;5&quot;/&gt;&lt;property id=&quot;20300&quot; value=&quot;Slide 15 - &amp;quot;Review of Learner Objectives&amp;quot;&quot;/&gt;&lt;property id=&quot;20307&quot; value=&quot;270&quot;/&gt;&lt;/object&gt;&lt;object type=&quot;3&quot; unique_id=&quot;292060&quot;&gt;&lt;property id=&quot;20148&quot; value=&quot;5&quot;/&gt;&lt;property id=&quot;20300&quot; value=&quot;Slide 16 - &amp;quot;Lesson 2:&amp;#x0D;&amp;#x0A;Configuring iSCSI Storage&amp;quot;&quot;/&gt;&lt;property id=&quot;20307&quot; value=&quot;271&quot;/&gt;&lt;/object&gt;&lt;object type=&quot;3&quot; unique_id=&quot;292061&quot;&gt;&lt;property id=&quot;20148&quot; value=&quot;5&quot;/&gt;&lt;property id=&quot;20300&quot; value=&quot;Slide 17 - &amp;quot;Learner Objectives&amp;quot;&quot;/&gt;&lt;property id=&quot;20307&quot; value=&quot;272&quot;/&gt;&lt;/object&gt;&lt;object type=&quot;3&quot; unique_id=&quot;292062&quot;&gt;&lt;property id=&quot;20148&quot; value=&quot;5&quot;/&gt;&lt;property id=&quot;20300&quot; value=&quot;Slide 18 - &amp;quot;iSCSI Components&amp;quot;&quot;/&gt;&lt;property id=&quot;20307&quot; value=&quot;273&quot;/&gt;&lt;/object&gt;&lt;object type=&quot;3&quot; unique_id=&quot;292063&quot;&gt;&lt;property id=&quot;20148&quot; value=&quot;5&quot;/&gt;&lt;property id=&quot;20300&quot; value=&quot;Slide 19 - &amp;quot;iSCSI Addressing&amp;quot;&quot;/&gt;&lt;property id=&quot;20307&quot; value=&quot;274&quot;/&gt;&lt;/object&gt;&lt;object type=&quot;3&quot; unique_id=&quot;292064&quot;&gt;&lt;property id=&quot;20148&quot; value=&quot;5&quot;/&gt;&lt;property id=&quot;20300&quot; value=&quot;Slide 20 - &amp;quot;iSCSI Initiators&amp;quot;&quot;/&gt;&lt;property id=&quot;20307&quot; value=&quot;275&quot;/&gt;&lt;/object&gt;&lt;object type=&quot;3&quot; unique_id=&quot;292065&quot;&gt;&lt;property id=&quot;20148&quot; value=&quot;5&quot;/&gt;&lt;property id=&quot;20300&quot; value=&quot;Slide 21 - &amp;quot;Configuring Software iSCSI&amp;quot;&quot;/&gt;&lt;property id=&quot;20307&quot; value=&quot;276&quot;/&gt;&lt;/object&gt;&lt;object type=&quot;3&quot; unique_id=&quot;292066&quot;&gt;&lt;property id=&quot;20148&quot; value=&quot;5&quot;/&gt;&lt;property id=&quot;20300&quot; value=&quot;Slide 22 - &amp;quot;ESXi Network Configuration for IP Storage&amp;quot;&quot;/&gt;&lt;property id=&quot;20307&quot; value=&quot;277&quot;/&gt;&lt;/object&gt;&lt;object type=&quot;3&quot; unique_id=&quot;292067&quot;&gt;&lt;property id=&quot;20148&quot; value=&quot;5&quot;/&gt;&lt;property id=&quot;20300&quot; value=&quot;Slide 23 - &amp;quot;iSCSI Target-Discovery Methods&amp;quot;&quot;/&gt;&lt;property id=&quot;20307&quot; value=&quot;278&quot;/&gt;&lt;/object&gt;&lt;object type=&quot;3&quot; unique_id=&quot;292068&quot;&gt;&lt;property id=&quot;20148&quot; value=&quot;5&quot;/&gt;&lt;property id=&quot;20300&quot; value=&quot;Slide 24 - &amp;quot;iSCSI Security: CHAP&amp;quot;&quot;/&gt;&lt;property id=&quot;20307&quot; value=&quot;279&quot;/&gt;&lt;/object&gt;&lt;object type=&quot;3&quot; unique_id=&quot;292069&quot;&gt;&lt;property id=&quot;20148&quot; value=&quot;5&quot;/&gt;&lt;property id=&quot;20300&quot; value=&quot;Slide 25 - &amp;quot;Configuring Hardware iSCSI&amp;quot;&quot;/&gt;&lt;property id=&quot;20307&quot; value=&quot;280&quot;/&gt;&lt;/object&gt;&lt;object type=&quot;3&quot; unique_id=&quot;292070&quot;&gt;&lt;property id=&quot;20148&quot; value=&quot;5&quot;/&gt;&lt;property id=&quot;20300&quot; value=&quot;Slide 26 - &amp;quot;Multipathing with iSCSI Storage&amp;quot;&quot;/&gt;&lt;property id=&quot;20307&quot; value=&quot;281&quot;/&gt;&lt;/object&gt;&lt;object type=&quot;3&quot; unique_id=&quot;292071&quot;&gt;&lt;property id=&quot;20148&quot; value=&quot;5&quot;/&gt;&lt;property id=&quot;20300&quot; value=&quot;Slide 28 - &amp;quot;Review of Learner Objectives&amp;quot;&quot;/&gt;&lt;property id=&quot;20307&quot; value=&quot;282&quot;/&gt;&lt;/object&gt;&lt;object type=&quot;3&quot; unique_id=&quot;292072&quot;&gt;&lt;property id=&quot;20148&quot; value=&quot;5&quot;/&gt;&lt;property id=&quot;20300&quot; value=&quot;Slide 29 - &amp;quot;Lesson 3:&amp;#x0D;&amp;#x0A;Configuring NAS/NFS Storage&amp;quot;&quot;/&gt;&lt;property id=&quot;20307&quot; value=&quot;283&quot;/&gt;&lt;/object&gt;&lt;object type=&quot;3&quot; unique_id=&quot;292073&quot;&gt;&lt;property id=&quot;20148&quot; value=&quot;5&quot;/&gt;&lt;property id=&quot;20300&quot; value=&quot;Slide 30 - &amp;quot;Learner Objectives&amp;quot;&quot;/&gt;&lt;property id=&quot;20307&quot; value=&quot;284&quot;/&gt;&lt;/object&gt;&lt;object type=&quot;3&quot; unique_id=&quot;292074&quot;&gt;&lt;property id=&quot;20148&quot; value=&quot;5&quot;/&gt;&lt;property id=&quot;20300&quot; value=&quot;Slide 31 - &amp;quot;NFS Components&amp;quot;&quot;/&gt;&lt;property id=&quot;20307&quot; value=&quot;285&quot;/&gt;&lt;/object&gt;&lt;object type=&quot;3&quot; unique_id=&quot;292075&quot;&gt;&lt;property id=&quot;20148&quot; value=&quot;5&quot;/&gt;&lt;property id=&quot;20300&quot; value=&quot;Slide 32 - &amp;quot;Addressing and Access Control with NFS&amp;quot;&quot;/&gt;&lt;property id=&quot;20307&quot; value=&quot;286&quot;/&gt;&lt;/object&gt;&lt;object type=&quot;3&quot; unique_id=&quot;292076&quot;&gt;&lt;property id=&quot;20148&quot; value=&quot;5&quot;/&gt;&lt;property id=&quot;20300&quot; value=&quot;Slide 33 - &amp;quot;Configuring an NFS Datastore&amp;quot;&quot;/&gt;&lt;property id=&quot;20307&quot; value=&quot;287&quot;/&gt;&lt;/object&gt;&lt;object type=&quot;3&quot; unique_id=&quot;292077&quot;&gt;&lt;property id=&quot;20148&quot; value=&quot;5&quot;/&gt;&lt;property id=&quot;20300&quot; value=&quot;Slide 34 - &amp;quot;Viewing IP Storage Information&amp;quot;&quot;/&gt;&lt;property id=&quot;20307&quot; value=&quot;288&quot;/&gt;&lt;/object&gt;&lt;object type=&quot;3&quot; unique_id=&quot;292078&quot;&gt;&lt;property id=&quot;20148&quot; value=&quot;5&quot;/&gt;&lt;property id=&quot;20300&quot; value=&quot;Slide 35 - &amp;quot;Unmounting an NFS Datastore&amp;quot;&quot;/&gt;&lt;property id=&quot;20307&quot; value=&quot;289&quot;/&gt;&lt;/object&gt;&lt;object type=&quot;3&quot; unique_id=&quot;292079&quot;&gt;&lt;property id=&quot;20148&quot; value=&quot;5&quot;/&gt;&lt;property id=&quot;20300&quot; value=&quot;Slide 36 - &amp;quot;Multipathing and NFS Storage&amp;quot;&quot;/&gt;&lt;property id=&quot;20307&quot; value=&quot;290&quot;/&gt;&lt;/object&gt;&lt;object type=&quot;3&quot; unique_id=&quot;292080&quot;&gt;&lt;property id=&quot;20148&quot; value=&quot;5&quot;/&gt;&lt;property id=&quot;20300&quot; value=&quot;Slide 37 - &amp;quot;Lab 10: Accessing NFS Storage&amp;quot;&quot;/&gt;&lt;property id=&quot;20307&quot; value=&quot;291&quot;/&gt;&lt;/object&gt;&lt;object type=&quot;3&quot; unique_id=&quot;292081&quot;&gt;&lt;property id=&quot;20148&quot; value=&quot;5&quot;/&gt;&lt;property id=&quot;20300&quot; value=&quot;Slide 27 - &amp;quot;Lab 9: Accessing iSCSI Storage&amp;quot;&quot;/&gt;&lt;property id=&quot;20307&quot; value=&quot;292&quot;/&gt;&lt;/object&gt;&lt;object type=&quot;3&quot; unique_id=&quot;292082&quot;&gt;&lt;property id=&quot;20148&quot; value=&quot;5&quot;/&gt;&lt;property id=&quot;20300&quot; value=&quot;Slide 38 - &amp;quot;Review of Learner Objectives&amp;quot;&quot;/&gt;&lt;property id=&quot;20307&quot; value=&quot;293&quot;/&gt;&lt;/object&gt;&lt;object type=&quot;3&quot; unique_id=&quot;292083&quot;&gt;&lt;property id=&quot;20148&quot; value=&quot;5&quot;/&gt;&lt;property id=&quot;20300&quot; value=&quot;Slide 39 - &amp;quot;Lesson 4:&amp;#x0D;&amp;#x0A;Fibre-Channel SAN Storage&amp;quot;&quot;/&gt;&lt;property id=&quot;20307&quot; value=&quot;294&quot;/&gt;&lt;/object&gt;&lt;object type=&quot;3&quot; unique_id=&quot;292084&quot;&gt;&lt;property id=&quot;20148&quot; value=&quot;5&quot;/&gt;&lt;property id=&quot;20300&quot; value=&quot;Slide 40 - &amp;quot;Learner Objectives&amp;quot;&quot;/&gt;&lt;property id=&quot;20307&quot; value=&quot;295&quot;/&gt;&lt;/object&gt;&lt;object type=&quot;3&quot; unique_id=&quot;292085&quot;&gt;&lt;property id=&quot;20148&quot; value=&quot;5&quot;/&gt;&lt;property id=&quot;20300&quot; value=&quot;Slide 41 - &amp;quot;Using Fibre Channel with ESXi&amp;quot;&quot;/&gt;&lt;property id=&quot;20307&quot; value=&quot;296&quot;/&gt;&lt;/object&gt;&lt;object type=&quot;3&quot; unique_id=&quot;292086&quot;&gt;&lt;property id=&quot;20148&quot; value=&quot;5&quot;/&gt;&lt;property id=&quot;20300&quot; value=&quot;Slide 42 - &amp;quot;Fibre Channel SAN Components&amp;quot;&quot;/&gt;&lt;property id=&quot;20307&quot; value=&quot;297&quot;/&gt;&lt;/object&gt;&lt;object type=&quot;3&quot; unique_id=&quot;292087&quot;&gt;&lt;property id=&quot;20148&quot; value=&quot;5&quot;/&gt;&lt;property id=&quot;20300&quot; value=&quot;Slide 43 - &amp;quot;Fibre Channel Addressing and Access Control &amp;quot;&quot;/&gt;&lt;property id=&quot;20307&quot; value=&quot;298&quot;/&gt;&lt;/object&gt;&lt;object type=&quot;3&quot; unique_id=&quot;292088&quot;&gt;&lt;property id=&quot;20148&quot; value=&quot;5&quot;/&gt;&lt;property id=&quot;20300&quot; value=&quot;Slide 44 - &amp;quot;Accessing Fibre Channel Storage&amp;quot;&quot;/&gt;&lt;property id=&quot;20307&quot; value=&quot;299&quot;/&gt;&lt;/object&gt;&lt;object type=&quot;3&quot; unique_id=&quot;292089&quot;&gt;&lt;property id=&quot;20148&quot; value=&quot;5&quot;/&gt;&lt;property id=&quot;20300&quot; value=&quot;Slide 45 - &amp;quot;FCoE Adapters&amp;quot;&quot;/&gt;&lt;property id=&quot;20307&quot; value=&quot;300&quot;/&gt;&lt;/object&gt;&lt;object type=&quot;3&quot; unique_id=&quot;292090&quot;&gt;&lt;property id=&quot;20148&quot; value=&quot;5&quot;/&gt;&lt;property id=&quot;20300&quot; value=&quot;Slide 46 - &amp;quot;Configuring Software FCoE: Create a VMkernel Port&amp;quot;&quot;/&gt;&lt;property id=&quot;20307&quot; value=&quot;301&quot;/&gt;&lt;/object&gt;&lt;object type=&quot;3&quot; unique_id=&quot;292091&quot;&gt;&lt;property id=&quot;20148&quot; value=&quot;5&quot;/&gt;&lt;property id=&quot;20300&quot; value=&quot;Slide 47 - &amp;quot;Configuring Software FCoE: Activate the Software FCoE Adapter&amp;quot;&quot;/&gt;&lt;property id=&quot;20307&quot; value=&quot;302&quot;/&gt;&lt;/object&gt;&lt;object type=&quot;3&quot; unique_id=&quot;292092&quot;&gt;&lt;property id=&quot;20148&quot; value=&quot;5&quot;/&gt;&lt;property id=&quot;20300&quot; value=&quot;Slide 48 - &amp;quot;Multipathing with Fibre Channel&amp;quot;&quot;/&gt;&lt;property id=&quot;20307&quot; value=&quot;303&quot;/&gt;&lt;/object&gt;&lt;object type=&quot;3&quot; unique_id=&quot;292093&quot;&gt;&lt;property id=&quot;20148&quot; value=&quot;5&quot;/&gt;&lt;property id=&quot;20300&quot; value=&quot;Slide 49 - &amp;quot;Multipathing with Software FCoE&amp;quot;&quot;/&gt;&lt;property id=&quot;20307&quot; value=&quot;304&quot;/&gt;&lt;/object&gt;&lt;object type=&quot;3&quot; unique_id=&quot;292094&quot;&gt;&lt;property id=&quot;20148&quot; value=&quot;5&quot;/&gt;&lt;property id=&quot;20300&quot; value=&quot;Slide 50 - &amp;quot;Review of Learner Objectives&amp;quot;&quot;/&gt;&lt;property id=&quot;20307&quot; value=&quot;305&quot;/&gt;&lt;/object&gt;&lt;object type=&quot;3&quot; unique_id=&quot;292095&quot;&gt;&lt;property id=&quot;20148&quot; value=&quot;5&quot;/&gt;&lt;property id=&quot;20300&quot; value=&quot;Slide 51 - &amp;quot;Lesson 5:&amp;#x0D;&amp;#x0A;VMFS Datastores&amp;quot;&quot;/&gt;&lt;property id=&quot;20307&quot; value=&quot;306&quot;/&gt;&lt;/object&gt;&lt;object type=&quot;3&quot; unique_id=&quot;292096&quot;&gt;&lt;property id=&quot;20148&quot; value=&quot;5&quot;/&gt;&lt;property id=&quot;20300&quot; value=&quot;Slide 52 - &amp;quot;Learner Objectives&amp;quot;&quot;/&gt;&lt;property id=&quot;20307&quot; value=&quot;307&quot;/&gt;&lt;/object&gt;&lt;object type=&quot;3&quot; unique_id=&quot;292097&quot;&gt;&lt;property id=&quot;20148&quot; value=&quot;5&quot;/&gt;&lt;property id=&quot;20300&quot; value=&quot;Slide 53 - &amp;quot;Using a VMFS Datastore with ESXi&amp;quot;&quot;/&gt;&lt;property id=&quot;20307&quot; value=&quot;308&quot;/&gt;&lt;/object&gt;&lt;object type=&quot;3&quot; unique_id=&quot;292098&quot;&gt;&lt;property id=&quot;20148&quot; value=&quot;5&quot;/&gt;&lt;property id=&quot;20300&quot; value=&quot;Slide 54 - &amp;quot;Creating a VMFS Datastore &amp;quot;&quot;/&gt;&lt;property id=&quot;20307&quot; value=&quot;309&quot;/&gt;&lt;/object&gt;&lt;object type=&quot;3&quot; unique_id=&quot;292099&quot;&gt;&lt;property id=&quot;20148&quot; value=&quot;5&quot;/&gt;&lt;property id=&quot;20300&quot; value=&quot;Slide 55 - &amp;quot;Viewing VMFS Datastores &amp;quot;&quot;/&gt;&lt;property id=&quot;20307&quot; value=&quot;310&quot;/&gt;&lt;/object&gt;&lt;object type=&quot;3&quot; unique_id=&quot;292100&quot;&gt;&lt;property id=&quot;20148&quot; value=&quot;5&quot;/&gt;&lt;property id=&quot;20300&quot; value=&quot;Slide 56 - &amp;quot;Browsing Datastore Contents&amp;quot;&quot;/&gt;&lt;property id=&quot;20307&quot; value=&quot;311&quot;/&gt;&lt;/object&gt;&lt;object type=&quot;3&quot; unique_id=&quot;292101&quot;&gt;&lt;property id=&quot;20148&quot; value=&quot;5&quot;/&gt;&lt;property id=&quot;20300&quot; value=&quot;Slide 57 - &amp;quot;Managing Overcommitted Datastores&amp;quot;&quot;/&gt;&lt;property id=&quot;20307&quot; value=&quot;312&quot;/&gt;&lt;/object&gt;&lt;object type=&quot;3&quot; unique_id=&quot;292102&quot;&gt;&lt;property id=&quot;20148&quot; value=&quot;5&quot;/&gt;&lt;property id=&quot;20300&quot; value=&quot;Slide 58 - &amp;quot;Increasing the Size of a VMFS Datastore&amp;quot;&quot;/&gt;&lt;property id=&quot;20307&quot; value=&quot;313&quot;/&gt;&lt;/object&gt;&lt;object type=&quot;3&quot; unique_id=&quot;292103&quot;&gt;&lt;property id=&quot;20148&quot; value=&quot;5&quot;/&gt;&lt;property id=&quot;20300&quot; value=&quot;Slide 59 - &amp;quot;Comparing Methods for Increasing VMFS Datastore Size&amp;quot;&quot;/&gt;&lt;property id=&quot;20307&quot; value=&quot;314&quot;/&gt;&lt;/object&gt;&lt;object type=&quot;3&quot; unique_id=&quot;292104&quot;&gt;&lt;property id=&quot;20148&quot; value=&quot;5&quot;/&gt;&lt;property id=&quot;20300&quot; value=&quot;Slide 60 - &amp;quot;Before Increasing the Size of a VMFS Datastore&amp;quot;&quot;/&gt;&lt;property id=&quot;20307&quot; value=&quot;315&quot;/&gt;&lt;/object&gt;&lt;object type=&quot;3&quot; unique_id=&quot;292105&quot;&gt;&lt;property id=&quot;20148&quot; value=&quot;5&quot;/&gt;&lt;property id=&quot;20300&quot; value=&quot;Slide 61 - &amp;quot;Deleting or Unmounting a VMFS Datastore&amp;quot;&quot;/&gt;&lt;property id=&quot;20307&quot; value=&quot;316&quot;/&gt;&lt;/object&gt;&lt;object type=&quot;3&quot; unique_id=&quot;292106&quot;&gt;&lt;property id=&quot;20148&quot; value=&quot;5&quot;/&gt;&lt;property id=&quot;20300&quot; value=&quot;Slide 62 - &amp;quot;Multipathing Algorithms&amp;quot;&quot;/&gt;&lt;property id=&quot;20307&quot; value=&quot;317&quot;/&gt;&lt;/object&gt;&lt;object type=&quot;3&quot; unique_id=&quot;292107&quot;&gt;&lt;property id=&quot;20148&quot; value=&quot;5&quot;/&gt;&lt;property id=&quot;20300&quot; value=&quot;Slide 63 - &amp;quot;Managing Multiple Storage Paths&amp;quot;&quot;/&gt;&lt;property id=&quot;20307&quot; value=&quot;318&quot;/&gt;&lt;/object&gt;&lt;object type=&quot;3&quot; unique_id=&quot;292108&quot;&gt;&lt;property id=&quot;20148&quot; value=&quot;5&quot;/&gt;&lt;property id=&quot;20300&quot; value=&quot;Slide 64 - &amp;quot;Configuring Storage Load Balancing&amp;quot;&quot;/&gt;&lt;property id=&quot;20307&quot; value=&quot;319&quot;/&gt;&lt;/object&gt;&lt;object type=&quot;3&quot; unique_id=&quot;292109&quot;&gt;&lt;property id=&quot;20148&quot; value=&quot;5&quot;/&gt;&lt;property id=&quot;20300&quot; value=&quot;Slide 65 - &amp;quot;Lab 11: Managing VMware vSphere VMFS&amp;quot;&quot;/&gt;&lt;property id=&quot;20307&quot; value=&quot;320&quot;/&gt;&lt;/object&gt;&lt;object type=&quot;3&quot; unique_id=&quot;292110&quot;&gt;&lt;property id=&quot;20148&quot; value=&quot;5&quot;/&gt;&lt;property id=&quot;20300&quot; value=&quot;Slide 66 - &amp;quot;Review of Learner Objectives&amp;quot;&quot;/&gt;&lt;property id=&quot;20307&quot; value=&quot;321&quot;/&gt;&lt;/object&gt;&lt;object type=&quot;3&quot; unique_id=&quot;292111&quot;&gt;&lt;property id=&quot;20148&quot; value=&quot;5&quot;/&gt;&lt;property id=&quot;20300&quot; value=&quot;Slide 67 - &amp;quot;Lesson 6:&amp;#x0D;&amp;#x0A;VMware Virtual SAN Datastores&amp;quot;&quot;/&gt;&lt;property id=&quot;20307&quot; value=&quot;322&quot;/&gt;&lt;/object&gt;&lt;object type=&quot;3&quot; unique_id=&quot;292112&quot;&gt;&lt;property id=&quot;20148&quot; value=&quot;5&quot;/&gt;&lt;property id=&quot;20300&quot; value=&quot;Slide 68 - &amp;quot;Learner Objectives&amp;quot;&quot;/&gt;&lt;property id=&quot;20307&quot; value=&quot;323&quot;/&gt;&lt;/object&gt;&lt;object type=&quot;3&quot; unique_id=&quot;292113&quot;&gt;&lt;property id=&quot;20148&quot; value=&quot;5&quot;/&gt;&lt;property id=&quot;20300&quot; value=&quot;Slide 69 - &amp;quot;VMware Virtual SAN Overview&amp;quot;&quot;/&gt;&lt;property id=&quot;20307&quot; value=&quot;324&quot;/&gt;&lt;/object&gt;&lt;object type=&quot;3&quot; unique_id=&quot;292114&quot;&gt;&lt;property id=&quot;20148&quot; value=&quot;5&quot;/&gt;&lt;property id=&quot;20300&quot; value=&quot;Slide 70 - &amp;quot;VMware Virtual SAN Requirements&amp;quot;&quot;/&gt;&lt;property id=&quot;20307&quot; value=&quot;325&quot;/&gt;&lt;/object&gt;&lt;object type=&quot;3&quot; unique_id=&quot;292115&quot;&gt;&lt;property id=&quot;20148&quot; value=&quot;5&quot;/&gt;&lt;property id=&quot;20300&quot; value=&quot;Slide 75 - &amp;quot;Using VMware Virtual SAN&amp;quot;&quot;/&gt;&lt;property id=&quot;20307&quot; value=&quot;330&quot;/&gt;&lt;/object&gt;&lt;object type=&quot;3&quot; unique_id=&quot;292116&quot;&gt;&lt;property id=&quot;20148&quot; value=&quot;5&quot;/&gt;&lt;property id=&quot;20300&quot; value=&quot;Slide 78 - &amp;quot;Review of Learner Objectives&amp;quot;&quot;/&gt;&lt;property id=&quot;20307&quot; value=&quot;333&quot;/&gt;&lt;/object&gt;&lt;/object&gt;&lt;/object&gt;&lt;/database&gt;"/>
  <p:tag name="SECTOMILLISECCONVERTED" val="1"/>
</p:tagLst>
</file>

<file path=ppt/tags/tag2.xml><?xml version="1.0" encoding="utf-8"?>
<p:tagLst xmlns:a="http://schemas.openxmlformats.org/drawingml/2006/main" xmlns:r="http://schemas.openxmlformats.org/officeDocument/2006/relationships" xmlns:p="http://schemas.openxmlformats.org/presentationml/2006/main">
  <p:tag name="PRESENTER_SHAPEINFO" val="&lt;ThreeDShapeInfo&gt;&lt;uuid val=&quot;{2F82FEA8-1469-4C56-B65A-755C7BA7CBD9}&quot;/&gt;&lt;isInvalidForFieldText val=&quot;1&quot;/&gt;&lt;Image&gt;&lt;filename val=&quot;C:\DOCUME~1\CGUREW~1\LOCALS~1\Temp\PR\data\asimages\{2F82FEA8-1469-4C56-B65A-755C7BA7CBD9}_11_S.png&quot;/&gt;&lt;left val=&quot;179&quot;/&gt;&lt;top val=&quot;80&quot;/&gt;&lt;width val=&quot;368&quot;/&gt;&lt;height val=&quot;62&quot;/&gt;&lt;hasText val=&quot;0&quot;/&gt;&lt;/Image&gt;&lt;Image&gt;&lt;filename val=&quot;C:\DOCUME~1\CGUREW~1\LOCALS~1\Temp\PR\data\asimages\{2F82FEA8-1469-4C56-B65A-755C7BA7CBD9}_11_T.png&quot;/&gt;&lt;left val=&quot;183&quot;/&gt;&lt;top val=&quot;81&quot;/&gt;&lt;width val=&quot;358&quot;/&gt;&lt;height val=&quot;52&quot;/&gt;&lt;hasText val=&quot;1&quot;/&gt;&lt;/Image&gt;&lt;/ThreeDShapeInfo&gt;"/>
</p:tagLst>
</file>

<file path=ppt/theme/theme1.xml><?xml version="1.0" encoding="utf-8"?>
<a:theme xmlns:a="http://schemas.openxmlformats.org/drawingml/2006/main" name="Blank">
  <a:themeElements>
    <a:clrScheme name="VMware Custom">
      <a:dk1>
        <a:srgbClr val="333333"/>
      </a:dk1>
      <a:lt1>
        <a:srgbClr val="FFFFFF"/>
      </a:lt1>
      <a:dk2>
        <a:srgbClr val="4D4D4D"/>
      </a:dk2>
      <a:lt2>
        <a:srgbClr val="C0C0C0"/>
      </a:lt2>
      <a:accent1>
        <a:srgbClr val="0095D3"/>
      </a:accent1>
      <a:accent2>
        <a:srgbClr val="89CBDF"/>
      </a:accent2>
      <a:accent3>
        <a:srgbClr val="003D79"/>
      </a:accent3>
      <a:accent4>
        <a:srgbClr val="6DB33F"/>
      </a:accent4>
      <a:accent5>
        <a:srgbClr val="F8981D"/>
      </a:accent5>
      <a:accent6>
        <a:srgbClr val="D9541E"/>
      </a:accent6>
      <a:hlink>
        <a:srgbClr val="0095D3"/>
      </a:hlink>
      <a:folHlink>
        <a:srgbClr val="89CBDF"/>
      </a:folHlink>
    </a:clrScheme>
    <a:fontScheme name="VMware1">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12700">
          <a:solidFill>
            <a:schemeClr val="accent3"/>
          </a:solidFill>
          <a:round/>
          <a:headEnd/>
          <a:tailEnd/>
        </a:ln>
      </a:spPr>
      <a:bodyPr wrap="none" lIns="0" tIns="0" rIns="0" bIns="0" rtlCol="0" anchor="ctr"/>
      <a:lstStyle>
        <a:defPPr marL="0" marR="0" indent="0" algn="ctr" defTabSz="914400" eaLnBrk="1" latinLnBrk="0" hangingPunct="1">
          <a:lnSpc>
            <a:spcPct val="100000"/>
          </a:lnSpc>
          <a:buClrTx/>
          <a:buSzTx/>
          <a:buFontTx/>
          <a:buNone/>
          <a:tabLst/>
          <a:defRPr sz="1800" dirty="0" err="1" smtClean="0">
            <a:solidFill>
              <a:srgbClr val="FFFFFF"/>
            </a:solidFill>
          </a:defRPr>
        </a:defPPr>
      </a:lstStyle>
    </a:spDef>
    <a:lnDef>
      <a:spPr bwMode="auto">
        <a:xfrm>
          <a:off x="0" y="0"/>
          <a:ext cx="1" cy="1"/>
        </a:xfrm>
        <a:custGeom>
          <a:avLst/>
          <a:gdLst/>
          <a:ahLst/>
          <a:cxnLst/>
          <a:rect l="0" t="0" r="0" b="0"/>
          <a:pathLst/>
        </a:custGeom>
        <a:solidFill>
          <a:srgbClr val="0095D3"/>
        </a:solidFill>
        <a:ln w="9525" cap="flat" cmpd="sng" algn="ctr">
          <a:noFill/>
          <a:prstDash val="solid"/>
          <a:round/>
          <a:headEnd type="none" w="med" len="med"/>
          <a:tailEnd type="none" w="med" len="med"/>
        </a:ln>
        <a:effectLst/>
      </a:spPr>
      <a:bodyPr vert="horz" wrap="none" lIns="0" tIns="0" rIns="0" bIns="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40000"/>
          </a:spcAft>
          <a:buClrTx/>
          <a:buSzTx/>
          <a:buFontTx/>
          <a:buNone/>
          <a:tabLst/>
          <a:defRPr kumimoji="0" lang="en-US" sz="2400" b="0" i="0" u="none" strike="noStrike" cap="none" normalizeH="0" baseline="0" smtClean="0">
            <a:ln>
              <a:noFill/>
            </a:ln>
            <a:solidFill>
              <a:srgbClr val="0095D3"/>
            </a:solidFill>
            <a:effectLst/>
            <a:latin typeface="Arial" charset="0"/>
            <a:ea typeface="ＭＳ Ｐゴシック" pitchFamily="34" charset="-128"/>
          </a:defRPr>
        </a:defPPr>
      </a:lstStyle>
    </a:lnDef>
    <a:txDef>
      <a:spPr>
        <a:noFill/>
      </a:spPr>
      <a:bodyPr wrap="square" rtlCol="0">
        <a:spAutoFit/>
      </a:bodyPr>
      <a:lstStyle>
        <a:defPPr algn="l">
          <a:defRPr sz="2000" dirty="0" err="1" smtClean="0">
            <a:solidFill>
              <a:srgbClr val="333333"/>
            </a:solidFill>
            <a:latin typeface="+mn-lt"/>
            <a:ea typeface="+mn-ea"/>
          </a:defRPr>
        </a:defPPr>
      </a:lstStyle>
    </a:txDef>
  </a:objectDefaults>
  <a:extraClrSchemeLst>
    <a:extraClrScheme>
      <a:clrScheme name="VMware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EmailTo xmlns="http://schemas.microsoft.com/sharepoint/v3" xsi:nil="true"/>
    <Document_x0020_Category xmlns="288e86e3-13ec-46f3-a9d0-a70aaaa1e93e">PowerPoint Slide</Document_x0020_Category>
    <_Status xmlns="http://schemas.microsoft.com/sharepoint/v3/fields"/>
    <EmailSender xmlns="http://schemas.microsoft.com/sharepoint/v3" xsi:nil="true"/>
    <EmailFrom xmlns="http://schemas.microsoft.com/sharepoint/v3" xsi:nil="true"/>
    <File_x0020_Description xmlns="4f15fc31-3d0d-47e7-af43-e227d2cb0a53">M06 Storage</File_x0020_Description>
    <EmailSubject xmlns="http://schemas.microsoft.com/sharepoint/v3" xsi:nil="true"/>
    <Course_x0020_Title xmlns="288e86e3-13ec-46f3-a9d0-a70aaaa1e93e">Install Configure Manage V5.5</Course_x0020_Title>
    <EmailCc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F5E703E679F4949B1BC712E915FCA2F" ma:contentTypeVersion="12" ma:contentTypeDescription="Create a new document." ma:contentTypeScope="" ma:versionID="665a408d8cf2dba34959b557d5aaadf9">
  <xsd:schema xmlns:xsd="http://www.w3.org/2001/XMLSchema" xmlns:p="http://schemas.microsoft.com/office/2006/metadata/properties" xmlns:ns1="http://schemas.microsoft.com/sharepoint/v3" xmlns:ns2="288e86e3-13ec-46f3-a9d0-a70aaaa1e93e" xmlns:ns3="http://schemas.microsoft.com/sharepoint/v3/fields" xmlns:ns4="4f15fc31-3d0d-47e7-af43-e227d2cb0a53" targetNamespace="http://schemas.microsoft.com/office/2006/metadata/properties" ma:root="true" ma:fieldsID="78bdb840eba5f8e758f6ea7f729f563e" ns1:_="" ns2:_="" ns3:_="" ns4:_="">
    <xsd:import namespace="http://schemas.microsoft.com/sharepoint/v3"/>
    <xsd:import namespace="288e86e3-13ec-46f3-a9d0-a70aaaa1e93e"/>
    <xsd:import namespace="http://schemas.microsoft.com/sharepoint/v3/fields"/>
    <xsd:import namespace="4f15fc31-3d0d-47e7-af43-e227d2cb0a53"/>
    <xsd:element name="properties">
      <xsd:complexType>
        <xsd:sequence>
          <xsd:element name="documentManagement">
            <xsd:complexType>
              <xsd:all>
                <xsd:element ref="ns2:Course_x0020_Title"/>
                <xsd:element ref="ns2:Document_x0020_Category"/>
                <xsd:element ref="ns3:_Status"/>
                <xsd:element ref="ns4:File_x0020_Description"/>
                <xsd:element ref="ns1:EmailSender" minOccurs="0"/>
                <xsd:element ref="ns1:EmailTo" minOccurs="0"/>
                <xsd:element ref="ns1:EmailCc" minOccurs="0"/>
                <xsd:element ref="ns1:EmailFrom" minOccurs="0"/>
                <xsd:element ref="ns1:EmailSubject"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EmailSender" ma:index="12" nillable="true" ma:displayName="E-Mail Sender" ma:hidden="true" ma:internalName="EmailSender">
      <xsd:simpleType>
        <xsd:restriction base="dms:Note"/>
      </xsd:simpleType>
    </xsd:element>
    <xsd:element name="EmailTo" ma:index="13" nillable="true" ma:displayName="E-Mail To" ma:hidden="true" ma:internalName="EmailTo">
      <xsd:simpleType>
        <xsd:restriction base="dms:Note"/>
      </xsd:simpleType>
    </xsd:element>
    <xsd:element name="EmailCc" ma:index="14" nillable="true" ma:displayName="E-Mail Cc" ma:hidden="true" ma:internalName="EmailCc">
      <xsd:simpleType>
        <xsd:restriction base="dms:Note"/>
      </xsd:simpleType>
    </xsd:element>
    <xsd:element name="EmailFrom" ma:index="15" nillable="true" ma:displayName="E-Mail From" ma:hidden="true" ma:internalName="EmailFrom">
      <xsd:simpleType>
        <xsd:restriction base="dms:Text"/>
      </xsd:simpleType>
    </xsd:element>
    <xsd:element name="EmailSubject" ma:index="16" nillable="true" ma:displayName="E-Mail Subject" ma:hidden="true" ma:internalName="EmailSubject">
      <xsd:simpleType>
        <xsd:restriction base="dms:Text"/>
      </xsd:simpleType>
    </xsd:element>
  </xsd:schema>
  <xsd:schema xmlns:xsd="http://www.w3.org/2001/XMLSchema" xmlns:dms="http://schemas.microsoft.com/office/2006/documentManagement/types" targetNamespace="288e86e3-13ec-46f3-a9d0-a70aaaa1e93e" elementFormDefault="qualified">
    <xsd:import namespace="http://schemas.microsoft.com/office/2006/documentManagement/types"/>
    <xsd:element name="Course_x0020_Title" ma:index="8" ma:displayName="Course Title" ma:default="NONE" ma:description="EDU Course Titles" ma:format="Dropdown" ma:internalName="Course_x0020_Title">
      <xsd:simpleType>
        <xsd:restriction base="dms:Choice">
          <xsd:enumeration value="NONE"/>
          <xsd:enumeration value="Optimize and Scale V5.5"/>
          <xsd:enumeration value="What's New V5.5"/>
          <xsd:enumeration value="Install Configure Manage V5.5"/>
          <xsd:enumeration value="Operations Management Fast Track V5.1"/>
          <xsd:enumeration value="Overview V5.1"/>
          <xsd:enumeration value="Install Configure Manage SMBs V5.1"/>
          <xsd:enumeration value="Troubleshooting Workshop V5.1"/>
          <xsd:enumeration value="Fast Track V5.1"/>
          <xsd:enumeration value="Skills for Operators V5.1"/>
          <xsd:enumeration value="What's New V5.1"/>
          <xsd:enumeration value="Site Recovery Manager ICM V5.1"/>
          <xsd:enumeration value="Optimize and Scale V5.1"/>
          <xsd:enumeration value="Install Configure Manage V5.1"/>
          <xsd:enumeration value="Optimize and Scale V5.0"/>
          <xsd:enumeration value="Fast Track V5.0"/>
          <xsd:enumeration value="Skills for Operators V5.0"/>
          <xsd:enumeration value="Design Workshop V5.0"/>
          <xsd:enumeration value="Install Configure Manage SMBs V5.0"/>
          <xsd:enumeration value="Install Configure Manage V5.0"/>
          <xsd:enumeration value="What's New V5.0"/>
          <xsd:enumeration value="Automation with PowerCLI V5.0"/>
          <xsd:enumeration value="Site Recovery Manager ICM V5.0"/>
          <xsd:enumeration value="Overview V5.0"/>
          <xsd:enumeration value="ALL"/>
        </xsd:restriction>
      </xsd:simpleType>
    </xsd:element>
    <xsd:element name="Document_x0020_Category" ma:index="9" ma:displayName="Document Category" ma:format="Dropdown" ma:internalName="Document_x0020_Category">
      <xsd:simpleType>
        <xsd:restriction base="dms:Choice">
          <xsd:enumeration value="Lecture"/>
          <xsd:enumeration value="Lab Exercise"/>
          <xsd:enumeration value="PowerPoint Slide"/>
          <xsd:enumeration value="Forms"/>
          <xsd:enumeration value="Developer Resources"/>
          <xsd:enumeration value="Datasheet"/>
          <xsd:enumeration value="Design Documents"/>
          <xsd:enumeration value="Instructor Delivery Tools"/>
          <xsd:enumeration value="Course Evaluations"/>
          <xsd:enumeration value="Internal Review Documents"/>
          <xsd:enumeration value="LockLizard"/>
          <xsd:enumeration value="Localization"/>
          <xsd:enumeration value="eBook"/>
          <xsd:enumeration value="Lab Connect"/>
        </xsd:restriction>
      </xsd:simpleType>
    </xsd:element>
  </xsd:schema>
  <xsd:schema xmlns:xsd="http://www.w3.org/2001/XMLSchema" xmlns:dms="http://schemas.microsoft.com/office/2006/documentManagement/types" targetNamespace="http://schemas.microsoft.com/sharepoint/v3/fields" elementFormDefault="qualified">
    <xsd:import namespace="http://schemas.microsoft.com/office/2006/documentManagement/types"/>
    <xsd:element name="_Status" ma:index="10" ma:displayName="Status" ma:default="" ma:format="Dropdown" ma:internalName="_Status">
      <xsd:simpleType>
        <xsd:restriction base="dms:Choice">
          <xsd:enumeration value="Not Started"/>
          <xsd:enumeration value="Draft"/>
          <xsd:enumeration value="Reviewed"/>
          <xsd:enumeration value="Final"/>
          <xsd:enumeration value="Expired"/>
        </xsd:restriction>
      </xsd:simpleType>
    </xsd:element>
  </xsd:schema>
  <xsd:schema xmlns:xsd="http://www.w3.org/2001/XMLSchema" xmlns:dms="http://schemas.microsoft.com/office/2006/documentManagement/types" targetNamespace="4f15fc31-3d0d-47e7-af43-e227d2cb0a53" elementFormDefault="qualified">
    <xsd:import namespace="http://schemas.microsoft.com/office/2006/documentManagement/types"/>
    <xsd:element name="File_x0020_Description" ma:index="11" ma:displayName="File Description" ma:default="" ma:description="Actual title of uploaded file" ma:internalName="File_x0020_Description">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FEE11EC-D9F0-4494-BD67-DC08EFB91489}">
  <ds:schemaRefs>
    <ds:schemaRef ds:uri="http://purl.org/dc/elements/1.1/"/>
    <ds:schemaRef ds:uri="http://purl.org/dc/terms/"/>
    <ds:schemaRef ds:uri="http://www.w3.org/XML/1998/namespace"/>
    <ds:schemaRef ds:uri="http://purl.org/dc/dcmitype/"/>
    <ds:schemaRef ds:uri="4f15fc31-3d0d-47e7-af43-e227d2cb0a53"/>
    <ds:schemaRef ds:uri="http://schemas.openxmlformats.org/package/2006/metadata/core-properties"/>
    <ds:schemaRef ds:uri="http://schemas.microsoft.com/office/2006/metadata/properties"/>
    <ds:schemaRef ds:uri="http://schemas.microsoft.com/office/2006/documentManagement/types"/>
    <ds:schemaRef ds:uri="http://schemas.microsoft.com/sharepoint/v3/fields"/>
    <ds:schemaRef ds:uri="288e86e3-13ec-46f3-a9d0-a70aaaa1e93e"/>
    <ds:schemaRef ds:uri="http://schemas.microsoft.com/sharepoint/v3"/>
  </ds:schemaRefs>
</ds:datastoreItem>
</file>

<file path=customXml/itemProps2.xml><?xml version="1.0" encoding="utf-8"?>
<ds:datastoreItem xmlns:ds="http://schemas.openxmlformats.org/officeDocument/2006/customXml" ds:itemID="{B74B7834-4820-4070-8BE4-87A1C0C5DC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88e86e3-13ec-46f3-a9d0-a70aaaa1e93e"/>
    <ds:schemaRef ds:uri="http://schemas.microsoft.com/sharepoint/v3/fields"/>
    <ds:schemaRef ds:uri="4f15fc31-3d0d-47e7-af43-e227d2cb0a53"/>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0A4296CD-84A8-4334-80E3-A378B63942D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blank</Template>
  <TotalTime>6253</TotalTime>
  <Words>4688</Words>
  <Application>Microsoft Office PowerPoint</Application>
  <PresentationFormat>On-screen Show (4:3)</PresentationFormat>
  <Paragraphs>668</Paragraphs>
  <Slides>87</Slides>
  <Notes>79</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87</vt:i4>
      </vt:variant>
    </vt:vector>
  </HeadingPairs>
  <TitlesOfParts>
    <vt:vector size="89" baseType="lpstr">
      <vt:lpstr>Blank</vt:lpstr>
      <vt:lpstr>Image</vt:lpstr>
      <vt:lpstr>配置和管理虚拟存储</vt:lpstr>
      <vt:lpstr>您的进度</vt:lpstr>
      <vt:lpstr>重要信息</vt:lpstr>
      <vt:lpstr>本单元课时</vt:lpstr>
      <vt:lpstr>第 1 课： 存储的概念</vt:lpstr>
      <vt:lpstr>学员的学习目标</vt:lpstr>
      <vt:lpstr>存储概述</vt:lpstr>
      <vt:lpstr>存储协议概述</vt:lpstr>
      <vt:lpstr>数据存储 </vt:lpstr>
      <vt:lpstr>VMFS-5</vt:lpstr>
      <vt:lpstr>NFS</vt:lpstr>
      <vt:lpstr>原始设备映射</vt:lpstr>
      <vt:lpstr>虚拟卷</vt:lpstr>
      <vt:lpstr>Virtual SAN</vt:lpstr>
      <vt:lpstr>存储设备的命名约定</vt:lpstr>
      <vt:lpstr>需考虑的物理存储问题</vt:lpstr>
      <vt:lpstr>回顾学员的学习目标</vt:lpstr>
      <vt:lpstr>第 2 课： 配置 iSCSI 存储</vt:lpstr>
      <vt:lpstr>学员的学习目标</vt:lpstr>
      <vt:lpstr>iSCSI 组件</vt:lpstr>
      <vt:lpstr>iSCSI 寻址</vt:lpstr>
      <vt:lpstr>iSCSI 启动器</vt:lpstr>
      <vt:lpstr>配置软件 iSCSI</vt:lpstr>
      <vt:lpstr>IP 存储的 ESXi 网络配置</vt:lpstr>
      <vt:lpstr>iSCSI 目标发现方法</vt:lpstr>
      <vt:lpstr>iSCSI 安全设置：CHAP</vt:lpstr>
      <vt:lpstr>配置硬件 iSCSI</vt:lpstr>
      <vt:lpstr>iSCSI 存储的多路径功能</vt:lpstr>
      <vt:lpstr>回顾学员的学习目标</vt:lpstr>
      <vt:lpstr>第 3 课： 配置 NAS/NFS 存储</vt:lpstr>
      <vt:lpstr>学员的学习目标</vt:lpstr>
      <vt:lpstr>NFS 组件</vt:lpstr>
      <vt:lpstr>NFS 的寻址和访问控制功能</vt:lpstr>
      <vt:lpstr>配置 NFS 数据存储</vt:lpstr>
      <vt:lpstr>查看 IP 存储信息</vt:lpstr>
      <vt:lpstr>卸载 NFS 数据存储</vt:lpstr>
      <vt:lpstr>多路径和 NFS 存储</vt:lpstr>
      <vt:lpstr>回顾学员的学习目标</vt:lpstr>
      <vt:lpstr>第 4 课： 光纤通道 SAN 存储</vt:lpstr>
      <vt:lpstr>学员的学习目标</vt:lpstr>
      <vt:lpstr>将光纤通道用于 ESXi</vt:lpstr>
      <vt:lpstr>光纤通道 SAN 组件</vt:lpstr>
      <vt:lpstr>光纤通道的寻址和访问控制 </vt:lpstr>
      <vt:lpstr>访问光纤通道存储</vt:lpstr>
      <vt:lpstr>FCoE 适配器</vt:lpstr>
      <vt:lpstr>配置软件 FCoE：创建 VMkernel 端口</vt:lpstr>
      <vt:lpstr>配置软件 FCoE：激活软件 FCoE 适配器</vt:lpstr>
      <vt:lpstr>通过光纤通道实现多路径功能</vt:lpstr>
      <vt:lpstr>通过软件 FCoE 实现多路径功能</vt:lpstr>
      <vt:lpstr>回顾学员的学习目标</vt:lpstr>
      <vt:lpstr>第 5 课： VMFS 数据存储</vt:lpstr>
      <vt:lpstr>学员的学习目标</vt:lpstr>
      <vt:lpstr>将 VMFS 数据存储用于 ESXi</vt:lpstr>
      <vt:lpstr>创建 VMFS 数据存储 </vt:lpstr>
      <vt:lpstr>查看 VMFS 数据存储 </vt:lpstr>
      <vt:lpstr>浏览数据存储内容</vt:lpstr>
      <vt:lpstr>管理超额分配的数据存储</vt:lpstr>
      <vt:lpstr>增加 VMFS 数据存储的容量</vt:lpstr>
      <vt:lpstr>比较增加 VMFS 数据存储容量的方法</vt:lpstr>
      <vt:lpstr>增加 VMFS 数据存储容量之前</vt:lpstr>
      <vt:lpstr>删除或卸载 VMFS 数据存储</vt:lpstr>
      <vt:lpstr>多路径算法</vt:lpstr>
      <vt:lpstr>管理多个存储路径</vt:lpstr>
      <vt:lpstr>配置存储负载平衡</vt:lpstr>
      <vt:lpstr>回顾学员的学习目标</vt:lpstr>
      <vt:lpstr>第 6 课： VMware Virtual SAN 数据存储</vt:lpstr>
      <vt:lpstr>学员的学习目标</vt:lpstr>
      <vt:lpstr>VMware Virtual SAN 概述</vt:lpstr>
      <vt:lpstr>VMware Virtual SAN 要求</vt:lpstr>
      <vt:lpstr>VMware Virtual SAN 数据存储中的对象</vt:lpstr>
      <vt:lpstr>配置 VMware Virtual SAN 数据存储</vt:lpstr>
      <vt:lpstr>VMware Virtual SAN 与 vSphere 的集成</vt:lpstr>
      <vt:lpstr>Virtual SAN 数据存储</vt:lpstr>
      <vt:lpstr>使用 VMware Virtual SAN</vt:lpstr>
      <vt:lpstr>虚拟机存储策略</vt:lpstr>
      <vt:lpstr>虚拟机存储策略功能</vt:lpstr>
      <vt:lpstr>回顾学员的学习目标</vt:lpstr>
      <vt:lpstr>第 7 课：虚拟卷</vt:lpstr>
      <vt:lpstr>学员的学习目标</vt:lpstr>
      <vt:lpstr>下一代存储</vt:lpstr>
      <vt:lpstr>存储上实现针对每个虚拟机的服务– 虚拟卷</vt:lpstr>
      <vt:lpstr>存储提供程序</vt:lpstr>
      <vt:lpstr>存储容器</vt:lpstr>
      <vt:lpstr>协议端点 （Protocol Endpoint）</vt:lpstr>
      <vt:lpstr>使用虚拟卷</vt:lpstr>
      <vt:lpstr>回顾学员的学习目标</vt:lpstr>
      <vt:lpstr>要点</vt:lpstr>
    </vt:vector>
  </TitlesOfParts>
  <Company>VMware, Inc.</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Configuring and Managing Virtual Storage</dc:title>
  <dc:creator>Regina Aboud</dc:creator>
  <cp:lastModifiedBy>EMC</cp:lastModifiedBy>
  <cp:revision>682</cp:revision>
  <cp:lastPrinted>2014-02-11T10:10:04Z</cp:lastPrinted>
  <dcterms:created xsi:type="dcterms:W3CDTF">2009-12-02T17:58:37Z</dcterms:created>
  <dcterms:modified xsi:type="dcterms:W3CDTF">2015-10-18T16:34:00Z</dcterms:modified>
  <cp:contentStatus>Final</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r8>164400</vt:r8>
  </property>
  <property fmtid="{D5CDD505-2E9C-101B-9397-08002B2CF9AE}" pid="3" name="ContentTypeId">
    <vt:lpwstr>0x0101000F5E703E679F4949B1BC712E915FCA2F</vt:lpwstr>
  </property>
</Properties>
</file>