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8" r:id="rId4"/>
  </p:sldMasterIdLst>
  <p:notesMasterIdLst>
    <p:notesMasterId r:id="rId60"/>
  </p:notesMasterIdLst>
  <p:handoutMasterIdLst>
    <p:handoutMasterId r:id="rId61"/>
  </p:handoutMasterIdLst>
  <p:sldIdLst>
    <p:sldId id="256" r:id="rId5"/>
    <p:sldId id="257" r:id="rId6"/>
    <p:sldId id="258" r:id="rId7"/>
    <p:sldId id="259" r:id="rId8"/>
    <p:sldId id="260" r:id="rId9"/>
    <p:sldId id="261" r:id="rId10"/>
    <p:sldId id="262" r:id="rId11"/>
    <p:sldId id="354" r:id="rId12"/>
    <p:sldId id="264" r:id="rId13"/>
    <p:sldId id="265" r:id="rId14"/>
    <p:sldId id="267" r:id="rId15"/>
    <p:sldId id="268" r:id="rId16"/>
    <p:sldId id="270" r:id="rId17"/>
    <p:sldId id="322" r:id="rId18"/>
    <p:sldId id="323" r:id="rId19"/>
    <p:sldId id="355" r:id="rId20"/>
    <p:sldId id="324" r:id="rId21"/>
    <p:sldId id="325" r:id="rId22"/>
    <p:sldId id="356" r:id="rId23"/>
    <p:sldId id="357" r:id="rId24"/>
    <p:sldId id="359" r:id="rId25"/>
    <p:sldId id="358" r:id="rId26"/>
    <p:sldId id="360" r:id="rId27"/>
    <p:sldId id="361" r:id="rId28"/>
    <p:sldId id="362" r:id="rId29"/>
    <p:sldId id="363" r:id="rId30"/>
    <p:sldId id="364" r:id="rId31"/>
    <p:sldId id="365" r:id="rId32"/>
    <p:sldId id="366" r:id="rId33"/>
    <p:sldId id="328" r:id="rId34"/>
    <p:sldId id="329" r:id="rId35"/>
    <p:sldId id="333" r:id="rId36"/>
    <p:sldId id="271" r:id="rId37"/>
    <p:sldId id="347" r:id="rId38"/>
    <p:sldId id="351" r:id="rId39"/>
    <p:sldId id="335" r:id="rId40"/>
    <p:sldId id="338" r:id="rId41"/>
    <p:sldId id="339" r:id="rId42"/>
    <p:sldId id="340" r:id="rId43"/>
    <p:sldId id="341" r:id="rId44"/>
    <p:sldId id="342" r:id="rId45"/>
    <p:sldId id="343" r:id="rId46"/>
    <p:sldId id="344" r:id="rId47"/>
    <p:sldId id="346" r:id="rId48"/>
    <p:sldId id="302" r:id="rId49"/>
    <p:sldId id="303" r:id="rId50"/>
    <p:sldId id="304" r:id="rId51"/>
    <p:sldId id="305" r:id="rId52"/>
    <p:sldId id="306" r:id="rId53"/>
    <p:sldId id="309" r:id="rId54"/>
    <p:sldId id="367" r:id="rId55"/>
    <p:sldId id="368" r:id="rId56"/>
    <p:sldId id="369" r:id="rId57"/>
    <p:sldId id="314" r:id="rId58"/>
    <p:sldId id="315" r:id="rId59"/>
  </p:sldIdLst>
  <p:sldSz cx="9144000" cy="6858000" type="screen4x3"/>
  <p:notesSz cx="7315200" cy="9601200"/>
  <p:custDataLst>
    <p:tags r:id="rId62"/>
  </p:custDataLst>
  <p:defaultTextStyle>
    <a:defPPr>
      <a:defRPr lang="en-US"/>
    </a:defPPr>
    <a:lvl1pPr algn="ctr" rtl="0" fontAlgn="base">
      <a:spcBef>
        <a:spcPct val="0"/>
      </a:spcBef>
      <a:spcAft>
        <a:spcPct val="40000"/>
      </a:spcAft>
      <a:defRPr sz="2400" kern="1200">
        <a:solidFill>
          <a:srgbClr val="0095D3"/>
        </a:solidFill>
        <a:latin typeface="Arial" charset="0"/>
        <a:ea typeface="ＭＳ Ｐゴシック" pitchFamily="34" charset="-128"/>
        <a:cs typeface="+mn-cs"/>
      </a:defRPr>
    </a:lvl1pPr>
    <a:lvl2pPr marL="457200" algn="ctr" rtl="0" fontAlgn="base">
      <a:spcBef>
        <a:spcPct val="0"/>
      </a:spcBef>
      <a:spcAft>
        <a:spcPct val="40000"/>
      </a:spcAft>
      <a:defRPr sz="2400" kern="1200">
        <a:solidFill>
          <a:srgbClr val="0095D3"/>
        </a:solidFill>
        <a:latin typeface="Arial" charset="0"/>
        <a:ea typeface="ＭＳ Ｐゴシック" pitchFamily="34" charset="-128"/>
        <a:cs typeface="+mn-cs"/>
      </a:defRPr>
    </a:lvl2pPr>
    <a:lvl3pPr marL="914400" algn="ctr" rtl="0" fontAlgn="base">
      <a:spcBef>
        <a:spcPct val="0"/>
      </a:spcBef>
      <a:spcAft>
        <a:spcPct val="40000"/>
      </a:spcAft>
      <a:defRPr sz="2400" kern="1200">
        <a:solidFill>
          <a:srgbClr val="0095D3"/>
        </a:solidFill>
        <a:latin typeface="Arial" charset="0"/>
        <a:ea typeface="ＭＳ Ｐゴシック" pitchFamily="34" charset="-128"/>
        <a:cs typeface="+mn-cs"/>
      </a:defRPr>
    </a:lvl3pPr>
    <a:lvl4pPr marL="1371600" algn="ctr" rtl="0" fontAlgn="base">
      <a:spcBef>
        <a:spcPct val="0"/>
      </a:spcBef>
      <a:spcAft>
        <a:spcPct val="40000"/>
      </a:spcAft>
      <a:defRPr sz="2400" kern="1200">
        <a:solidFill>
          <a:srgbClr val="0095D3"/>
        </a:solidFill>
        <a:latin typeface="Arial" charset="0"/>
        <a:ea typeface="ＭＳ Ｐゴシック" pitchFamily="34" charset="-128"/>
        <a:cs typeface="+mn-cs"/>
      </a:defRPr>
    </a:lvl4pPr>
    <a:lvl5pPr marL="1828800" algn="ctr" rtl="0" fontAlgn="base">
      <a:spcBef>
        <a:spcPct val="0"/>
      </a:spcBef>
      <a:spcAft>
        <a:spcPct val="40000"/>
      </a:spcAft>
      <a:defRPr sz="2400" kern="1200">
        <a:solidFill>
          <a:srgbClr val="0095D3"/>
        </a:solidFill>
        <a:latin typeface="Arial" charset="0"/>
        <a:ea typeface="ＭＳ Ｐゴシック" pitchFamily="34" charset="-128"/>
        <a:cs typeface="+mn-cs"/>
      </a:defRPr>
    </a:lvl5pPr>
    <a:lvl6pPr marL="2286000" algn="l" defTabSz="914400" rtl="0" eaLnBrk="1" latinLnBrk="0" hangingPunct="1">
      <a:defRPr sz="2400" kern="1200">
        <a:solidFill>
          <a:srgbClr val="0095D3"/>
        </a:solidFill>
        <a:latin typeface="Arial" charset="0"/>
        <a:ea typeface="ＭＳ Ｐゴシック" pitchFamily="34" charset="-128"/>
        <a:cs typeface="+mn-cs"/>
      </a:defRPr>
    </a:lvl6pPr>
    <a:lvl7pPr marL="2743200" algn="l" defTabSz="914400" rtl="0" eaLnBrk="1" latinLnBrk="0" hangingPunct="1">
      <a:defRPr sz="2400" kern="1200">
        <a:solidFill>
          <a:srgbClr val="0095D3"/>
        </a:solidFill>
        <a:latin typeface="Arial" charset="0"/>
        <a:ea typeface="ＭＳ Ｐゴシック" pitchFamily="34" charset="-128"/>
        <a:cs typeface="+mn-cs"/>
      </a:defRPr>
    </a:lvl7pPr>
    <a:lvl8pPr marL="3200400" algn="l" defTabSz="914400" rtl="0" eaLnBrk="1" latinLnBrk="0" hangingPunct="1">
      <a:defRPr sz="2400" kern="1200">
        <a:solidFill>
          <a:srgbClr val="0095D3"/>
        </a:solidFill>
        <a:latin typeface="Arial" charset="0"/>
        <a:ea typeface="ＭＳ Ｐゴシック" pitchFamily="34" charset="-128"/>
        <a:cs typeface="+mn-cs"/>
      </a:defRPr>
    </a:lvl8pPr>
    <a:lvl9pPr marL="3657600" algn="l" defTabSz="914400" rtl="0" eaLnBrk="1" latinLnBrk="0" hangingPunct="1">
      <a:defRPr sz="2400" kern="1200">
        <a:solidFill>
          <a:srgbClr val="0095D3"/>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FF"/>
    <a:srgbClr val="0095D3"/>
    <a:srgbClr val="4D4D4D"/>
    <a:srgbClr val="52AEDC"/>
    <a:srgbClr val="ACE0F2"/>
    <a:srgbClr val="B3E3F3"/>
    <a:srgbClr val="61C0E0"/>
    <a:srgbClr val="59B1DD"/>
    <a:srgbClr val="68B9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17796" autoAdjust="0"/>
    <p:restoredTop sz="65578" autoAdjust="0"/>
  </p:normalViewPr>
  <p:slideViewPr>
    <p:cSldViewPr snapToGrid="0">
      <p:cViewPr>
        <p:scale>
          <a:sx n="100" d="100"/>
          <a:sy n="100" d="100"/>
        </p:scale>
        <p:origin x="-972" y="72"/>
      </p:cViewPr>
      <p:guideLst>
        <p:guide orient="horz" pos="4143"/>
        <p:guide orient="horz" pos="3885"/>
        <p:guide orient="horz" pos="512"/>
        <p:guide orient="horz" pos="2174"/>
        <p:guide pos="2880"/>
        <p:guide pos="205"/>
        <p:guide pos="562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0" d="100"/>
        <a:sy n="70" d="100"/>
      </p:scale>
      <p:origin x="0" y="0"/>
    </p:cViewPr>
  </p:sorterViewPr>
  <p:notesViewPr>
    <p:cSldViewPr snapToGrid="0">
      <p:cViewPr varScale="1">
        <p:scale>
          <a:sx n="85" d="100"/>
          <a:sy n="85" d="100"/>
        </p:scale>
        <p:origin x="-3786" y="-102"/>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notesMaster" Target="notesMasters/notesMaster1.xml"/><Relationship Id="rId65"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24377FD-AA31-4820-88ED-7BD398AF9364}" type="doc">
      <dgm:prSet loTypeId="urn:microsoft.com/office/officeart/2005/8/layout/lProcess2" loCatId="relationship" qsTypeId="urn:microsoft.com/office/officeart/2005/8/quickstyle/simple5" qsCatId="simple" csTypeId="urn:microsoft.com/office/officeart/2005/8/colors/accent3_2" csCatId="accent3" phldr="1"/>
      <dgm:spPr/>
      <dgm:t>
        <a:bodyPr/>
        <a:lstStyle/>
        <a:p>
          <a:endParaRPr lang="en-US"/>
        </a:p>
      </dgm:t>
    </dgm:pt>
    <dgm:pt modelId="{267D1009-3864-4A15-AC8A-807BDA07319B}">
      <dgm:prSet custT="1"/>
      <dgm:spPr/>
      <dgm:t>
        <a:bodyPr/>
        <a:lstStyle/>
        <a:p>
          <a:pPr rtl="0"/>
          <a:endParaRPr lang="zh-CN" altLang="en-US" sz="1200" baseline="0" noProof="0">
            <a:latin typeface="Arial" pitchFamily="34" charset="0"/>
            <a:ea typeface="DFHeiW5-GB" pitchFamily="49" charset="-122"/>
          </a:endParaRPr>
        </a:p>
      </dgm:t>
    </dgm:pt>
    <dgm:pt modelId="{8FC95F76-7A74-43DE-9124-25A10DC095D5}" type="parTrans" cxnId="{CC37928B-26D5-4520-BCC1-1E863689E1D7}">
      <dgm:prSet/>
      <dgm:spPr/>
      <dgm:t>
        <a:bodyPr/>
        <a:lstStyle/>
        <a:p>
          <a:endParaRPr lang="en-US"/>
        </a:p>
      </dgm:t>
    </dgm:pt>
    <dgm:pt modelId="{5EF57A76-BCBE-4A75-B7D2-516E5CAC8ECE}" type="sibTrans" cxnId="{CC37928B-26D5-4520-BCC1-1E863689E1D7}">
      <dgm:prSet/>
      <dgm:spPr/>
      <dgm:t>
        <a:bodyPr/>
        <a:lstStyle/>
        <a:p>
          <a:endParaRPr lang="en-US"/>
        </a:p>
      </dgm:t>
    </dgm:pt>
    <dgm:pt modelId="{1EB633A4-C5A4-4B8B-A319-F5D6718069B8}">
      <dgm:prSet custT="1"/>
      <dgm:spPr/>
      <dgm:t>
        <a:bodyPr/>
        <a:lstStyle/>
        <a:p>
          <a:pPr rtl="0"/>
          <a:r>
            <a:rPr lang="zh-CN" altLang="en-US" sz="1200" baseline="0" noProof="0" smtClean="0">
              <a:latin typeface="Arial" pitchFamily="34" charset="0"/>
              <a:ea typeface="DFHeiW5-GB" pitchFamily="49" charset="-122"/>
            </a:rPr>
            <a:t>课程简介</a:t>
          </a:r>
          <a:endParaRPr lang="zh-CN" altLang="en-US" sz="1200" baseline="0" noProof="0">
            <a:latin typeface="Arial" pitchFamily="34" charset="0"/>
            <a:ea typeface="DFHeiW5-GB" pitchFamily="49" charset="-122"/>
          </a:endParaRPr>
        </a:p>
      </dgm:t>
    </dgm:pt>
    <dgm:pt modelId="{61D43C2E-8157-45A0-9C58-E7147CFFC996}" type="parTrans" cxnId="{D1DB9BE4-A205-456C-88B9-86DF217CAF9C}">
      <dgm:prSet/>
      <dgm:spPr/>
      <dgm:t>
        <a:bodyPr/>
        <a:lstStyle/>
        <a:p>
          <a:endParaRPr lang="en-US"/>
        </a:p>
      </dgm:t>
    </dgm:pt>
    <dgm:pt modelId="{C2EA4E02-3D0D-476F-9759-9FD7D4D49BA5}" type="sibTrans" cxnId="{D1DB9BE4-A205-456C-88B9-86DF217CAF9C}">
      <dgm:prSet/>
      <dgm:spPr/>
      <dgm:t>
        <a:bodyPr/>
        <a:lstStyle/>
        <a:p>
          <a:endParaRPr lang="en-US"/>
        </a:p>
      </dgm:t>
    </dgm:pt>
    <dgm:pt modelId="{C88BF25D-8C4B-4930-B5A8-0AAB0B6C2F61}">
      <dgm:prSet custT="1"/>
      <dgm:spPr/>
      <dgm:t>
        <a:bodyPr/>
        <a:lstStyle/>
        <a:p>
          <a:pPr rtl="0"/>
          <a:r>
            <a:rPr lang="zh-CN" altLang="en-US" sz="1200" baseline="0" noProof="0" smtClean="0">
              <a:latin typeface="Arial" pitchFamily="34" charset="0"/>
              <a:ea typeface="DFHeiW5-GB" pitchFamily="49" charset="-122"/>
            </a:rPr>
            <a:t>软件定义的数据中心</a:t>
          </a:r>
          <a:endParaRPr lang="zh-CN" altLang="en-US" sz="1200" baseline="0" noProof="0">
            <a:latin typeface="Arial" pitchFamily="34" charset="0"/>
            <a:ea typeface="DFHeiW5-GB" pitchFamily="49" charset="-122"/>
          </a:endParaRPr>
        </a:p>
      </dgm:t>
    </dgm:pt>
    <dgm:pt modelId="{4836FF2C-7A2C-4398-A492-928EF21FAEBC}" type="parTrans" cxnId="{EC9D0F53-B62D-4EE3-9696-E5CC3D0C2C9C}">
      <dgm:prSet/>
      <dgm:spPr/>
      <dgm:t>
        <a:bodyPr/>
        <a:lstStyle/>
        <a:p>
          <a:endParaRPr lang="en-US"/>
        </a:p>
      </dgm:t>
    </dgm:pt>
    <dgm:pt modelId="{96487B1D-E27A-4A7C-BEDA-E6A38A4D826B}" type="sibTrans" cxnId="{EC9D0F53-B62D-4EE3-9696-E5CC3D0C2C9C}">
      <dgm:prSet/>
      <dgm:spPr/>
      <dgm:t>
        <a:bodyPr/>
        <a:lstStyle/>
        <a:p>
          <a:endParaRPr lang="en-US"/>
        </a:p>
      </dgm:t>
    </dgm:pt>
    <dgm:pt modelId="{D40C261D-8AAB-4F8C-B219-C19C43FD613F}">
      <dgm:prSet custT="1"/>
      <dgm:spPr/>
      <dgm:t>
        <a:bodyPr/>
        <a:lstStyle/>
        <a:p>
          <a:pPr rtl="0"/>
          <a:r>
            <a:rPr lang="zh-CN" altLang="en-US" sz="1200" baseline="0" noProof="0" smtClean="0">
              <a:latin typeface="Arial" pitchFamily="34" charset="0"/>
              <a:ea typeface="DFHeiW5-GB" pitchFamily="49" charset="-122"/>
            </a:rPr>
            <a:t>创建虚拟机</a:t>
          </a:r>
          <a:endParaRPr lang="zh-CN" altLang="en-US" sz="1200" baseline="0" noProof="0">
            <a:latin typeface="Arial" pitchFamily="34" charset="0"/>
            <a:ea typeface="DFHeiW5-GB" pitchFamily="49" charset="-122"/>
          </a:endParaRPr>
        </a:p>
      </dgm:t>
    </dgm:pt>
    <dgm:pt modelId="{FE8C48A5-3B9F-4F12-82D7-807588DDC79D}" type="parTrans" cxnId="{96139A76-867B-4CB1-8B5F-259FBDF777AC}">
      <dgm:prSet/>
      <dgm:spPr/>
      <dgm:t>
        <a:bodyPr/>
        <a:lstStyle/>
        <a:p>
          <a:endParaRPr lang="en-US"/>
        </a:p>
      </dgm:t>
    </dgm:pt>
    <dgm:pt modelId="{46A19629-0C75-4518-8829-471B37257221}" type="sibTrans" cxnId="{96139A76-867B-4CB1-8B5F-259FBDF777AC}">
      <dgm:prSet/>
      <dgm:spPr/>
      <dgm:t>
        <a:bodyPr/>
        <a:lstStyle/>
        <a:p>
          <a:endParaRPr lang="en-US"/>
        </a:p>
      </dgm:t>
    </dgm:pt>
    <dgm:pt modelId="{2815E0BB-3C06-4C12-BE87-BD6F5EBA7935}">
      <dgm:prSet custT="1"/>
      <dgm:spPr/>
      <dgm:t>
        <a:bodyPr/>
        <a:lstStyle/>
        <a:p>
          <a:pPr rtl="0"/>
          <a:r>
            <a:rPr lang="en-US" altLang="zh-CN" sz="1200" baseline="0" noProof="0" smtClean="0">
              <a:latin typeface="Arial" pitchFamily="34" charset="0"/>
              <a:ea typeface="DFHeiW5-GB" pitchFamily="49" charset="-122"/>
            </a:rPr>
            <a:t>VMware vCenter Server</a:t>
          </a:r>
          <a:endParaRPr lang="zh-CN" altLang="en-US" sz="1200" baseline="0" noProof="0">
            <a:latin typeface="Arial" pitchFamily="34" charset="0"/>
            <a:ea typeface="DFHeiW5-GB" pitchFamily="49" charset="-122"/>
          </a:endParaRPr>
        </a:p>
      </dgm:t>
    </dgm:pt>
    <dgm:pt modelId="{443B972E-5BF3-4753-A205-3BA0963F6DFF}" type="parTrans" cxnId="{3D6ACBC5-1467-4868-871E-87FA82310752}">
      <dgm:prSet/>
      <dgm:spPr/>
      <dgm:t>
        <a:bodyPr/>
        <a:lstStyle/>
        <a:p>
          <a:endParaRPr lang="en-US"/>
        </a:p>
      </dgm:t>
    </dgm:pt>
    <dgm:pt modelId="{4EE28D93-8375-48E5-B506-A0FC0CD7B246}" type="sibTrans" cxnId="{3D6ACBC5-1467-4868-871E-87FA82310752}">
      <dgm:prSet/>
      <dgm:spPr/>
      <dgm:t>
        <a:bodyPr/>
        <a:lstStyle/>
        <a:p>
          <a:endParaRPr lang="en-US"/>
        </a:p>
      </dgm:t>
    </dgm:pt>
    <dgm:pt modelId="{581BDAF4-300D-4CCA-A2CA-DBC07E4C1C34}">
      <dgm:prSet custT="1"/>
      <dgm:spPr/>
      <dgm:t>
        <a:bodyPr/>
        <a:lstStyle/>
        <a:p>
          <a:pPr rtl="0"/>
          <a:r>
            <a:rPr lang="zh-CN" altLang="en-US" sz="1200" baseline="0" noProof="0" smtClean="0">
              <a:latin typeface="Arial" pitchFamily="34" charset="0"/>
              <a:ea typeface="DFHeiW5-GB" pitchFamily="49" charset="-122"/>
            </a:rPr>
            <a:t>配置和管理虚拟网络</a:t>
          </a:r>
          <a:endParaRPr lang="zh-CN" altLang="en-US" sz="1200" baseline="0" noProof="0">
            <a:latin typeface="Arial" pitchFamily="34" charset="0"/>
            <a:ea typeface="DFHeiW5-GB" pitchFamily="49" charset="-122"/>
          </a:endParaRPr>
        </a:p>
      </dgm:t>
    </dgm:pt>
    <dgm:pt modelId="{28DCDD8F-C5F4-4955-973A-63AC86162F60}" type="parTrans" cxnId="{161DD1CA-C390-416F-841F-1B7080013B36}">
      <dgm:prSet/>
      <dgm:spPr/>
      <dgm:t>
        <a:bodyPr/>
        <a:lstStyle/>
        <a:p>
          <a:endParaRPr lang="en-US"/>
        </a:p>
      </dgm:t>
    </dgm:pt>
    <dgm:pt modelId="{1D7ED3D6-84E2-4DF8-A94E-18BDF9FF1320}" type="sibTrans" cxnId="{161DD1CA-C390-416F-841F-1B7080013B36}">
      <dgm:prSet/>
      <dgm:spPr/>
      <dgm:t>
        <a:bodyPr/>
        <a:lstStyle/>
        <a:p>
          <a:endParaRPr lang="en-US"/>
        </a:p>
      </dgm:t>
    </dgm:pt>
    <dgm:pt modelId="{6D22633C-C8C6-4AD7-B6A6-BCF11BB2723A}">
      <dgm:prSet custT="1"/>
      <dgm:spPr/>
      <dgm:t>
        <a:bodyPr/>
        <a:lstStyle/>
        <a:p>
          <a:pPr rtl="0"/>
          <a:r>
            <a:rPr lang="zh-CN" altLang="en-US" sz="1200" baseline="0" noProof="0" smtClean="0">
              <a:latin typeface="Arial" pitchFamily="34" charset="0"/>
              <a:ea typeface="DFHeiW5-GB" pitchFamily="49" charset="-122"/>
            </a:rPr>
            <a:t>配置和管理虚拟存储</a:t>
          </a:r>
          <a:endParaRPr lang="zh-CN" altLang="en-US" sz="1200" baseline="0" noProof="0">
            <a:latin typeface="Arial" pitchFamily="34" charset="0"/>
            <a:ea typeface="DFHeiW5-GB" pitchFamily="49" charset="-122"/>
          </a:endParaRPr>
        </a:p>
      </dgm:t>
    </dgm:pt>
    <dgm:pt modelId="{79D68A8C-0C1D-4190-850A-4A6A6771E0EF}" type="parTrans" cxnId="{14D4E762-0727-4DA9-8956-401EB3270648}">
      <dgm:prSet/>
      <dgm:spPr/>
      <dgm:t>
        <a:bodyPr/>
        <a:lstStyle/>
        <a:p>
          <a:endParaRPr lang="en-US"/>
        </a:p>
      </dgm:t>
    </dgm:pt>
    <dgm:pt modelId="{8D7B6FED-21D8-4BE0-B653-D3EE874C74FE}" type="sibTrans" cxnId="{14D4E762-0727-4DA9-8956-401EB3270648}">
      <dgm:prSet/>
      <dgm:spPr/>
      <dgm:t>
        <a:bodyPr/>
        <a:lstStyle/>
        <a:p>
          <a:endParaRPr lang="en-US"/>
        </a:p>
      </dgm:t>
    </dgm:pt>
    <dgm:pt modelId="{56EFB488-3D72-4E5A-9EF5-F8A6E4DDE869}">
      <dgm:prSet custT="1"/>
      <dgm:spPr/>
      <dgm:t>
        <a:bodyPr/>
        <a:lstStyle/>
        <a:p>
          <a:pPr rtl="0"/>
          <a:r>
            <a:rPr lang="zh-CN" altLang="en-US" sz="1200" baseline="0" noProof="0" smtClean="0">
              <a:latin typeface="Arial" pitchFamily="34" charset="0"/>
              <a:ea typeface="DFHeiW5-GB" pitchFamily="49" charset="-122"/>
            </a:rPr>
            <a:t>虚拟机管理</a:t>
          </a:r>
          <a:endParaRPr lang="zh-CN" altLang="en-US" sz="1200" baseline="0" noProof="0">
            <a:latin typeface="Arial" pitchFamily="34" charset="0"/>
            <a:ea typeface="DFHeiW5-GB" pitchFamily="49" charset="-122"/>
          </a:endParaRPr>
        </a:p>
      </dgm:t>
    </dgm:pt>
    <dgm:pt modelId="{052DA729-5B40-4492-AD2A-84C8E561D824}" type="parTrans" cxnId="{1462D210-1C97-40F2-8922-7024D3205226}">
      <dgm:prSet/>
      <dgm:spPr/>
      <dgm:t>
        <a:bodyPr/>
        <a:lstStyle/>
        <a:p>
          <a:endParaRPr lang="en-US"/>
        </a:p>
      </dgm:t>
    </dgm:pt>
    <dgm:pt modelId="{18503E69-8776-4469-9F2F-14D0D121A6E9}" type="sibTrans" cxnId="{1462D210-1C97-40F2-8922-7024D3205226}">
      <dgm:prSet/>
      <dgm:spPr/>
      <dgm:t>
        <a:bodyPr/>
        <a:lstStyle/>
        <a:p>
          <a:endParaRPr lang="en-US"/>
        </a:p>
      </dgm:t>
    </dgm:pt>
    <dgm:pt modelId="{05CF4C47-BB13-4829-90A1-EC0727DA2513}">
      <dgm:prSet custT="1"/>
      <dgm:spPr/>
      <dgm:t>
        <a:bodyPr/>
        <a:lstStyle/>
        <a:p>
          <a:pPr rtl="0"/>
          <a:r>
            <a:rPr lang="en-US" altLang="zh-CN" sz="1200" dirty="0" smtClean="0">
              <a:ea typeface="华康黑体W5"/>
            </a:rPr>
            <a:t>vSphere Update Manager </a:t>
          </a:r>
          <a:r>
            <a:rPr lang="zh-CN" altLang="en-US" sz="1200" smtClean="0">
              <a:latin typeface="华康黑体W5" pitchFamily="49" charset="-122"/>
              <a:ea typeface="华康黑体W5" pitchFamily="49" charset="-122"/>
            </a:rPr>
            <a:t>和主机维护</a:t>
          </a:r>
          <a:endParaRPr lang="zh-CN" altLang="en-US" sz="1200" b="0" baseline="0" noProof="0" dirty="0">
            <a:latin typeface="Arial" pitchFamily="34" charset="0"/>
            <a:ea typeface="DFHeiW5-GB" pitchFamily="49" charset="-122"/>
          </a:endParaRPr>
        </a:p>
      </dgm:t>
    </dgm:pt>
    <dgm:pt modelId="{FCD29D57-32B4-4D9B-B9D5-0B0A3FE500C9}" type="sibTrans" cxnId="{4AFB27FA-E8C0-4B3E-8521-03EB6AAF0538}">
      <dgm:prSet/>
      <dgm:spPr/>
      <dgm:t>
        <a:bodyPr/>
        <a:lstStyle/>
        <a:p>
          <a:endParaRPr lang="en-US"/>
        </a:p>
      </dgm:t>
    </dgm:pt>
    <dgm:pt modelId="{4E758880-78E5-4715-9F95-4DE8893D3C1D}" type="parTrans" cxnId="{4AFB27FA-E8C0-4B3E-8521-03EB6AAF0538}">
      <dgm:prSet/>
      <dgm:spPr/>
      <dgm:t>
        <a:bodyPr/>
        <a:lstStyle/>
        <a:p>
          <a:endParaRPr lang="en-US"/>
        </a:p>
      </dgm:t>
    </dgm:pt>
    <dgm:pt modelId="{CA4EF82C-F242-41D4-9236-369B892BE312}">
      <dgm:prSet custT="1"/>
      <dgm:spPr/>
      <dgm:t>
        <a:bodyPr/>
        <a:lstStyle/>
        <a:p>
          <a:pPr rtl="0"/>
          <a:r>
            <a:rPr lang="zh-CN" altLang="en-US" sz="1200" b="0" baseline="0" noProof="0" smtClean="0">
              <a:latin typeface="Arial" pitchFamily="34" charset="0"/>
              <a:ea typeface="DFHeiW5-GB" pitchFamily="49" charset="-122"/>
            </a:rPr>
            <a:t>主机可扩展性</a:t>
          </a:r>
          <a:endParaRPr lang="zh-CN" altLang="en-US" sz="1200" b="0" baseline="0" noProof="0">
            <a:latin typeface="Arial" pitchFamily="34" charset="0"/>
            <a:ea typeface="DFHeiW5-GB" pitchFamily="49" charset="-122"/>
          </a:endParaRPr>
        </a:p>
      </dgm:t>
    </dgm:pt>
    <dgm:pt modelId="{F00CA7C6-4E2F-46CB-B7F0-338B5AC77392}" type="sibTrans" cxnId="{29BFF137-C74F-4426-8B69-BC1196EC87E5}">
      <dgm:prSet/>
      <dgm:spPr/>
      <dgm:t>
        <a:bodyPr/>
        <a:lstStyle/>
        <a:p>
          <a:endParaRPr lang="en-US"/>
        </a:p>
      </dgm:t>
    </dgm:pt>
    <dgm:pt modelId="{EDE6AA22-65E1-4AB0-968B-788C78C4468C}" type="parTrans" cxnId="{29BFF137-C74F-4426-8B69-BC1196EC87E5}">
      <dgm:prSet/>
      <dgm:spPr/>
      <dgm:t>
        <a:bodyPr/>
        <a:lstStyle/>
        <a:p>
          <a:endParaRPr lang="en-US"/>
        </a:p>
      </dgm:t>
    </dgm:pt>
    <dgm:pt modelId="{0F0F5A38-0027-474C-BA26-9EB3C103172C}">
      <dgm:prSet custT="1"/>
      <dgm:spPr/>
      <dgm:t>
        <a:bodyPr/>
        <a:lstStyle/>
        <a:p>
          <a:pPr rtl="0"/>
          <a:r>
            <a:rPr lang="en-US" altLang="zh-CN" sz="1200" baseline="0" noProof="0" smtClean="0">
              <a:latin typeface="Arial" pitchFamily="34" charset="0"/>
              <a:ea typeface="DFHeiW5-GB" pitchFamily="49" charset="-122"/>
            </a:rPr>
            <a:t>High Availability </a:t>
          </a:r>
          <a:r>
            <a:rPr lang="zh-CN" altLang="en-US" sz="1200" baseline="0" noProof="0" smtClean="0">
              <a:latin typeface="Arial" pitchFamily="34" charset="0"/>
              <a:ea typeface="DFHeiW5-GB" pitchFamily="49" charset="-122"/>
            </a:rPr>
            <a:t>和 </a:t>
          </a:r>
          <a:r>
            <a:rPr lang="en-US" altLang="zh-CN" sz="1200" baseline="0" noProof="0" smtClean="0">
              <a:latin typeface="Arial" pitchFamily="34" charset="0"/>
              <a:ea typeface="DFHeiW5-GB" pitchFamily="49" charset="-122"/>
            </a:rPr>
            <a:t>Fault Tolerance</a:t>
          </a:r>
          <a:endParaRPr lang="zh-CN" altLang="en-US" sz="1200" baseline="0" noProof="0">
            <a:latin typeface="Arial" pitchFamily="34" charset="0"/>
            <a:ea typeface="DFHeiW5-GB" pitchFamily="49" charset="-122"/>
          </a:endParaRPr>
        </a:p>
      </dgm:t>
    </dgm:pt>
    <dgm:pt modelId="{66B53BF7-0AC5-4F05-B70A-4B2B0492460B}" type="sibTrans" cxnId="{ECFD5A33-2B6D-4421-A99D-7AD21A5AA665}">
      <dgm:prSet/>
      <dgm:spPr/>
      <dgm:t>
        <a:bodyPr/>
        <a:lstStyle/>
        <a:p>
          <a:endParaRPr lang="en-US"/>
        </a:p>
      </dgm:t>
    </dgm:pt>
    <dgm:pt modelId="{B394E3C5-3784-4528-9C10-4446C1409CCB}" type="parTrans" cxnId="{ECFD5A33-2B6D-4421-A99D-7AD21A5AA665}">
      <dgm:prSet/>
      <dgm:spPr/>
      <dgm:t>
        <a:bodyPr/>
        <a:lstStyle/>
        <a:p>
          <a:endParaRPr lang="en-US"/>
        </a:p>
      </dgm:t>
    </dgm:pt>
    <dgm:pt modelId="{7450D373-7E79-4F82-9A64-4AA38A1DA129}">
      <dgm:prSet custT="1"/>
      <dgm:spPr/>
      <dgm:t>
        <a:bodyPr/>
        <a:lstStyle/>
        <a:p>
          <a:r>
            <a:rPr lang="zh-CN" altLang="en-US" sz="1200" baseline="0" noProof="0" dirty="0" smtClean="0">
              <a:latin typeface="Arial" pitchFamily="34" charset="0"/>
              <a:ea typeface="DFHeiW5-GB" pitchFamily="49" charset="-122"/>
            </a:rPr>
            <a:t>安装 </a:t>
          </a:r>
          <a:r>
            <a:rPr lang="en-US" altLang="zh-CN" sz="1200" baseline="0" noProof="0" dirty="0" smtClean="0">
              <a:latin typeface="Arial" pitchFamily="34" charset="0"/>
              <a:ea typeface="DFHeiW5-GB" pitchFamily="49" charset="-122"/>
            </a:rPr>
            <a:t>vSphere </a:t>
          </a:r>
          <a:r>
            <a:rPr lang="zh-CN" altLang="en-US" sz="1200" baseline="0" noProof="0" dirty="0" smtClean="0">
              <a:latin typeface="Arial" pitchFamily="34" charset="0"/>
              <a:ea typeface="DFHeiW5-GB" pitchFamily="49" charset="-122"/>
            </a:rPr>
            <a:t>组件</a:t>
          </a:r>
          <a:endParaRPr lang="zh-CN" altLang="en-US" sz="1200" baseline="0" noProof="0" dirty="0">
            <a:latin typeface="Arial" pitchFamily="34" charset="0"/>
            <a:ea typeface="DFHeiW5-GB" pitchFamily="49" charset="-122"/>
          </a:endParaRPr>
        </a:p>
      </dgm:t>
    </dgm:pt>
    <dgm:pt modelId="{E65DED6B-77DD-46CF-9BA8-C4AE92754C6A}" type="parTrans" cxnId="{57D1B919-E216-4483-95DD-13674BFF039A}">
      <dgm:prSet/>
      <dgm:spPr/>
      <dgm:t>
        <a:bodyPr/>
        <a:lstStyle/>
        <a:p>
          <a:endParaRPr lang="en-US"/>
        </a:p>
      </dgm:t>
    </dgm:pt>
    <dgm:pt modelId="{3B642A92-6DC2-4A44-B225-4BD8F116E5CF}" type="sibTrans" cxnId="{57D1B919-E216-4483-95DD-13674BFF039A}">
      <dgm:prSet/>
      <dgm:spPr/>
      <dgm:t>
        <a:bodyPr/>
        <a:lstStyle/>
        <a:p>
          <a:endParaRPr lang="en-US"/>
        </a:p>
      </dgm:t>
    </dgm:pt>
    <dgm:pt modelId="{612D5DBA-63CE-4934-94AA-6C2E63A04090}">
      <dgm:prSet custT="1"/>
      <dgm:spPr/>
      <dgm:t>
        <a:bodyPr/>
        <a:lstStyle/>
        <a:p>
          <a:pPr rtl="0"/>
          <a:r>
            <a:rPr lang="zh-CN" altLang="en-US" sz="1200" baseline="0" noProof="0" smtClean="0">
              <a:latin typeface="Arial" pitchFamily="34" charset="0"/>
              <a:ea typeface="DFHeiW5-GB" pitchFamily="49" charset="-122"/>
            </a:rPr>
            <a:t>资源管理和监控</a:t>
          </a:r>
          <a:endParaRPr lang="zh-CN" altLang="en-US" sz="1200" baseline="0" noProof="0">
            <a:latin typeface="Arial" pitchFamily="34" charset="0"/>
            <a:ea typeface="DFHeiW5-GB" pitchFamily="49" charset="-122"/>
          </a:endParaRPr>
        </a:p>
      </dgm:t>
    </dgm:pt>
    <dgm:pt modelId="{E605C3A3-B57A-45DD-AB36-8C34AB4CC25B}" type="sibTrans" cxnId="{0082459C-7DE4-45BD-8CAC-B07FF7560E9E}">
      <dgm:prSet/>
      <dgm:spPr/>
      <dgm:t>
        <a:bodyPr/>
        <a:lstStyle/>
        <a:p>
          <a:endParaRPr lang="en-US"/>
        </a:p>
      </dgm:t>
    </dgm:pt>
    <dgm:pt modelId="{535537E2-37A8-4B96-911C-C91CF5F53485}" type="parTrans" cxnId="{0082459C-7DE4-45BD-8CAC-B07FF7560E9E}">
      <dgm:prSet/>
      <dgm:spPr/>
      <dgm:t>
        <a:bodyPr/>
        <a:lstStyle/>
        <a:p>
          <a:endParaRPr lang="en-US"/>
        </a:p>
      </dgm:t>
    </dgm:pt>
    <dgm:pt modelId="{9AF63CF4-649C-47C9-A933-1310616162EE}">
      <dgm:prSet custT="1"/>
      <dgm:spPr/>
      <dgm:t>
        <a:bodyPr/>
        <a:lstStyle/>
        <a:p>
          <a:pPr rtl="0"/>
          <a:endParaRPr lang="zh-CN" altLang="en-US" sz="1200" baseline="0" noProof="0">
            <a:latin typeface="Arial" pitchFamily="34" charset="0"/>
            <a:ea typeface="DFHeiW5-GB" pitchFamily="49" charset="-122"/>
          </a:endParaRPr>
        </a:p>
      </dgm:t>
    </dgm:pt>
    <dgm:pt modelId="{9224041E-308A-4059-B55A-0C0E1990C314}" type="parTrans" cxnId="{62049D29-1F0C-4FEC-B6A9-5905A7735318}">
      <dgm:prSet/>
      <dgm:spPr/>
      <dgm:t>
        <a:bodyPr/>
        <a:lstStyle/>
        <a:p>
          <a:endParaRPr lang="en-US"/>
        </a:p>
      </dgm:t>
    </dgm:pt>
    <dgm:pt modelId="{947622A7-A7BA-4642-AC57-8EE7F7E6B154}" type="sibTrans" cxnId="{62049D29-1F0C-4FEC-B6A9-5905A7735318}">
      <dgm:prSet/>
      <dgm:spPr/>
      <dgm:t>
        <a:bodyPr/>
        <a:lstStyle/>
        <a:p>
          <a:endParaRPr lang="en-US"/>
        </a:p>
      </dgm:t>
    </dgm:pt>
    <dgm:pt modelId="{01ADE57B-8F50-42A9-81BF-D461CE81188D}" type="pres">
      <dgm:prSet presAssocID="{E24377FD-AA31-4820-88ED-7BD398AF9364}" presName="theList" presStyleCnt="0">
        <dgm:presLayoutVars>
          <dgm:dir/>
          <dgm:animLvl val="lvl"/>
          <dgm:resizeHandles val="exact"/>
        </dgm:presLayoutVars>
      </dgm:prSet>
      <dgm:spPr/>
      <dgm:t>
        <a:bodyPr/>
        <a:lstStyle/>
        <a:p>
          <a:endParaRPr lang="en-US"/>
        </a:p>
      </dgm:t>
    </dgm:pt>
    <dgm:pt modelId="{1C8F20CF-E7D1-4E2E-BD89-23C3962A9A72}" type="pres">
      <dgm:prSet presAssocID="{267D1009-3864-4A15-AC8A-807BDA07319B}" presName="compNode" presStyleCnt="0"/>
      <dgm:spPr/>
      <dgm:t>
        <a:bodyPr/>
        <a:lstStyle/>
        <a:p>
          <a:endParaRPr lang="en-US"/>
        </a:p>
      </dgm:t>
    </dgm:pt>
    <dgm:pt modelId="{9E2EF594-B5D2-4060-A930-BE45138EA429}" type="pres">
      <dgm:prSet presAssocID="{267D1009-3864-4A15-AC8A-807BDA07319B}" presName="aNode" presStyleLbl="bgShp" presStyleIdx="0" presStyleCnt="2" custScaleY="81834" custLinFactNeighborX="1960"/>
      <dgm:spPr/>
      <dgm:t>
        <a:bodyPr/>
        <a:lstStyle/>
        <a:p>
          <a:endParaRPr lang="en-US"/>
        </a:p>
      </dgm:t>
    </dgm:pt>
    <dgm:pt modelId="{13A75760-2E17-424F-BB0F-DF580736D5D7}" type="pres">
      <dgm:prSet presAssocID="{267D1009-3864-4A15-AC8A-807BDA07319B}" presName="textNode" presStyleLbl="bgShp" presStyleIdx="0" presStyleCnt="2"/>
      <dgm:spPr/>
      <dgm:t>
        <a:bodyPr/>
        <a:lstStyle/>
        <a:p>
          <a:endParaRPr lang="en-US"/>
        </a:p>
      </dgm:t>
    </dgm:pt>
    <dgm:pt modelId="{13667B1E-CC56-407C-ABF1-F4F607B23CE1}" type="pres">
      <dgm:prSet presAssocID="{267D1009-3864-4A15-AC8A-807BDA07319B}" presName="compChildNode" presStyleCnt="0"/>
      <dgm:spPr/>
      <dgm:t>
        <a:bodyPr/>
        <a:lstStyle/>
        <a:p>
          <a:endParaRPr lang="en-US"/>
        </a:p>
      </dgm:t>
    </dgm:pt>
    <dgm:pt modelId="{09412093-F13F-40B8-A7DC-F6A0CEB58122}" type="pres">
      <dgm:prSet presAssocID="{267D1009-3864-4A15-AC8A-807BDA07319B}" presName="theInnerList" presStyleCnt="0"/>
      <dgm:spPr/>
      <dgm:t>
        <a:bodyPr/>
        <a:lstStyle/>
        <a:p>
          <a:endParaRPr lang="en-US"/>
        </a:p>
      </dgm:t>
    </dgm:pt>
    <dgm:pt modelId="{74C99D3E-F3FD-432C-8BE9-5BAE6A255D5E}" type="pres">
      <dgm:prSet presAssocID="{1EB633A4-C5A4-4B8B-A319-F5D6718069B8}" presName="childNode" presStyleLbl="node1" presStyleIdx="0" presStyleCnt="12" custLinFactY="-140578" custLinFactNeighborY="-200000">
        <dgm:presLayoutVars>
          <dgm:bulletEnabled val="1"/>
        </dgm:presLayoutVars>
      </dgm:prSet>
      <dgm:spPr/>
      <dgm:t>
        <a:bodyPr/>
        <a:lstStyle/>
        <a:p>
          <a:endParaRPr lang="en-US"/>
        </a:p>
      </dgm:t>
    </dgm:pt>
    <dgm:pt modelId="{B73E4B79-CF7F-4082-8BF2-E9D60D871FD2}" type="pres">
      <dgm:prSet presAssocID="{1EB633A4-C5A4-4B8B-A319-F5D6718069B8}" presName="aSpace2" presStyleCnt="0"/>
      <dgm:spPr/>
      <dgm:t>
        <a:bodyPr/>
        <a:lstStyle/>
        <a:p>
          <a:endParaRPr lang="en-US"/>
        </a:p>
      </dgm:t>
    </dgm:pt>
    <dgm:pt modelId="{71787B42-9A3E-4626-8534-106FFF4AB4EE}" type="pres">
      <dgm:prSet presAssocID="{C88BF25D-8C4B-4930-B5A8-0AAB0B6C2F61}" presName="childNode" presStyleLbl="node1" presStyleIdx="1" presStyleCnt="12" custLinFactY="-140578" custLinFactNeighborY="-200000">
        <dgm:presLayoutVars>
          <dgm:bulletEnabled val="1"/>
        </dgm:presLayoutVars>
      </dgm:prSet>
      <dgm:spPr/>
      <dgm:t>
        <a:bodyPr/>
        <a:lstStyle/>
        <a:p>
          <a:endParaRPr lang="en-US"/>
        </a:p>
      </dgm:t>
    </dgm:pt>
    <dgm:pt modelId="{AD804050-55CA-48DD-8682-47FFA282128B}" type="pres">
      <dgm:prSet presAssocID="{C88BF25D-8C4B-4930-B5A8-0AAB0B6C2F61}" presName="aSpace2" presStyleCnt="0"/>
      <dgm:spPr/>
      <dgm:t>
        <a:bodyPr/>
        <a:lstStyle/>
        <a:p>
          <a:endParaRPr lang="en-US"/>
        </a:p>
      </dgm:t>
    </dgm:pt>
    <dgm:pt modelId="{FB61E668-CF29-4EA7-BF70-43F875583291}" type="pres">
      <dgm:prSet presAssocID="{D40C261D-8AAB-4F8C-B219-C19C43FD613F}" presName="childNode" presStyleLbl="node1" presStyleIdx="2" presStyleCnt="12" custLinFactY="-140578" custLinFactNeighborY="-200000">
        <dgm:presLayoutVars>
          <dgm:bulletEnabled val="1"/>
        </dgm:presLayoutVars>
      </dgm:prSet>
      <dgm:spPr/>
      <dgm:t>
        <a:bodyPr/>
        <a:lstStyle/>
        <a:p>
          <a:endParaRPr lang="en-US"/>
        </a:p>
      </dgm:t>
    </dgm:pt>
    <dgm:pt modelId="{085949B1-DC87-4FF0-B3A2-BEC04CFA0444}" type="pres">
      <dgm:prSet presAssocID="{D40C261D-8AAB-4F8C-B219-C19C43FD613F}" presName="aSpace2" presStyleCnt="0"/>
      <dgm:spPr/>
      <dgm:t>
        <a:bodyPr/>
        <a:lstStyle/>
        <a:p>
          <a:endParaRPr lang="en-US"/>
        </a:p>
      </dgm:t>
    </dgm:pt>
    <dgm:pt modelId="{7EC84BC9-698F-4BD5-948B-667BC6538C84}" type="pres">
      <dgm:prSet presAssocID="{2815E0BB-3C06-4C12-BE87-BD6F5EBA7935}" presName="childNode" presStyleLbl="node1" presStyleIdx="3" presStyleCnt="12" custLinFactY="-140578" custLinFactNeighborY="-200000">
        <dgm:presLayoutVars>
          <dgm:bulletEnabled val="1"/>
        </dgm:presLayoutVars>
      </dgm:prSet>
      <dgm:spPr/>
      <dgm:t>
        <a:bodyPr/>
        <a:lstStyle/>
        <a:p>
          <a:endParaRPr lang="en-US"/>
        </a:p>
      </dgm:t>
    </dgm:pt>
    <dgm:pt modelId="{A3F1C8AF-DC57-461C-A593-B6AD38DF1804}" type="pres">
      <dgm:prSet presAssocID="{2815E0BB-3C06-4C12-BE87-BD6F5EBA7935}" presName="aSpace2" presStyleCnt="0"/>
      <dgm:spPr/>
      <dgm:t>
        <a:bodyPr/>
        <a:lstStyle/>
        <a:p>
          <a:endParaRPr lang="en-US"/>
        </a:p>
      </dgm:t>
    </dgm:pt>
    <dgm:pt modelId="{6E1EFE25-5840-4866-BD93-73F3492C35F8}" type="pres">
      <dgm:prSet presAssocID="{581BDAF4-300D-4CCA-A2CA-DBC07E4C1C34}" presName="childNode" presStyleLbl="node1" presStyleIdx="4" presStyleCnt="12" custLinFactY="-140578" custLinFactNeighborY="-200000">
        <dgm:presLayoutVars>
          <dgm:bulletEnabled val="1"/>
        </dgm:presLayoutVars>
      </dgm:prSet>
      <dgm:spPr/>
      <dgm:t>
        <a:bodyPr/>
        <a:lstStyle/>
        <a:p>
          <a:endParaRPr lang="en-US"/>
        </a:p>
      </dgm:t>
    </dgm:pt>
    <dgm:pt modelId="{5ACFF01A-6881-4AA7-B867-508AE35047EA}" type="pres">
      <dgm:prSet presAssocID="{581BDAF4-300D-4CCA-A2CA-DBC07E4C1C34}" presName="aSpace2" presStyleCnt="0"/>
      <dgm:spPr/>
      <dgm:t>
        <a:bodyPr/>
        <a:lstStyle/>
        <a:p>
          <a:endParaRPr lang="en-US"/>
        </a:p>
      </dgm:t>
    </dgm:pt>
    <dgm:pt modelId="{952BED0A-DD08-420B-A16D-ED7B7AF943E6}" type="pres">
      <dgm:prSet presAssocID="{6D22633C-C8C6-4AD7-B6A6-BCF11BB2723A}" presName="childNode" presStyleLbl="node1" presStyleIdx="5" presStyleCnt="12" custLinFactY="-140578" custLinFactNeighborY="-200000">
        <dgm:presLayoutVars>
          <dgm:bulletEnabled val="1"/>
        </dgm:presLayoutVars>
      </dgm:prSet>
      <dgm:spPr/>
      <dgm:t>
        <a:bodyPr/>
        <a:lstStyle/>
        <a:p>
          <a:endParaRPr lang="en-US"/>
        </a:p>
      </dgm:t>
    </dgm:pt>
    <dgm:pt modelId="{B8E333AC-2246-43A8-9C97-638907451E57}" type="pres">
      <dgm:prSet presAssocID="{6D22633C-C8C6-4AD7-B6A6-BCF11BB2723A}" presName="aSpace2" presStyleCnt="0"/>
      <dgm:spPr/>
      <dgm:t>
        <a:bodyPr/>
        <a:lstStyle/>
        <a:p>
          <a:endParaRPr lang="en-US"/>
        </a:p>
      </dgm:t>
    </dgm:pt>
    <dgm:pt modelId="{A03456B9-5588-41C9-B6CD-9F469F468382}" type="pres">
      <dgm:prSet presAssocID="{56EFB488-3D72-4E5A-9EF5-F8A6E4DDE869}" presName="childNode" presStyleLbl="node1" presStyleIdx="6" presStyleCnt="12" custLinFactY="-140578" custLinFactNeighborY="-200000">
        <dgm:presLayoutVars>
          <dgm:bulletEnabled val="1"/>
        </dgm:presLayoutVars>
      </dgm:prSet>
      <dgm:spPr/>
      <dgm:t>
        <a:bodyPr/>
        <a:lstStyle/>
        <a:p>
          <a:endParaRPr lang="en-US"/>
        </a:p>
      </dgm:t>
    </dgm:pt>
    <dgm:pt modelId="{5FF52E6A-01F7-4126-98AD-C5FFCF33DF57}" type="pres">
      <dgm:prSet presAssocID="{267D1009-3864-4A15-AC8A-807BDA07319B}" presName="aSpace" presStyleCnt="0"/>
      <dgm:spPr/>
      <dgm:t>
        <a:bodyPr/>
        <a:lstStyle/>
        <a:p>
          <a:endParaRPr lang="en-US"/>
        </a:p>
      </dgm:t>
    </dgm:pt>
    <dgm:pt modelId="{211951DE-7AA7-497F-9CAB-DC0AE6CC1AA8}" type="pres">
      <dgm:prSet presAssocID="{9AF63CF4-649C-47C9-A933-1310616162EE}" presName="compNode" presStyleCnt="0"/>
      <dgm:spPr/>
    </dgm:pt>
    <dgm:pt modelId="{7FCB9F24-3952-4CB8-BBAF-CBE50DF1FC91}" type="pres">
      <dgm:prSet presAssocID="{9AF63CF4-649C-47C9-A933-1310616162EE}" presName="aNode" presStyleLbl="bgShp" presStyleIdx="1" presStyleCnt="2" custScaleY="82828" custLinFactNeighborX="1960"/>
      <dgm:spPr/>
      <dgm:t>
        <a:bodyPr/>
        <a:lstStyle/>
        <a:p>
          <a:endParaRPr lang="en-US"/>
        </a:p>
      </dgm:t>
    </dgm:pt>
    <dgm:pt modelId="{6D6FBF55-485D-4305-BC1F-BA2124541E05}" type="pres">
      <dgm:prSet presAssocID="{9AF63CF4-649C-47C9-A933-1310616162EE}" presName="textNode" presStyleLbl="bgShp" presStyleIdx="1" presStyleCnt="2"/>
      <dgm:spPr/>
      <dgm:t>
        <a:bodyPr/>
        <a:lstStyle/>
        <a:p>
          <a:endParaRPr lang="en-US"/>
        </a:p>
      </dgm:t>
    </dgm:pt>
    <dgm:pt modelId="{66041112-4FCA-4278-8AC6-D44547AF749F}" type="pres">
      <dgm:prSet presAssocID="{9AF63CF4-649C-47C9-A933-1310616162EE}" presName="compChildNode" presStyleCnt="0"/>
      <dgm:spPr/>
    </dgm:pt>
    <dgm:pt modelId="{160FE45B-453D-40B4-BB7D-90CD15F92193}" type="pres">
      <dgm:prSet presAssocID="{9AF63CF4-649C-47C9-A933-1310616162EE}" presName="theInnerList" presStyleCnt="0"/>
      <dgm:spPr/>
    </dgm:pt>
    <dgm:pt modelId="{A4B5CC3B-FB6E-4F7E-BF54-71E51A4EC894}" type="pres">
      <dgm:prSet presAssocID="{612D5DBA-63CE-4934-94AA-6C2E63A04090}" presName="childNode" presStyleLbl="node1" presStyleIdx="7" presStyleCnt="12" custScaleY="89043" custLinFactY="-82981" custLinFactNeighborY="-100000">
        <dgm:presLayoutVars>
          <dgm:bulletEnabled val="1"/>
        </dgm:presLayoutVars>
      </dgm:prSet>
      <dgm:spPr/>
      <dgm:t>
        <a:bodyPr/>
        <a:lstStyle/>
        <a:p>
          <a:endParaRPr lang="en-US"/>
        </a:p>
      </dgm:t>
    </dgm:pt>
    <dgm:pt modelId="{252D1E16-BF97-4102-BC88-6CB69C1AF920}" type="pres">
      <dgm:prSet presAssocID="{612D5DBA-63CE-4934-94AA-6C2E63A04090}" presName="aSpace2" presStyleCnt="0"/>
      <dgm:spPr/>
      <dgm:t>
        <a:bodyPr/>
        <a:lstStyle/>
        <a:p>
          <a:endParaRPr lang="en-US"/>
        </a:p>
      </dgm:t>
    </dgm:pt>
    <dgm:pt modelId="{A9037C78-A7AB-49CE-B552-A3325DEB035A}" type="pres">
      <dgm:prSet presAssocID="{0F0F5A38-0027-474C-BA26-9EB3C103172C}" presName="childNode" presStyleLbl="node1" presStyleIdx="8" presStyleCnt="12" custScaleY="89043" custLinFactY="-88087" custLinFactNeighborY="-100000">
        <dgm:presLayoutVars>
          <dgm:bulletEnabled val="1"/>
        </dgm:presLayoutVars>
      </dgm:prSet>
      <dgm:spPr/>
      <dgm:t>
        <a:bodyPr/>
        <a:lstStyle/>
        <a:p>
          <a:endParaRPr lang="en-US"/>
        </a:p>
      </dgm:t>
    </dgm:pt>
    <dgm:pt modelId="{B8B5D7F6-52DD-4355-ACD3-9C9582582D6B}" type="pres">
      <dgm:prSet presAssocID="{0F0F5A38-0027-474C-BA26-9EB3C103172C}" presName="aSpace2" presStyleCnt="0"/>
      <dgm:spPr/>
      <dgm:t>
        <a:bodyPr/>
        <a:lstStyle/>
        <a:p>
          <a:endParaRPr lang="en-US"/>
        </a:p>
      </dgm:t>
    </dgm:pt>
    <dgm:pt modelId="{58203B16-ECD5-45C2-AB84-CB4EF99A3C21}" type="pres">
      <dgm:prSet presAssocID="{CA4EF82C-F242-41D4-9236-369B892BE312}" presName="childNode" presStyleLbl="node1" presStyleIdx="9" presStyleCnt="12" custScaleY="89043" custLinFactY="-88087" custLinFactNeighborY="-100000">
        <dgm:presLayoutVars>
          <dgm:bulletEnabled val="1"/>
        </dgm:presLayoutVars>
      </dgm:prSet>
      <dgm:spPr/>
      <dgm:t>
        <a:bodyPr/>
        <a:lstStyle/>
        <a:p>
          <a:endParaRPr lang="en-US"/>
        </a:p>
      </dgm:t>
    </dgm:pt>
    <dgm:pt modelId="{12FEBE5C-8391-4B48-9F1C-57A9A4C69453}" type="pres">
      <dgm:prSet presAssocID="{CA4EF82C-F242-41D4-9236-369B892BE312}" presName="aSpace2" presStyleCnt="0"/>
      <dgm:spPr/>
      <dgm:t>
        <a:bodyPr/>
        <a:lstStyle/>
        <a:p>
          <a:endParaRPr lang="en-US"/>
        </a:p>
      </dgm:t>
    </dgm:pt>
    <dgm:pt modelId="{95BC134E-0D9F-4B12-8B76-BBD5922793A5}" type="pres">
      <dgm:prSet presAssocID="{05CF4C47-BB13-4829-90A1-EC0727DA2513}" presName="childNode" presStyleLbl="node1" presStyleIdx="10" presStyleCnt="12" custScaleY="89043" custLinFactY="-88087" custLinFactNeighborY="-100000">
        <dgm:presLayoutVars>
          <dgm:bulletEnabled val="1"/>
        </dgm:presLayoutVars>
      </dgm:prSet>
      <dgm:spPr/>
      <dgm:t>
        <a:bodyPr/>
        <a:lstStyle/>
        <a:p>
          <a:endParaRPr lang="en-US"/>
        </a:p>
      </dgm:t>
    </dgm:pt>
    <dgm:pt modelId="{D8B1BE16-AF05-42BD-B3F0-6A7D5BB7A073}" type="pres">
      <dgm:prSet presAssocID="{05CF4C47-BB13-4829-90A1-EC0727DA2513}" presName="aSpace2" presStyleCnt="0"/>
      <dgm:spPr/>
    </dgm:pt>
    <dgm:pt modelId="{79E988E0-FAB2-4261-9ECA-BF8AE5C11F09}" type="pres">
      <dgm:prSet presAssocID="{7450D373-7E79-4F82-9A64-4AA38A1DA129}" presName="childNode" presStyleLbl="node1" presStyleIdx="11" presStyleCnt="12" custScaleY="89043" custLinFactY="-93471" custLinFactNeighborX="538" custLinFactNeighborY="-100000">
        <dgm:presLayoutVars>
          <dgm:bulletEnabled val="1"/>
        </dgm:presLayoutVars>
      </dgm:prSet>
      <dgm:spPr/>
      <dgm:t>
        <a:bodyPr/>
        <a:lstStyle/>
        <a:p>
          <a:endParaRPr lang="en-US"/>
        </a:p>
      </dgm:t>
    </dgm:pt>
  </dgm:ptLst>
  <dgm:cxnLst>
    <dgm:cxn modelId="{3D6ACBC5-1467-4868-871E-87FA82310752}" srcId="{267D1009-3864-4A15-AC8A-807BDA07319B}" destId="{2815E0BB-3C06-4C12-BE87-BD6F5EBA7935}" srcOrd="3" destOrd="0" parTransId="{443B972E-5BF3-4753-A205-3BA0963F6DFF}" sibTransId="{4EE28D93-8375-48E5-B506-A0FC0CD7B246}"/>
    <dgm:cxn modelId="{36DADA77-EC77-4CB1-A49C-0271313D75A2}" type="presOf" srcId="{581BDAF4-300D-4CCA-A2CA-DBC07E4C1C34}" destId="{6E1EFE25-5840-4866-BD93-73F3492C35F8}" srcOrd="0" destOrd="0" presId="urn:microsoft.com/office/officeart/2005/8/layout/lProcess2"/>
    <dgm:cxn modelId="{D1DB9BE4-A205-456C-88B9-86DF217CAF9C}" srcId="{267D1009-3864-4A15-AC8A-807BDA07319B}" destId="{1EB633A4-C5A4-4B8B-A319-F5D6718069B8}" srcOrd="0" destOrd="0" parTransId="{61D43C2E-8157-45A0-9C58-E7147CFFC996}" sibTransId="{C2EA4E02-3D0D-476F-9759-9FD7D4D49BA5}"/>
    <dgm:cxn modelId="{89E803FC-7248-416F-B6A2-84BD8F2082FA}" type="presOf" srcId="{2815E0BB-3C06-4C12-BE87-BD6F5EBA7935}" destId="{7EC84BC9-698F-4BD5-948B-667BC6538C84}" srcOrd="0" destOrd="0" presId="urn:microsoft.com/office/officeart/2005/8/layout/lProcess2"/>
    <dgm:cxn modelId="{AC5D7110-0A43-4110-9A66-562DBB5C87C9}" type="presOf" srcId="{612D5DBA-63CE-4934-94AA-6C2E63A04090}" destId="{A4B5CC3B-FB6E-4F7E-BF54-71E51A4EC894}" srcOrd="0" destOrd="0" presId="urn:microsoft.com/office/officeart/2005/8/layout/lProcess2"/>
    <dgm:cxn modelId="{BAD901AA-28B0-40F9-A33D-3D9BC5A15AE6}" type="presOf" srcId="{56EFB488-3D72-4E5A-9EF5-F8A6E4DDE869}" destId="{A03456B9-5588-41C9-B6CD-9F469F468382}" srcOrd="0" destOrd="0" presId="urn:microsoft.com/office/officeart/2005/8/layout/lProcess2"/>
    <dgm:cxn modelId="{6CCE661E-364A-4B7B-98D7-85BF9EAFAA93}" type="presOf" srcId="{7450D373-7E79-4F82-9A64-4AA38A1DA129}" destId="{79E988E0-FAB2-4261-9ECA-BF8AE5C11F09}" srcOrd="0" destOrd="0" presId="urn:microsoft.com/office/officeart/2005/8/layout/lProcess2"/>
    <dgm:cxn modelId="{A4D56781-0DCE-4DEB-8152-99C70972100F}" type="presOf" srcId="{D40C261D-8AAB-4F8C-B219-C19C43FD613F}" destId="{FB61E668-CF29-4EA7-BF70-43F875583291}" srcOrd="0" destOrd="0" presId="urn:microsoft.com/office/officeart/2005/8/layout/lProcess2"/>
    <dgm:cxn modelId="{4AFB27FA-E8C0-4B3E-8521-03EB6AAF0538}" srcId="{9AF63CF4-649C-47C9-A933-1310616162EE}" destId="{05CF4C47-BB13-4829-90A1-EC0727DA2513}" srcOrd="3" destOrd="0" parTransId="{4E758880-78E5-4715-9F95-4DE8893D3C1D}" sibTransId="{FCD29D57-32B4-4D9B-B9D5-0B0A3FE500C9}"/>
    <dgm:cxn modelId="{BC225ABE-9A58-4EBC-9491-773F442C0925}" type="presOf" srcId="{CA4EF82C-F242-41D4-9236-369B892BE312}" destId="{58203B16-ECD5-45C2-AB84-CB4EF99A3C21}" srcOrd="0" destOrd="0" presId="urn:microsoft.com/office/officeart/2005/8/layout/lProcess2"/>
    <dgm:cxn modelId="{6E8ACA0D-F33A-446D-8F12-4DC34B9559FD}" type="presOf" srcId="{05CF4C47-BB13-4829-90A1-EC0727DA2513}" destId="{95BC134E-0D9F-4B12-8B76-BBD5922793A5}" srcOrd="0" destOrd="0" presId="urn:microsoft.com/office/officeart/2005/8/layout/lProcess2"/>
    <dgm:cxn modelId="{47F03500-87AF-40DB-9F03-4BA78551A40F}" type="presOf" srcId="{0F0F5A38-0027-474C-BA26-9EB3C103172C}" destId="{A9037C78-A7AB-49CE-B552-A3325DEB035A}" srcOrd="0" destOrd="0" presId="urn:microsoft.com/office/officeart/2005/8/layout/lProcess2"/>
    <dgm:cxn modelId="{5DCC35FD-D89C-42FF-8E38-24ACD3908E1F}" type="presOf" srcId="{267D1009-3864-4A15-AC8A-807BDA07319B}" destId="{9E2EF594-B5D2-4060-A930-BE45138EA429}" srcOrd="0" destOrd="0" presId="urn:microsoft.com/office/officeart/2005/8/layout/lProcess2"/>
    <dgm:cxn modelId="{96139A76-867B-4CB1-8B5F-259FBDF777AC}" srcId="{267D1009-3864-4A15-AC8A-807BDA07319B}" destId="{D40C261D-8AAB-4F8C-B219-C19C43FD613F}" srcOrd="2" destOrd="0" parTransId="{FE8C48A5-3B9F-4F12-82D7-807588DDC79D}" sibTransId="{46A19629-0C75-4518-8829-471B37257221}"/>
    <dgm:cxn modelId="{29BFF137-C74F-4426-8B69-BC1196EC87E5}" srcId="{9AF63CF4-649C-47C9-A933-1310616162EE}" destId="{CA4EF82C-F242-41D4-9236-369B892BE312}" srcOrd="2" destOrd="0" parTransId="{EDE6AA22-65E1-4AB0-968B-788C78C4468C}" sibTransId="{F00CA7C6-4E2F-46CB-B7F0-338B5AC77392}"/>
    <dgm:cxn modelId="{57D1B919-E216-4483-95DD-13674BFF039A}" srcId="{9AF63CF4-649C-47C9-A933-1310616162EE}" destId="{7450D373-7E79-4F82-9A64-4AA38A1DA129}" srcOrd="4" destOrd="0" parTransId="{E65DED6B-77DD-46CF-9BA8-C4AE92754C6A}" sibTransId="{3B642A92-6DC2-4A44-B225-4BD8F116E5CF}"/>
    <dgm:cxn modelId="{CC37928B-26D5-4520-BCC1-1E863689E1D7}" srcId="{E24377FD-AA31-4820-88ED-7BD398AF9364}" destId="{267D1009-3864-4A15-AC8A-807BDA07319B}" srcOrd="0" destOrd="0" parTransId="{8FC95F76-7A74-43DE-9124-25A10DC095D5}" sibTransId="{5EF57A76-BCBE-4A75-B7D2-516E5CAC8ECE}"/>
    <dgm:cxn modelId="{EA9F49A3-F215-460C-930C-2F0DB223D079}" type="presOf" srcId="{C88BF25D-8C4B-4930-B5A8-0AAB0B6C2F61}" destId="{71787B42-9A3E-4626-8534-106FFF4AB4EE}" srcOrd="0" destOrd="0" presId="urn:microsoft.com/office/officeart/2005/8/layout/lProcess2"/>
    <dgm:cxn modelId="{BF7FF1D8-26B1-44F7-884E-CBD8EED34D79}" type="presOf" srcId="{1EB633A4-C5A4-4B8B-A319-F5D6718069B8}" destId="{74C99D3E-F3FD-432C-8BE9-5BAE6A255D5E}" srcOrd="0" destOrd="0" presId="urn:microsoft.com/office/officeart/2005/8/layout/lProcess2"/>
    <dgm:cxn modelId="{159E2B6C-93DF-4D07-977B-6D0FD107E256}" type="presOf" srcId="{6D22633C-C8C6-4AD7-B6A6-BCF11BB2723A}" destId="{952BED0A-DD08-420B-A16D-ED7B7AF943E6}" srcOrd="0" destOrd="0" presId="urn:microsoft.com/office/officeart/2005/8/layout/lProcess2"/>
    <dgm:cxn modelId="{0082459C-7DE4-45BD-8CAC-B07FF7560E9E}" srcId="{9AF63CF4-649C-47C9-A933-1310616162EE}" destId="{612D5DBA-63CE-4934-94AA-6C2E63A04090}" srcOrd="0" destOrd="0" parTransId="{535537E2-37A8-4B96-911C-C91CF5F53485}" sibTransId="{E605C3A3-B57A-45DD-AB36-8C34AB4CC25B}"/>
    <dgm:cxn modelId="{6E58DB60-751E-44ED-A657-A6837592B865}" type="presOf" srcId="{9AF63CF4-649C-47C9-A933-1310616162EE}" destId="{7FCB9F24-3952-4CB8-BBAF-CBE50DF1FC91}" srcOrd="0" destOrd="0" presId="urn:microsoft.com/office/officeart/2005/8/layout/lProcess2"/>
    <dgm:cxn modelId="{14D4E762-0727-4DA9-8956-401EB3270648}" srcId="{267D1009-3864-4A15-AC8A-807BDA07319B}" destId="{6D22633C-C8C6-4AD7-B6A6-BCF11BB2723A}" srcOrd="5" destOrd="0" parTransId="{79D68A8C-0C1D-4190-850A-4A6A6771E0EF}" sibTransId="{8D7B6FED-21D8-4BE0-B653-D3EE874C74FE}"/>
    <dgm:cxn modelId="{161DD1CA-C390-416F-841F-1B7080013B36}" srcId="{267D1009-3864-4A15-AC8A-807BDA07319B}" destId="{581BDAF4-300D-4CCA-A2CA-DBC07E4C1C34}" srcOrd="4" destOrd="0" parTransId="{28DCDD8F-C5F4-4955-973A-63AC86162F60}" sibTransId="{1D7ED3D6-84E2-4DF8-A94E-18BDF9FF1320}"/>
    <dgm:cxn modelId="{EC9D0F53-B62D-4EE3-9696-E5CC3D0C2C9C}" srcId="{267D1009-3864-4A15-AC8A-807BDA07319B}" destId="{C88BF25D-8C4B-4930-B5A8-0AAB0B6C2F61}" srcOrd="1" destOrd="0" parTransId="{4836FF2C-7A2C-4398-A492-928EF21FAEBC}" sibTransId="{96487B1D-E27A-4A7C-BEDA-E6A38A4D826B}"/>
    <dgm:cxn modelId="{2EB359BD-02EB-494C-BFCE-669101FB94D5}" type="presOf" srcId="{E24377FD-AA31-4820-88ED-7BD398AF9364}" destId="{01ADE57B-8F50-42A9-81BF-D461CE81188D}" srcOrd="0" destOrd="0" presId="urn:microsoft.com/office/officeart/2005/8/layout/lProcess2"/>
    <dgm:cxn modelId="{ECFD5A33-2B6D-4421-A99D-7AD21A5AA665}" srcId="{9AF63CF4-649C-47C9-A933-1310616162EE}" destId="{0F0F5A38-0027-474C-BA26-9EB3C103172C}" srcOrd="1" destOrd="0" parTransId="{B394E3C5-3784-4528-9C10-4446C1409CCB}" sibTransId="{66B53BF7-0AC5-4F05-B70A-4B2B0492460B}"/>
    <dgm:cxn modelId="{584630C6-8DC6-4286-B698-5F27F973F0A9}" type="presOf" srcId="{267D1009-3864-4A15-AC8A-807BDA07319B}" destId="{13A75760-2E17-424F-BB0F-DF580736D5D7}" srcOrd="1" destOrd="0" presId="urn:microsoft.com/office/officeart/2005/8/layout/lProcess2"/>
    <dgm:cxn modelId="{9C1E62C7-B4F1-4C1B-8BAE-A417CC3EC37B}" type="presOf" srcId="{9AF63CF4-649C-47C9-A933-1310616162EE}" destId="{6D6FBF55-485D-4305-BC1F-BA2124541E05}" srcOrd="1" destOrd="0" presId="urn:microsoft.com/office/officeart/2005/8/layout/lProcess2"/>
    <dgm:cxn modelId="{1462D210-1C97-40F2-8922-7024D3205226}" srcId="{267D1009-3864-4A15-AC8A-807BDA07319B}" destId="{56EFB488-3D72-4E5A-9EF5-F8A6E4DDE869}" srcOrd="6" destOrd="0" parTransId="{052DA729-5B40-4492-AD2A-84C8E561D824}" sibTransId="{18503E69-8776-4469-9F2F-14D0D121A6E9}"/>
    <dgm:cxn modelId="{62049D29-1F0C-4FEC-B6A9-5905A7735318}" srcId="{E24377FD-AA31-4820-88ED-7BD398AF9364}" destId="{9AF63CF4-649C-47C9-A933-1310616162EE}" srcOrd="1" destOrd="0" parTransId="{9224041E-308A-4059-B55A-0C0E1990C314}" sibTransId="{947622A7-A7BA-4642-AC57-8EE7F7E6B154}"/>
    <dgm:cxn modelId="{14D59F6F-2333-4827-86AD-28DD36B99320}" type="presParOf" srcId="{01ADE57B-8F50-42A9-81BF-D461CE81188D}" destId="{1C8F20CF-E7D1-4E2E-BD89-23C3962A9A72}" srcOrd="0" destOrd="0" presId="urn:microsoft.com/office/officeart/2005/8/layout/lProcess2"/>
    <dgm:cxn modelId="{D1E2AC94-C995-4532-808B-8B2548872E1F}" type="presParOf" srcId="{1C8F20CF-E7D1-4E2E-BD89-23C3962A9A72}" destId="{9E2EF594-B5D2-4060-A930-BE45138EA429}" srcOrd="0" destOrd="0" presId="urn:microsoft.com/office/officeart/2005/8/layout/lProcess2"/>
    <dgm:cxn modelId="{1DE143F9-C6B1-4A20-BDB8-7254AE9D6A57}" type="presParOf" srcId="{1C8F20CF-E7D1-4E2E-BD89-23C3962A9A72}" destId="{13A75760-2E17-424F-BB0F-DF580736D5D7}" srcOrd="1" destOrd="0" presId="urn:microsoft.com/office/officeart/2005/8/layout/lProcess2"/>
    <dgm:cxn modelId="{5D316102-57BA-46D8-AF7C-F3B4B55485A5}" type="presParOf" srcId="{1C8F20CF-E7D1-4E2E-BD89-23C3962A9A72}" destId="{13667B1E-CC56-407C-ABF1-F4F607B23CE1}" srcOrd="2" destOrd="0" presId="urn:microsoft.com/office/officeart/2005/8/layout/lProcess2"/>
    <dgm:cxn modelId="{E34E924F-7951-492D-A864-1F06347B61C6}" type="presParOf" srcId="{13667B1E-CC56-407C-ABF1-F4F607B23CE1}" destId="{09412093-F13F-40B8-A7DC-F6A0CEB58122}" srcOrd="0" destOrd="0" presId="urn:microsoft.com/office/officeart/2005/8/layout/lProcess2"/>
    <dgm:cxn modelId="{C33789AA-2FB6-4DF7-9964-83907FFEA809}" type="presParOf" srcId="{09412093-F13F-40B8-A7DC-F6A0CEB58122}" destId="{74C99D3E-F3FD-432C-8BE9-5BAE6A255D5E}" srcOrd="0" destOrd="0" presId="urn:microsoft.com/office/officeart/2005/8/layout/lProcess2"/>
    <dgm:cxn modelId="{0FA1A4D2-B3BA-4331-A668-D12FBA371D1A}" type="presParOf" srcId="{09412093-F13F-40B8-A7DC-F6A0CEB58122}" destId="{B73E4B79-CF7F-4082-8BF2-E9D60D871FD2}" srcOrd="1" destOrd="0" presId="urn:microsoft.com/office/officeart/2005/8/layout/lProcess2"/>
    <dgm:cxn modelId="{741A727E-93A4-42CB-9013-AFAC50B8B2A6}" type="presParOf" srcId="{09412093-F13F-40B8-A7DC-F6A0CEB58122}" destId="{71787B42-9A3E-4626-8534-106FFF4AB4EE}" srcOrd="2" destOrd="0" presId="urn:microsoft.com/office/officeart/2005/8/layout/lProcess2"/>
    <dgm:cxn modelId="{6C54E63C-B55D-4FC7-8776-E3FC05507024}" type="presParOf" srcId="{09412093-F13F-40B8-A7DC-F6A0CEB58122}" destId="{AD804050-55CA-48DD-8682-47FFA282128B}" srcOrd="3" destOrd="0" presId="urn:microsoft.com/office/officeart/2005/8/layout/lProcess2"/>
    <dgm:cxn modelId="{55661E3D-DFDD-4EC8-810B-7E7E502B77F5}" type="presParOf" srcId="{09412093-F13F-40B8-A7DC-F6A0CEB58122}" destId="{FB61E668-CF29-4EA7-BF70-43F875583291}" srcOrd="4" destOrd="0" presId="urn:microsoft.com/office/officeart/2005/8/layout/lProcess2"/>
    <dgm:cxn modelId="{529A2C2E-8049-4409-B81C-84DA406B388A}" type="presParOf" srcId="{09412093-F13F-40B8-A7DC-F6A0CEB58122}" destId="{085949B1-DC87-4FF0-B3A2-BEC04CFA0444}" srcOrd="5" destOrd="0" presId="urn:microsoft.com/office/officeart/2005/8/layout/lProcess2"/>
    <dgm:cxn modelId="{B2803CE6-6C0E-456B-A653-4A2CD317A22E}" type="presParOf" srcId="{09412093-F13F-40B8-A7DC-F6A0CEB58122}" destId="{7EC84BC9-698F-4BD5-948B-667BC6538C84}" srcOrd="6" destOrd="0" presId="urn:microsoft.com/office/officeart/2005/8/layout/lProcess2"/>
    <dgm:cxn modelId="{E9B43B6D-F784-4E57-A63E-36CD98E4E7AF}" type="presParOf" srcId="{09412093-F13F-40B8-A7DC-F6A0CEB58122}" destId="{A3F1C8AF-DC57-461C-A593-B6AD38DF1804}" srcOrd="7" destOrd="0" presId="urn:microsoft.com/office/officeart/2005/8/layout/lProcess2"/>
    <dgm:cxn modelId="{053B54F0-C490-4A96-93B1-9EF3C8BBED92}" type="presParOf" srcId="{09412093-F13F-40B8-A7DC-F6A0CEB58122}" destId="{6E1EFE25-5840-4866-BD93-73F3492C35F8}" srcOrd="8" destOrd="0" presId="urn:microsoft.com/office/officeart/2005/8/layout/lProcess2"/>
    <dgm:cxn modelId="{D16A2232-A952-47AE-A8BB-96C4D8F12EEE}" type="presParOf" srcId="{09412093-F13F-40B8-A7DC-F6A0CEB58122}" destId="{5ACFF01A-6881-4AA7-B867-508AE35047EA}" srcOrd="9" destOrd="0" presId="urn:microsoft.com/office/officeart/2005/8/layout/lProcess2"/>
    <dgm:cxn modelId="{E97D926D-860E-4C4D-BA65-619E1DD96ABE}" type="presParOf" srcId="{09412093-F13F-40B8-A7DC-F6A0CEB58122}" destId="{952BED0A-DD08-420B-A16D-ED7B7AF943E6}" srcOrd="10" destOrd="0" presId="urn:microsoft.com/office/officeart/2005/8/layout/lProcess2"/>
    <dgm:cxn modelId="{8F13300B-714E-4EC2-BBB8-4255FA155A3D}" type="presParOf" srcId="{09412093-F13F-40B8-A7DC-F6A0CEB58122}" destId="{B8E333AC-2246-43A8-9C97-638907451E57}" srcOrd="11" destOrd="0" presId="urn:microsoft.com/office/officeart/2005/8/layout/lProcess2"/>
    <dgm:cxn modelId="{D9292A9F-B542-4695-BCEE-B59B2B4A2186}" type="presParOf" srcId="{09412093-F13F-40B8-A7DC-F6A0CEB58122}" destId="{A03456B9-5588-41C9-B6CD-9F469F468382}" srcOrd="12" destOrd="0" presId="urn:microsoft.com/office/officeart/2005/8/layout/lProcess2"/>
    <dgm:cxn modelId="{8F31308F-02A1-49E8-A1FD-7201C0B97279}" type="presParOf" srcId="{01ADE57B-8F50-42A9-81BF-D461CE81188D}" destId="{5FF52E6A-01F7-4126-98AD-C5FFCF33DF57}" srcOrd="1" destOrd="0" presId="urn:microsoft.com/office/officeart/2005/8/layout/lProcess2"/>
    <dgm:cxn modelId="{6ADA3DD4-04BA-4CF3-A456-9783C9DE1C15}" type="presParOf" srcId="{01ADE57B-8F50-42A9-81BF-D461CE81188D}" destId="{211951DE-7AA7-497F-9CAB-DC0AE6CC1AA8}" srcOrd="2" destOrd="0" presId="urn:microsoft.com/office/officeart/2005/8/layout/lProcess2"/>
    <dgm:cxn modelId="{EA95D780-236A-4BC8-A020-44CF5532346B}" type="presParOf" srcId="{211951DE-7AA7-497F-9CAB-DC0AE6CC1AA8}" destId="{7FCB9F24-3952-4CB8-BBAF-CBE50DF1FC91}" srcOrd="0" destOrd="0" presId="urn:microsoft.com/office/officeart/2005/8/layout/lProcess2"/>
    <dgm:cxn modelId="{E089BA10-88F0-419C-8CE5-6848A015A3A8}" type="presParOf" srcId="{211951DE-7AA7-497F-9CAB-DC0AE6CC1AA8}" destId="{6D6FBF55-485D-4305-BC1F-BA2124541E05}" srcOrd="1" destOrd="0" presId="urn:microsoft.com/office/officeart/2005/8/layout/lProcess2"/>
    <dgm:cxn modelId="{AE829163-3D42-4549-8884-70D86D110B1B}" type="presParOf" srcId="{211951DE-7AA7-497F-9CAB-DC0AE6CC1AA8}" destId="{66041112-4FCA-4278-8AC6-D44547AF749F}" srcOrd="2" destOrd="0" presId="urn:microsoft.com/office/officeart/2005/8/layout/lProcess2"/>
    <dgm:cxn modelId="{58AED782-A055-46C0-B23D-CFD7F5C87347}" type="presParOf" srcId="{66041112-4FCA-4278-8AC6-D44547AF749F}" destId="{160FE45B-453D-40B4-BB7D-90CD15F92193}" srcOrd="0" destOrd="0" presId="urn:microsoft.com/office/officeart/2005/8/layout/lProcess2"/>
    <dgm:cxn modelId="{2CCF2305-1F67-4F77-8CB2-55F6D3FD3430}" type="presParOf" srcId="{160FE45B-453D-40B4-BB7D-90CD15F92193}" destId="{A4B5CC3B-FB6E-4F7E-BF54-71E51A4EC894}" srcOrd="0" destOrd="0" presId="urn:microsoft.com/office/officeart/2005/8/layout/lProcess2"/>
    <dgm:cxn modelId="{AC3D1028-0374-4585-A4E6-C3426E78D57C}" type="presParOf" srcId="{160FE45B-453D-40B4-BB7D-90CD15F92193}" destId="{252D1E16-BF97-4102-BC88-6CB69C1AF920}" srcOrd="1" destOrd="0" presId="urn:microsoft.com/office/officeart/2005/8/layout/lProcess2"/>
    <dgm:cxn modelId="{98A93FFF-F1A3-4E8D-90E2-9C6ACBF8066F}" type="presParOf" srcId="{160FE45B-453D-40B4-BB7D-90CD15F92193}" destId="{A9037C78-A7AB-49CE-B552-A3325DEB035A}" srcOrd="2" destOrd="0" presId="urn:microsoft.com/office/officeart/2005/8/layout/lProcess2"/>
    <dgm:cxn modelId="{1C39767F-2CAB-483B-9E42-B302DA26E565}" type="presParOf" srcId="{160FE45B-453D-40B4-BB7D-90CD15F92193}" destId="{B8B5D7F6-52DD-4355-ACD3-9C9582582D6B}" srcOrd="3" destOrd="0" presId="urn:microsoft.com/office/officeart/2005/8/layout/lProcess2"/>
    <dgm:cxn modelId="{0CB022F7-DB05-4369-B191-293543157F30}" type="presParOf" srcId="{160FE45B-453D-40B4-BB7D-90CD15F92193}" destId="{58203B16-ECD5-45C2-AB84-CB4EF99A3C21}" srcOrd="4" destOrd="0" presId="urn:microsoft.com/office/officeart/2005/8/layout/lProcess2"/>
    <dgm:cxn modelId="{6FDB8EA3-DD5F-423C-B9BB-E651FD8A2BED}" type="presParOf" srcId="{160FE45B-453D-40B4-BB7D-90CD15F92193}" destId="{12FEBE5C-8391-4B48-9F1C-57A9A4C69453}" srcOrd="5" destOrd="0" presId="urn:microsoft.com/office/officeart/2005/8/layout/lProcess2"/>
    <dgm:cxn modelId="{9E749A5F-64AE-44E2-B8D7-A0AD7A125999}" type="presParOf" srcId="{160FE45B-453D-40B4-BB7D-90CD15F92193}" destId="{95BC134E-0D9F-4B12-8B76-BBD5922793A5}" srcOrd="6" destOrd="0" presId="urn:microsoft.com/office/officeart/2005/8/layout/lProcess2"/>
    <dgm:cxn modelId="{E286E13A-E6EE-477F-8422-2E42F4045C1F}" type="presParOf" srcId="{160FE45B-453D-40B4-BB7D-90CD15F92193}" destId="{D8B1BE16-AF05-42BD-B3F0-6A7D5BB7A073}" srcOrd="7" destOrd="0" presId="urn:microsoft.com/office/officeart/2005/8/layout/lProcess2"/>
    <dgm:cxn modelId="{B8A93CEE-7980-4A65-8749-D3888651AC76}" type="presParOf" srcId="{160FE45B-453D-40B4-BB7D-90CD15F92193}" destId="{79E988E0-FAB2-4261-9ECA-BF8AE5C11F09}" srcOrd="8"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2EF594-B5D2-4060-A930-BE45138EA429}">
      <dsp:nvSpPr>
        <dsp:cNvPr id="0" name=""/>
        <dsp:cNvSpPr/>
      </dsp:nvSpPr>
      <dsp:spPr>
        <a:xfrm>
          <a:off x="83490" y="299584"/>
          <a:ext cx="4045165" cy="3466645"/>
        </a:xfrm>
        <a:prstGeom prst="roundRect">
          <a:avLst>
            <a:gd name="adj" fmla="val 10000"/>
          </a:avLst>
        </a:prstGeom>
        <a:solidFill>
          <a:schemeClr val="accent3">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endParaRPr lang="zh-CN" altLang="en-US" sz="1200" kern="1200" baseline="0" noProof="0">
            <a:latin typeface="Arial" pitchFamily="34" charset="0"/>
            <a:ea typeface="DFHeiW5-GB" pitchFamily="49" charset="-122"/>
          </a:endParaRPr>
        </a:p>
      </dsp:txBody>
      <dsp:txXfrm>
        <a:off x="83490" y="299584"/>
        <a:ext cx="4045165" cy="1039993"/>
      </dsp:txXfrm>
    </dsp:sp>
    <dsp:sp modelId="{74C99D3E-F3FD-432C-8BE9-5BAE6A255D5E}">
      <dsp:nvSpPr>
        <dsp:cNvPr id="0" name=""/>
        <dsp:cNvSpPr/>
      </dsp:nvSpPr>
      <dsp:spPr>
        <a:xfrm>
          <a:off x="408721" y="593885"/>
          <a:ext cx="3236132" cy="346879"/>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rtl="0">
            <a:lnSpc>
              <a:spcPct val="90000"/>
            </a:lnSpc>
            <a:spcBef>
              <a:spcPct val="0"/>
            </a:spcBef>
            <a:spcAft>
              <a:spcPct val="35000"/>
            </a:spcAft>
          </a:pPr>
          <a:r>
            <a:rPr lang="zh-CN" altLang="en-US" sz="1200" kern="1200" baseline="0" noProof="0" smtClean="0">
              <a:latin typeface="Arial" pitchFamily="34" charset="0"/>
              <a:ea typeface="DFHeiW5-GB" pitchFamily="49" charset="-122"/>
            </a:rPr>
            <a:t>课程简介</a:t>
          </a:r>
          <a:endParaRPr lang="zh-CN" altLang="en-US" sz="1200" kern="1200" baseline="0" noProof="0">
            <a:latin typeface="Arial" pitchFamily="34" charset="0"/>
            <a:ea typeface="DFHeiW5-GB" pitchFamily="49" charset="-122"/>
          </a:endParaRPr>
        </a:p>
      </dsp:txBody>
      <dsp:txXfrm>
        <a:off x="418881" y="604045"/>
        <a:ext cx="3215812" cy="326559"/>
      </dsp:txXfrm>
    </dsp:sp>
    <dsp:sp modelId="{71787B42-9A3E-4626-8534-106FFF4AB4EE}">
      <dsp:nvSpPr>
        <dsp:cNvPr id="0" name=""/>
        <dsp:cNvSpPr/>
      </dsp:nvSpPr>
      <dsp:spPr>
        <a:xfrm>
          <a:off x="408721" y="994131"/>
          <a:ext cx="3236132" cy="346879"/>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rtl="0">
            <a:lnSpc>
              <a:spcPct val="90000"/>
            </a:lnSpc>
            <a:spcBef>
              <a:spcPct val="0"/>
            </a:spcBef>
            <a:spcAft>
              <a:spcPct val="35000"/>
            </a:spcAft>
          </a:pPr>
          <a:r>
            <a:rPr lang="zh-CN" altLang="en-US" sz="1200" kern="1200" baseline="0" noProof="0" smtClean="0">
              <a:latin typeface="Arial" pitchFamily="34" charset="0"/>
              <a:ea typeface="DFHeiW5-GB" pitchFamily="49" charset="-122"/>
            </a:rPr>
            <a:t>软件定义的数据中心</a:t>
          </a:r>
          <a:endParaRPr lang="zh-CN" altLang="en-US" sz="1200" kern="1200" baseline="0" noProof="0">
            <a:latin typeface="Arial" pitchFamily="34" charset="0"/>
            <a:ea typeface="DFHeiW5-GB" pitchFamily="49" charset="-122"/>
          </a:endParaRPr>
        </a:p>
      </dsp:txBody>
      <dsp:txXfrm>
        <a:off x="418881" y="1004291"/>
        <a:ext cx="3215812" cy="326559"/>
      </dsp:txXfrm>
    </dsp:sp>
    <dsp:sp modelId="{FB61E668-CF29-4EA7-BF70-43F875583291}">
      <dsp:nvSpPr>
        <dsp:cNvPr id="0" name=""/>
        <dsp:cNvSpPr/>
      </dsp:nvSpPr>
      <dsp:spPr>
        <a:xfrm>
          <a:off x="408721" y="1394376"/>
          <a:ext cx="3236132" cy="346879"/>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rtl="0">
            <a:lnSpc>
              <a:spcPct val="90000"/>
            </a:lnSpc>
            <a:spcBef>
              <a:spcPct val="0"/>
            </a:spcBef>
            <a:spcAft>
              <a:spcPct val="35000"/>
            </a:spcAft>
          </a:pPr>
          <a:r>
            <a:rPr lang="zh-CN" altLang="en-US" sz="1200" kern="1200" baseline="0" noProof="0" smtClean="0">
              <a:latin typeface="Arial" pitchFamily="34" charset="0"/>
              <a:ea typeface="DFHeiW5-GB" pitchFamily="49" charset="-122"/>
            </a:rPr>
            <a:t>创建虚拟机</a:t>
          </a:r>
          <a:endParaRPr lang="zh-CN" altLang="en-US" sz="1200" kern="1200" baseline="0" noProof="0">
            <a:latin typeface="Arial" pitchFamily="34" charset="0"/>
            <a:ea typeface="DFHeiW5-GB" pitchFamily="49" charset="-122"/>
          </a:endParaRPr>
        </a:p>
      </dsp:txBody>
      <dsp:txXfrm>
        <a:off x="418881" y="1404536"/>
        <a:ext cx="3215812" cy="326559"/>
      </dsp:txXfrm>
    </dsp:sp>
    <dsp:sp modelId="{7EC84BC9-698F-4BD5-948B-667BC6538C84}">
      <dsp:nvSpPr>
        <dsp:cNvPr id="0" name=""/>
        <dsp:cNvSpPr/>
      </dsp:nvSpPr>
      <dsp:spPr>
        <a:xfrm>
          <a:off x="408721" y="1794622"/>
          <a:ext cx="3236132" cy="346879"/>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rtl="0">
            <a:lnSpc>
              <a:spcPct val="90000"/>
            </a:lnSpc>
            <a:spcBef>
              <a:spcPct val="0"/>
            </a:spcBef>
            <a:spcAft>
              <a:spcPct val="35000"/>
            </a:spcAft>
          </a:pPr>
          <a:r>
            <a:rPr lang="en-US" altLang="zh-CN" sz="1200" kern="1200" baseline="0" noProof="0" smtClean="0">
              <a:latin typeface="Arial" pitchFamily="34" charset="0"/>
              <a:ea typeface="DFHeiW5-GB" pitchFamily="49" charset="-122"/>
            </a:rPr>
            <a:t>VMware vCenter Server</a:t>
          </a:r>
          <a:endParaRPr lang="zh-CN" altLang="en-US" sz="1200" kern="1200" baseline="0" noProof="0">
            <a:latin typeface="Arial" pitchFamily="34" charset="0"/>
            <a:ea typeface="DFHeiW5-GB" pitchFamily="49" charset="-122"/>
          </a:endParaRPr>
        </a:p>
      </dsp:txBody>
      <dsp:txXfrm>
        <a:off x="418881" y="1804782"/>
        <a:ext cx="3215812" cy="326559"/>
      </dsp:txXfrm>
    </dsp:sp>
    <dsp:sp modelId="{6E1EFE25-5840-4866-BD93-73F3492C35F8}">
      <dsp:nvSpPr>
        <dsp:cNvPr id="0" name=""/>
        <dsp:cNvSpPr/>
      </dsp:nvSpPr>
      <dsp:spPr>
        <a:xfrm>
          <a:off x="408721" y="2194868"/>
          <a:ext cx="3236132" cy="346879"/>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rtl="0">
            <a:lnSpc>
              <a:spcPct val="90000"/>
            </a:lnSpc>
            <a:spcBef>
              <a:spcPct val="0"/>
            </a:spcBef>
            <a:spcAft>
              <a:spcPct val="35000"/>
            </a:spcAft>
          </a:pPr>
          <a:r>
            <a:rPr lang="zh-CN" altLang="en-US" sz="1200" kern="1200" baseline="0" noProof="0" smtClean="0">
              <a:latin typeface="Arial" pitchFamily="34" charset="0"/>
              <a:ea typeface="DFHeiW5-GB" pitchFamily="49" charset="-122"/>
            </a:rPr>
            <a:t>配置和管理虚拟网络</a:t>
          </a:r>
          <a:endParaRPr lang="zh-CN" altLang="en-US" sz="1200" kern="1200" baseline="0" noProof="0">
            <a:latin typeface="Arial" pitchFamily="34" charset="0"/>
            <a:ea typeface="DFHeiW5-GB" pitchFamily="49" charset="-122"/>
          </a:endParaRPr>
        </a:p>
      </dsp:txBody>
      <dsp:txXfrm>
        <a:off x="418881" y="2205028"/>
        <a:ext cx="3215812" cy="326559"/>
      </dsp:txXfrm>
    </dsp:sp>
    <dsp:sp modelId="{952BED0A-DD08-420B-A16D-ED7B7AF943E6}">
      <dsp:nvSpPr>
        <dsp:cNvPr id="0" name=""/>
        <dsp:cNvSpPr/>
      </dsp:nvSpPr>
      <dsp:spPr>
        <a:xfrm>
          <a:off x="408721" y="2595113"/>
          <a:ext cx="3236132" cy="346879"/>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rtl="0">
            <a:lnSpc>
              <a:spcPct val="90000"/>
            </a:lnSpc>
            <a:spcBef>
              <a:spcPct val="0"/>
            </a:spcBef>
            <a:spcAft>
              <a:spcPct val="35000"/>
            </a:spcAft>
          </a:pPr>
          <a:r>
            <a:rPr lang="zh-CN" altLang="en-US" sz="1200" kern="1200" baseline="0" noProof="0" smtClean="0">
              <a:latin typeface="Arial" pitchFamily="34" charset="0"/>
              <a:ea typeface="DFHeiW5-GB" pitchFamily="49" charset="-122"/>
            </a:rPr>
            <a:t>配置和管理虚拟存储</a:t>
          </a:r>
          <a:endParaRPr lang="zh-CN" altLang="en-US" sz="1200" kern="1200" baseline="0" noProof="0">
            <a:latin typeface="Arial" pitchFamily="34" charset="0"/>
            <a:ea typeface="DFHeiW5-GB" pitchFamily="49" charset="-122"/>
          </a:endParaRPr>
        </a:p>
      </dsp:txBody>
      <dsp:txXfrm>
        <a:off x="418881" y="2605273"/>
        <a:ext cx="3215812" cy="326559"/>
      </dsp:txXfrm>
    </dsp:sp>
    <dsp:sp modelId="{A03456B9-5588-41C9-B6CD-9F469F468382}">
      <dsp:nvSpPr>
        <dsp:cNvPr id="0" name=""/>
        <dsp:cNvSpPr/>
      </dsp:nvSpPr>
      <dsp:spPr>
        <a:xfrm>
          <a:off x="408721" y="2995359"/>
          <a:ext cx="3236132" cy="346879"/>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rtl="0">
            <a:lnSpc>
              <a:spcPct val="90000"/>
            </a:lnSpc>
            <a:spcBef>
              <a:spcPct val="0"/>
            </a:spcBef>
            <a:spcAft>
              <a:spcPct val="35000"/>
            </a:spcAft>
          </a:pPr>
          <a:r>
            <a:rPr lang="zh-CN" altLang="en-US" sz="1200" kern="1200" baseline="0" noProof="0" smtClean="0">
              <a:latin typeface="Arial" pitchFamily="34" charset="0"/>
              <a:ea typeface="DFHeiW5-GB" pitchFamily="49" charset="-122"/>
            </a:rPr>
            <a:t>虚拟机管理</a:t>
          </a:r>
          <a:endParaRPr lang="zh-CN" altLang="en-US" sz="1200" kern="1200" baseline="0" noProof="0">
            <a:latin typeface="Arial" pitchFamily="34" charset="0"/>
            <a:ea typeface="DFHeiW5-GB" pitchFamily="49" charset="-122"/>
          </a:endParaRPr>
        </a:p>
      </dsp:txBody>
      <dsp:txXfrm>
        <a:off x="418881" y="3005519"/>
        <a:ext cx="3215812" cy="326559"/>
      </dsp:txXfrm>
    </dsp:sp>
    <dsp:sp modelId="{7FCB9F24-3952-4CB8-BBAF-CBE50DF1FC91}">
      <dsp:nvSpPr>
        <dsp:cNvPr id="0" name=""/>
        <dsp:cNvSpPr/>
      </dsp:nvSpPr>
      <dsp:spPr>
        <a:xfrm>
          <a:off x="4356962" y="288005"/>
          <a:ext cx="4045165" cy="3508753"/>
        </a:xfrm>
        <a:prstGeom prst="roundRect">
          <a:avLst>
            <a:gd name="adj" fmla="val 10000"/>
          </a:avLst>
        </a:prstGeom>
        <a:solidFill>
          <a:schemeClr val="accent3">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endParaRPr lang="zh-CN" altLang="en-US" sz="1200" kern="1200" baseline="0" noProof="0">
            <a:latin typeface="Arial" pitchFamily="34" charset="0"/>
            <a:ea typeface="DFHeiW5-GB" pitchFamily="49" charset="-122"/>
          </a:endParaRPr>
        </a:p>
      </dsp:txBody>
      <dsp:txXfrm>
        <a:off x="4356962" y="288005"/>
        <a:ext cx="4045165" cy="1052625"/>
      </dsp:txXfrm>
    </dsp:sp>
    <dsp:sp modelId="{A4B5CC3B-FB6E-4F7E-BF54-71E51A4EC894}">
      <dsp:nvSpPr>
        <dsp:cNvPr id="0" name=""/>
        <dsp:cNvSpPr/>
      </dsp:nvSpPr>
      <dsp:spPr>
        <a:xfrm>
          <a:off x="4757274" y="661326"/>
          <a:ext cx="3236132" cy="483660"/>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rtl="0">
            <a:lnSpc>
              <a:spcPct val="90000"/>
            </a:lnSpc>
            <a:spcBef>
              <a:spcPct val="0"/>
            </a:spcBef>
            <a:spcAft>
              <a:spcPct val="35000"/>
            </a:spcAft>
          </a:pPr>
          <a:r>
            <a:rPr lang="zh-CN" altLang="en-US" sz="1200" kern="1200" baseline="0" noProof="0" smtClean="0">
              <a:latin typeface="Arial" pitchFamily="34" charset="0"/>
              <a:ea typeface="DFHeiW5-GB" pitchFamily="49" charset="-122"/>
            </a:rPr>
            <a:t>资源管理和监控</a:t>
          </a:r>
          <a:endParaRPr lang="zh-CN" altLang="en-US" sz="1200" kern="1200" baseline="0" noProof="0">
            <a:latin typeface="Arial" pitchFamily="34" charset="0"/>
            <a:ea typeface="DFHeiW5-GB" pitchFamily="49" charset="-122"/>
          </a:endParaRPr>
        </a:p>
      </dsp:txBody>
      <dsp:txXfrm>
        <a:off x="4771440" y="675492"/>
        <a:ext cx="3207800" cy="455328"/>
      </dsp:txXfrm>
    </dsp:sp>
    <dsp:sp modelId="{A9037C78-A7AB-49CE-B552-A3325DEB035A}">
      <dsp:nvSpPr>
        <dsp:cNvPr id="0" name=""/>
        <dsp:cNvSpPr/>
      </dsp:nvSpPr>
      <dsp:spPr>
        <a:xfrm>
          <a:off x="4757274" y="1200817"/>
          <a:ext cx="3236132" cy="483660"/>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rtl="0">
            <a:lnSpc>
              <a:spcPct val="90000"/>
            </a:lnSpc>
            <a:spcBef>
              <a:spcPct val="0"/>
            </a:spcBef>
            <a:spcAft>
              <a:spcPct val="35000"/>
            </a:spcAft>
          </a:pPr>
          <a:r>
            <a:rPr lang="en-US" altLang="zh-CN" sz="1200" kern="1200" baseline="0" noProof="0" smtClean="0">
              <a:latin typeface="Arial" pitchFamily="34" charset="0"/>
              <a:ea typeface="DFHeiW5-GB" pitchFamily="49" charset="-122"/>
            </a:rPr>
            <a:t>High Availability </a:t>
          </a:r>
          <a:r>
            <a:rPr lang="zh-CN" altLang="en-US" sz="1200" kern="1200" baseline="0" noProof="0" smtClean="0">
              <a:latin typeface="Arial" pitchFamily="34" charset="0"/>
              <a:ea typeface="DFHeiW5-GB" pitchFamily="49" charset="-122"/>
            </a:rPr>
            <a:t>和 </a:t>
          </a:r>
          <a:r>
            <a:rPr lang="en-US" altLang="zh-CN" sz="1200" kern="1200" baseline="0" noProof="0" smtClean="0">
              <a:latin typeface="Arial" pitchFamily="34" charset="0"/>
              <a:ea typeface="DFHeiW5-GB" pitchFamily="49" charset="-122"/>
            </a:rPr>
            <a:t>Fault Tolerance</a:t>
          </a:r>
          <a:endParaRPr lang="zh-CN" altLang="en-US" sz="1200" kern="1200" baseline="0" noProof="0">
            <a:latin typeface="Arial" pitchFamily="34" charset="0"/>
            <a:ea typeface="DFHeiW5-GB" pitchFamily="49" charset="-122"/>
          </a:endParaRPr>
        </a:p>
      </dsp:txBody>
      <dsp:txXfrm>
        <a:off x="4771440" y="1214983"/>
        <a:ext cx="3207800" cy="455328"/>
      </dsp:txXfrm>
    </dsp:sp>
    <dsp:sp modelId="{58203B16-ECD5-45C2-AB84-CB4EF99A3C21}">
      <dsp:nvSpPr>
        <dsp:cNvPr id="0" name=""/>
        <dsp:cNvSpPr/>
      </dsp:nvSpPr>
      <dsp:spPr>
        <a:xfrm>
          <a:off x="4757274" y="1768042"/>
          <a:ext cx="3236132" cy="483660"/>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rtl="0">
            <a:lnSpc>
              <a:spcPct val="90000"/>
            </a:lnSpc>
            <a:spcBef>
              <a:spcPct val="0"/>
            </a:spcBef>
            <a:spcAft>
              <a:spcPct val="35000"/>
            </a:spcAft>
          </a:pPr>
          <a:r>
            <a:rPr lang="zh-CN" altLang="en-US" sz="1200" b="0" kern="1200" baseline="0" noProof="0" smtClean="0">
              <a:latin typeface="Arial" pitchFamily="34" charset="0"/>
              <a:ea typeface="DFHeiW5-GB" pitchFamily="49" charset="-122"/>
            </a:rPr>
            <a:t>主机可扩展性</a:t>
          </a:r>
          <a:endParaRPr lang="zh-CN" altLang="en-US" sz="1200" b="0" kern="1200" baseline="0" noProof="0">
            <a:latin typeface="Arial" pitchFamily="34" charset="0"/>
            <a:ea typeface="DFHeiW5-GB" pitchFamily="49" charset="-122"/>
          </a:endParaRPr>
        </a:p>
      </dsp:txBody>
      <dsp:txXfrm>
        <a:off x="4771440" y="1782208"/>
        <a:ext cx="3207800" cy="455328"/>
      </dsp:txXfrm>
    </dsp:sp>
    <dsp:sp modelId="{95BC134E-0D9F-4B12-8B76-BBD5922793A5}">
      <dsp:nvSpPr>
        <dsp:cNvPr id="0" name=""/>
        <dsp:cNvSpPr/>
      </dsp:nvSpPr>
      <dsp:spPr>
        <a:xfrm>
          <a:off x="4757274" y="2335268"/>
          <a:ext cx="3236132" cy="483660"/>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rtl="0">
            <a:lnSpc>
              <a:spcPct val="90000"/>
            </a:lnSpc>
            <a:spcBef>
              <a:spcPct val="0"/>
            </a:spcBef>
            <a:spcAft>
              <a:spcPct val="35000"/>
            </a:spcAft>
          </a:pPr>
          <a:r>
            <a:rPr lang="en-US" altLang="zh-CN" sz="1200" kern="1200" dirty="0" smtClean="0">
              <a:ea typeface="华康黑体W5"/>
            </a:rPr>
            <a:t>vSphere Update Manager </a:t>
          </a:r>
          <a:r>
            <a:rPr lang="zh-CN" altLang="en-US" sz="1200" kern="1200" smtClean="0">
              <a:latin typeface="华康黑体W5" pitchFamily="49" charset="-122"/>
              <a:ea typeface="华康黑体W5" pitchFamily="49" charset="-122"/>
            </a:rPr>
            <a:t>和主机维护</a:t>
          </a:r>
          <a:endParaRPr lang="zh-CN" altLang="en-US" sz="1200" b="0" kern="1200" baseline="0" noProof="0" dirty="0">
            <a:latin typeface="Arial" pitchFamily="34" charset="0"/>
            <a:ea typeface="DFHeiW5-GB" pitchFamily="49" charset="-122"/>
          </a:endParaRPr>
        </a:p>
      </dsp:txBody>
      <dsp:txXfrm>
        <a:off x="4771440" y="2349434"/>
        <a:ext cx="3207800" cy="455328"/>
      </dsp:txXfrm>
    </dsp:sp>
    <dsp:sp modelId="{79E988E0-FAB2-4261-9ECA-BF8AE5C11F09}">
      <dsp:nvSpPr>
        <dsp:cNvPr id="0" name=""/>
        <dsp:cNvSpPr/>
      </dsp:nvSpPr>
      <dsp:spPr>
        <a:xfrm>
          <a:off x="4774684" y="2873249"/>
          <a:ext cx="3236132" cy="483660"/>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zh-CN" altLang="en-US" sz="1200" kern="1200" baseline="0" noProof="0" dirty="0" smtClean="0">
              <a:latin typeface="Arial" pitchFamily="34" charset="0"/>
              <a:ea typeface="DFHeiW5-GB" pitchFamily="49" charset="-122"/>
            </a:rPr>
            <a:t>安装 </a:t>
          </a:r>
          <a:r>
            <a:rPr lang="en-US" altLang="zh-CN" sz="1200" kern="1200" baseline="0" noProof="0" dirty="0" smtClean="0">
              <a:latin typeface="Arial" pitchFamily="34" charset="0"/>
              <a:ea typeface="DFHeiW5-GB" pitchFamily="49" charset="-122"/>
            </a:rPr>
            <a:t>vSphere </a:t>
          </a:r>
          <a:r>
            <a:rPr lang="zh-CN" altLang="en-US" sz="1200" kern="1200" baseline="0" noProof="0" dirty="0" smtClean="0">
              <a:latin typeface="Arial" pitchFamily="34" charset="0"/>
              <a:ea typeface="DFHeiW5-GB" pitchFamily="49" charset="-122"/>
            </a:rPr>
            <a:t>组件</a:t>
          </a:r>
          <a:endParaRPr lang="zh-CN" altLang="en-US" sz="1200" kern="1200" baseline="0" noProof="0" dirty="0">
            <a:latin typeface="Arial" pitchFamily="34" charset="0"/>
            <a:ea typeface="DFHeiW5-GB" pitchFamily="49" charset="-122"/>
          </a:endParaRPr>
        </a:p>
      </dsp:txBody>
      <dsp:txXfrm>
        <a:off x="4788850" y="2887415"/>
        <a:ext cx="3207800" cy="455328"/>
      </dsp:txXfrm>
    </dsp:sp>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5" y="5"/>
            <a:ext cx="3169920" cy="480060"/>
          </a:xfrm>
          <a:prstGeom prst="rect">
            <a:avLst/>
          </a:prstGeom>
          <a:noFill/>
          <a:ln w="9525">
            <a:noFill/>
            <a:miter lim="800000"/>
            <a:headEnd/>
            <a:tailEnd/>
          </a:ln>
        </p:spPr>
        <p:txBody>
          <a:bodyPr vert="horz" wrap="square" lIns="96615" tIns="48306" rIns="96615" bIns="48306" numCol="1" anchor="t" anchorCtr="0" compatLnSpc="1">
            <a:prstTxWarp prst="textNoShape">
              <a:avLst/>
            </a:prstTxWarp>
          </a:bodyPr>
          <a:lstStyle>
            <a:lvl1pPr algn="l" eaLnBrk="0" hangingPunct="0">
              <a:spcAft>
                <a:spcPct val="0"/>
              </a:spcAft>
              <a:defRPr sz="1200">
                <a:solidFill>
                  <a:schemeClr val="tx1"/>
                </a:solidFill>
              </a:defRPr>
            </a:lvl1pPr>
          </a:lstStyle>
          <a:p>
            <a:pPr>
              <a:defRPr/>
            </a:pPr>
            <a:endParaRPr lang="en-US" dirty="0"/>
          </a:p>
        </p:txBody>
      </p:sp>
      <p:sp>
        <p:nvSpPr>
          <p:cNvPr id="7171" name="Rectangle 3"/>
          <p:cNvSpPr>
            <a:spLocks noGrp="1" noChangeArrowheads="1"/>
          </p:cNvSpPr>
          <p:nvPr>
            <p:ph type="dt" sz="quarter" idx="1"/>
          </p:nvPr>
        </p:nvSpPr>
        <p:spPr bwMode="auto">
          <a:xfrm>
            <a:off x="4145281" y="5"/>
            <a:ext cx="3169920" cy="480060"/>
          </a:xfrm>
          <a:prstGeom prst="rect">
            <a:avLst/>
          </a:prstGeom>
          <a:noFill/>
          <a:ln w="9525">
            <a:noFill/>
            <a:miter lim="800000"/>
            <a:headEnd/>
            <a:tailEnd/>
          </a:ln>
        </p:spPr>
        <p:txBody>
          <a:bodyPr vert="horz" wrap="square" lIns="96615" tIns="48306" rIns="96615" bIns="48306" numCol="1" anchor="t" anchorCtr="0" compatLnSpc="1">
            <a:prstTxWarp prst="textNoShape">
              <a:avLst/>
            </a:prstTxWarp>
          </a:bodyPr>
          <a:lstStyle>
            <a:lvl1pPr algn="r" eaLnBrk="0" hangingPunct="0">
              <a:spcAft>
                <a:spcPct val="0"/>
              </a:spcAft>
              <a:defRPr sz="1200">
                <a:solidFill>
                  <a:schemeClr val="tx1"/>
                </a:solidFill>
              </a:defRPr>
            </a:lvl1pPr>
          </a:lstStyle>
          <a:p>
            <a:pPr>
              <a:defRPr/>
            </a:pPr>
            <a:endParaRPr lang="en-US" dirty="0"/>
          </a:p>
        </p:txBody>
      </p:sp>
      <p:sp>
        <p:nvSpPr>
          <p:cNvPr id="7172" name="Rectangle 4"/>
          <p:cNvSpPr>
            <a:spLocks noGrp="1" noChangeArrowheads="1"/>
          </p:cNvSpPr>
          <p:nvPr>
            <p:ph type="ftr" sz="quarter" idx="2"/>
          </p:nvPr>
        </p:nvSpPr>
        <p:spPr bwMode="auto">
          <a:xfrm>
            <a:off x="5" y="9121146"/>
            <a:ext cx="3169920" cy="480060"/>
          </a:xfrm>
          <a:prstGeom prst="rect">
            <a:avLst/>
          </a:prstGeom>
          <a:noFill/>
          <a:ln w="9525">
            <a:noFill/>
            <a:miter lim="800000"/>
            <a:headEnd/>
            <a:tailEnd/>
          </a:ln>
        </p:spPr>
        <p:txBody>
          <a:bodyPr vert="horz" wrap="square" lIns="96615" tIns="48306" rIns="96615" bIns="48306" numCol="1" anchor="b" anchorCtr="0" compatLnSpc="1">
            <a:prstTxWarp prst="textNoShape">
              <a:avLst/>
            </a:prstTxWarp>
          </a:bodyPr>
          <a:lstStyle>
            <a:lvl1pPr algn="l" eaLnBrk="0" hangingPunct="0">
              <a:spcAft>
                <a:spcPct val="0"/>
              </a:spcAft>
              <a:defRPr sz="1200">
                <a:solidFill>
                  <a:schemeClr val="tx1"/>
                </a:solidFill>
              </a:defRPr>
            </a:lvl1pPr>
          </a:lstStyle>
          <a:p>
            <a:pPr>
              <a:defRPr/>
            </a:pPr>
            <a:endParaRPr lang="en-US" dirty="0"/>
          </a:p>
        </p:txBody>
      </p:sp>
      <p:sp>
        <p:nvSpPr>
          <p:cNvPr id="7173" name="Rectangle 5"/>
          <p:cNvSpPr>
            <a:spLocks noGrp="1" noChangeArrowheads="1"/>
          </p:cNvSpPr>
          <p:nvPr>
            <p:ph type="sldNum" sz="quarter" idx="3"/>
          </p:nvPr>
        </p:nvSpPr>
        <p:spPr bwMode="auto">
          <a:xfrm>
            <a:off x="4145281" y="9121146"/>
            <a:ext cx="3169920" cy="480060"/>
          </a:xfrm>
          <a:prstGeom prst="rect">
            <a:avLst/>
          </a:prstGeom>
          <a:noFill/>
          <a:ln w="9525">
            <a:noFill/>
            <a:miter lim="800000"/>
            <a:headEnd/>
            <a:tailEnd/>
          </a:ln>
        </p:spPr>
        <p:txBody>
          <a:bodyPr vert="horz" wrap="square" lIns="96615" tIns="48306" rIns="96615" bIns="48306" numCol="1" anchor="b" anchorCtr="0" compatLnSpc="1">
            <a:prstTxWarp prst="textNoShape">
              <a:avLst/>
            </a:prstTxWarp>
          </a:bodyPr>
          <a:lstStyle>
            <a:lvl1pPr algn="r" eaLnBrk="0" hangingPunct="0">
              <a:spcAft>
                <a:spcPct val="0"/>
              </a:spcAft>
              <a:defRPr sz="1200">
                <a:solidFill>
                  <a:schemeClr val="tx1"/>
                </a:solidFill>
              </a:defRPr>
            </a:lvl1pPr>
          </a:lstStyle>
          <a:p>
            <a:pPr>
              <a:defRPr/>
            </a:pPr>
            <a:fld id="{6273D68B-0CA8-4788-90D5-2D086E039DB9}" type="slidenum">
              <a:rPr lang="en-US"/>
              <a:pPr>
                <a:defRPr/>
              </a:pPr>
              <a:t>‹#›</a:t>
            </a:fld>
            <a:endParaRPr lang="zh-CN" dirty="0"/>
          </a:p>
        </p:txBody>
      </p:sp>
    </p:spTree>
    <p:extLst>
      <p:ext uri="{BB962C8B-B14F-4D97-AF65-F5344CB8AC3E}">
        <p14:creationId xmlns:p14="http://schemas.microsoft.com/office/powerpoint/2010/main" val="8183274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5" y="5"/>
            <a:ext cx="3169920" cy="480060"/>
          </a:xfrm>
          <a:prstGeom prst="rect">
            <a:avLst/>
          </a:prstGeom>
          <a:noFill/>
          <a:ln w="9525">
            <a:noFill/>
            <a:miter lim="800000"/>
            <a:headEnd/>
            <a:tailEnd/>
          </a:ln>
        </p:spPr>
        <p:txBody>
          <a:bodyPr vert="horz" wrap="square" lIns="96615" tIns="48306" rIns="96615" bIns="48306" numCol="1" anchor="t" anchorCtr="0" compatLnSpc="1">
            <a:prstTxWarp prst="textNoShape">
              <a:avLst/>
            </a:prstTxWarp>
          </a:bodyPr>
          <a:lstStyle>
            <a:lvl1pPr algn="l" eaLnBrk="0" hangingPunct="0">
              <a:spcAft>
                <a:spcPct val="0"/>
              </a:spcAft>
              <a:defRPr sz="1200">
                <a:solidFill>
                  <a:schemeClr val="tx1"/>
                </a:solidFill>
              </a:defRPr>
            </a:lvl1pPr>
          </a:lstStyle>
          <a:p>
            <a:pPr>
              <a:defRPr/>
            </a:pPr>
            <a:endParaRPr lang="en-US" dirty="0"/>
          </a:p>
        </p:txBody>
      </p:sp>
      <p:sp>
        <p:nvSpPr>
          <p:cNvPr id="4099" name="Rectangle 3"/>
          <p:cNvSpPr>
            <a:spLocks noGrp="1" noChangeArrowheads="1"/>
          </p:cNvSpPr>
          <p:nvPr>
            <p:ph type="dt" idx="1"/>
          </p:nvPr>
        </p:nvSpPr>
        <p:spPr bwMode="auto">
          <a:xfrm>
            <a:off x="4145281" y="5"/>
            <a:ext cx="3169920" cy="480060"/>
          </a:xfrm>
          <a:prstGeom prst="rect">
            <a:avLst/>
          </a:prstGeom>
          <a:noFill/>
          <a:ln w="9525">
            <a:noFill/>
            <a:miter lim="800000"/>
            <a:headEnd/>
            <a:tailEnd/>
          </a:ln>
        </p:spPr>
        <p:txBody>
          <a:bodyPr vert="horz" wrap="square" lIns="96615" tIns="48306" rIns="96615" bIns="48306" numCol="1" anchor="t" anchorCtr="0" compatLnSpc="1">
            <a:prstTxWarp prst="textNoShape">
              <a:avLst/>
            </a:prstTxWarp>
          </a:bodyPr>
          <a:lstStyle>
            <a:lvl1pPr algn="r" eaLnBrk="0" hangingPunct="0">
              <a:spcAft>
                <a:spcPct val="0"/>
              </a:spcAft>
              <a:defRPr sz="1200">
                <a:solidFill>
                  <a:schemeClr val="tx1"/>
                </a:solidFill>
              </a:defRPr>
            </a:lvl1pPr>
          </a:lstStyle>
          <a:p>
            <a:pPr>
              <a:defRPr/>
            </a:pPr>
            <a:endParaRPr lang="en-US" dirty="0"/>
          </a:p>
        </p:txBody>
      </p:sp>
      <p:sp>
        <p:nvSpPr>
          <p:cNvPr id="25604" name="Rectangle 4"/>
          <p:cNvSpPr>
            <a:spLocks noGrp="1" noRot="1" noChangeAspect="1" noChangeArrowheads="1" noTextEdit="1"/>
          </p:cNvSpPr>
          <p:nvPr>
            <p:ph type="sldImg" idx="2"/>
          </p:nvPr>
        </p:nvSpPr>
        <p:spPr bwMode="auto">
          <a:xfrm>
            <a:off x="1257300" y="719138"/>
            <a:ext cx="4800600" cy="36004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75362" y="4560571"/>
            <a:ext cx="5364480" cy="4320540"/>
          </a:xfrm>
          <a:prstGeom prst="rect">
            <a:avLst/>
          </a:prstGeom>
          <a:noFill/>
          <a:ln w="9525">
            <a:noFill/>
            <a:miter lim="800000"/>
            <a:headEnd/>
            <a:tailEnd/>
          </a:ln>
        </p:spPr>
        <p:txBody>
          <a:bodyPr vert="horz" wrap="square" lIns="96615" tIns="48306" rIns="96615" bIns="4830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5" y="9121146"/>
            <a:ext cx="3169920" cy="480060"/>
          </a:xfrm>
          <a:prstGeom prst="rect">
            <a:avLst/>
          </a:prstGeom>
          <a:noFill/>
          <a:ln w="9525">
            <a:noFill/>
            <a:miter lim="800000"/>
            <a:headEnd/>
            <a:tailEnd/>
          </a:ln>
        </p:spPr>
        <p:txBody>
          <a:bodyPr vert="horz" wrap="square" lIns="96615" tIns="48306" rIns="96615" bIns="48306" numCol="1" anchor="b" anchorCtr="0" compatLnSpc="1">
            <a:prstTxWarp prst="textNoShape">
              <a:avLst/>
            </a:prstTxWarp>
          </a:bodyPr>
          <a:lstStyle>
            <a:lvl1pPr algn="l" eaLnBrk="0" hangingPunct="0">
              <a:spcAft>
                <a:spcPct val="0"/>
              </a:spcAft>
              <a:defRPr sz="1200">
                <a:solidFill>
                  <a:schemeClr val="tx1"/>
                </a:solidFill>
              </a:defRPr>
            </a:lvl1pPr>
          </a:lstStyle>
          <a:p>
            <a:pPr>
              <a:defRPr/>
            </a:pPr>
            <a:endParaRPr lang="en-US" dirty="0"/>
          </a:p>
        </p:txBody>
      </p:sp>
      <p:sp>
        <p:nvSpPr>
          <p:cNvPr id="4103" name="Rectangle 7"/>
          <p:cNvSpPr>
            <a:spLocks noGrp="1" noChangeArrowheads="1"/>
          </p:cNvSpPr>
          <p:nvPr>
            <p:ph type="sldNum" sz="quarter" idx="5"/>
          </p:nvPr>
        </p:nvSpPr>
        <p:spPr bwMode="auto">
          <a:xfrm>
            <a:off x="4145281" y="9121146"/>
            <a:ext cx="3169920" cy="480060"/>
          </a:xfrm>
          <a:prstGeom prst="rect">
            <a:avLst/>
          </a:prstGeom>
          <a:noFill/>
          <a:ln w="9525">
            <a:noFill/>
            <a:miter lim="800000"/>
            <a:headEnd/>
            <a:tailEnd/>
          </a:ln>
        </p:spPr>
        <p:txBody>
          <a:bodyPr vert="horz" wrap="square" lIns="96615" tIns="48306" rIns="96615" bIns="48306" numCol="1" anchor="b" anchorCtr="0" compatLnSpc="1">
            <a:prstTxWarp prst="textNoShape">
              <a:avLst/>
            </a:prstTxWarp>
          </a:bodyPr>
          <a:lstStyle>
            <a:lvl1pPr algn="r" eaLnBrk="0" hangingPunct="0">
              <a:spcAft>
                <a:spcPct val="0"/>
              </a:spcAft>
              <a:defRPr sz="1200">
                <a:solidFill>
                  <a:schemeClr val="tx1"/>
                </a:solidFill>
              </a:defRPr>
            </a:lvl1pPr>
          </a:lstStyle>
          <a:p>
            <a:pPr>
              <a:defRPr/>
            </a:pPr>
            <a:fld id="{30ED41AE-736E-48F5-8701-1355F6D9E97A}" type="slidenum">
              <a:rPr lang="en-US"/>
              <a:pPr>
                <a:defRPr/>
              </a:pPr>
              <a:t>‹#›</a:t>
            </a:fld>
            <a:endParaRPr lang="zh-CN" dirty="0"/>
          </a:p>
        </p:txBody>
      </p:sp>
    </p:spTree>
    <p:extLst>
      <p:ext uri="{BB962C8B-B14F-4D97-AF65-F5344CB8AC3E}">
        <p14:creationId xmlns:p14="http://schemas.microsoft.com/office/powerpoint/2010/main" val="201795426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70D446D-95DC-4D91-98CC-C4AD03C78757}" type="slidenum">
              <a:rPr lang="en-US"/>
              <a:pPr/>
              <a:t>1</a:t>
            </a:fld>
            <a:endParaRPr lang="en-US" dirty="0"/>
          </a:p>
        </p:txBody>
      </p:sp>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fld id="{5B3B71B7-B45B-4B7F-B678-8BABBF9F9A40}" type="slidenum">
              <a:rPr lang="en-US" smtClean="0">
                <a:cs typeface="Arial" charset="0"/>
              </a:rPr>
              <a:pPr/>
              <a:t>11</a:t>
            </a:fld>
            <a:endParaRPr lang="en-US" dirty="0" smtClean="0">
              <a:cs typeface="Arial" charset="0"/>
            </a:endParaRPr>
          </a:p>
        </p:txBody>
      </p:sp>
      <p:sp>
        <p:nvSpPr>
          <p:cNvPr id="67587" name="Rectangle 2"/>
          <p:cNvSpPr>
            <a:spLocks noGrp="1" noRot="1" noChangeAspect="1" noChangeArrowheads="1" noTextEdit="1"/>
          </p:cNvSpPr>
          <p:nvPr>
            <p:ph type="sldImg"/>
          </p:nvPr>
        </p:nvSpPr>
        <p:spPr>
          <a:xfrm>
            <a:off x="1258888" y="719138"/>
            <a:ext cx="4800600" cy="3600450"/>
          </a:xfrm>
          <a:ln/>
        </p:spPr>
      </p:sp>
      <p:sp>
        <p:nvSpPr>
          <p:cNvPr id="67588" name="Rectangle 3"/>
          <p:cNvSpPr>
            <a:spLocks noGrp="1" noChangeArrowheads="1"/>
          </p:cNvSpPr>
          <p:nvPr>
            <p:ph type="body" idx="1"/>
          </p:nvPr>
        </p:nvSpPr>
        <p:spPr>
          <a:xfrm>
            <a:off x="974726" y="4559303"/>
            <a:ext cx="5365750" cy="4322763"/>
          </a:xfrm>
          <a:noFill/>
          <a:ln/>
        </p:spPr>
        <p:txBody>
          <a:bodyPr/>
          <a:lstStyle/>
          <a:p>
            <a:pPr lvl="1" eaLnBrk="1" hangingPunct="1"/>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12</a:t>
            </a:fld>
            <a:endParaRPr lang="en-US" dirty="0"/>
          </a:p>
        </p:txBody>
      </p:sp>
    </p:spTree>
    <p:extLst>
      <p:ext uri="{BB962C8B-B14F-4D97-AF65-F5344CB8AC3E}">
        <p14:creationId xmlns:p14="http://schemas.microsoft.com/office/powerpoint/2010/main" val="30869750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p>
            <a:fld id="{8A1BDBA2-47F5-42A2-8C35-589BC068FA84}" type="slidenum">
              <a:rPr lang="en-US" smtClean="0">
                <a:cs typeface="Arial" charset="0"/>
              </a:rPr>
              <a:pPr/>
              <a:t>13</a:t>
            </a:fld>
            <a:endParaRPr lang="en-US" dirty="0" smtClean="0">
              <a:cs typeface="Arial" charset="0"/>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0912C7-8DD9-49FC-9654-F7DB154DDE4A}" type="slidenum">
              <a:rPr lang="en-US"/>
              <a:pPr/>
              <a:t>14</a:t>
            </a:fld>
            <a:endParaRPr lang="en-US" dirty="0"/>
          </a:p>
        </p:txBody>
      </p:sp>
      <p:sp>
        <p:nvSpPr>
          <p:cNvPr id="37890" name="Rectangle 2"/>
          <p:cNvSpPr>
            <a:spLocks noGrp="1" noRot="1" noChangeAspect="1" noChangeArrowheads="1" noTextEdit="1"/>
          </p:cNvSpPr>
          <p:nvPr>
            <p:ph type="sldImg"/>
          </p:nvPr>
        </p:nvSpPr>
        <p:spPr>
          <a:xfrm>
            <a:off x="774700" y="539750"/>
            <a:ext cx="5441950" cy="4081463"/>
          </a:xfrm>
          <a:ln/>
        </p:spPr>
      </p:sp>
      <p:sp>
        <p:nvSpPr>
          <p:cNvPr id="37891" name="Rectangle 3"/>
          <p:cNvSpPr>
            <a:spLocks noGrp="1" noChangeArrowheads="1"/>
          </p:cNvSpPr>
          <p:nvPr>
            <p:ph type="body" idx="1"/>
          </p:nvPr>
        </p:nvSpPr>
        <p:spPr>
          <a:xfrm>
            <a:off x="638389" y="4800602"/>
            <a:ext cx="6351694" cy="4320540"/>
          </a:xfrm>
        </p:spPr>
        <p:txBody>
          <a:bodyPr/>
          <a:lstStyle/>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15</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17</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18</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30</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FB3B36F-0544-45CC-A219-4A973B6ADC20}" type="slidenum">
              <a:rPr lang="en-US" smtClean="0"/>
              <a:pPr/>
              <a:t>31</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p>
            <a:fld id="{8A1BDBA2-47F5-42A2-8C35-589BC068FA84}" type="slidenum">
              <a:rPr lang="en-US" smtClean="0">
                <a:cs typeface="Arial" charset="0"/>
              </a:rPr>
              <a:pPr/>
              <a:t>32</a:t>
            </a:fld>
            <a:endParaRPr lang="en-US" dirty="0" smtClean="0">
              <a:cs typeface="Arial" charset="0"/>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49938">
              <a:defRPr/>
            </a:pPr>
            <a:endParaRPr lang="en-US" dirty="0" smtClean="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0912C7-8DD9-49FC-9654-F7DB154DDE4A}" type="slidenum">
              <a:rPr lang="en-US"/>
              <a:pPr/>
              <a:t>33</a:t>
            </a:fld>
            <a:endParaRPr lang="en-US" dirty="0"/>
          </a:p>
        </p:txBody>
      </p:sp>
      <p:sp>
        <p:nvSpPr>
          <p:cNvPr id="37890" name="Rectangle 2"/>
          <p:cNvSpPr>
            <a:spLocks noGrp="1" noRot="1" noChangeAspect="1" noChangeArrowheads="1" noTextEdit="1"/>
          </p:cNvSpPr>
          <p:nvPr>
            <p:ph type="sldImg"/>
          </p:nvPr>
        </p:nvSpPr>
        <p:spPr>
          <a:xfrm>
            <a:off x="774700" y="539750"/>
            <a:ext cx="5443538" cy="4081463"/>
          </a:xfrm>
          <a:ln/>
        </p:spPr>
      </p:sp>
      <p:sp>
        <p:nvSpPr>
          <p:cNvPr id="37891" name="Rectangle 3"/>
          <p:cNvSpPr>
            <a:spLocks noGrp="1" noChangeArrowheads="1"/>
          </p:cNvSpPr>
          <p:nvPr>
            <p:ph type="body" idx="1"/>
          </p:nvPr>
        </p:nvSpPr>
        <p:spPr>
          <a:xfrm>
            <a:off x="638389" y="4800601"/>
            <a:ext cx="6351694" cy="4320540"/>
          </a:xfrm>
        </p:spPr>
        <p:txBody>
          <a:bodyPr/>
          <a:lstStyle/>
          <a:p>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C3009F6B-A3B6-47B1-9B0D-AF3806809EB7}" type="slidenum">
              <a:rPr lang="en-US" smtClean="0"/>
              <a:pPr/>
              <a:t>36</a:t>
            </a:fld>
            <a:endParaRPr lang="en-US" dirty="0" smtClean="0"/>
          </a:p>
        </p:txBody>
      </p:sp>
      <p:sp>
        <p:nvSpPr>
          <p:cNvPr id="58371" name="Rectangle 2"/>
          <p:cNvSpPr>
            <a:spLocks noGrp="1" noRot="1" noChangeAspect="1" noChangeArrowheads="1" noTextEdit="1"/>
          </p:cNvSpPr>
          <p:nvPr>
            <p:ph type="sldImg"/>
          </p:nvPr>
        </p:nvSpPr>
        <p:spPr>
          <a:xfrm>
            <a:off x="1258888" y="720725"/>
            <a:ext cx="4799012" cy="3598863"/>
          </a:xfrm>
          <a:solidFill>
            <a:srgbClr val="FFFFFF"/>
          </a:solidFill>
          <a:ln/>
        </p:spPr>
      </p:sp>
      <p:sp>
        <p:nvSpPr>
          <p:cNvPr id="58372" name="Rectangle 3"/>
          <p:cNvSpPr>
            <a:spLocks noGrp="1" noChangeArrowheads="1"/>
          </p:cNvSpPr>
          <p:nvPr>
            <p:ph type="body" idx="1"/>
          </p:nvPr>
        </p:nvSpPr>
        <p:spPr>
          <a:xfrm>
            <a:off x="974726" y="4559300"/>
            <a:ext cx="5364163" cy="4319588"/>
          </a:xfrm>
          <a:noFill/>
          <a:ln/>
        </p:spPr>
        <p:txBody>
          <a:bodyPr wrap="none" anchor="ctr"/>
          <a:lstStyle/>
          <a:p>
            <a:pPr eaLnBrk="1" hangingPunct="1"/>
            <a:endParaRPr lang="en-US"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vSphere 5.5 introduces some new features in the vSphere Web Client.</a:t>
            </a:r>
          </a:p>
          <a:p>
            <a:r>
              <a:rPr lang="en-IE" dirty="0" smtClean="0"/>
              <a:t>As Environments grow,</a:t>
            </a:r>
            <a:r>
              <a:rPr lang="en-IE" baseline="0" dirty="0" smtClean="0"/>
              <a:t> so do the number of Virtual Machines in an environment.</a:t>
            </a:r>
          </a:p>
          <a:p>
            <a:r>
              <a:rPr lang="en-IE" dirty="0" smtClean="0"/>
              <a:t>In</a:t>
            </a:r>
            <a:r>
              <a:rPr lang="en-IE" baseline="0" dirty="0" smtClean="0"/>
              <a:t> vSphere 5.1 is was noticed that loading lists of virtual machines could take a long time and this impacted on performance and scalability of the vSphere Web Client.</a:t>
            </a:r>
          </a:p>
          <a:p>
            <a:r>
              <a:rPr lang="en-IE" baseline="0" dirty="0" smtClean="0"/>
              <a:t>So even though you got your list of Virtual Machines, it was hard to narrow down the selection to just the VM that you are actually looking for.</a:t>
            </a:r>
          </a:p>
          <a:p>
            <a:r>
              <a:rPr lang="en-IE" baseline="0" dirty="0" smtClean="0"/>
              <a:t>So to improve this, the global lists of VM and Templates were removed as they were taking a long time to load in the vSphere Web Client and we have now introduced the truncation of global lists and added advanced search features in the vSphere Web Client. The advanced search features that were introduced, we are calling Quick filters.</a:t>
            </a:r>
          </a:p>
          <a:p>
            <a:r>
              <a:rPr lang="en-IE" baseline="0" dirty="0" smtClean="0"/>
              <a:t>Not all properties can serve as Quick Filters today, for the ones that we don’t, we can supplement this by the use of Tags.</a:t>
            </a:r>
          </a:p>
          <a:p>
            <a:r>
              <a:rPr lang="en-IE" baseline="0" dirty="0" smtClean="0"/>
              <a:t>Tags allow you to add metadata to inventory objects. You can record information about your inventory objects in tags and use these tags in your search criteria.</a:t>
            </a:r>
          </a:p>
          <a:p>
            <a:endParaRPr lang="en-IE" baseline="0" dirty="0" smtClean="0"/>
          </a:p>
          <a:p>
            <a:endParaRPr lang="en-IE"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38</a:t>
            </a:fld>
            <a:endParaRPr lang="en-US" dirty="0"/>
          </a:p>
        </p:txBody>
      </p:sp>
    </p:spTree>
    <p:extLst>
      <p:ext uri="{BB962C8B-B14F-4D97-AF65-F5344CB8AC3E}">
        <p14:creationId xmlns:p14="http://schemas.microsoft.com/office/powerpoint/2010/main" val="37088550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Here we are showing you the use of the Quick Filters. Quick filters make finding objects easier in your vSphere environment.</a:t>
            </a:r>
          </a:p>
          <a:p>
            <a:r>
              <a:rPr lang="en-IE" dirty="0" smtClean="0"/>
              <a:t>The basic idea behind the Quick Filters, is that you are continually reducing your list by selecting matching</a:t>
            </a:r>
            <a:r>
              <a:rPr lang="en-IE" baseline="0" dirty="0" smtClean="0"/>
              <a:t> criteria.</a:t>
            </a:r>
          </a:p>
          <a:p>
            <a:r>
              <a:rPr lang="en-IE" baseline="0" dirty="0" smtClean="0"/>
              <a:t>The Quick Filters option is available at the top to the lists window, highlighted here by the Orange arrow.</a:t>
            </a:r>
          </a:p>
          <a:p>
            <a:r>
              <a:rPr lang="en-IE" baseline="0" dirty="0" smtClean="0"/>
              <a:t>Once you open the Quick Filters in the vSphere Web Client, you are presented with a matching criteria selection.</a:t>
            </a:r>
          </a:p>
          <a:p>
            <a:r>
              <a:rPr lang="en-IE" baseline="0" dirty="0" smtClean="0"/>
              <a:t>From here you can select options to filter your selection criteria.</a:t>
            </a:r>
          </a:p>
          <a:p>
            <a:r>
              <a:rPr lang="en-IE" baseline="0" dirty="0" smtClean="0"/>
              <a:t>In this example, we are narrowing down our search to just include the list of Virtual Machines that start with Cork and are powered on.</a:t>
            </a:r>
          </a:p>
          <a:p>
            <a:r>
              <a:rPr lang="en-IE" baseline="0" dirty="0" smtClean="0"/>
              <a:t>So in this example, you can see that we have already narrowed down the list to just 11 VM from a total list of 130 VM’s.</a:t>
            </a:r>
          </a:p>
          <a:p>
            <a:endParaRPr lang="en-IE"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39</a:t>
            </a:fld>
            <a:endParaRPr lang="en-US" dirty="0"/>
          </a:p>
        </p:txBody>
      </p:sp>
    </p:spTree>
    <p:extLst>
      <p:ext uri="{BB962C8B-B14F-4D97-AF65-F5344CB8AC3E}">
        <p14:creationId xmlns:p14="http://schemas.microsoft.com/office/powerpoint/2010/main" val="14749828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This is just another example,</a:t>
            </a:r>
            <a:r>
              <a:rPr lang="en-IE" baseline="0" dirty="0" smtClean="0"/>
              <a:t> but we have added more selection criteria.</a:t>
            </a:r>
          </a:p>
          <a:p>
            <a:r>
              <a:rPr lang="en-IE" baseline="0" dirty="0" smtClean="0"/>
              <a:t>We have added the option to select the additional criteria such as VM’s that don’t have VMware Tools running.</a:t>
            </a:r>
          </a:p>
          <a:p>
            <a:r>
              <a:rPr lang="en-IE" baseline="0" dirty="0" smtClean="0"/>
              <a:t>So here we have narrowed down the list even further to just show 6 VM’s out of 130 VM’s.</a:t>
            </a:r>
          </a:p>
          <a:p>
            <a:r>
              <a:rPr lang="en-IE" baseline="0" dirty="0" smtClean="0"/>
              <a:t>You can be as granular as you want by selecting more option from the Quick Filters list of options.</a:t>
            </a:r>
          </a:p>
          <a:p>
            <a:endParaRPr lang="en-IE"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40</a:t>
            </a:fld>
            <a:endParaRPr lang="en-US" dirty="0"/>
          </a:p>
        </p:txBody>
      </p:sp>
    </p:spTree>
    <p:extLst>
      <p:ext uri="{BB962C8B-B14F-4D97-AF65-F5344CB8AC3E}">
        <p14:creationId xmlns:p14="http://schemas.microsoft.com/office/powerpoint/2010/main" val="40937415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You can also use Tags in your Quick Filters.</a:t>
            </a:r>
          </a:p>
          <a:p>
            <a:r>
              <a:rPr lang="en-IE" dirty="0" smtClean="0"/>
              <a:t>Tags need to be predefined in the vSphere Web Client. This can be done from the Home page of the vSphere Web Client.</a:t>
            </a:r>
          </a:p>
          <a:p>
            <a:r>
              <a:rPr lang="en-IE" dirty="0" smtClean="0"/>
              <a:t>Once your Tags</a:t>
            </a:r>
            <a:r>
              <a:rPr lang="en-IE" baseline="0" dirty="0" smtClean="0"/>
              <a:t> are created, you assign these Tags to objects in the vSphere inventory.</a:t>
            </a:r>
          </a:p>
          <a:p>
            <a:r>
              <a:rPr lang="en-IE" baseline="0" dirty="0" smtClean="0"/>
              <a:t>There is an option in  the Quick Filters to include Tags in your search criteria.</a:t>
            </a:r>
          </a:p>
          <a:p>
            <a:r>
              <a:rPr lang="en-IE" baseline="0" dirty="0" smtClean="0"/>
              <a:t>In our example here, we have included a Tag called Production and the list has been narrowed down to the list of VM’s that are assigned the Production tag.</a:t>
            </a:r>
          </a:p>
          <a:p>
            <a:endParaRPr lang="en-IE"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41</a:t>
            </a:fld>
            <a:endParaRPr lang="en-US" dirty="0"/>
          </a:p>
        </p:txBody>
      </p:sp>
    </p:spTree>
    <p:extLst>
      <p:ext uri="{BB962C8B-B14F-4D97-AF65-F5344CB8AC3E}">
        <p14:creationId xmlns:p14="http://schemas.microsoft.com/office/powerpoint/2010/main" val="40937415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A truncated list is a list that will never show more than</a:t>
            </a:r>
            <a:r>
              <a:rPr lang="en-IE" baseline="0" dirty="0" smtClean="0"/>
              <a:t> a specified number of objects. Having a truncated list means we just return a certain number of objects initially, but have the capability to return more if requested.</a:t>
            </a:r>
            <a:endParaRPr lang="en-IE" dirty="0" smtClean="0"/>
          </a:p>
          <a:p>
            <a:r>
              <a:rPr lang="en-IE" dirty="0" smtClean="0"/>
              <a:t>The vSphere Web Client will now show up</a:t>
            </a:r>
            <a:r>
              <a:rPr lang="en-IE" baseline="0" dirty="0" smtClean="0"/>
              <a:t> to a total of 1000 objects for lists of objects, this is just an example in the screen shot to show this functionality. The truncated list number is not end user configurable in the vSphere Web Client.</a:t>
            </a:r>
          </a:p>
          <a:p>
            <a:r>
              <a:rPr lang="en-IE" baseline="0" dirty="0" smtClean="0"/>
              <a:t>You will need to use the Quick Filters to narrow down your search.</a:t>
            </a:r>
          </a:p>
          <a:p>
            <a:r>
              <a:rPr lang="en-IE" baseline="0" dirty="0" smtClean="0"/>
              <a:t>It may be observed that some of the objects are displayed in the list and as you scroll down the list, more objects will be retrieved.</a:t>
            </a:r>
          </a:p>
          <a:p>
            <a:r>
              <a:rPr lang="en-IE" baseline="0" dirty="0" smtClean="0"/>
              <a:t>The full list of inventory objects can still be exported to a CSV file.</a:t>
            </a:r>
            <a:endParaRPr lang="en-IE"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42</a:t>
            </a:fld>
            <a:endParaRPr lang="en-US" dirty="0"/>
          </a:p>
        </p:txBody>
      </p:sp>
    </p:spTree>
    <p:extLst>
      <p:ext uri="{BB962C8B-B14F-4D97-AF65-F5344CB8AC3E}">
        <p14:creationId xmlns:p14="http://schemas.microsoft.com/office/powerpoint/2010/main" val="346903811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smtClean="0"/>
              <a:t>Another new feature</a:t>
            </a:r>
            <a:r>
              <a:rPr lang="en-IE" baseline="0" dirty="0" smtClean="0"/>
              <a:t> is the View Recent Objects list.</a:t>
            </a:r>
          </a:p>
          <a:p>
            <a:pPr defTabSz="949938">
              <a:defRPr/>
            </a:pPr>
            <a:r>
              <a:rPr lang="en-IE" dirty="0"/>
              <a:t>You can navigate to the recent objects that you visited in your vSphere  Web Client session.</a:t>
            </a:r>
          </a:p>
          <a:p>
            <a:pPr defTabSz="949938">
              <a:defRPr/>
            </a:pPr>
            <a:r>
              <a:rPr lang="en-IE" dirty="0"/>
              <a:t>You can go back and forth between objects you last visited without having  to search for the objects in the object navigator or in the inventory tree.</a:t>
            </a:r>
          </a:p>
          <a:p>
            <a:pPr defTabSz="949938">
              <a:defRPr/>
            </a:pPr>
            <a:r>
              <a:rPr lang="en-IE" dirty="0"/>
              <a:t>If you use the same set of Objects a lot, then moving around the Object Navigator may be a little cumbersome.</a:t>
            </a:r>
          </a:p>
          <a:p>
            <a:pPr defTabSz="949938">
              <a:defRPr/>
            </a:pPr>
            <a:r>
              <a:rPr lang="en-IE" dirty="0"/>
              <a:t>So, lets say that :</a:t>
            </a:r>
          </a:p>
          <a:p>
            <a:pPr defTabSz="949938">
              <a:defRPr/>
            </a:pPr>
            <a:r>
              <a:rPr lang="en-IE" dirty="0"/>
              <a:t>“I always work with 4 objects, how do I go back and forth within this object set?” or “Where can I find the newly created item I just created?” then the View Recent Objects will help out here.</a:t>
            </a:r>
          </a:p>
          <a:p>
            <a:pPr defTabSz="949938">
              <a:defRPr/>
            </a:pPr>
            <a:r>
              <a:rPr lang="en-IE" dirty="0"/>
              <a:t>The list shows the last 10 objects that you visited and also the list of the last inventory objects that you created.</a:t>
            </a:r>
          </a:p>
          <a:p>
            <a:pPr defTabSz="949938">
              <a:defRPr/>
            </a:pPr>
            <a:endParaRPr lang="en-IE" dirty="0"/>
          </a:p>
          <a:p>
            <a:pPr defTabSz="949938">
              <a:defRPr/>
            </a:pPr>
            <a:endParaRPr lang="en-IE" dirty="0"/>
          </a:p>
          <a:p>
            <a:pPr defTabSz="949938">
              <a:defRPr/>
            </a:pPr>
            <a:endParaRPr lang="en-US" dirty="0"/>
          </a:p>
          <a:p>
            <a:pPr defTabSz="949938">
              <a:defRPr/>
            </a:pPr>
            <a:endParaRPr lang="en-IE" dirty="0"/>
          </a:p>
          <a:p>
            <a:pPr defTabSz="949938">
              <a:defRPr/>
            </a:pPr>
            <a:endParaRPr lang="en-US" dirty="0"/>
          </a:p>
          <a:p>
            <a:endParaRPr lang="en-IE"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43</a:t>
            </a:fld>
            <a:endParaRPr lang="en-US" dirty="0"/>
          </a:p>
        </p:txBody>
      </p:sp>
    </p:spTree>
    <p:extLst>
      <p:ext uri="{BB962C8B-B14F-4D97-AF65-F5344CB8AC3E}">
        <p14:creationId xmlns:p14="http://schemas.microsoft.com/office/powerpoint/2010/main" val="333517864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0912C7-8DD9-49FC-9654-F7DB154DDE4A}" type="slidenum">
              <a:rPr lang="en-US"/>
              <a:pPr/>
              <a:t>45</a:t>
            </a:fld>
            <a:endParaRPr lang="en-US" dirty="0"/>
          </a:p>
        </p:txBody>
      </p:sp>
      <p:sp>
        <p:nvSpPr>
          <p:cNvPr id="37890" name="Rectangle 2"/>
          <p:cNvSpPr>
            <a:spLocks noGrp="1" noRot="1" noChangeAspect="1" noChangeArrowheads="1" noTextEdit="1"/>
          </p:cNvSpPr>
          <p:nvPr>
            <p:ph type="sldImg"/>
          </p:nvPr>
        </p:nvSpPr>
        <p:spPr>
          <a:xfrm>
            <a:off x="774700" y="539750"/>
            <a:ext cx="5443538" cy="4081463"/>
          </a:xfrm>
          <a:ln/>
        </p:spPr>
      </p:sp>
      <p:sp>
        <p:nvSpPr>
          <p:cNvPr id="37891" name="Rectangle 3"/>
          <p:cNvSpPr>
            <a:spLocks noGrp="1" noChangeArrowheads="1"/>
          </p:cNvSpPr>
          <p:nvPr>
            <p:ph type="body" idx="1"/>
          </p:nvPr>
        </p:nvSpPr>
        <p:spPr>
          <a:xfrm>
            <a:off x="638389" y="4800601"/>
            <a:ext cx="6351694" cy="4320540"/>
          </a:xfrm>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288C70F8-FC4D-4640-BDD1-C23210EF8917}" type="slidenum">
              <a:rPr lang="en-US" smtClean="0">
                <a:cs typeface="Arial" charset="0"/>
              </a:rPr>
              <a:pPr/>
              <a:t>46</a:t>
            </a:fld>
            <a:endParaRPr lang="en-US" dirty="0" smtClean="0">
              <a:cs typeface="Arial" charset="0"/>
            </a:endParaRPr>
          </a:p>
        </p:txBody>
      </p:sp>
      <p:sp>
        <p:nvSpPr>
          <p:cNvPr id="71683" name="Rectangle 2"/>
          <p:cNvSpPr>
            <a:spLocks noGrp="1" noRot="1" noChangeAspect="1" noChangeArrowheads="1" noTextEdit="1"/>
          </p:cNvSpPr>
          <p:nvPr>
            <p:ph type="sldImg"/>
          </p:nvPr>
        </p:nvSpPr>
        <p:spPr>
          <a:xfrm>
            <a:off x="774700" y="539750"/>
            <a:ext cx="5441950" cy="4081463"/>
          </a:xfrm>
          <a:ln/>
        </p:spPr>
      </p:sp>
      <p:sp>
        <p:nvSpPr>
          <p:cNvPr id="71684" name="Rectangle 3"/>
          <p:cNvSpPr>
            <a:spLocks noGrp="1" noChangeArrowheads="1"/>
          </p:cNvSpPr>
          <p:nvPr>
            <p:ph type="body" idx="1"/>
          </p:nvPr>
        </p:nvSpPr>
        <p:spPr>
          <a:xfrm>
            <a:off x="638178" y="4800601"/>
            <a:ext cx="6351589" cy="4321176"/>
          </a:xfrm>
          <a:noFill/>
          <a:ln/>
        </p:spPr>
        <p:txBody>
          <a:bodyPr/>
          <a:lstStyle/>
          <a:p>
            <a:pPr eaLnBrk="1" hangingPunct="1"/>
            <a:endParaRPr lang="en-US"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51C41790-AF34-4134-BD96-27263E5D34A3}" type="slidenum">
              <a:rPr lang="en-US" smtClean="0">
                <a:cs typeface="Arial" charset="0"/>
              </a:rPr>
              <a:pPr/>
              <a:t>3</a:t>
            </a:fld>
            <a:endParaRPr lang="en-US" dirty="0" smtClean="0">
              <a:cs typeface="Arial" charset="0"/>
            </a:endParaRPr>
          </a:p>
        </p:txBody>
      </p:sp>
      <p:sp>
        <p:nvSpPr>
          <p:cNvPr id="48131" name="Rectangle 2"/>
          <p:cNvSpPr>
            <a:spLocks noGrp="1" noRot="1" noChangeAspect="1" noChangeArrowheads="1" noTextEdit="1"/>
          </p:cNvSpPr>
          <p:nvPr>
            <p:ph type="sldImg"/>
          </p:nvPr>
        </p:nvSpPr>
        <p:spPr>
          <a:xfrm>
            <a:off x="774700" y="539750"/>
            <a:ext cx="5441950" cy="4081463"/>
          </a:xfrm>
          <a:ln/>
        </p:spPr>
      </p:sp>
      <p:sp>
        <p:nvSpPr>
          <p:cNvPr id="48132" name="Rectangle 3"/>
          <p:cNvSpPr>
            <a:spLocks noGrp="1" noChangeArrowheads="1"/>
          </p:cNvSpPr>
          <p:nvPr>
            <p:ph type="body" idx="1"/>
          </p:nvPr>
        </p:nvSpPr>
        <p:spPr>
          <a:xfrm>
            <a:off x="638178" y="4800601"/>
            <a:ext cx="6351589" cy="4321176"/>
          </a:xfrm>
          <a:noFill/>
          <a:ln/>
        </p:spPr>
        <p:txBody>
          <a:bodyPr/>
          <a:lstStyle/>
          <a:p>
            <a:pPr marL="228538" indent="-228538" eaLnBrk="1" hangingPunct="1"/>
            <a:endParaRPr lang="en-US" dirty="0"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AA55AF96-D2C8-42FA-B7ED-9A014FD4A391}" type="slidenum">
              <a:rPr lang="en-US" smtClean="0">
                <a:cs typeface="Arial" charset="0"/>
              </a:rPr>
              <a:pPr/>
              <a:t>47</a:t>
            </a:fld>
            <a:endParaRPr lang="en-US" dirty="0" smtClean="0">
              <a:cs typeface="Arial" charset="0"/>
            </a:endParaRPr>
          </a:p>
        </p:txBody>
      </p:sp>
      <p:sp>
        <p:nvSpPr>
          <p:cNvPr id="74755" name="Rectangle 2"/>
          <p:cNvSpPr>
            <a:spLocks noGrp="1" noRot="1" noChangeAspect="1" noChangeArrowheads="1" noTextEdit="1"/>
          </p:cNvSpPr>
          <p:nvPr>
            <p:ph type="sldImg"/>
          </p:nvPr>
        </p:nvSpPr>
        <p:spPr>
          <a:xfrm>
            <a:off x="1258888" y="719138"/>
            <a:ext cx="4800600" cy="3600450"/>
          </a:xfrm>
          <a:ln/>
        </p:spPr>
      </p:sp>
      <p:sp>
        <p:nvSpPr>
          <p:cNvPr id="74756" name="Rectangle 3"/>
          <p:cNvSpPr>
            <a:spLocks noGrp="1" noChangeArrowheads="1"/>
          </p:cNvSpPr>
          <p:nvPr>
            <p:ph type="body" idx="1"/>
          </p:nvPr>
        </p:nvSpPr>
        <p:spPr>
          <a:xfrm>
            <a:off x="974726" y="4559303"/>
            <a:ext cx="5365750" cy="4322763"/>
          </a:xfrm>
          <a:noFill/>
          <a:ln/>
        </p:spPr>
        <p:txBody>
          <a:bodyPr/>
          <a:lstStyle/>
          <a:p>
            <a:pPr eaLnBrk="1" hangingPunct="1"/>
            <a:endParaRPr lang="en-US" dirty="0"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327A2F5C-F07C-49D0-8F7D-640277FE0EEE}" type="slidenum">
              <a:rPr lang="en-US" smtClean="0">
                <a:cs typeface="Arial" charset="0"/>
              </a:rPr>
              <a:pPr/>
              <a:t>48</a:t>
            </a:fld>
            <a:endParaRPr lang="en-US" dirty="0" smtClean="0">
              <a:cs typeface="Arial" charset="0"/>
            </a:endParaRPr>
          </a:p>
        </p:txBody>
      </p:sp>
      <p:sp>
        <p:nvSpPr>
          <p:cNvPr id="75779" name="Rectangle 2"/>
          <p:cNvSpPr>
            <a:spLocks noGrp="1" noRot="1" noChangeAspect="1" noChangeArrowheads="1" noTextEdit="1"/>
          </p:cNvSpPr>
          <p:nvPr>
            <p:ph type="sldImg"/>
          </p:nvPr>
        </p:nvSpPr>
        <p:spPr>
          <a:xfrm>
            <a:off x="1258888" y="719138"/>
            <a:ext cx="4800600" cy="3600450"/>
          </a:xfrm>
          <a:ln/>
        </p:spPr>
      </p:sp>
      <p:sp>
        <p:nvSpPr>
          <p:cNvPr id="75780" name="Rectangle 3"/>
          <p:cNvSpPr>
            <a:spLocks noGrp="1" noChangeArrowheads="1"/>
          </p:cNvSpPr>
          <p:nvPr>
            <p:ph type="body" idx="1"/>
          </p:nvPr>
        </p:nvSpPr>
        <p:spPr>
          <a:xfrm>
            <a:off x="974726" y="4559303"/>
            <a:ext cx="5365750" cy="4322763"/>
          </a:xfrm>
          <a:noFill/>
          <a:ln/>
        </p:spPr>
        <p:txBody>
          <a:bodyPr/>
          <a:lstStyle/>
          <a:p>
            <a:pPr eaLnBrk="1" hangingPunct="1"/>
            <a:endParaRPr lang="en-US" dirty="0"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p:spPr>
        <p:txBody>
          <a:bodyPr/>
          <a:lstStyle/>
          <a:p>
            <a:fld id="{D109C711-E8BC-409C-BEDF-E3E185E03589}" type="slidenum">
              <a:rPr lang="en-US" smtClean="0">
                <a:cs typeface="Arial" charset="0"/>
              </a:rPr>
              <a:pPr/>
              <a:t>49</a:t>
            </a:fld>
            <a:endParaRPr lang="en-US" dirty="0" smtClean="0">
              <a:cs typeface="Arial" charset="0"/>
            </a:endParaRPr>
          </a:p>
        </p:txBody>
      </p:sp>
      <p:sp>
        <p:nvSpPr>
          <p:cNvPr id="72707" name="Rectangle 2"/>
          <p:cNvSpPr>
            <a:spLocks noGrp="1" noRot="1" noChangeAspect="1" noChangeArrowheads="1" noTextEdit="1"/>
          </p:cNvSpPr>
          <p:nvPr>
            <p:ph type="sldImg"/>
          </p:nvPr>
        </p:nvSpPr>
        <p:spPr>
          <a:xfrm>
            <a:off x="1258888" y="719138"/>
            <a:ext cx="4800600" cy="3600450"/>
          </a:xfrm>
          <a:ln/>
        </p:spPr>
      </p:sp>
      <p:sp>
        <p:nvSpPr>
          <p:cNvPr id="72708" name="Rectangle 3"/>
          <p:cNvSpPr>
            <a:spLocks noGrp="1" noChangeArrowheads="1"/>
          </p:cNvSpPr>
          <p:nvPr>
            <p:ph type="body" idx="1"/>
          </p:nvPr>
        </p:nvSpPr>
        <p:spPr>
          <a:xfrm>
            <a:off x="974726" y="4559303"/>
            <a:ext cx="5365750" cy="4322763"/>
          </a:xfrm>
          <a:noFill/>
          <a:ln/>
        </p:spPr>
        <p:txBody>
          <a:bodyPr/>
          <a:lstStyle/>
          <a:p>
            <a:pPr eaLnBrk="1" hangingPunct="1"/>
            <a:endParaRPr lang="en-US" dirty="0"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40DEDEB8-3484-401F-96DB-3A61A173B0C0}" type="slidenum">
              <a:rPr lang="en-US" smtClean="0">
                <a:cs typeface="Arial" charset="0"/>
              </a:rPr>
              <a:pPr/>
              <a:t>50</a:t>
            </a:fld>
            <a:endParaRPr lang="en-US" dirty="0" smtClean="0">
              <a:cs typeface="Arial" charset="0"/>
            </a:endParaRPr>
          </a:p>
        </p:txBody>
      </p:sp>
      <p:sp>
        <p:nvSpPr>
          <p:cNvPr id="78851" name="Rectangle 2"/>
          <p:cNvSpPr>
            <a:spLocks noGrp="1" noRot="1" noChangeAspect="1" noChangeArrowheads="1" noTextEdit="1"/>
          </p:cNvSpPr>
          <p:nvPr>
            <p:ph type="sldImg"/>
          </p:nvPr>
        </p:nvSpPr>
        <p:spPr>
          <a:xfrm>
            <a:off x="1258888" y="719138"/>
            <a:ext cx="4800600" cy="3600450"/>
          </a:xfrm>
          <a:ln/>
        </p:spPr>
      </p:sp>
      <p:sp>
        <p:nvSpPr>
          <p:cNvPr id="78852" name="Rectangle 3"/>
          <p:cNvSpPr>
            <a:spLocks noGrp="1" noChangeArrowheads="1"/>
          </p:cNvSpPr>
          <p:nvPr>
            <p:ph type="body" idx="1"/>
          </p:nvPr>
        </p:nvSpPr>
        <p:spPr>
          <a:xfrm>
            <a:off x="974726" y="4559303"/>
            <a:ext cx="5365750" cy="4322763"/>
          </a:xfrm>
          <a:noFill/>
          <a:ln/>
        </p:spPr>
        <p:txBody>
          <a:bodyPr/>
          <a:lstStyle/>
          <a:p>
            <a:pPr eaLnBrk="1" hangingPunct="1"/>
            <a:endParaRPr lang="en-US" sz="1000"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51</a:t>
            </a:fld>
            <a:endParaRPr lang="en-US" dirty="0"/>
          </a:p>
        </p:txBody>
      </p:sp>
    </p:spTree>
    <p:extLst>
      <p:ext uri="{BB962C8B-B14F-4D97-AF65-F5344CB8AC3E}">
        <p14:creationId xmlns:p14="http://schemas.microsoft.com/office/powerpoint/2010/main" val="424191343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p>
            <a:fld id="{B4D5304A-8721-4D2D-8764-A7E950D87F74}" type="slidenum">
              <a:rPr lang="en-US" smtClean="0">
                <a:cs typeface="Arial" charset="0"/>
              </a:rPr>
              <a:pPr/>
              <a:t>52</a:t>
            </a:fld>
            <a:endParaRPr lang="en-US" dirty="0" smtClean="0">
              <a:cs typeface="Arial" charset="0"/>
            </a:endParaRPr>
          </a:p>
        </p:txBody>
      </p:sp>
      <p:sp>
        <p:nvSpPr>
          <p:cNvPr id="81923" name="Rectangle 2"/>
          <p:cNvSpPr>
            <a:spLocks noGrp="1" noRot="1" noChangeAspect="1" noChangeArrowheads="1" noTextEdit="1"/>
          </p:cNvSpPr>
          <p:nvPr>
            <p:ph type="sldImg"/>
          </p:nvPr>
        </p:nvSpPr>
        <p:spPr>
          <a:xfrm>
            <a:off x="1258888" y="719138"/>
            <a:ext cx="4800600" cy="3600450"/>
          </a:xfrm>
          <a:ln/>
        </p:spPr>
      </p:sp>
      <p:sp>
        <p:nvSpPr>
          <p:cNvPr id="81924" name="Rectangle 3"/>
          <p:cNvSpPr>
            <a:spLocks noGrp="1" noChangeArrowheads="1"/>
          </p:cNvSpPr>
          <p:nvPr>
            <p:ph type="body" idx="1"/>
          </p:nvPr>
        </p:nvSpPr>
        <p:spPr>
          <a:xfrm>
            <a:off x="974726" y="4559303"/>
            <a:ext cx="5365750" cy="4322763"/>
          </a:xfrm>
          <a:noFill/>
          <a:ln/>
        </p:spPr>
        <p:txBody>
          <a:bodyPr/>
          <a:lstStyle/>
          <a:p>
            <a:pPr eaLnBrk="1" hangingPunct="1"/>
            <a:endParaRPr lang="en-US" dirty="0"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p>
            <a:fld id="{D48F9D61-BC71-4FF0-AD49-E5181BCD662F}" type="slidenum">
              <a:rPr lang="en-US" smtClean="0">
                <a:cs typeface="Arial" charset="0"/>
              </a:rPr>
              <a:pPr/>
              <a:t>53</a:t>
            </a:fld>
            <a:endParaRPr lang="en-US" dirty="0" smtClean="0">
              <a:cs typeface="Arial" charset="0"/>
            </a:endParaRPr>
          </a:p>
        </p:txBody>
      </p:sp>
      <p:sp>
        <p:nvSpPr>
          <p:cNvPr id="82947" name="Rectangle 2"/>
          <p:cNvSpPr>
            <a:spLocks noGrp="1" noRot="1" noChangeAspect="1" noChangeArrowheads="1" noTextEdit="1"/>
          </p:cNvSpPr>
          <p:nvPr>
            <p:ph type="sldImg"/>
          </p:nvPr>
        </p:nvSpPr>
        <p:spPr>
          <a:xfrm>
            <a:off x="1258888" y="719138"/>
            <a:ext cx="4800600" cy="3600450"/>
          </a:xfrm>
          <a:ln/>
        </p:spPr>
      </p:sp>
      <p:sp>
        <p:nvSpPr>
          <p:cNvPr id="82948" name="Rectangle 3"/>
          <p:cNvSpPr>
            <a:spLocks noGrp="1" noChangeArrowheads="1"/>
          </p:cNvSpPr>
          <p:nvPr>
            <p:ph type="body" idx="1"/>
          </p:nvPr>
        </p:nvSpPr>
        <p:spPr>
          <a:xfrm>
            <a:off x="974726" y="4559303"/>
            <a:ext cx="5365750" cy="4322763"/>
          </a:xfrm>
          <a:noFill/>
          <a:ln/>
        </p:spPr>
        <p:txBody>
          <a:bodyPr/>
          <a:lstStyle/>
          <a:p>
            <a:pPr eaLnBrk="1" hangingPunct="1"/>
            <a:endParaRPr lang="en-US" dirty="0"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p>
            <a:fld id="{8A1BDBA2-47F5-42A2-8C35-589BC068FA84}" type="slidenum">
              <a:rPr lang="en-US" smtClean="0">
                <a:cs typeface="Arial" charset="0"/>
              </a:rPr>
              <a:pPr/>
              <a:t>54</a:t>
            </a:fld>
            <a:endParaRPr lang="en-US" dirty="0" smtClean="0">
              <a:cs typeface="Arial" charset="0"/>
            </a:endParaRPr>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p>
            <a:fld id="{363C555B-A89D-450E-B4CE-14FD44C473C9}" type="slidenum">
              <a:rPr lang="en-US" smtClean="0">
                <a:cs typeface="Arial" charset="0"/>
              </a:rPr>
              <a:pPr/>
              <a:t>55</a:t>
            </a:fld>
            <a:endParaRPr lang="en-US" dirty="0" smtClean="0">
              <a:cs typeface="Arial" charset="0"/>
            </a:endParaRPr>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0912C7-8DD9-49FC-9654-F7DB154DDE4A}" type="slidenum">
              <a:rPr lang="en-US"/>
              <a:pPr/>
              <a:t>5</a:t>
            </a:fld>
            <a:endParaRPr lang="en-US" dirty="0"/>
          </a:p>
        </p:txBody>
      </p:sp>
      <p:sp>
        <p:nvSpPr>
          <p:cNvPr id="37890" name="Rectangle 2"/>
          <p:cNvSpPr>
            <a:spLocks noGrp="1" noRot="1" noChangeAspect="1" noChangeArrowheads="1" noTextEdit="1"/>
          </p:cNvSpPr>
          <p:nvPr>
            <p:ph type="sldImg"/>
          </p:nvPr>
        </p:nvSpPr>
        <p:spPr>
          <a:xfrm>
            <a:off x="774700" y="539750"/>
            <a:ext cx="5443538" cy="4081463"/>
          </a:xfrm>
          <a:ln/>
        </p:spPr>
      </p:sp>
      <p:sp>
        <p:nvSpPr>
          <p:cNvPr id="37891" name="Rectangle 3"/>
          <p:cNvSpPr>
            <a:spLocks noGrp="1" noChangeArrowheads="1"/>
          </p:cNvSpPr>
          <p:nvPr>
            <p:ph type="body" idx="1"/>
          </p:nvPr>
        </p:nvSpPr>
        <p:spPr>
          <a:xfrm>
            <a:off x="638389" y="4800601"/>
            <a:ext cx="6351694" cy="4320540"/>
          </a:xfrm>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p:spPr>
        <p:txBody>
          <a:bodyPr/>
          <a:lstStyle/>
          <a:p>
            <a:fld id="{288C70F8-FC4D-4640-BDD1-C23210EF8917}" type="slidenum">
              <a:rPr lang="en-US" smtClean="0">
                <a:cs typeface="Arial" charset="0"/>
              </a:rPr>
              <a:pPr/>
              <a:t>6</a:t>
            </a:fld>
            <a:endParaRPr lang="en-US" dirty="0" smtClean="0">
              <a:cs typeface="Arial" charset="0"/>
            </a:endParaRPr>
          </a:p>
        </p:txBody>
      </p:sp>
      <p:sp>
        <p:nvSpPr>
          <p:cNvPr id="71683" name="Rectangle 2"/>
          <p:cNvSpPr>
            <a:spLocks noGrp="1" noRot="1" noChangeAspect="1" noChangeArrowheads="1" noTextEdit="1"/>
          </p:cNvSpPr>
          <p:nvPr>
            <p:ph type="sldImg"/>
          </p:nvPr>
        </p:nvSpPr>
        <p:spPr>
          <a:xfrm>
            <a:off x="774700" y="539750"/>
            <a:ext cx="5441950" cy="4081463"/>
          </a:xfrm>
          <a:ln/>
        </p:spPr>
      </p:sp>
      <p:sp>
        <p:nvSpPr>
          <p:cNvPr id="71684" name="Rectangle 3"/>
          <p:cNvSpPr>
            <a:spLocks noGrp="1" noChangeArrowheads="1"/>
          </p:cNvSpPr>
          <p:nvPr>
            <p:ph type="body" idx="1"/>
          </p:nvPr>
        </p:nvSpPr>
        <p:spPr>
          <a:xfrm>
            <a:off x="638178" y="4800601"/>
            <a:ext cx="6351589" cy="4321176"/>
          </a:xfrm>
          <a:noFill/>
          <a:ln/>
        </p:spPr>
        <p:txBody>
          <a:bodyPr/>
          <a:lstStyle/>
          <a:p>
            <a:pPr eaLnBrk="1" hangingPunct="1"/>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327357D1-EE2D-44D4-81A8-7CD9F1B3C537}" type="slidenum">
              <a:rPr lang="en-US" smtClean="0">
                <a:cs typeface="Arial" charset="0"/>
              </a:rPr>
              <a:pPr/>
              <a:t>7</a:t>
            </a:fld>
            <a:endParaRPr lang="en-US" dirty="0" smtClean="0">
              <a:cs typeface="Arial" charset="0"/>
            </a:endParaRPr>
          </a:p>
        </p:txBody>
      </p:sp>
      <p:sp>
        <p:nvSpPr>
          <p:cNvPr id="52227" name="Rectangle 2"/>
          <p:cNvSpPr>
            <a:spLocks noGrp="1" noRot="1" noChangeAspect="1" noChangeArrowheads="1" noTextEdit="1"/>
          </p:cNvSpPr>
          <p:nvPr>
            <p:ph type="sldImg"/>
          </p:nvPr>
        </p:nvSpPr>
        <p:spPr>
          <a:xfrm>
            <a:off x="1258888" y="719138"/>
            <a:ext cx="4800600" cy="3600450"/>
          </a:xfrm>
          <a:ln/>
        </p:spPr>
      </p:sp>
      <p:sp>
        <p:nvSpPr>
          <p:cNvPr id="52228" name="Rectangle 3"/>
          <p:cNvSpPr>
            <a:spLocks noGrp="1" noChangeArrowheads="1"/>
          </p:cNvSpPr>
          <p:nvPr>
            <p:ph type="body" idx="1"/>
          </p:nvPr>
        </p:nvSpPr>
        <p:spPr>
          <a:xfrm>
            <a:off x="974726" y="4559303"/>
            <a:ext cx="5365750" cy="4322763"/>
          </a:xfrm>
          <a:noFill/>
          <a:ln/>
        </p:spPr>
        <p:txBody>
          <a:bodyPr/>
          <a:lstStyle/>
          <a:p>
            <a:pPr eaLnBrk="1" hangingPunct="1"/>
            <a:endParaRPr lang="en-US" dirty="0" smtClean="0"/>
          </a:p>
          <a:p>
            <a:pPr eaLnBrk="1" hangingPunct="1"/>
            <a:endParaRPr lang="en-US"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7"/>
          <p:cNvSpPr>
            <a:spLocks noGrp="1" noChangeArrowheads="1"/>
          </p:cNvSpPr>
          <p:nvPr>
            <p:ph type="sldNum" sz="quarter" idx="5"/>
          </p:nvPr>
        </p:nvSpPr>
        <p:spPr>
          <a:noFill/>
        </p:spPr>
        <p:txBody>
          <a:bodyPr/>
          <a:lstStyle/>
          <a:p>
            <a:fld id="{2DCD55E9-5F60-44CC-964E-9BE96CDE277A}" type="slidenum">
              <a:rPr lang="en-US" smtClean="0">
                <a:cs typeface="Arial" charset="0"/>
              </a:rPr>
              <a:pPr/>
              <a:t>9</a:t>
            </a:fld>
            <a:endParaRPr lang="en-US" dirty="0" smtClean="0">
              <a:cs typeface="Arial" charset="0"/>
            </a:endParaRPr>
          </a:p>
        </p:txBody>
      </p:sp>
      <p:sp>
        <p:nvSpPr>
          <p:cNvPr id="79875" name="Rectangle 2"/>
          <p:cNvSpPr>
            <a:spLocks noGrp="1" noRot="1" noChangeAspect="1" noChangeArrowheads="1" noTextEdit="1"/>
          </p:cNvSpPr>
          <p:nvPr>
            <p:ph type="sldImg"/>
          </p:nvPr>
        </p:nvSpPr>
        <p:spPr>
          <a:xfrm>
            <a:off x="1257300" y="719138"/>
            <a:ext cx="4802188" cy="3602037"/>
          </a:xfrm>
          <a:ln/>
        </p:spPr>
      </p:sp>
      <p:sp>
        <p:nvSpPr>
          <p:cNvPr id="79876" name="Rectangle 3"/>
          <p:cNvSpPr>
            <a:spLocks noGrp="1" noChangeArrowheads="1"/>
          </p:cNvSpPr>
          <p:nvPr>
            <p:ph type="body" idx="1"/>
          </p:nvPr>
        </p:nvSpPr>
        <p:spPr>
          <a:xfrm>
            <a:off x="974726" y="4560890"/>
            <a:ext cx="5365750" cy="4321176"/>
          </a:xfrm>
          <a:noFill/>
          <a:ln/>
        </p:spPr>
        <p:txBody>
          <a:bodyPr/>
          <a:lstStyle/>
          <a:p>
            <a:pPr eaLnBrk="1" hangingPunct="1"/>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D16041B2-4A44-42A9-9CEE-5BFB564DCEEA}" type="slidenum">
              <a:rPr lang="en-US" smtClean="0">
                <a:cs typeface="Arial" charset="0"/>
              </a:rPr>
              <a:pPr/>
              <a:t>10</a:t>
            </a:fld>
            <a:endParaRPr lang="en-US" dirty="0" smtClean="0">
              <a:cs typeface="Arial" charset="0"/>
            </a:endParaRPr>
          </a:p>
        </p:txBody>
      </p:sp>
      <p:sp>
        <p:nvSpPr>
          <p:cNvPr id="54275" name="Rectangle 2"/>
          <p:cNvSpPr>
            <a:spLocks noGrp="1" noRot="1" noChangeAspect="1" noChangeArrowheads="1" noTextEdit="1"/>
          </p:cNvSpPr>
          <p:nvPr>
            <p:ph type="sldImg"/>
          </p:nvPr>
        </p:nvSpPr>
        <p:spPr>
          <a:xfrm>
            <a:off x="1258888" y="719138"/>
            <a:ext cx="4800600" cy="3600450"/>
          </a:xfrm>
          <a:ln/>
        </p:spPr>
      </p:sp>
      <p:sp>
        <p:nvSpPr>
          <p:cNvPr id="54276" name="Rectangle 3"/>
          <p:cNvSpPr>
            <a:spLocks noGrp="1" noChangeArrowheads="1"/>
          </p:cNvSpPr>
          <p:nvPr>
            <p:ph type="body" idx="1"/>
          </p:nvPr>
        </p:nvSpPr>
        <p:spPr>
          <a:xfrm>
            <a:off x="974726" y="4559303"/>
            <a:ext cx="5365750" cy="4322763"/>
          </a:xfrm>
          <a:noFill/>
          <a:ln/>
        </p:spPr>
        <p:txBody>
          <a:bodyPr/>
          <a:lstStyle/>
          <a:p>
            <a:pPr eaLnBrk="1" hangingPunct="1">
              <a:lnSpc>
                <a:spcPct val="90000"/>
              </a:lnSpc>
            </a:pPr>
            <a:endParaRPr lang="en-US" sz="1000"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Module Title">
    <p:bg bwMode="auto">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71682" name="Rectangle 2"/>
          <p:cNvSpPr>
            <a:spLocks noGrp="1" noChangeArrowheads="1"/>
          </p:cNvSpPr>
          <p:nvPr>
            <p:ph type="ctrTitle"/>
          </p:nvPr>
        </p:nvSpPr>
        <p:spPr>
          <a:xfrm>
            <a:off x="295275" y="330200"/>
            <a:ext cx="8458200" cy="533400"/>
          </a:xfrm>
          <a:prstGeom prst="rect">
            <a:avLst/>
          </a:prstGeom>
        </p:spPr>
        <p:txBody>
          <a:bodyPr anchor="t"/>
          <a:lstStyle>
            <a:lvl1pPr marL="0" indent="0">
              <a:defRPr sz="3000" baseline="0">
                <a:solidFill>
                  <a:srgbClr val="003D79"/>
                </a:solidFill>
                <a:latin typeface="Arial" pitchFamily="34" charset="0"/>
              </a:defRPr>
            </a:lvl1pPr>
          </a:lstStyle>
          <a:p>
            <a:r>
              <a:rPr lang="en-US" altLang="zh-CN" noProof="0" smtClean="0"/>
              <a:t>Click to edit Master title style</a:t>
            </a:r>
            <a:endParaRPr lang="zh-CN" altLang="en-US" noProof="0"/>
          </a:p>
        </p:txBody>
      </p:sp>
      <p:sp>
        <p:nvSpPr>
          <p:cNvPr id="71683" name="Rectangle 3"/>
          <p:cNvSpPr>
            <a:spLocks noGrp="1" noChangeArrowheads="1"/>
          </p:cNvSpPr>
          <p:nvPr>
            <p:ph type="subTitle" idx="1"/>
          </p:nvPr>
        </p:nvSpPr>
        <p:spPr>
          <a:xfrm>
            <a:off x="400050" y="1095375"/>
            <a:ext cx="8382000" cy="476250"/>
          </a:xfrm>
        </p:spPr>
        <p:txBody>
          <a:bodyPr/>
          <a:lstStyle>
            <a:lvl1pPr>
              <a:defRPr sz="1800" b="0" i="1" baseline="0">
                <a:solidFill>
                  <a:srgbClr val="000000"/>
                </a:solidFill>
                <a:latin typeface="Arial" pitchFamily="34" charset="0"/>
              </a:defRPr>
            </a:lvl1pPr>
          </a:lstStyle>
          <a:p>
            <a:r>
              <a:rPr lang="en-US" altLang="zh-CN" noProof="0" smtClean="0"/>
              <a:t>Click to edit Master subtitle style</a:t>
            </a:r>
            <a:endParaRPr lang="zh-CN" altLang="en-US" noProof="0"/>
          </a:p>
        </p:txBody>
      </p:sp>
      <p:sp>
        <p:nvSpPr>
          <p:cNvPr id="5" name="TextBox 4"/>
          <p:cNvSpPr txBox="1"/>
          <p:nvPr userDrawn="1"/>
        </p:nvSpPr>
        <p:spPr bwMode="gray">
          <a:xfrm>
            <a:off x="6729169" y="6696045"/>
            <a:ext cx="2343150" cy="184666"/>
          </a:xfrm>
          <a:prstGeom prst="rect">
            <a:avLst/>
          </a:prstGeom>
          <a:noFill/>
        </p:spPr>
        <p:txBody>
          <a:bodyPr wrap="square" rtlCol="0">
            <a:spAutoFit/>
          </a:bodyPr>
          <a:lstStyle/>
          <a:p>
            <a:pPr algn="r"/>
            <a:r>
              <a:rPr lang="en-US" altLang="zh-CN" sz="600" baseline="0" noProof="0" smtClean="0">
                <a:solidFill>
                  <a:schemeClr val="bg2">
                    <a:lumMod val="75000"/>
                  </a:schemeClr>
                </a:solidFill>
                <a:latin typeface="Arial" pitchFamily="34" charset="0"/>
                <a:ea typeface="DFHeiW5-GB" pitchFamily="49" charset="-122"/>
                <a:cs typeface="SimSun"/>
              </a:rPr>
              <a:t>© 2013 VMware Inc. </a:t>
            </a:r>
            <a:r>
              <a:rPr lang="zh-CN" altLang="en-US" sz="600" baseline="0" noProof="0" smtClean="0">
                <a:solidFill>
                  <a:schemeClr val="bg2">
                    <a:lumMod val="75000"/>
                  </a:schemeClr>
                </a:solidFill>
                <a:latin typeface="Arial" pitchFamily="34" charset="0"/>
                <a:ea typeface="DFHeiW5-GB" pitchFamily="49" charset="-122"/>
                <a:cs typeface="SimSun"/>
              </a:rPr>
              <a:t>保留所有权利</a:t>
            </a:r>
          </a:p>
        </p:txBody>
      </p:sp>
    </p:spTree>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a:xfrm>
            <a:off x="314325" y="946149"/>
            <a:ext cx="8404098" cy="5002213"/>
          </a:xfrm>
        </p:spPr>
        <p:txBody>
          <a:bodyPr/>
          <a:lstStyle>
            <a:lvl1pPr marL="0" indent="0">
              <a:buFont typeface="Arial" pitchFamily="34" charset="0"/>
              <a:buNone/>
              <a:defRPr>
                <a:solidFill>
                  <a:srgbClr val="000000"/>
                </a:solidFill>
              </a:defRPr>
            </a:lvl1pPr>
            <a:lvl2pPr>
              <a:defRPr>
                <a:solidFill>
                  <a:srgbClr val="000000"/>
                </a:solidFill>
              </a:defRPr>
            </a:lvl2pPr>
            <a:lvl3pPr marL="685800" indent="-285750">
              <a:defRPr>
                <a:solidFill>
                  <a:srgbClr val="000000"/>
                </a:solidFill>
              </a:defRPr>
            </a:lvl3pPr>
            <a:lvl4pPr marL="1028700" indent="-285750">
              <a:defRPr>
                <a:solidFill>
                  <a:srgbClr val="000000"/>
                </a:solidFill>
              </a:defRPr>
            </a:lvl4pPr>
            <a:lvl5pPr marL="1371600" indent="-285750">
              <a:defRPr>
                <a:solidFill>
                  <a:srgbClr val="00000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Title Placeholder 10"/>
          <p:cNvSpPr>
            <a:spLocks noGrp="1"/>
          </p:cNvSpPr>
          <p:nvPr>
            <p:ph type="title"/>
          </p:nvPr>
        </p:nvSpPr>
        <p:spPr>
          <a:xfrm>
            <a:off x="209549" y="123825"/>
            <a:ext cx="8505826" cy="43815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Tree>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Placeholder 10"/>
          <p:cNvSpPr>
            <a:spLocks noGrp="1"/>
          </p:cNvSpPr>
          <p:nvPr>
            <p:ph type="title"/>
          </p:nvPr>
        </p:nvSpPr>
        <p:spPr>
          <a:xfrm>
            <a:off x="209549" y="123825"/>
            <a:ext cx="8505826" cy="43815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Tree>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esson Title">
    <p:spTree>
      <p:nvGrpSpPr>
        <p:cNvPr id="1" name=""/>
        <p:cNvGrpSpPr/>
        <p:nvPr/>
      </p:nvGrpSpPr>
      <p:grpSpPr>
        <a:xfrm>
          <a:off x="0" y="0"/>
          <a:ext cx="0" cy="0"/>
          <a:chOff x="0" y="0"/>
          <a:chExt cx="0" cy="0"/>
        </a:xfrm>
      </p:grpSpPr>
      <p:sp>
        <p:nvSpPr>
          <p:cNvPr id="2" name="Title 1"/>
          <p:cNvSpPr>
            <a:spLocks noGrp="1"/>
          </p:cNvSpPr>
          <p:nvPr>
            <p:ph type="title"/>
          </p:nvPr>
        </p:nvSpPr>
        <p:spPr>
          <a:xfrm>
            <a:off x="937260" y="2162174"/>
            <a:ext cx="7254240" cy="1241425"/>
          </a:xfrm>
          <a:prstGeom prst="rect">
            <a:avLst/>
          </a:prstGeom>
        </p:spPr>
        <p:txBody>
          <a:bodyPr anchor="b"/>
          <a:lstStyle>
            <a:lvl1pPr algn="ctr">
              <a:defRPr sz="3000">
                <a:solidFill>
                  <a:srgbClr val="003D79"/>
                </a:solidFill>
              </a:defRPr>
            </a:lvl1pPr>
          </a:lstStyle>
          <a:p>
            <a:r>
              <a:rPr lang="en-US" smtClean="0"/>
              <a:t>Click to edit Master title style</a:t>
            </a:r>
            <a:endParaRPr lang="en-US" dirty="0"/>
          </a:p>
        </p:txBody>
      </p:sp>
      <p:pic>
        <p:nvPicPr>
          <p:cNvPr id="6" name="Picture 2"/>
          <p:cNvPicPr>
            <a:picLocks noChangeAspect="1" noChangeArrowheads="1"/>
          </p:cNvPicPr>
          <p:nvPr userDrawn="1"/>
        </p:nvPicPr>
        <p:blipFill>
          <a:blip r:embed="rId2" cstate="print"/>
          <a:srcRect/>
          <a:stretch>
            <a:fillRect/>
          </a:stretch>
        </p:blipFill>
        <p:spPr bwMode="auto">
          <a:xfrm>
            <a:off x="139700" y="312279"/>
            <a:ext cx="8858250" cy="419241"/>
          </a:xfrm>
          <a:prstGeom prst="rect">
            <a:avLst/>
          </a:prstGeom>
          <a:noFill/>
          <a:ln w="9525">
            <a:noFill/>
            <a:miter lim="800000"/>
            <a:headEnd/>
            <a:tailEnd/>
          </a:ln>
          <a:effectLst/>
        </p:spPr>
      </p:pic>
      <p:sp>
        <p:nvSpPr>
          <p:cNvPr id="8" name="Text Placeholder 7"/>
          <p:cNvSpPr>
            <a:spLocks noGrp="1"/>
          </p:cNvSpPr>
          <p:nvPr>
            <p:ph type="body" sz="quarter" idx="12"/>
          </p:nvPr>
        </p:nvSpPr>
        <p:spPr>
          <a:xfrm>
            <a:off x="923925" y="3486150"/>
            <a:ext cx="7267575" cy="628650"/>
          </a:xfrm>
        </p:spPr>
        <p:txBody>
          <a:bodyPr/>
          <a:lstStyle>
            <a:lvl1pPr algn="ctr">
              <a:lnSpc>
                <a:spcPct val="100000"/>
              </a:lnSpc>
              <a:spcBef>
                <a:spcPts val="0"/>
              </a:spcBef>
              <a:defRPr b="0">
                <a:solidFill>
                  <a:srgbClr val="000000"/>
                </a:solidFill>
              </a:defRPr>
            </a:lvl1pPr>
          </a:lstStyle>
          <a:p>
            <a:pPr lvl="0"/>
            <a:r>
              <a:rPr lang="en-US" dirty="0" smtClean="0"/>
              <a:t>Click to edit Master text styles</a:t>
            </a:r>
          </a:p>
        </p:txBody>
      </p:sp>
    </p:spTree>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14325" y="946149"/>
            <a:ext cx="4038600" cy="5002213"/>
          </a:xfrm>
        </p:spPr>
        <p:txBody>
          <a:bodyPr/>
          <a:lstStyle>
            <a:lvl1pPr marL="0" indent="0">
              <a:buFont typeface="Arial" pitchFamily="34" charset="0"/>
              <a:buNone/>
              <a:defRPr sz="2000">
                <a:solidFill>
                  <a:srgbClr val="000000"/>
                </a:solidFill>
              </a:defRPr>
            </a:lvl1pPr>
            <a:lvl2pPr>
              <a:defRPr sz="2000">
                <a:solidFill>
                  <a:srgbClr val="000000"/>
                </a:solidFill>
              </a:defRPr>
            </a:lvl2pPr>
            <a:lvl3pPr>
              <a:defRPr sz="1800">
                <a:solidFill>
                  <a:srgbClr val="000000"/>
                </a:solidFill>
              </a:defRPr>
            </a:lvl3pPr>
            <a:lvl4pPr>
              <a:defRPr sz="17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29150" y="946149"/>
            <a:ext cx="4038600" cy="5002213"/>
          </a:xfrm>
        </p:spPr>
        <p:txBody>
          <a:bodyPr/>
          <a:lstStyle>
            <a:lvl1pPr marL="114300" indent="-114300">
              <a:defRPr sz="2000">
                <a:solidFill>
                  <a:srgbClr val="000000"/>
                </a:solidFill>
              </a:defRPr>
            </a:lvl1pPr>
            <a:lvl2pPr>
              <a:defRPr sz="2000">
                <a:solidFill>
                  <a:srgbClr val="000000"/>
                </a:solidFill>
              </a:defRPr>
            </a:lvl2pPr>
            <a:lvl3pPr>
              <a:defRPr sz="1800">
                <a:solidFill>
                  <a:srgbClr val="000000"/>
                </a:solidFill>
              </a:defRPr>
            </a:lvl3pPr>
            <a:lvl4pPr>
              <a:defRPr sz="17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Placeholder 10"/>
          <p:cNvSpPr>
            <a:spLocks noGrp="1"/>
          </p:cNvSpPr>
          <p:nvPr>
            <p:ph type="title"/>
          </p:nvPr>
        </p:nvSpPr>
        <p:spPr>
          <a:xfrm>
            <a:off x="209549" y="123825"/>
            <a:ext cx="8505826" cy="43815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Tree>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umbered List">
    <p:spTree>
      <p:nvGrpSpPr>
        <p:cNvPr id="1" name=""/>
        <p:cNvGrpSpPr/>
        <p:nvPr/>
      </p:nvGrpSpPr>
      <p:grpSpPr>
        <a:xfrm>
          <a:off x="0" y="0"/>
          <a:ext cx="0" cy="0"/>
          <a:chOff x="0" y="0"/>
          <a:chExt cx="0" cy="0"/>
        </a:xfrm>
      </p:grpSpPr>
      <p:sp>
        <p:nvSpPr>
          <p:cNvPr id="4" name="Content Placeholder 2"/>
          <p:cNvSpPr>
            <a:spLocks noGrp="1"/>
          </p:cNvSpPr>
          <p:nvPr>
            <p:ph idx="1"/>
          </p:nvPr>
        </p:nvSpPr>
        <p:spPr>
          <a:xfrm>
            <a:off x="314325" y="946149"/>
            <a:ext cx="8382000" cy="5002213"/>
          </a:xfrm>
        </p:spPr>
        <p:txBody>
          <a:bodyPr/>
          <a:lstStyle>
            <a:lvl1pPr>
              <a:defRPr>
                <a:solidFill>
                  <a:srgbClr val="000000"/>
                </a:solidFill>
              </a:defRPr>
            </a:lvl1pPr>
            <a:lvl2pPr marL="342900" indent="-342900">
              <a:buSzPct val="95000"/>
              <a:buFont typeface="+mj-lt"/>
              <a:buAutoNum type="arabicPeriod"/>
              <a:defRPr baseline="0">
                <a:solidFill>
                  <a:srgbClr val="000000"/>
                </a:solidFill>
              </a:defRPr>
            </a:lvl2pPr>
            <a:lvl3pPr marL="742950" indent="-342900">
              <a:buSzPct val="100000"/>
              <a:buFont typeface="+mj-lt"/>
              <a:buAutoNum type="alphaLcPeriod"/>
              <a:defRPr>
                <a:solidFill>
                  <a:srgbClr val="000000"/>
                </a:solidFill>
              </a:defRPr>
            </a:lvl3pPr>
            <a:lvl4pPr marL="1025525" indent="-342900">
              <a:buSzPct val="100000"/>
              <a:buFont typeface="+mj-lt"/>
              <a:buAutoNum type="alphaLcParenR"/>
              <a:defRPr/>
            </a:lvl4pPr>
            <a:lvl5pPr marL="914400" indent="-285750">
              <a:buFont typeface="Arial" pitchFamily="34" charset="0"/>
              <a:buChar char="•"/>
              <a:defRPr sz="1800"/>
            </a:lvl5pPr>
            <a:lvl6pPr marL="1085850" indent="-285750">
              <a:spcBef>
                <a:spcPts val="600"/>
              </a:spcBef>
              <a:spcAft>
                <a:spcPts val="0"/>
              </a:spcAft>
              <a:buClr>
                <a:srgbClr val="246978"/>
              </a:buClr>
              <a:buSzPct val="140000"/>
              <a:buFont typeface="Arial" pitchFamily="34" charset="0"/>
              <a:buChar char="•"/>
              <a:defRPr sz="1700">
                <a:solidFill>
                  <a:srgbClr val="000000"/>
                </a:solidFill>
              </a:defRPr>
            </a:lvl6pPr>
            <a:lvl7pPr marL="1428750" indent="-285750">
              <a:spcBef>
                <a:spcPts val="600"/>
              </a:spcBef>
              <a:buClr>
                <a:srgbClr val="246978"/>
              </a:buClr>
              <a:buSzPct val="140000"/>
              <a:tabLst/>
              <a:defRPr>
                <a:solidFill>
                  <a:srgbClr val="000000"/>
                </a:solidFill>
              </a:defRPr>
            </a:lvl7pPr>
          </a:lstStyle>
          <a:p>
            <a:pPr lvl="0"/>
            <a:r>
              <a:rPr lang="en-US" dirty="0" smtClean="0"/>
              <a:t>Click to edit Master text styles</a:t>
            </a:r>
          </a:p>
          <a:p>
            <a:pPr lvl="1"/>
            <a:r>
              <a:rPr lang="en-US" dirty="0" smtClean="0"/>
              <a:t>Numbered List</a:t>
            </a:r>
          </a:p>
          <a:p>
            <a:pPr lvl="1"/>
            <a:r>
              <a:rPr lang="en-US" dirty="0" smtClean="0"/>
              <a:t>Numbered List</a:t>
            </a:r>
          </a:p>
          <a:p>
            <a:pPr lvl="2"/>
            <a:r>
              <a:rPr lang="en-US" dirty="0" smtClean="0"/>
              <a:t>Bullet</a:t>
            </a:r>
          </a:p>
          <a:p>
            <a:pPr lvl="5"/>
            <a:r>
              <a:rPr lang="en-US" dirty="0" smtClean="0"/>
              <a:t>Bullet</a:t>
            </a:r>
          </a:p>
          <a:p>
            <a:pPr lvl="6"/>
            <a:r>
              <a:rPr lang="en-US" dirty="0" smtClean="0"/>
              <a:t>Bullet</a:t>
            </a:r>
          </a:p>
          <a:p>
            <a:pPr lvl="1"/>
            <a:r>
              <a:rPr lang="en-US" dirty="0" smtClean="0"/>
              <a:t>Numbered List</a:t>
            </a:r>
          </a:p>
        </p:txBody>
      </p:sp>
      <p:sp>
        <p:nvSpPr>
          <p:cNvPr id="5" name="Title Placeholder 10"/>
          <p:cNvSpPr>
            <a:spLocks noGrp="1"/>
          </p:cNvSpPr>
          <p:nvPr>
            <p:ph type="title"/>
          </p:nvPr>
        </p:nvSpPr>
        <p:spPr>
          <a:xfrm>
            <a:off x="209549" y="123825"/>
            <a:ext cx="8505826" cy="43815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atin typeface="Arial" pitchFamily="34" charset="0"/>
              </a:defRPr>
            </a:lvl1pPr>
          </a:lstStyle>
          <a:p>
            <a:r>
              <a:rPr lang="en-US" dirty="0" smtClean="0"/>
              <a:t>DO NOT USE THIS PAGE IN LAYOUTS</a:t>
            </a:r>
            <a:endParaRPr lang="en-US" dirty="0"/>
          </a:p>
        </p:txBody>
      </p:sp>
      <p:sp>
        <p:nvSpPr>
          <p:cNvPr id="3" name="TextBox 2"/>
          <p:cNvSpPr txBox="1"/>
          <p:nvPr userDrawn="1"/>
        </p:nvSpPr>
        <p:spPr>
          <a:xfrm>
            <a:off x="504824" y="1421398"/>
            <a:ext cx="7781925" cy="2499146"/>
          </a:xfrm>
          <a:prstGeom prst="rect">
            <a:avLst/>
          </a:prstGeom>
          <a:noFill/>
        </p:spPr>
        <p:txBody>
          <a:bodyPr wrap="square" rtlCol="0">
            <a:spAutoFit/>
          </a:bodyPr>
          <a:lstStyle/>
          <a:p>
            <a:pPr algn="l"/>
            <a:r>
              <a:rPr lang="zh-CN" altLang="en-US" sz="1800" b="1" noProof="0" smtClean="0">
                <a:solidFill>
                  <a:srgbClr val="000000"/>
                </a:solidFill>
                <a:latin typeface="Arial" pitchFamily="34" charset="0"/>
                <a:ea typeface="DFHeiW5-GB" pitchFamily="49" charset="-122"/>
                <a:cs typeface="SimSun"/>
              </a:rPr>
              <a:t>修订状态：</a:t>
            </a:r>
          </a:p>
          <a:p>
            <a:pPr algn="l"/>
            <a:r>
              <a:rPr lang="en-US" altLang="zh-CN" sz="1600" noProof="0" smtClean="0">
                <a:solidFill>
                  <a:srgbClr val="000000"/>
                </a:solidFill>
                <a:latin typeface="Arial" pitchFamily="34" charset="0"/>
                <a:ea typeface="DFHeiW5-GB" pitchFamily="49" charset="-122"/>
                <a:cs typeface="SimSun"/>
              </a:rPr>
              <a:t>2013 </a:t>
            </a:r>
            <a:r>
              <a:rPr lang="zh-CN" altLang="en-US" sz="1600" noProof="0" smtClean="0">
                <a:solidFill>
                  <a:srgbClr val="000000"/>
                </a:solidFill>
                <a:latin typeface="Arial" pitchFamily="34" charset="0"/>
                <a:ea typeface="DFHeiW5-GB" pitchFamily="49" charset="-122"/>
                <a:cs typeface="SimSun"/>
              </a:rPr>
              <a:t>年 </a:t>
            </a:r>
            <a:r>
              <a:rPr lang="en-US" altLang="zh-CN" sz="1600" noProof="0" smtClean="0">
                <a:solidFill>
                  <a:srgbClr val="000000"/>
                </a:solidFill>
                <a:latin typeface="Arial" pitchFamily="34" charset="0"/>
                <a:ea typeface="DFHeiW5-GB" pitchFamily="49" charset="-122"/>
                <a:cs typeface="SimSun"/>
              </a:rPr>
              <a:t>1 </a:t>
            </a:r>
            <a:r>
              <a:rPr lang="zh-CN" altLang="en-US" sz="1600" noProof="0" smtClean="0">
                <a:solidFill>
                  <a:srgbClr val="000000"/>
                </a:solidFill>
                <a:latin typeface="Arial" pitchFamily="34" charset="0"/>
                <a:ea typeface="DFHeiW5-GB" pitchFamily="49" charset="-122"/>
                <a:cs typeface="SimSun"/>
              </a:rPr>
              <a:t>月 </a:t>
            </a:r>
            <a:r>
              <a:rPr lang="en-US" altLang="zh-CN" sz="1600" noProof="0" smtClean="0">
                <a:solidFill>
                  <a:srgbClr val="000000"/>
                </a:solidFill>
                <a:latin typeface="Arial" pitchFamily="34" charset="0"/>
                <a:ea typeface="DFHeiW5-GB" pitchFamily="49" charset="-122"/>
                <a:cs typeface="SimSun"/>
              </a:rPr>
              <a:t>28 </a:t>
            </a:r>
            <a:r>
              <a:rPr lang="zh-CN" altLang="en-US" sz="1600" noProof="0" smtClean="0">
                <a:solidFill>
                  <a:srgbClr val="000000"/>
                </a:solidFill>
                <a:latin typeface="Arial" pitchFamily="34" charset="0"/>
                <a:ea typeface="DFHeiW5-GB" pitchFamily="49" charset="-122"/>
                <a:cs typeface="SimSun"/>
              </a:rPr>
              <a:t>日 </a:t>
            </a:r>
            <a:r>
              <a:rPr lang="en-US" altLang="zh-CN" sz="1600" noProof="0" smtClean="0">
                <a:solidFill>
                  <a:srgbClr val="000000"/>
                </a:solidFill>
                <a:latin typeface="Arial" pitchFamily="34" charset="0"/>
                <a:ea typeface="DFHeiW5-GB" pitchFamily="49" charset="-122"/>
                <a:cs typeface="SimSun"/>
              </a:rPr>
              <a:t>– </a:t>
            </a:r>
            <a:r>
              <a:rPr lang="zh-CN" altLang="en-US" sz="1600" noProof="0" smtClean="0">
                <a:solidFill>
                  <a:srgbClr val="000000"/>
                </a:solidFill>
                <a:latin typeface="Arial" pitchFamily="34" charset="0"/>
                <a:ea typeface="DFHeiW5-GB" pitchFamily="49" charset="-122"/>
                <a:cs typeface="SimSun"/>
              </a:rPr>
              <a:t>版权更新至 </a:t>
            </a:r>
            <a:r>
              <a:rPr lang="en-US" altLang="zh-CN" sz="1600" noProof="0" smtClean="0">
                <a:solidFill>
                  <a:srgbClr val="000000"/>
                </a:solidFill>
                <a:latin typeface="Arial" pitchFamily="34" charset="0"/>
                <a:ea typeface="DFHeiW5-GB" pitchFamily="49" charset="-122"/>
                <a:cs typeface="SimSun"/>
              </a:rPr>
              <a:t>2013 </a:t>
            </a:r>
            <a:r>
              <a:rPr lang="zh-CN" altLang="en-US" sz="1600" noProof="0" smtClean="0">
                <a:solidFill>
                  <a:srgbClr val="000000"/>
                </a:solidFill>
                <a:latin typeface="Arial" pitchFamily="34" charset="0"/>
                <a:ea typeface="DFHeiW5-GB" pitchFamily="49" charset="-122"/>
                <a:cs typeface="SimSun"/>
              </a:rPr>
              <a:t>年</a:t>
            </a:r>
          </a:p>
          <a:p>
            <a:pPr lvl="0" algn="l"/>
            <a:r>
              <a:rPr lang="en-US" altLang="zh-CN" sz="1600" baseline="0" noProof="0" smtClean="0">
                <a:solidFill>
                  <a:srgbClr val="000000"/>
                </a:solidFill>
                <a:latin typeface="Arial" pitchFamily="34" charset="0"/>
                <a:ea typeface="DFHeiW5-GB" pitchFamily="49" charset="-122"/>
                <a:cs typeface="SimSun"/>
              </a:rPr>
              <a:t>2013 </a:t>
            </a:r>
            <a:r>
              <a:rPr lang="zh-CN" altLang="en-US" sz="1600" baseline="0" noProof="0" smtClean="0">
                <a:solidFill>
                  <a:srgbClr val="000000"/>
                </a:solidFill>
                <a:latin typeface="Arial" pitchFamily="34" charset="0"/>
                <a:ea typeface="DFHeiW5-GB" pitchFamily="49" charset="-122"/>
                <a:cs typeface="SimSun"/>
              </a:rPr>
              <a:t>年 </a:t>
            </a:r>
            <a:r>
              <a:rPr lang="en-US" altLang="zh-CN" sz="1600" baseline="0" noProof="0" smtClean="0">
                <a:solidFill>
                  <a:srgbClr val="000000"/>
                </a:solidFill>
                <a:latin typeface="Arial" pitchFamily="34" charset="0"/>
                <a:ea typeface="DFHeiW5-GB" pitchFamily="49" charset="-122"/>
                <a:cs typeface="SimSun"/>
              </a:rPr>
              <a:t>4 </a:t>
            </a:r>
            <a:r>
              <a:rPr lang="zh-CN" altLang="en-US" sz="1600" baseline="0" noProof="0" smtClean="0">
                <a:solidFill>
                  <a:srgbClr val="000000"/>
                </a:solidFill>
                <a:latin typeface="Arial" pitchFamily="34" charset="0"/>
                <a:ea typeface="DFHeiW5-GB" pitchFamily="49" charset="-122"/>
                <a:cs typeface="SimSun"/>
              </a:rPr>
              <a:t>月 </a:t>
            </a:r>
            <a:r>
              <a:rPr lang="en-US" altLang="zh-CN" sz="1600" baseline="0" noProof="0" smtClean="0">
                <a:solidFill>
                  <a:srgbClr val="000000"/>
                </a:solidFill>
                <a:latin typeface="Arial" pitchFamily="34" charset="0"/>
                <a:ea typeface="DFHeiW5-GB" pitchFamily="49" charset="-122"/>
                <a:cs typeface="SimSun"/>
              </a:rPr>
              <a:t>16 </a:t>
            </a:r>
            <a:r>
              <a:rPr lang="zh-CN" altLang="en-US" sz="1600" baseline="0" noProof="0" smtClean="0">
                <a:solidFill>
                  <a:srgbClr val="000000"/>
                </a:solidFill>
                <a:latin typeface="Arial" pitchFamily="34" charset="0"/>
                <a:ea typeface="DFHeiW5-GB" pitchFamily="49" charset="-122"/>
                <a:cs typeface="SimSun"/>
              </a:rPr>
              <a:t>日 </a:t>
            </a:r>
            <a:r>
              <a:rPr lang="en-US" altLang="zh-CN" sz="1600" baseline="0" noProof="0" smtClean="0">
                <a:solidFill>
                  <a:srgbClr val="000000"/>
                </a:solidFill>
                <a:latin typeface="Arial" pitchFamily="34" charset="0"/>
                <a:ea typeface="DFHeiW5-GB" pitchFamily="49" charset="-122"/>
                <a:cs typeface="SimSun"/>
              </a:rPr>
              <a:t>– </a:t>
            </a:r>
            <a:r>
              <a:rPr lang="zh-CN" altLang="en-US" sz="1600" kern="1200" noProof="0" smtClean="0">
                <a:solidFill>
                  <a:srgbClr val="000000"/>
                </a:solidFill>
                <a:effectLst/>
                <a:latin typeface="Arial" pitchFamily="34" charset="0"/>
                <a:ea typeface="DFHeiW5-GB" pitchFamily="49" charset="-122"/>
                <a:cs typeface="SimSun"/>
              </a:rPr>
              <a:t>添加了“参考资料”幻灯片。“课程简介”单元中必须包含“参考资料”幻灯片，其他单元中可以灵活选择。与修订后的单元结构文档一样，</a:t>
            </a:r>
            <a:r>
              <a:rPr lang="en-US" altLang="zh-CN" sz="1600" kern="1200" noProof="0" smtClean="0">
                <a:solidFill>
                  <a:srgbClr val="000000"/>
                </a:solidFill>
                <a:effectLst/>
                <a:latin typeface="Arial" pitchFamily="34" charset="0"/>
                <a:ea typeface="DFHeiW5-GB" pitchFamily="49" charset="-122"/>
                <a:cs typeface="SimSun"/>
              </a:rPr>
              <a:t/>
            </a:r>
            <a:br>
              <a:rPr lang="en-US" altLang="zh-CN" sz="1600" kern="1200" noProof="0" smtClean="0">
                <a:solidFill>
                  <a:srgbClr val="000000"/>
                </a:solidFill>
                <a:effectLst/>
                <a:latin typeface="Arial" pitchFamily="34" charset="0"/>
                <a:ea typeface="DFHeiW5-GB" pitchFamily="49" charset="-122"/>
                <a:cs typeface="SimSun"/>
              </a:rPr>
            </a:br>
            <a:r>
              <a:rPr lang="zh-CN" altLang="en-US" sz="1600" kern="1200" noProof="0" smtClean="0">
                <a:solidFill>
                  <a:srgbClr val="000000"/>
                </a:solidFill>
                <a:effectLst/>
                <a:latin typeface="Arial" pitchFamily="34" charset="0"/>
                <a:ea typeface="DFHeiW5-GB" pitchFamily="49" charset="-122"/>
                <a:cs typeface="SimSun"/>
              </a:rPr>
              <a:t>本组说明性幻灯片提供了一系列使用指南。</a:t>
            </a:r>
          </a:p>
          <a:p>
            <a:pPr algn="l"/>
            <a:r>
              <a:rPr lang="zh-CN" altLang="en-US" sz="1600" kern="1200" noProof="0" smtClean="0">
                <a:solidFill>
                  <a:srgbClr val="000000"/>
                </a:solidFill>
                <a:effectLst/>
                <a:latin typeface="Arial" pitchFamily="34" charset="0"/>
                <a:ea typeface="DFHeiW5-GB" pitchFamily="49" charset="-122"/>
                <a:cs typeface="SimSun"/>
              </a:rPr>
              <a:t>在“学员的学习目标”和“回顾学员的学习目标”两张幻灯片中新添了一句引言。</a:t>
            </a:r>
          </a:p>
          <a:p>
            <a:pPr algn="l"/>
            <a:r>
              <a:rPr lang="en-US" altLang="zh-CN" sz="1600" kern="1200" baseline="0" noProof="0" smtClean="0">
                <a:solidFill>
                  <a:srgbClr val="000000"/>
                </a:solidFill>
                <a:effectLst/>
                <a:latin typeface="Arial" pitchFamily="34" charset="0"/>
                <a:ea typeface="DFHeiW5-GB" pitchFamily="49" charset="-122"/>
                <a:cs typeface="SimSun"/>
              </a:rPr>
              <a:t>2013 </a:t>
            </a:r>
            <a:r>
              <a:rPr lang="zh-CN" altLang="en-US" sz="1600" kern="1200" baseline="0" noProof="0" smtClean="0">
                <a:solidFill>
                  <a:srgbClr val="000000"/>
                </a:solidFill>
                <a:effectLst/>
                <a:latin typeface="Arial" pitchFamily="34" charset="0"/>
                <a:ea typeface="DFHeiW5-GB" pitchFamily="49" charset="-122"/>
                <a:cs typeface="SimSun"/>
              </a:rPr>
              <a:t>年 </a:t>
            </a:r>
            <a:r>
              <a:rPr lang="en-US" altLang="zh-CN" sz="1600" kern="1200" baseline="0" noProof="0" smtClean="0">
                <a:solidFill>
                  <a:srgbClr val="000000"/>
                </a:solidFill>
                <a:effectLst/>
                <a:latin typeface="Arial" pitchFamily="34" charset="0"/>
                <a:ea typeface="DFHeiW5-GB" pitchFamily="49" charset="-122"/>
                <a:cs typeface="SimSun"/>
              </a:rPr>
              <a:t>8 </a:t>
            </a:r>
            <a:r>
              <a:rPr lang="zh-CN" altLang="en-US" sz="1600" kern="1200" baseline="0" noProof="0" smtClean="0">
                <a:solidFill>
                  <a:srgbClr val="000000"/>
                </a:solidFill>
                <a:effectLst/>
                <a:latin typeface="Arial" pitchFamily="34" charset="0"/>
                <a:ea typeface="DFHeiW5-GB" pitchFamily="49" charset="-122"/>
                <a:cs typeface="SimSun"/>
              </a:rPr>
              <a:t>月 </a:t>
            </a:r>
            <a:r>
              <a:rPr lang="en-US" altLang="zh-CN" sz="1600" kern="1200" baseline="0" noProof="0" smtClean="0">
                <a:solidFill>
                  <a:srgbClr val="000000"/>
                </a:solidFill>
                <a:effectLst/>
                <a:latin typeface="Arial" pitchFamily="34" charset="0"/>
                <a:ea typeface="DFHeiW5-GB" pitchFamily="49" charset="-122"/>
                <a:cs typeface="SimSun"/>
              </a:rPr>
              <a:t>5 </a:t>
            </a:r>
            <a:r>
              <a:rPr lang="zh-CN" altLang="en-US" sz="1600" kern="1200" baseline="0" noProof="0" smtClean="0">
                <a:solidFill>
                  <a:srgbClr val="000000"/>
                </a:solidFill>
                <a:effectLst/>
                <a:latin typeface="Arial" pitchFamily="34" charset="0"/>
                <a:ea typeface="DFHeiW5-GB" pitchFamily="49" charset="-122"/>
                <a:cs typeface="SimSun"/>
              </a:rPr>
              <a:t>日 </a:t>
            </a:r>
            <a:r>
              <a:rPr lang="en-US" altLang="zh-CN" sz="1600" kern="1200" baseline="0" noProof="0" smtClean="0">
                <a:solidFill>
                  <a:srgbClr val="000000"/>
                </a:solidFill>
                <a:latin typeface="Arial" pitchFamily="34" charset="0"/>
                <a:ea typeface="DFHeiW5-GB" pitchFamily="49" charset="-122"/>
                <a:cs typeface="SimSun"/>
              </a:rPr>
              <a:t>– </a:t>
            </a:r>
            <a:r>
              <a:rPr lang="zh-CN" altLang="en-US" sz="1600" kern="1200" baseline="0" noProof="0" smtClean="0">
                <a:solidFill>
                  <a:srgbClr val="000000"/>
                </a:solidFill>
                <a:latin typeface="Arial" pitchFamily="34" charset="0"/>
                <a:ea typeface="DFHeiW5-GB" pitchFamily="49" charset="-122"/>
                <a:cs typeface="SimSun"/>
              </a:rPr>
              <a:t>根据 </a:t>
            </a:r>
            <a:r>
              <a:rPr lang="en-US" altLang="zh-CN" sz="1600" kern="1200" baseline="0" noProof="0" smtClean="0">
                <a:solidFill>
                  <a:srgbClr val="000000"/>
                </a:solidFill>
                <a:latin typeface="Arial" pitchFamily="34" charset="0"/>
                <a:ea typeface="DFHeiW5-GB" pitchFamily="49" charset="-122"/>
                <a:cs typeface="SimSun"/>
              </a:rPr>
              <a:t>CurrDev Macro </a:t>
            </a:r>
            <a:r>
              <a:rPr lang="zh-CN" altLang="en-US" sz="1600" kern="1200" baseline="0" noProof="0" smtClean="0">
                <a:solidFill>
                  <a:srgbClr val="000000"/>
                </a:solidFill>
                <a:latin typeface="Arial" pitchFamily="34" charset="0"/>
                <a:ea typeface="DFHeiW5-GB" pitchFamily="49" charset="-122"/>
                <a:cs typeface="SimSun"/>
              </a:rPr>
              <a:t>幻灯片导出图像区域修改了指导原则。</a:t>
            </a:r>
            <a:r>
              <a:rPr lang="en-US" altLang="zh-CN" sz="1600" kern="1200" baseline="0" noProof="0" smtClean="0">
                <a:solidFill>
                  <a:srgbClr val="000000"/>
                </a:solidFill>
                <a:latin typeface="Arial" pitchFamily="34" charset="0"/>
                <a:ea typeface="DFHeiW5-GB" pitchFamily="49" charset="-122"/>
                <a:cs typeface="SimSun"/>
              </a:rPr>
              <a:t/>
            </a:r>
            <a:br>
              <a:rPr lang="en-US" altLang="zh-CN" sz="1600" kern="1200" baseline="0" noProof="0" smtClean="0">
                <a:solidFill>
                  <a:srgbClr val="000000"/>
                </a:solidFill>
                <a:latin typeface="Arial" pitchFamily="34" charset="0"/>
                <a:ea typeface="DFHeiW5-GB" pitchFamily="49" charset="-122"/>
                <a:cs typeface="SimSun"/>
              </a:rPr>
            </a:br>
            <a:r>
              <a:rPr lang="zh-CN" altLang="en-US" sz="1600" kern="1200" baseline="0" noProof="0" smtClean="0">
                <a:solidFill>
                  <a:srgbClr val="000000"/>
                </a:solidFill>
                <a:latin typeface="Arial" pitchFamily="34" charset="0"/>
                <a:ea typeface="DFHeiW5-GB" pitchFamily="49" charset="-122"/>
                <a:cs typeface="SimSun"/>
              </a:rPr>
              <a:t>主文本框大小增加了 </a:t>
            </a:r>
            <a:r>
              <a:rPr lang="en-US" altLang="zh-CN" sz="1600" kern="1200" baseline="0" noProof="0" smtClean="0">
                <a:solidFill>
                  <a:srgbClr val="000000"/>
                </a:solidFill>
                <a:latin typeface="Arial" pitchFamily="34" charset="0"/>
                <a:ea typeface="DFHeiW5-GB" pitchFamily="49" charset="-122"/>
                <a:cs typeface="SimSun"/>
              </a:rPr>
              <a:t>0.5 </a:t>
            </a:r>
            <a:r>
              <a:rPr lang="zh-CN" altLang="en-US" sz="1600" kern="1200" baseline="0" noProof="0" smtClean="0">
                <a:solidFill>
                  <a:srgbClr val="000000"/>
                </a:solidFill>
                <a:latin typeface="Arial" pitchFamily="34" charset="0"/>
                <a:ea typeface="DFHeiW5-GB" pitchFamily="49" charset="-122"/>
                <a:cs typeface="SimSun"/>
              </a:rPr>
              <a:t>英寸。为练习页面添加了冒号。</a:t>
            </a:r>
            <a:endParaRPr lang="zh-CN" altLang="en-US" sz="1600" baseline="0" noProof="0" smtClean="0">
              <a:solidFill>
                <a:srgbClr val="000000"/>
              </a:solidFill>
              <a:latin typeface="Arial" pitchFamily="34" charset="0"/>
              <a:ea typeface="DFHeiW5-GB" pitchFamily="49" charset="-122"/>
            </a:endParaRPr>
          </a:p>
        </p:txBody>
      </p:sp>
    </p:spTree>
    <p:extLst>
      <p:ext uri="{BB962C8B-B14F-4D97-AF65-F5344CB8AC3E}">
        <p14:creationId xmlns:p14="http://schemas.microsoft.com/office/powerpoint/2010/main" val="2318907548"/>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9" cstate="print"/>
          <a:srcRect/>
          <a:stretch>
            <a:fillRect/>
          </a:stretch>
        </a:blip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314324" y="936625"/>
            <a:ext cx="8382000" cy="5002213"/>
          </a:xfrm>
          <a:prstGeom prst="rect">
            <a:avLst/>
          </a:prstGeom>
          <a:noFill/>
          <a:ln w="9525">
            <a:noFill/>
            <a:miter lim="800000"/>
            <a:headEnd/>
            <a:tailEnd/>
          </a:ln>
        </p:spPr>
        <p:txBody>
          <a:bodyPr vert="horz" wrap="square" lIns="0" tIns="0" rIns="0" bIns="0" numCol="1" anchor="t" anchorCtr="0" compatLnSpc="1">
            <a:prstTxWarp prst="textNoShape">
              <a:avLst/>
            </a:prstTxWarp>
            <a:normAutofit/>
          </a:bodyPr>
          <a:lstStyle/>
          <a:p>
            <a:pPr lvl="0"/>
            <a:r>
              <a:rPr lang="en-US" altLang="zh-CN" noProof="0" smtClean="0"/>
              <a:t>Click to edit Master text styles</a:t>
            </a:r>
          </a:p>
          <a:p>
            <a:pPr lvl="1"/>
            <a:r>
              <a:rPr lang="en-US" altLang="zh-CN" noProof="0" smtClean="0"/>
              <a:t>Second level</a:t>
            </a:r>
          </a:p>
          <a:p>
            <a:pPr lvl="2"/>
            <a:r>
              <a:rPr lang="en-US" altLang="zh-CN" noProof="0" smtClean="0"/>
              <a:t>Third level</a:t>
            </a:r>
          </a:p>
          <a:p>
            <a:pPr lvl="3"/>
            <a:r>
              <a:rPr lang="en-US" altLang="zh-CN" noProof="0" smtClean="0"/>
              <a:t>Fourth level</a:t>
            </a:r>
          </a:p>
          <a:p>
            <a:pPr lvl="4"/>
            <a:r>
              <a:rPr lang="en-US" altLang="zh-CN" noProof="0" smtClean="0"/>
              <a:t>Fifth level</a:t>
            </a:r>
          </a:p>
        </p:txBody>
      </p:sp>
      <p:sp>
        <p:nvSpPr>
          <p:cNvPr id="70661" name="Line 5"/>
          <p:cNvSpPr>
            <a:spLocks noChangeShapeType="1"/>
          </p:cNvSpPr>
          <p:nvPr/>
        </p:nvSpPr>
        <p:spPr bwMode="auto">
          <a:xfrm>
            <a:off x="184150" y="635000"/>
            <a:ext cx="8775700" cy="0"/>
          </a:xfrm>
          <a:prstGeom prst="line">
            <a:avLst/>
          </a:prstGeom>
          <a:noFill/>
          <a:ln w="52197">
            <a:solidFill>
              <a:schemeClr val="tx2"/>
            </a:solidFill>
            <a:round/>
            <a:headEnd/>
            <a:tailEnd/>
          </a:ln>
        </p:spPr>
        <p:txBody>
          <a:bodyPr wrap="none" anchor="ctr"/>
          <a:lstStyle/>
          <a:p>
            <a:pPr>
              <a:defRPr/>
            </a:pPr>
            <a:endParaRPr lang="en-US" altLang="zh-CN" baseline="0" noProof="0">
              <a:latin typeface="Arial" pitchFamily="34" charset="0"/>
              <a:ea typeface="DFHeiW5-GB" pitchFamily="49" charset="-122"/>
            </a:endParaRPr>
          </a:p>
        </p:txBody>
      </p:sp>
      <p:sp>
        <p:nvSpPr>
          <p:cNvPr id="70662" name="Line 6"/>
          <p:cNvSpPr>
            <a:spLocks noChangeShapeType="1"/>
          </p:cNvSpPr>
          <p:nvPr/>
        </p:nvSpPr>
        <p:spPr bwMode="auto">
          <a:xfrm>
            <a:off x="184150" y="635000"/>
            <a:ext cx="8775700" cy="0"/>
          </a:xfrm>
          <a:prstGeom prst="line">
            <a:avLst/>
          </a:prstGeom>
          <a:noFill/>
          <a:ln w="52197">
            <a:solidFill>
              <a:srgbClr val="003D79"/>
            </a:solidFill>
            <a:round/>
            <a:headEnd/>
            <a:tailEnd/>
          </a:ln>
        </p:spPr>
        <p:txBody>
          <a:bodyPr wrap="none" anchor="ctr"/>
          <a:lstStyle/>
          <a:p>
            <a:pPr>
              <a:defRPr/>
            </a:pPr>
            <a:endParaRPr lang="en-US" altLang="zh-CN" baseline="0" noProof="0">
              <a:latin typeface="Arial" pitchFamily="34" charset="0"/>
              <a:ea typeface="DFHeiW5-GB" pitchFamily="49" charset="-122"/>
            </a:endParaRPr>
          </a:p>
        </p:txBody>
      </p:sp>
      <p:sp>
        <p:nvSpPr>
          <p:cNvPr id="13" name="Date Placeholder 8"/>
          <p:cNvSpPr txBox="1">
            <a:spLocks/>
          </p:cNvSpPr>
          <p:nvPr/>
        </p:nvSpPr>
        <p:spPr bwMode="white">
          <a:xfrm>
            <a:off x="2971800" y="6325268"/>
            <a:ext cx="3200400" cy="365125"/>
          </a:xfrm>
          <a:prstGeom prst="rect">
            <a:avLst/>
          </a:prstGeom>
        </p:spPr>
        <p:txBody>
          <a:bodyPr vert="horz" lIns="91440" tIns="45720" rIns="91440" bIns="45720" rtlCol="0" anchor="ctr"/>
          <a:lstStyle>
            <a:lvl1pPr marL="0" marR="0" indent="0" algn="ctr" defTabSz="914400" rtl="0" eaLnBrk="1" fontAlgn="base" latinLnBrk="0" hangingPunct="1">
              <a:lnSpc>
                <a:spcPct val="100000"/>
              </a:lnSpc>
              <a:spcBef>
                <a:spcPct val="0"/>
              </a:spcBef>
              <a:spcAft>
                <a:spcPct val="0"/>
              </a:spcAft>
              <a:buClrTx/>
              <a:buSzTx/>
              <a:buFontTx/>
              <a:buNone/>
              <a:tabLst/>
              <a:defRPr lang="en-US" sz="1000" kern="1200" smtClean="0">
                <a:solidFill>
                  <a:srgbClr val="FFFFFF"/>
                </a:solidFill>
                <a:latin typeface="+mn-lt"/>
                <a:ea typeface="+mn-ea"/>
                <a:cs typeface="+mn-cs"/>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000" b="0" i="0" u="none" strike="noStrike" kern="1200" cap="none" spc="0" normalizeH="0" baseline="0" noProof="0" smtClean="0">
                <a:ln>
                  <a:noFill/>
                </a:ln>
                <a:solidFill>
                  <a:srgbClr val="FFFFFF"/>
                </a:solidFill>
                <a:effectLst/>
                <a:uLnTx/>
                <a:uFillTx/>
                <a:latin typeface="Arial" pitchFamily="34" charset="0"/>
                <a:ea typeface="DFHeiW5-GB" pitchFamily="49" charset="-122"/>
                <a:cs typeface="SimSun"/>
              </a:rPr>
              <a:t>4-</a:t>
            </a:r>
            <a:fld id="{A0A03F51-2955-4EA9-BE4E-42B6F90C747F}" type="slidenum">
              <a:rPr kumimoji="0" lang="en-US" altLang="zh-CN" sz="1000" b="0" i="0" u="none" strike="noStrike" kern="1200" cap="none" spc="0" normalizeH="0" baseline="0" noProof="0" smtClean="0">
                <a:ln>
                  <a:noFill/>
                </a:ln>
                <a:solidFill>
                  <a:srgbClr val="FFFFFF"/>
                </a:solidFill>
                <a:effectLst/>
                <a:uLnTx/>
                <a:uFillTx/>
                <a:latin typeface="Arial" pitchFamily="34" charset="0"/>
                <a:ea typeface="DFHeiW5-GB" pitchFamily="49" charset="-122"/>
                <a:cs typeface="+mn-cs"/>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altLang="zh-CN" sz="1000" b="0" i="0" u="none" strike="noStrike" kern="1200" cap="none" spc="0" normalizeH="0" baseline="0" noProof="0" smtClean="0">
              <a:ln>
                <a:noFill/>
              </a:ln>
              <a:solidFill>
                <a:srgbClr val="FFFFFF"/>
              </a:solidFill>
              <a:effectLst/>
              <a:uLnTx/>
              <a:uFillTx/>
              <a:latin typeface="Arial" pitchFamily="34" charset="0"/>
              <a:ea typeface="DFHeiW5-GB" pitchFamily="49" charset="-122"/>
              <a:cs typeface="SimSun"/>
            </a:endParaRPr>
          </a:p>
        </p:txBody>
      </p:sp>
      <p:sp>
        <p:nvSpPr>
          <p:cNvPr id="10" name="TextBox 9"/>
          <p:cNvSpPr txBox="1"/>
          <p:nvPr userDrawn="1"/>
        </p:nvSpPr>
        <p:spPr bwMode="gray">
          <a:xfrm>
            <a:off x="6729169" y="6696045"/>
            <a:ext cx="2343150" cy="184666"/>
          </a:xfrm>
          <a:prstGeom prst="rect">
            <a:avLst/>
          </a:prstGeom>
          <a:noFill/>
        </p:spPr>
        <p:txBody>
          <a:bodyPr wrap="square" rtlCol="0">
            <a:spAutoFit/>
          </a:bodyPr>
          <a:lstStyle/>
          <a:p>
            <a:pPr algn="r"/>
            <a:r>
              <a:rPr lang="en-US" altLang="zh-CN" sz="600" baseline="0" noProof="0" smtClean="0">
                <a:solidFill>
                  <a:schemeClr val="bg2">
                    <a:lumMod val="75000"/>
                  </a:schemeClr>
                </a:solidFill>
                <a:latin typeface="Arial" pitchFamily="34" charset="0"/>
                <a:ea typeface="DFHeiW5-GB" pitchFamily="49" charset="-122"/>
                <a:cs typeface="SimSun"/>
              </a:rPr>
              <a:t>© 2013 VMware Inc. </a:t>
            </a:r>
            <a:r>
              <a:rPr lang="zh-CN" altLang="en-US" sz="600" baseline="0" noProof="0" smtClean="0">
                <a:solidFill>
                  <a:schemeClr val="bg2">
                    <a:lumMod val="75000"/>
                  </a:schemeClr>
                </a:solidFill>
                <a:latin typeface="Arial" pitchFamily="34" charset="0"/>
                <a:ea typeface="DFHeiW5-GB" pitchFamily="49" charset="-122"/>
                <a:cs typeface="SimSun"/>
              </a:rPr>
              <a:t>保留所有权利</a:t>
            </a:r>
            <a:endParaRPr lang="en-US" altLang="zh-CN" sz="600" baseline="0" noProof="0" smtClean="0">
              <a:solidFill>
                <a:schemeClr val="bg2">
                  <a:lumMod val="75000"/>
                </a:schemeClr>
              </a:solidFill>
              <a:latin typeface="Arial" pitchFamily="34" charset="0"/>
              <a:ea typeface="DFHeiW5-GB" pitchFamily="49" charset="-122"/>
              <a:cs typeface="SimSun"/>
            </a:endParaRPr>
          </a:p>
        </p:txBody>
      </p:sp>
      <p:sp>
        <p:nvSpPr>
          <p:cNvPr id="9" name="TextBox 8"/>
          <p:cNvSpPr txBox="1"/>
          <p:nvPr userDrawn="1"/>
        </p:nvSpPr>
        <p:spPr>
          <a:xfrm>
            <a:off x="182265" y="6384720"/>
            <a:ext cx="2318263" cy="246221"/>
          </a:xfrm>
          <a:prstGeom prst="rect">
            <a:avLst/>
          </a:prstGeom>
          <a:noFill/>
        </p:spPr>
        <p:txBody>
          <a:bodyPr wrap="none" rtlCol="0">
            <a:spAutoFit/>
          </a:bodyPr>
          <a:lstStyle/>
          <a:p>
            <a:pPr marL="0" marR="0" indent="0" algn="l" defTabSz="914400" rtl="0" eaLnBrk="1" fontAlgn="base" latinLnBrk="0" hangingPunct="1">
              <a:lnSpc>
                <a:spcPct val="100000"/>
              </a:lnSpc>
              <a:spcBef>
                <a:spcPct val="0"/>
              </a:spcBef>
              <a:spcAft>
                <a:spcPct val="40000"/>
              </a:spcAft>
              <a:buClrTx/>
              <a:buSzTx/>
              <a:buFontTx/>
              <a:buNone/>
              <a:tabLst/>
              <a:defRPr/>
            </a:pPr>
            <a:r>
              <a:rPr lang="en-US" altLang="zh-CN" sz="1000" b="0" baseline="0" noProof="0" smtClean="0">
                <a:solidFill>
                  <a:schemeClr val="bg1"/>
                </a:solidFill>
                <a:latin typeface="Arial" pitchFamily="34" charset="0"/>
                <a:ea typeface="DFHeiW5-GB" pitchFamily="49" charset="-122"/>
                <a:cs typeface="SimSun"/>
              </a:rPr>
              <a:t>VMware vSphere</a:t>
            </a:r>
            <a:r>
              <a:rPr lang="zh-CN" altLang="en-US" sz="1000" b="0" baseline="0" noProof="0" smtClean="0">
                <a:solidFill>
                  <a:schemeClr val="bg1"/>
                </a:solidFill>
                <a:latin typeface="Arial" pitchFamily="34" charset="0"/>
                <a:ea typeface="DFHeiW5-GB" pitchFamily="49" charset="-122"/>
                <a:cs typeface="SimSun"/>
              </a:rPr>
              <a:t>：安装、配置和管理</a:t>
            </a:r>
            <a:endParaRPr lang="en-US" altLang="zh-CN" sz="1000" b="0" baseline="0" noProof="0" smtClean="0">
              <a:solidFill>
                <a:schemeClr val="bg1"/>
              </a:solidFill>
              <a:latin typeface="Arial" pitchFamily="34" charset="0"/>
              <a:ea typeface="DFHeiW5-GB" pitchFamily="49" charset="-122"/>
            </a:endParaRPr>
          </a:p>
        </p:txBody>
      </p:sp>
      <p:sp>
        <p:nvSpPr>
          <p:cNvPr id="11" name="Title Placeholder 10"/>
          <p:cNvSpPr>
            <a:spLocks noGrp="1"/>
          </p:cNvSpPr>
          <p:nvPr>
            <p:ph type="title"/>
          </p:nvPr>
        </p:nvSpPr>
        <p:spPr>
          <a:xfrm>
            <a:off x="209549" y="123825"/>
            <a:ext cx="8505826" cy="438150"/>
          </a:xfrm>
          <a:prstGeom prst="rect">
            <a:avLst/>
          </a:prstGeom>
        </p:spPr>
        <p:txBody>
          <a:bodyPr vert="horz" lIns="91440" tIns="45720" rIns="91440" bIns="45720" rtlCol="0" anchor="ctr">
            <a:normAutofit/>
          </a:bodyPr>
          <a:lstStyle/>
          <a:p>
            <a:r>
              <a:rPr lang="en-US" altLang="zh-CN" noProof="0" smtClean="0"/>
              <a:t>Click to edit Master title style</a:t>
            </a:r>
            <a:endParaRPr lang="en-US" altLang="zh-CN" noProof="0"/>
          </a:p>
        </p:txBody>
      </p:sp>
    </p:spTree>
  </p:cSld>
  <p:clrMap bg1="lt1" tx1="dk1" bg2="lt2" tx2="dk2" accent1="accent1" accent2="accent2" accent3="accent3" accent4="accent4" accent5="accent5" accent6="accent6" hlink="hlink" folHlink="folHlink"/>
  <p:sldLayoutIdLst>
    <p:sldLayoutId id="2147483713" r:id="rId1"/>
    <p:sldLayoutId id="2147483728" r:id="rId2"/>
    <p:sldLayoutId id="2147483710" r:id="rId3"/>
    <p:sldLayoutId id="2147483727" r:id="rId4"/>
    <p:sldLayoutId id="2147483712" r:id="rId5"/>
    <p:sldLayoutId id="2147483737" r:id="rId6"/>
    <p:sldLayoutId id="2147483738" r:id="rId7"/>
  </p:sldLayoutIdLst>
  <p:transition>
    <p:fade/>
  </p:transition>
  <p:timing>
    <p:tnLst>
      <p:par>
        <p:cTn id="1" dur="indefinite" restart="never" nodeType="tmRoot"/>
      </p:par>
    </p:tnLst>
  </p:timing>
  <p:hf sldNum="0" hdr="0" dt="0"/>
  <p:txStyles>
    <p:titleStyle>
      <a:lvl1pPr marL="0" indent="0" algn="l" rtl="0" eaLnBrk="1" fontAlgn="base" hangingPunct="1">
        <a:spcBef>
          <a:spcPct val="0"/>
        </a:spcBef>
        <a:spcAft>
          <a:spcPct val="0"/>
        </a:spcAft>
        <a:defRPr sz="2200" b="1" baseline="0">
          <a:solidFill>
            <a:srgbClr val="003D79"/>
          </a:solidFill>
          <a:latin typeface="Arial" pitchFamily="34" charset="0"/>
          <a:ea typeface="+mj-ea"/>
          <a:cs typeface="+mj-cs"/>
        </a:defRPr>
      </a:lvl1pPr>
      <a:lvl2pPr algn="l" rtl="0" eaLnBrk="1" fontAlgn="base" hangingPunct="1">
        <a:spcBef>
          <a:spcPct val="0"/>
        </a:spcBef>
        <a:spcAft>
          <a:spcPct val="0"/>
        </a:spcAft>
        <a:defRPr sz="2200" b="1">
          <a:solidFill>
            <a:srgbClr val="333333"/>
          </a:solidFill>
          <a:latin typeface="Arial" charset="0"/>
          <a:ea typeface="ＭＳ Ｐゴシック" pitchFamily="34" charset="-128"/>
        </a:defRPr>
      </a:lvl2pPr>
      <a:lvl3pPr algn="l" rtl="0" eaLnBrk="1" fontAlgn="base" hangingPunct="1">
        <a:spcBef>
          <a:spcPct val="0"/>
        </a:spcBef>
        <a:spcAft>
          <a:spcPct val="0"/>
        </a:spcAft>
        <a:defRPr sz="2200" b="1">
          <a:solidFill>
            <a:srgbClr val="333333"/>
          </a:solidFill>
          <a:latin typeface="Arial" charset="0"/>
          <a:ea typeface="ＭＳ Ｐゴシック" pitchFamily="34" charset="-128"/>
        </a:defRPr>
      </a:lvl3pPr>
      <a:lvl4pPr algn="l" rtl="0" eaLnBrk="1" fontAlgn="base" hangingPunct="1">
        <a:spcBef>
          <a:spcPct val="0"/>
        </a:spcBef>
        <a:spcAft>
          <a:spcPct val="0"/>
        </a:spcAft>
        <a:defRPr sz="2200" b="1">
          <a:solidFill>
            <a:srgbClr val="333333"/>
          </a:solidFill>
          <a:latin typeface="Arial" charset="0"/>
          <a:ea typeface="ＭＳ Ｐゴシック" pitchFamily="34" charset="-128"/>
        </a:defRPr>
      </a:lvl4pPr>
      <a:lvl5pPr algn="l" rtl="0" eaLnBrk="1" fontAlgn="base" hangingPunct="1">
        <a:spcBef>
          <a:spcPct val="0"/>
        </a:spcBef>
        <a:spcAft>
          <a:spcPct val="0"/>
        </a:spcAft>
        <a:defRPr sz="2200" b="1">
          <a:solidFill>
            <a:srgbClr val="333333"/>
          </a:solidFill>
          <a:latin typeface="Arial" charset="0"/>
          <a:ea typeface="ＭＳ Ｐゴシック" pitchFamily="34" charset="-128"/>
        </a:defRPr>
      </a:lvl5pPr>
      <a:lvl6pPr marL="457200" algn="l" rtl="0" eaLnBrk="1" fontAlgn="base" hangingPunct="1">
        <a:spcBef>
          <a:spcPct val="0"/>
        </a:spcBef>
        <a:spcAft>
          <a:spcPct val="0"/>
        </a:spcAft>
        <a:defRPr sz="2200" b="1">
          <a:solidFill>
            <a:schemeClr val="tx2"/>
          </a:solidFill>
          <a:latin typeface="Arial" charset="0"/>
          <a:ea typeface="ＭＳ Ｐゴシック" pitchFamily="34" charset="-128"/>
        </a:defRPr>
      </a:lvl6pPr>
      <a:lvl7pPr marL="914400" algn="l" rtl="0" eaLnBrk="1" fontAlgn="base" hangingPunct="1">
        <a:spcBef>
          <a:spcPct val="0"/>
        </a:spcBef>
        <a:spcAft>
          <a:spcPct val="0"/>
        </a:spcAft>
        <a:defRPr sz="2200" b="1">
          <a:solidFill>
            <a:schemeClr val="tx2"/>
          </a:solidFill>
          <a:latin typeface="Arial" charset="0"/>
          <a:ea typeface="ＭＳ Ｐゴシック" pitchFamily="34" charset="-128"/>
        </a:defRPr>
      </a:lvl7pPr>
      <a:lvl8pPr marL="1371600" algn="l" rtl="0" eaLnBrk="1" fontAlgn="base" hangingPunct="1">
        <a:spcBef>
          <a:spcPct val="0"/>
        </a:spcBef>
        <a:spcAft>
          <a:spcPct val="0"/>
        </a:spcAft>
        <a:defRPr sz="2200" b="1">
          <a:solidFill>
            <a:schemeClr val="tx2"/>
          </a:solidFill>
          <a:latin typeface="Arial" charset="0"/>
          <a:ea typeface="ＭＳ Ｐゴシック" pitchFamily="34" charset="-128"/>
        </a:defRPr>
      </a:lvl8pPr>
      <a:lvl9pPr marL="1828800" algn="l" rtl="0" eaLnBrk="1" fontAlgn="base" hangingPunct="1">
        <a:spcBef>
          <a:spcPct val="0"/>
        </a:spcBef>
        <a:spcAft>
          <a:spcPct val="0"/>
        </a:spcAft>
        <a:defRPr sz="2200" b="1">
          <a:solidFill>
            <a:schemeClr val="tx2"/>
          </a:solidFill>
          <a:latin typeface="Arial" charset="0"/>
          <a:ea typeface="ＭＳ Ｐゴシック" pitchFamily="34" charset="-128"/>
        </a:defRPr>
      </a:lvl9pPr>
    </p:titleStyle>
    <p:bodyStyle>
      <a:lvl1pPr marL="0" indent="0" algn="l" rtl="0" eaLnBrk="1" fontAlgn="base" hangingPunct="1">
        <a:lnSpc>
          <a:spcPts val="2400"/>
        </a:lnSpc>
        <a:spcBef>
          <a:spcPts val="1000"/>
        </a:spcBef>
        <a:spcAft>
          <a:spcPct val="0"/>
        </a:spcAft>
        <a:buClr>
          <a:srgbClr val="246978"/>
        </a:buClr>
        <a:buFont typeface="Arial" pitchFamily="34" charset="0"/>
        <a:buNone/>
        <a:defRPr sz="2000" b="1" baseline="0">
          <a:solidFill>
            <a:srgbClr val="000000"/>
          </a:solidFill>
          <a:latin typeface="Arial" pitchFamily="34" charset="0"/>
          <a:ea typeface="+mn-ea"/>
          <a:cs typeface="+mn-cs"/>
        </a:defRPr>
      </a:lvl1pPr>
      <a:lvl2pPr marL="342900" indent="-342900" algn="l" rtl="0" eaLnBrk="1" fontAlgn="base" hangingPunct="1">
        <a:lnSpc>
          <a:spcPts val="2200"/>
        </a:lnSpc>
        <a:spcBef>
          <a:spcPts val="800"/>
        </a:spcBef>
        <a:spcAft>
          <a:spcPct val="0"/>
        </a:spcAft>
        <a:buClr>
          <a:srgbClr val="246978"/>
        </a:buClr>
        <a:buSzPct val="140000"/>
        <a:buFont typeface="Wingdings" pitchFamily="2" charset="2"/>
        <a:buChar char="§"/>
        <a:defRPr sz="2000" baseline="0">
          <a:solidFill>
            <a:srgbClr val="000000"/>
          </a:solidFill>
          <a:latin typeface="Arial" pitchFamily="34" charset="0"/>
          <a:ea typeface="+mn-ea"/>
        </a:defRPr>
      </a:lvl2pPr>
      <a:lvl3pPr marL="685800" indent="-285750" algn="l" rtl="0" eaLnBrk="1" fontAlgn="base" hangingPunct="1">
        <a:lnSpc>
          <a:spcPts val="2000"/>
        </a:lnSpc>
        <a:spcBef>
          <a:spcPts val="600"/>
        </a:spcBef>
        <a:spcAft>
          <a:spcPct val="0"/>
        </a:spcAft>
        <a:buClr>
          <a:srgbClr val="246978"/>
        </a:buClr>
        <a:buSzPct val="140000"/>
        <a:buFont typeface="Arial" pitchFamily="34" charset="0"/>
        <a:buChar char="•"/>
        <a:defRPr sz="1800" baseline="0">
          <a:solidFill>
            <a:srgbClr val="000000"/>
          </a:solidFill>
          <a:latin typeface="Arial" pitchFamily="34" charset="0"/>
          <a:ea typeface="+mn-ea"/>
        </a:defRPr>
      </a:lvl3pPr>
      <a:lvl4pPr marL="1028700" indent="-285750" algn="l" rtl="0" eaLnBrk="1" fontAlgn="base" hangingPunct="1">
        <a:lnSpc>
          <a:spcPts val="2000"/>
        </a:lnSpc>
        <a:spcBef>
          <a:spcPts val="600"/>
        </a:spcBef>
        <a:spcAft>
          <a:spcPct val="0"/>
        </a:spcAft>
        <a:buClr>
          <a:srgbClr val="246978"/>
        </a:buClr>
        <a:buSzPct val="140000"/>
        <a:buFont typeface="Arial" charset="0"/>
        <a:buChar char="­"/>
        <a:tabLst/>
        <a:defRPr sz="1700" baseline="0">
          <a:solidFill>
            <a:srgbClr val="000000"/>
          </a:solidFill>
          <a:latin typeface="Arial" pitchFamily="34" charset="0"/>
          <a:ea typeface="+mn-ea"/>
        </a:defRPr>
      </a:lvl4pPr>
      <a:lvl5pPr marL="1371600" indent="-285750" algn="l" rtl="0" eaLnBrk="1" fontAlgn="base" hangingPunct="1">
        <a:lnSpc>
          <a:spcPts val="2000"/>
        </a:lnSpc>
        <a:spcBef>
          <a:spcPts val="600"/>
        </a:spcBef>
        <a:spcAft>
          <a:spcPct val="0"/>
        </a:spcAft>
        <a:buClr>
          <a:srgbClr val="246978"/>
        </a:buClr>
        <a:buSzPct val="140000"/>
        <a:buFont typeface="Arial" charset="0"/>
        <a:buChar char="­"/>
        <a:defRPr sz="1600" baseline="0">
          <a:solidFill>
            <a:srgbClr val="000000"/>
          </a:solidFill>
          <a:latin typeface="Arial" pitchFamily="34" charset="0"/>
          <a:ea typeface="+mn-ea"/>
        </a:defRPr>
      </a:lvl5pPr>
      <a:lvl6pPr marL="1600200" indent="-171450" algn="l" rtl="0" eaLnBrk="1" fontAlgn="base" hangingPunct="1">
        <a:spcBef>
          <a:spcPct val="0"/>
        </a:spcBef>
        <a:spcAft>
          <a:spcPct val="40000"/>
        </a:spcAft>
        <a:buClr>
          <a:schemeClr val="accent2"/>
        </a:buClr>
        <a:buFont typeface="Arial" charset="0"/>
        <a:buChar char="­"/>
        <a:defRPr sz="1600">
          <a:solidFill>
            <a:schemeClr val="tx1"/>
          </a:solidFill>
          <a:latin typeface="+mn-lt"/>
          <a:ea typeface="+mn-ea"/>
        </a:defRPr>
      </a:lvl6pPr>
      <a:lvl7pPr marL="2057400" indent="-171450" algn="l" rtl="0" eaLnBrk="1" fontAlgn="base" hangingPunct="1">
        <a:spcBef>
          <a:spcPct val="0"/>
        </a:spcBef>
        <a:spcAft>
          <a:spcPct val="40000"/>
        </a:spcAft>
        <a:buClr>
          <a:schemeClr val="accent2"/>
        </a:buClr>
        <a:buFont typeface="Arial" charset="0"/>
        <a:buChar char="­"/>
        <a:defRPr sz="1600">
          <a:solidFill>
            <a:schemeClr val="tx1"/>
          </a:solidFill>
          <a:latin typeface="+mn-lt"/>
          <a:ea typeface="+mn-ea"/>
        </a:defRPr>
      </a:lvl7pPr>
      <a:lvl8pPr marL="2514600" indent="-171450" algn="l" rtl="0" eaLnBrk="1" fontAlgn="base" hangingPunct="1">
        <a:spcBef>
          <a:spcPct val="0"/>
        </a:spcBef>
        <a:spcAft>
          <a:spcPct val="40000"/>
        </a:spcAft>
        <a:buClr>
          <a:schemeClr val="accent2"/>
        </a:buClr>
        <a:buFont typeface="Arial" charset="0"/>
        <a:buChar char="­"/>
        <a:defRPr sz="1600">
          <a:solidFill>
            <a:schemeClr val="tx1"/>
          </a:solidFill>
          <a:latin typeface="+mn-lt"/>
          <a:ea typeface="+mn-ea"/>
        </a:defRPr>
      </a:lvl8pPr>
      <a:lvl9pPr marL="2971800" indent="-171450" algn="l" rtl="0" eaLnBrk="1" fontAlgn="base" hangingPunct="1">
        <a:spcBef>
          <a:spcPct val="0"/>
        </a:spcBef>
        <a:spcAft>
          <a:spcPct val="40000"/>
        </a:spcAft>
        <a:buClr>
          <a:schemeClr val="accent2"/>
        </a:buClr>
        <a:buFont typeface="Arial" charset="0"/>
        <a:buChar char="­"/>
        <a:defRPr sz="16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3.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3.tiff"/><Relationship Id="rId2" Type="http://schemas.openxmlformats.org/officeDocument/2006/relationships/image" Target="../media/image32.tiff"/><Relationship Id="rId1" Type="http://schemas.openxmlformats.org/officeDocument/2006/relationships/slideLayout" Target="../slideLayouts/slideLayout3.xml"/><Relationship Id="rId4" Type="http://schemas.openxmlformats.org/officeDocument/2006/relationships/image" Target="../media/image34.png"/></Relationships>
</file>

<file path=ppt/slides/_rels/slide3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2.png"/><Relationship Id="rId7" Type="http://schemas.microsoft.com/office/2007/relationships/hdphoto" Target="../media/hdphoto1.wdp"/><Relationship Id="rId2" Type="http://schemas.openxmlformats.org/officeDocument/2006/relationships/notesSlide" Target="../notesSlides/notesSlide31.xml"/><Relationship Id="rId1" Type="http://schemas.openxmlformats.org/officeDocument/2006/relationships/slideLayout" Target="../slideLayouts/slideLayout3.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4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34" name="Rectangle 18"/>
          <p:cNvSpPr>
            <a:spLocks noGrp="1" noChangeArrowheads="1"/>
          </p:cNvSpPr>
          <p:nvPr>
            <p:ph type="ctrTitle"/>
          </p:nvPr>
        </p:nvSpPr>
        <p:spPr/>
        <p:txBody>
          <a:bodyPr>
            <a:normAutofit fontScale="90000"/>
          </a:bodyPr>
          <a:lstStyle/>
          <a:p>
            <a:r>
              <a:rPr lang="en-US" altLang="zh-CN" smtClean="0">
                <a:latin typeface="Arial"/>
                <a:ea typeface="DFHeiW5-GB"/>
                <a:cs typeface="SimSun"/>
                <a:sym typeface="Arial"/>
              </a:rPr>
              <a:t>VMware vCenter Server</a:t>
            </a:r>
            <a:endParaRPr lang="zh-CN" altLang="en-US">
              <a:latin typeface="Arial"/>
              <a:ea typeface="DFHeiW5-GB"/>
              <a:sym typeface="Arial"/>
            </a:endParaRPr>
          </a:p>
        </p:txBody>
      </p:sp>
      <p:sp>
        <p:nvSpPr>
          <p:cNvPr id="34829" name="Rectangle 13"/>
          <p:cNvSpPr>
            <a:spLocks noGrp="1" noChangeArrowheads="1"/>
          </p:cNvSpPr>
          <p:nvPr>
            <p:ph type="subTitle" idx="1"/>
          </p:nvPr>
        </p:nvSpPr>
        <p:spPr/>
        <p:txBody>
          <a:bodyPr/>
          <a:lstStyle/>
          <a:p>
            <a:r>
              <a:rPr lang="zh-CN" altLang="en-US" i="0" smtClean="0">
                <a:latin typeface="Arial"/>
                <a:ea typeface="DFHeiW5-GB"/>
                <a:cs typeface="SimSun"/>
                <a:sym typeface="Arial"/>
              </a:rPr>
              <a:t>第 </a:t>
            </a:r>
            <a:r>
              <a:rPr lang="en-US" altLang="zh-CN" i="0" smtClean="0">
                <a:latin typeface="Arial"/>
                <a:ea typeface="DFHeiW5-GB"/>
                <a:cs typeface="SimSun"/>
                <a:sym typeface="Arial"/>
              </a:rPr>
              <a:t>4 </a:t>
            </a:r>
            <a:r>
              <a:rPr lang="zh-CN" altLang="en-US" i="0" smtClean="0">
                <a:latin typeface="Arial"/>
                <a:ea typeface="DFHeiW5-GB"/>
                <a:cs typeface="SimSun"/>
                <a:sym typeface="Arial"/>
              </a:rPr>
              <a:t>单元</a:t>
            </a:r>
            <a:endParaRPr lang="zh-CN" altLang="en-US" i="0">
              <a:latin typeface="Arial"/>
              <a:ea typeface="DFHeiW5-GB"/>
              <a:sym typeface="Arial"/>
            </a:endParaRPr>
          </a:p>
        </p:txBody>
      </p:sp>
    </p:spTree>
    <p:extLst>
      <p:ext uri="{BB962C8B-B14F-4D97-AF65-F5344CB8AC3E}">
        <p14:creationId xmlns:p14="http://schemas.microsoft.com/office/powerpoint/2010/main" val="14521205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947432" y="812737"/>
            <a:ext cx="1390650" cy="904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267" name="Rectangle 2"/>
          <p:cNvSpPr>
            <a:spLocks noGrp="1" noChangeArrowheads="1"/>
          </p:cNvSpPr>
          <p:nvPr>
            <p:ph type="title"/>
          </p:nvPr>
        </p:nvSpPr>
        <p:spPr/>
        <p:txBody>
          <a:bodyPr/>
          <a:lstStyle/>
          <a:p>
            <a:r>
              <a:rPr lang="en-US" altLang="zh-CN" smtClean="0">
                <a:latin typeface="Arial"/>
                <a:ea typeface="DFHeiW5-GB"/>
                <a:cs typeface="SimSun"/>
                <a:sym typeface="Arial"/>
              </a:rPr>
              <a:t>vCenter Server </a:t>
            </a:r>
            <a:r>
              <a:rPr lang="zh-CN" altLang="en-US" smtClean="0">
                <a:latin typeface="Arial"/>
                <a:ea typeface="DFHeiW5-GB"/>
                <a:cs typeface="SimSun"/>
                <a:sym typeface="Arial"/>
              </a:rPr>
              <a:t>组件</a:t>
            </a:r>
          </a:p>
        </p:txBody>
      </p:sp>
      <p:sp>
        <p:nvSpPr>
          <p:cNvPr id="5" name="Rounded Rectangle 4"/>
          <p:cNvSpPr/>
          <p:nvPr/>
        </p:nvSpPr>
        <p:spPr bwMode="auto">
          <a:xfrm>
            <a:off x="737301" y="968253"/>
            <a:ext cx="5497417" cy="2963539"/>
          </a:xfrm>
          <a:prstGeom prst="roundRect">
            <a:avLst/>
          </a:prstGeom>
          <a:ln>
            <a:headEnd/>
            <a:tailEnd/>
          </a:ln>
          <a:effectLst/>
        </p:spPr>
        <p:style>
          <a:lnRef idx="1">
            <a:schemeClr val="dk1"/>
          </a:lnRef>
          <a:fillRef idx="2">
            <a:schemeClr val="dk1"/>
          </a:fillRef>
          <a:effectRef idx="1">
            <a:schemeClr val="dk1"/>
          </a:effectRef>
          <a:fontRef idx="minor">
            <a:schemeClr val="dk1"/>
          </a:fontRef>
        </p:style>
        <p:txBody>
          <a:bodyPr wrap="none" lIns="0" tIns="0" rIns="0" bIns="0" rtlCol="0" anchor="ctr"/>
          <a:lstStyle/>
          <a:p>
            <a:pPr marL="0" marR="0" indent="0" algn="ctr" defTabSz="914400" eaLnBrk="1" latinLnBrk="0" hangingPunct="1">
              <a:lnSpc>
                <a:spcPct val="100000"/>
              </a:lnSpc>
              <a:buClrTx/>
              <a:buSzTx/>
              <a:buFontTx/>
              <a:buNone/>
              <a:tabLst/>
            </a:pPr>
            <a:endParaRPr lang="zh-CN" altLang="en-US" sz="1800" smtClean="0">
              <a:solidFill>
                <a:srgbClr val="FFFFFF"/>
              </a:solidFill>
              <a:latin typeface="Arial"/>
              <a:ea typeface="DFHeiW5-GB"/>
              <a:sym typeface="Arial"/>
            </a:endParaRPr>
          </a:p>
        </p:txBody>
      </p:sp>
      <p:sp>
        <p:nvSpPr>
          <p:cNvPr id="7" name="Rounded Rectangle 6"/>
          <p:cNvSpPr/>
          <p:nvPr/>
        </p:nvSpPr>
        <p:spPr bwMode="auto">
          <a:xfrm>
            <a:off x="814419" y="1111472"/>
            <a:ext cx="1156771" cy="2677099"/>
          </a:xfrm>
          <a:prstGeom prst="roundRect">
            <a:avLst/>
          </a:prstGeom>
          <a:ln>
            <a:headEnd/>
            <a:tailEnd/>
          </a:ln>
          <a:effectLst/>
        </p:spPr>
        <p:style>
          <a:lnRef idx="1">
            <a:schemeClr val="accent4"/>
          </a:lnRef>
          <a:fillRef idx="3">
            <a:schemeClr val="accent4"/>
          </a:fillRef>
          <a:effectRef idx="2">
            <a:schemeClr val="accent4"/>
          </a:effectRef>
          <a:fontRef idx="minor">
            <a:schemeClr val="lt1"/>
          </a:fontRef>
        </p:style>
        <p:txBody>
          <a:bodyPr wrap="none" lIns="0" tIns="0" rIns="0" bIns="0" rtlCol="0" anchor="ctr"/>
          <a:lstStyle/>
          <a:p>
            <a:pPr marL="0" marR="0" indent="0" algn="ctr" defTabSz="914400" eaLnBrk="1" latinLnBrk="0" hangingPunct="1">
              <a:lnSpc>
                <a:spcPct val="100000"/>
              </a:lnSpc>
              <a:buClrTx/>
              <a:buSzTx/>
              <a:buFontTx/>
              <a:buNone/>
              <a:tabLst/>
            </a:pPr>
            <a:r>
              <a:rPr lang="zh-CN" altLang="en-US" sz="1600" b="1" smtClean="0">
                <a:solidFill>
                  <a:srgbClr val="FFFFFF"/>
                </a:solidFill>
                <a:latin typeface="Arial"/>
                <a:ea typeface="DFHeiW5-GB"/>
                <a:cs typeface="SimSun"/>
                <a:sym typeface="Arial"/>
              </a:rPr>
              <a:t>数据库</a:t>
            </a:r>
            <a:r>
              <a:rPr lang="zh-CN" altLang="en-US" smtClean="0">
                <a:latin typeface="Arial"/>
                <a:ea typeface="DFHeiW5-GB"/>
                <a:sym typeface="Arial"/>
              </a:rPr>
              <a:t/>
            </a:r>
            <a:br>
              <a:rPr lang="zh-CN" altLang="en-US" smtClean="0">
                <a:latin typeface="Arial"/>
                <a:ea typeface="DFHeiW5-GB"/>
                <a:sym typeface="Arial"/>
              </a:rPr>
            </a:br>
            <a:r>
              <a:rPr lang="zh-CN" altLang="en-US" sz="1600" b="1" smtClean="0">
                <a:solidFill>
                  <a:srgbClr val="FFFFFF"/>
                </a:solidFill>
                <a:latin typeface="Arial"/>
                <a:ea typeface="DFHeiW5-GB"/>
                <a:cs typeface="SimSun"/>
                <a:sym typeface="Arial"/>
              </a:rPr>
              <a:t>服务器</a:t>
            </a:r>
          </a:p>
        </p:txBody>
      </p:sp>
      <p:sp>
        <p:nvSpPr>
          <p:cNvPr id="8" name="Rounded Rectangle 7"/>
          <p:cNvSpPr/>
          <p:nvPr/>
        </p:nvSpPr>
        <p:spPr bwMode="auto">
          <a:xfrm>
            <a:off x="2026274" y="1023336"/>
            <a:ext cx="2016087" cy="561861"/>
          </a:xfrm>
          <a:prstGeom prst="roundRect">
            <a:avLst/>
          </a:prstGeom>
          <a:ln>
            <a:headEnd/>
            <a:tailEnd/>
          </a:ln>
          <a:effectLst/>
        </p:spPr>
        <p:style>
          <a:lnRef idx="1">
            <a:schemeClr val="accent4"/>
          </a:lnRef>
          <a:fillRef idx="3">
            <a:schemeClr val="accent4"/>
          </a:fillRef>
          <a:effectRef idx="2">
            <a:schemeClr val="accent4"/>
          </a:effectRef>
          <a:fontRef idx="minor">
            <a:schemeClr val="lt1"/>
          </a:fontRef>
        </p:style>
        <p:txBody>
          <a:bodyPr wrap="none" lIns="0" tIns="0" rIns="0" bIns="0" rtlCol="0" anchor="ctr"/>
          <a:lstStyle/>
          <a:p>
            <a:pPr marL="0" marR="0" indent="0" algn="ctr" defTabSz="914400" eaLnBrk="1" latinLnBrk="0" hangingPunct="1">
              <a:lnSpc>
                <a:spcPct val="100000"/>
              </a:lnSpc>
              <a:buClrTx/>
              <a:buSzTx/>
              <a:buFontTx/>
              <a:buNone/>
              <a:tabLst/>
            </a:pPr>
            <a:r>
              <a:rPr lang="zh-CN" altLang="en-US" sz="1600" b="1" smtClean="0">
                <a:solidFill>
                  <a:srgbClr val="FFFFFF"/>
                </a:solidFill>
                <a:latin typeface="Arial"/>
                <a:ea typeface="DFHeiW5-GB"/>
                <a:cs typeface="SimSun"/>
                <a:sym typeface="Arial"/>
              </a:rPr>
              <a:t>分布式服务</a:t>
            </a:r>
          </a:p>
        </p:txBody>
      </p:sp>
      <p:sp>
        <p:nvSpPr>
          <p:cNvPr id="9" name="Rounded Rectangle 8"/>
          <p:cNvSpPr/>
          <p:nvPr/>
        </p:nvSpPr>
        <p:spPr bwMode="auto">
          <a:xfrm>
            <a:off x="4130496" y="1034354"/>
            <a:ext cx="1861851" cy="550843"/>
          </a:xfrm>
          <a:prstGeom prst="roundRect">
            <a:avLst/>
          </a:prstGeom>
          <a:ln>
            <a:headEnd/>
            <a:tailEnd/>
          </a:ln>
          <a:effectLst/>
        </p:spPr>
        <p:style>
          <a:lnRef idx="1">
            <a:schemeClr val="accent4"/>
          </a:lnRef>
          <a:fillRef idx="3">
            <a:schemeClr val="accent4"/>
          </a:fillRef>
          <a:effectRef idx="2">
            <a:schemeClr val="accent4"/>
          </a:effectRef>
          <a:fontRef idx="minor">
            <a:schemeClr val="lt1"/>
          </a:fontRef>
        </p:style>
        <p:txBody>
          <a:bodyPr wrap="none" lIns="0" tIns="0" rIns="0" bIns="0" rtlCol="0" anchor="ctr"/>
          <a:lstStyle/>
          <a:p>
            <a:pPr marL="0" marR="0" indent="0" algn="ctr" defTabSz="914400" eaLnBrk="1" latinLnBrk="0" hangingPunct="1">
              <a:lnSpc>
                <a:spcPct val="100000"/>
              </a:lnSpc>
              <a:buClrTx/>
              <a:buSzTx/>
              <a:buFontTx/>
              <a:buNone/>
              <a:tabLst/>
            </a:pPr>
            <a:r>
              <a:rPr lang="en-US" altLang="zh-CN" sz="1600" b="1" smtClean="0">
                <a:solidFill>
                  <a:srgbClr val="FFFFFF"/>
                </a:solidFill>
                <a:latin typeface="Arial"/>
                <a:ea typeface="DFHeiW5-GB"/>
                <a:cs typeface="SimSun"/>
                <a:sym typeface="Arial"/>
              </a:rPr>
              <a:t>SSO</a:t>
            </a:r>
          </a:p>
        </p:txBody>
      </p:sp>
      <p:sp>
        <p:nvSpPr>
          <p:cNvPr id="10" name="Rounded Rectangle 9"/>
          <p:cNvSpPr/>
          <p:nvPr/>
        </p:nvSpPr>
        <p:spPr bwMode="auto">
          <a:xfrm>
            <a:off x="5210148" y="1640282"/>
            <a:ext cx="1000151" cy="2104222"/>
          </a:xfrm>
          <a:prstGeom prst="roundRect">
            <a:avLst/>
          </a:prstGeom>
          <a:ln>
            <a:headEnd/>
            <a:tailEnd/>
          </a:ln>
          <a:effectLst/>
        </p:spPr>
        <p:style>
          <a:lnRef idx="1">
            <a:schemeClr val="accent4"/>
          </a:lnRef>
          <a:fillRef idx="3">
            <a:schemeClr val="accent4"/>
          </a:fillRef>
          <a:effectRef idx="2">
            <a:schemeClr val="accent4"/>
          </a:effectRef>
          <a:fontRef idx="minor">
            <a:schemeClr val="lt1"/>
          </a:fontRef>
        </p:style>
        <p:txBody>
          <a:bodyPr wrap="none" lIns="18000" tIns="0" rIns="0" bIns="0" rtlCol="0" anchor="ctr"/>
          <a:lstStyle/>
          <a:p>
            <a:r>
              <a:rPr lang="en-US" altLang="zh-CN" sz="1600" b="1" spc="-30" smtClean="0">
                <a:solidFill>
                  <a:srgbClr val="FFFFFF"/>
                </a:solidFill>
                <a:latin typeface="Arial"/>
                <a:ea typeface="DFHeiW5-GB"/>
                <a:cs typeface="SimSun"/>
                <a:sym typeface="Arial"/>
              </a:rPr>
              <a:t>VMware </a:t>
            </a:r>
            <a:r>
              <a:rPr lang="zh-CN" altLang="en-US" spc="-30" smtClean="0">
                <a:latin typeface="Arial"/>
                <a:ea typeface="DFHeiW5-GB"/>
                <a:sym typeface="Arial"/>
              </a:rPr>
              <a:t/>
            </a:r>
            <a:br>
              <a:rPr lang="zh-CN" altLang="en-US" spc="-30" smtClean="0">
                <a:latin typeface="Arial"/>
                <a:ea typeface="DFHeiW5-GB"/>
                <a:sym typeface="Arial"/>
              </a:rPr>
            </a:br>
            <a:r>
              <a:rPr lang="en-US" altLang="zh-CN" sz="1600" b="1" spc="-30" smtClean="0">
                <a:solidFill>
                  <a:srgbClr val="FFFFFF"/>
                </a:solidFill>
                <a:latin typeface="Arial"/>
                <a:ea typeface="DFHeiW5-GB"/>
                <a:cs typeface="SimSun"/>
                <a:sym typeface="Arial"/>
              </a:rPr>
              <a:t>vSphere® </a:t>
            </a:r>
            <a:r>
              <a:rPr lang="zh-CN" altLang="en-US" spc="-30" smtClean="0">
                <a:latin typeface="Arial"/>
                <a:ea typeface="DFHeiW5-GB"/>
                <a:sym typeface="Arial"/>
              </a:rPr>
              <a:t/>
            </a:r>
            <a:br>
              <a:rPr lang="zh-CN" altLang="en-US" spc="-30" smtClean="0">
                <a:latin typeface="Arial"/>
                <a:ea typeface="DFHeiW5-GB"/>
                <a:sym typeface="Arial"/>
              </a:rPr>
            </a:br>
            <a:r>
              <a:rPr lang="en-US" altLang="zh-CN" sz="1600" b="1" spc="-30" smtClean="0">
                <a:solidFill>
                  <a:srgbClr val="FFFFFF"/>
                </a:solidFill>
                <a:latin typeface="Arial"/>
                <a:ea typeface="DFHeiW5-GB"/>
                <a:cs typeface="SimSun"/>
                <a:sym typeface="Arial"/>
              </a:rPr>
              <a:t>API</a:t>
            </a:r>
            <a:endParaRPr lang="zh-CN" altLang="en-US" sz="1600" b="1" spc="-30" smtClean="0">
              <a:solidFill>
                <a:srgbClr val="FFFFFF"/>
              </a:solidFill>
              <a:latin typeface="Arial"/>
              <a:ea typeface="DFHeiW5-GB"/>
              <a:cs typeface="SimSun"/>
              <a:sym typeface="Arial"/>
            </a:endParaRPr>
          </a:p>
        </p:txBody>
      </p:sp>
      <p:sp>
        <p:nvSpPr>
          <p:cNvPr id="11" name="Rounded Rectangle 10"/>
          <p:cNvSpPr/>
          <p:nvPr/>
        </p:nvSpPr>
        <p:spPr bwMode="auto">
          <a:xfrm>
            <a:off x="4196598" y="1640282"/>
            <a:ext cx="969484" cy="1663547"/>
          </a:xfrm>
          <a:prstGeom prst="roundRect">
            <a:avLst/>
          </a:prstGeom>
          <a:ln>
            <a:headEnd/>
            <a:tailEnd/>
          </a:ln>
          <a:effectLst/>
        </p:spPr>
        <p:style>
          <a:lnRef idx="1">
            <a:schemeClr val="accent4"/>
          </a:lnRef>
          <a:fillRef idx="3">
            <a:schemeClr val="accent4"/>
          </a:fillRef>
          <a:effectRef idx="2">
            <a:schemeClr val="accent4"/>
          </a:effectRef>
          <a:fontRef idx="minor">
            <a:schemeClr val="lt1"/>
          </a:fontRef>
        </p:style>
        <p:txBody>
          <a:bodyPr wrap="none" lIns="0" tIns="0" rIns="0" bIns="0" rtlCol="0" anchor="ctr"/>
          <a:lstStyle/>
          <a:p>
            <a:pPr marL="0" marR="0" indent="0" algn="ctr" defTabSz="914400" eaLnBrk="1" latinLnBrk="0" hangingPunct="1">
              <a:lnSpc>
                <a:spcPct val="100000"/>
              </a:lnSpc>
              <a:buClrTx/>
              <a:buSzTx/>
              <a:buFontTx/>
              <a:buNone/>
              <a:tabLst/>
            </a:pPr>
            <a:r>
              <a:rPr lang="zh-CN" altLang="en-US" sz="1600" b="1" smtClean="0">
                <a:solidFill>
                  <a:srgbClr val="FFFFFF"/>
                </a:solidFill>
                <a:latin typeface="Arial"/>
                <a:ea typeface="DFHeiW5-GB"/>
                <a:cs typeface="SimSun"/>
                <a:sym typeface="Arial"/>
              </a:rPr>
              <a:t>用户</a:t>
            </a:r>
            <a:r>
              <a:rPr lang="zh-CN" altLang="en-US" smtClean="0">
                <a:latin typeface="Arial"/>
                <a:ea typeface="DFHeiW5-GB"/>
                <a:sym typeface="Arial"/>
              </a:rPr>
              <a:t/>
            </a:r>
            <a:br>
              <a:rPr lang="zh-CN" altLang="en-US" smtClean="0">
                <a:latin typeface="Arial"/>
                <a:ea typeface="DFHeiW5-GB"/>
                <a:sym typeface="Arial"/>
              </a:rPr>
            </a:br>
            <a:r>
              <a:rPr lang="zh-CN" altLang="en-US" sz="1600" b="1" smtClean="0">
                <a:solidFill>
                  <a:srgbClr val="FFFFFF"/>
                </a:solidFill>
                <a:latin typeface="Arial"/>
                <a:ea typeface="DFHeiW5-GB"/>
                <a:cs typeface="SimSun"/>
                <a:sym typeface="Arial"/>
              </a:rPr>
              <a:t>访问</a:t>
            </a:r>
            <a:r>
              <a:rPr lang="zh-CN" altLang="en-US" smtClean="0">
                <a:latin typeface="Arial"/>
                <a:ea typeface="DFHeiW5-GB"/>
                <a:sym typeface="Arial"/>
              </a:rPr>
              <a:t/>
            </a:r>
            <a:br>
              <a:rPr lang="zh-CN" altLang="en-US" smtClean="0">
                <a:latin typeface="Arial"/>
                <a:ea typeface="DFHeiW5-GB"/>
                <a:sym typeface="Arial"/>
              </a:rPr>
            </a:br>
            <a:r>
              <a:rPr lang="zh-CN" altLang="en-US" sz="1600" b="1" smtClean="0">
                <a:solidFill>
                  <a:srgbClr val="FFFFFF"/>
                </a:solidFill>
                <a:latin typeface="Arial"/>
                <a:ea typeface="DFHeiW5-GB"/>
                <a:cs typeface="SimSun"/>
                <a:sym typeface="Arial"/>
              </a:rPr>
              <a:t>控制</a:t>
            </a:r>
          </a:p>
        </p:txBody>
      </p:sp>
      <p:sp>
        <p:nvSpPr>
          <p:cNvPr id="12" name="Rounded Rectangle 11"/>
          <p:cNvSpPr/>
          <p:nvPr/>
        </p:nvSpPr>
        <p:spPr bwMode="auto">
          <a:xfrm>
            <a:off x="2015257" y="3347897"/>
            <a:ext cx="3178498" cy="550843"/>
          </a:xfrm>
          <a:prstGeom prst="roundRect">
            <a:avLst/>
          </a:prstGeom>
          <a:ln>
            <a:headEnd/>
            <a:tailEnd/>
          </a:ln>
          <a:effectLst/>
        </p:spPr>
        <p:style>
          <a:lnRef idx="1">
            <a:schemeClr val="accent4"/>
          </a:lnRef>
          <a:fillRef idx="3">
            <a:schemeClr val="accent4"/>
          </a:fillRef>
          <a:effectRef idx="2">
            <a:schemeClr val="accent4"/>
          </a:effectRef>
          <a:fontRef idx="minor">
            <a:schemeClr val="lt1"/>
          </a:fontRef>
        </p:style>
        <p:txBody>
          <a:bodyPr wrap="none" lIns="0" tIns="0" rIns="0" bIns="0" rtlCol="0" anchor="ctr"/>
          <a:lstStyle/>
          <a:p>
            <a:r>
              <a:rPr lang="en-US" altLang="zh-CN" sz="1500" b="1" smtClean="0">
                <a:solidFill>
                  <a:srgbClr val="FFFFFF"/>
                </a:solidFill>
                <a:latin typeface="Arial"/>
                <a:ea typeface="DFHeiW5-GB"/>
                <a:cs typeface="SimSun"/>
                <a:sym typeface="Arial"/>
              </a:rPr>
              <a:t>ESXi </a:t>
            </a:r>
            <a:r>
              <a:rPr lang="zh-CN" altLang="en-US" sz="1500" b="1" smtClean="0">
                <a:solidFill>
                  <a:srgbClr val="FFFFFF"/>
                </a:solidFill>
                <a:latin typeface="Arial"/>
                <a:ea typeface="DFHeiW5-GB"/>
                <a:cs typeface="SimSun"/>
                <a:sym typeface="Arial"/>
              </a:rPr>
              <a:t>管理</a:t>
            </a:r>
          </a:p>
        </p:txBody>
      </p:sp>
      <p:sp>
        <p:nvSpPr>
          <p:cNvPr id="13" name="Rounded Rectangle 12"/>
          <p:cNvSpPr/>
          <p:nvPr/>
        </p:nvSpPr>
        <p:spPr bwMode="auto">
          <a:xfrm>
            <a:off x="2026274" y="1629265"/>
            <a:ext cx="2126256" cy="1685581"/>
          </a:xfrm>
          <a:prstGeom prst="roundRect">
            <a:avLst/>
          </a:prstGeom>
          <a:ln>
            <a:headEnd/>
            <a:tailEnd/>
          </a:ln>
          <a:effectLst/>
        </p:spPr>
        <p:style>
          <a:lnRef idx="1">
            <a:schemeClr val="accent4"/>
          </a:lnRef>
          <a:fillRef idx="3">
            <a:schemeClr val="accent4"/>
          </a:fillRef>
          <a:effectRef idx="2">
            <a:schemeClr val="accent4"/>
          </a:effectRef>
          <a:fontRef idx="minor">
            <a:schemeClr val="lt1"/>
          </a:fontRef>
        </p:style>
        <p:txBody>
          <a:bodyPr wrap="none" lIns="0" tIns="0" rIns="0" bIns="0" rtlCol="0" anchor="ctr"/>
          <a:lstStyle/>
          <a:p>
            <a:pPr marL="0" marR="0" indent="0" algn="l" defTabSz="914400" eaLnBrk="1" latinLnBrk="0" hangingPunct="1">
              <a:lnSpc>
                <a:spcPct val="100000"/>
              </a:lnSpc>
              <a:buClrTx/>
              <a:buSzTx/>
              <a:buFontTx/>
              <a:buNone/>
              <a:tabLst/>
            </a:pPr>
            <a:endParaRPr lang="zh-CN" altLang="en-US" sz="1600" b="1" smtClean="0">
              <a:solidFill>
                <a:srgbClr val="FFFFFF"/>
              </a:solidFill>
              <a:latin typeface="Arial"/>
              <a:ea typeface="DFHeiW5-GB"/>
              <a:sym typeface="Arial"/>
            </a:endParaRPr>
          </a:p>
          <a:p>
            <a:pPr marL="0" marR="0" indent="0" algn="l" defTabSz="914400" eaLnBrk="1" latinLnBrk="0" hangingPunct="1">
              <a:lnSpc>
                <a:spcPct val="100000"/>
              </a:lnSpc>
              <a:buClrTx/>
              <a:buSzTx/>
              <a:buFontTx/>
              <a:buNone/>
              <a:tabLst/>
            </a:pPr>
            <a:endParaRPr lang="zh-CN" altLang="en-US" sz="1600" b="1" smtClean="0">
              <a:solidFill>
                <a:srgbClr val="FFFFFF"/>
              </a:solidFill>
              <a:latin typeface="Arial"/>
              <a:ea typeface="DFHeiW5-GB"/>
              <a:sym typeface="Arial"/>
            </a:endParaRPr>
          </a:p>
          <a:p>
            <a:pPr marL="0" marR="0" indent="0" algn="l" defTabSz="914400" eaLnBrk="1" latinLnBrk="0" hangingPunct="1">
              <a:lnSpc>
                <a:spcPct val="100000"/>
              </a:lnSpc>
              <a:buClrTx/>
              <a:buSzTx/>
              <a:buFontTx/>
              <a:buNone/>
              <a:tabLst/>
            </a:pPr>
            <a:endParaRPr lang="zh-CN" altLang="en-US" sz="1600" b="1" smtClean="0">
              <a:solidFill>
                <a:srgbClr val="FFFFFF"/>
              </a:solidFill>
              <a:latin typeface="Arial"/>
              <a:ea typeface="DFHeiW5-GB"/>
              <a:sym typeface="Arial"/>
            </a:endParaRPr>
          </a:p>
          <a:p>
            <a:pPr marL="0" marR="0" indent="0" defTabSz="914400" eaLnBrk="1" latinLnBrk="0" hangingPunct="1">
              <a:lnSpc>
                <a:spcPct val="100000"/>
              </a:lnSpc>
              <a:buClrTx/>
              <a:buSzTx/>
              <a:buFontTx/>
              <a:buNone/>
              <a:tabLst/>
            </a:pPr>
            <a:r>
              <a:rPr lang="zh-CN" altLang="en-US" sz="1600" b="1" smtClean="0">
                <a:solidFill>
                  <a:srgbClr val="FFFFFF"/>
                </a:solidFill>
                <a:latin typeface="Arial"/>
                <a:ea typeface="DFHeiW5-GB"/>
                <a:cs typeface="SimSun"/>
                <a:sym typeface="Arial"/>
              </a:rPr>
              <a:t>核心服务</a:t>
            </a:r>
          </a:p>
        </p:txBody>
      </p:sp>
      <p:sp>
        <p:nvSpPr>
          <p:cNvPr id="16" name="Rounded Rectangle 15"/>
          <p:cNvSpPr/>
          <p:nvPr/>
        </p:nvSpPr>
        <p:spPr bwMode="auto">
          <a:xfrm>
            <a:off x="2279663" y="1739172"/>
            <a:ext cx="1762697" cy="953221"/>
          </a:xfrm>
          <a:prstGeom prst="roundRect">
            <a:avLst/>
          </a:prstGeom>
          <a:solidFill>
            <a:srgbClr val="FF9900"/>
          </a:solidFill>
          <a:ln>
            <a:headEnd/>
            <a:tailEnd/>
          </a:ln>
          <a:effectLst/>
        </p:spPr>
        <p:style>
          <a:lnRef idx="1">
            <a:schemeClr val="accent5"/>
          </a:lnRef>
          <a:fillRef idx="3">
            <a:schemeClr val="accent5"/>
          </a:fillRef>
          <a:effectRef idx="2">
            <a:schemeClr val="accent5"/>
          </a:effectRef>
          <a:fontRef idx="minor">
            <a:schemeClr val="lt1"/>
          </a:fontRef>
        </p:style>
        <p:txBody>
          <a:bodyPr wrap="none" lIns="0" tIns="0" rIns="0" bIns="0" rtlCol="0" anchor="ctr"/>
          <a:lstStyle/>
          <a:p>
            <a:pPr marL="0" marR="0" indent="0" algn="l" defTabSz="914400" eaLnBrk="1" latinLnBrk="0" hangingPunct="1">
              <a:lnSpc>
                <a:spcPts val="1400"/>
              </a:lnSpc>
              <a:spcBef>
                <a:spcPts val="0"/>
              </a:spcBef>
              <a:spcAft>
                <a:spcPts val="0"/>
              </a:spcAft>
              <a:buClrTx/>
              <a:buSzTx/>
              <a:tabLst/>
            </a:pPr>
            <a:r>
              <a:rPr lang="zh-CN" altLang="en-US" sz="1300" b="1" dirty="0" smtClean="0">
                <a:solidFill>
                  <a:srgbClr val="FFFFFF"/>
                </a:solidFill>
                <a:latin typeface="Arial"/>
                <a:ea typeface="DFHeiW5-GB"/>
                <a:cs typeface="SimSun"/>
                <a:sym typeface="Arial"/>
              </a:rPr>
              <a:t>其他服务： </a:t>
            </a:r>
          </a:p>
          <a:p>
            <a:pPr marL="0" marR="0" indent="0" algn="l" defTabSz="914400" eaLnBrk="1" latinLnBrk="0" hangingPunct="1">
              <a:lnSpc>
                <a:spcPts val="1400"/>
              </a:lnSpc>
              <a:spcBef>
                <a:spcPts val="0"/>
              </a:spcBef>
              <a:spcAft>
                <a:spcPts val="0"/>
              </a:spcAft>
              <a:buClrTx/>
              <a:buSzTx/>
              <a:buFont typeface="Arial" pitchFamily="34" charset="0"/>
              <a:buChar char="•"/>
              <a:tabLst/>
            </a:pPr>
            <a:r>
              <a:rPr lang="zh-CN" altLang="en-US" sz="1200" b="1" dirty="0" smtClean="0">
                <a:solidFill>
                  <a:srgbClr val="FFFFFF"/>
                </a:solidFill>
                <a:latin typeface="Arial"/>
                <a:ea typeface="DFHeiW5-GB"/>
                <a:cs typeface="SimSun"/>
                <a:sym typeface="Arial"/>
              </a:rPr>
              <a:t>  </a:t>
            </a:r>
            <a:r>
              <a:rPr lang="en-US" altLang="zh-CN" sz="1200" b="1" dirty="0" smtClean="0">
                <a:solidFill>
                  <a:srgbClr val="FFFFFF"/>
                </a:solidFill>
                <a:latin typeface="Arial"/>
                <a:ea typeface="DFHeiW5-GB"/>
                <a:cs typeface="SimSun"/>
                <a:sym typeface="Arial"/>
              </a:rPr>
              <a:t>Update Manager</a:t>
            </a:r>
            <a:endParaRPr lang="zh-CN" altLang="en-US" sz="1200" b="1" dirty="0" smtClean="0">
              <a:solidFill>
                <a:srgbClr val="FFFFFF"/>
              </a:solidFill>
              <a:latin typeface="Arial"/>
              <a:ea typeface="DFHeiW5-GB"/>
              <a:cs typeface="SimSun"/>
              <a:sym typeface="Arial"/>
            </a:endParaRPr>
          </a:p>
          <a:p>
            <a:pPr marL="0" marR="0" indent="0" algn="l" defTabSz="914400" eaLnBrk="1" latinLnBrk="0" hangingPunct="1">
              <a:lnSpc>
                <a:spcPts val="1400"/>
              </a:lnSpc>
              <a:spcBef>
                <a:spcPts val="0"/>
              </a:spcBef>
              <a:spcAft>
                <a:spcPts val="0"/>
              </a:spcAft>
              <a:buClrTx/>
              <a:buSzTx/>
              <a:buFont typeface="Arial" pitchFamily="34" charset="0"/>
              <a:buChar char="•"/>
              <a:tabLst/>
            </a:pPr>
            <a:r>
              <a:rPr lang="zh-CN" altLang="en-US" sz="1200" b="1" dirty="0" smtClean="0">
                <a:solidFill>
                  <a:srgbClr val="FFFFFF"/>
                </a:solidFill>
                <a:latin typeface="Arial"/>
                <a:ea typeface="DFHeiW5-GB"/>
                <a:cs typeface="SimSun"/>
                <a:sym typeface="Arial"/>
              </a:rPr>
              <a:t>  </a:t>
            </a:r>
            <a:r>
              <a:rPr lang="en-US" altLang="zh-CN" sz="1200" b="1" dirty="0" err="1" smtClean="0">
                <a:solidFill>
                  <a:srgbClr val="FFFFFF"/>
                </a:solidFill>
                <a:latin typeface="Arial"/>
                <a:ea typeface="DFHeiW5-GB"/>
                <a:cs typeface="SimSun"/>
                <a:sym typeface="Arial"/>
              </a:rPr>
              <a:t>vRealize</a:t>
            </a:r>
            <a:r>
              <a:rPr lang="zh-CN" altLang="en-US" sz="1200" b="1" dirty="0" smtClean="0">
                <a:solidFill>
                  <a:srgbClr val="FFFFFF"/>
                </a:solidFill>
                <a:latin typeface="Arial"/>
                <a:ea typeface="DFHeiW5-GB"/>
                <a:cs typeface="SimSun"/>
                <a:sym typeface="Arial"/>
              </a:rPr>
              <a:t> </a:t>
            </a:r>
            <a:r>
              <a:rPr lang="en-US" altLang="zh-CN" sz="1200" b="1" dirty="0" smtClean="0">
                <a:solidFill>
                  <a:srgbClr val="FFFFFF"/>
                </a:solidFill>
                <a:latin typeface="Arial"/>
                <a:ea typeface="DFHeiW5-GB"/>
                <a:cs typeface="SimSun"/>
                <a:sym typeface="Arial"/>
              </a:rPr>
              <a:t>Orchestrator</a:t>
            </a:r>
            <a:endParaRPr lang="zh-CN" altLang="en-US" sz="1200" b="1" dirty="0" smtClean="0">
              <a:solidFill>
                <a:srgbClr val="FFFFFF"/>
              </a:solidFill>
              <a:latin typeface="Arial"/>
              <a:ea typeface="DFHeiW5-GB"/>
              <a:cs typeface="SimSun"/>
              <a:sym typeface="Arial"/>
            </a:endParaRPr>
          </a:p>
        </p:txBody>
      </p:sp>
      <p:sp>
        <p:nvSpPr>
          <p:cNvPr id="17" name="Rounded Rectangle 16"/>
          <p:cNvSpPr/>
          <p:nvPr/>
        </p:nvSpPr>
        <p:spPr bwMode="auto">
          <a:xfrm>
            <a:off x="6855654" y="1727449"/>
            <a:ext cx="1574207" cy="326259"/>
          </a:xfrm>
          <a:prstGeom prst="roundRect">
            <a:avLst/>
          </a:prstGeom>
          <a:gradFill flip="none" rotWithShape="1">
            <a:gsLst>
              <a:gs pos="0">
                <a:schemeClr val="accent1"/>
              </a:gs>
              <a:gs pos="87000">
                <a:schemeClr val="accent1">
                  <a:tint val="44500"/>
                  <a:satMod val="160000"/>
                </a:schemeClr>
              </a:gs>
              <a:gs pos="100000">
                <a:schemeClr val="accent1">
                  <a:tint val="23500"/>
                  <a:satMod val="160000"/>
                </a:schemeClr>
              </a:gs>
            </a:gsLst>
            <a:lin ang="16200000" scaled="1"/>
            <a:tileRect/>
          </a:gradFill>
          <a:ln w="12700">
            <a:no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r>
              <a:rPr lang="en-US" altLang="zh-CN" sz="1400" b="1" smtClean="0">
                <a:solidFill>
                  <a:srgbClr val="FFFFFF"/>
                </a:solidFill>
                <a:latin typeface="Arial"/>
                <a:ea typeface="DFHeiW5-GB"/>
                <a:cs typeface="SimSun"/>
                <a:sym typeface="Arial"/>
              </a:rPr>
              <a:t>Web Client</a:t>
            </a:r>
          </a:p>
        </p:txBody>
      </p:sp>
      <p:cxnSp>
        <p:nvCxnSpPr>
          <p:cNvPr id="18" name="Straight Arrow Connector 17"/>
          <p:cNvCxnSpPr/>
          <p:nvPr/>
        </p:nvCxnSpPr>
        <p:spPr bwMode="auto">
          <a:xfrm flipH="1">
            <a:off x="6303930" y="1890578"/>
            <a:ext cx="493256" cy="0"/>
          </a:xfrm>
          <a:prstGeom prst="straightConnector1">
            <a:avLst/>
          </a:prstGeom>
          <a:solidFill>
            <a:srgbClr val="0095D3"/>
          </a:solidFill>
          <a:ln w="38100" cap="flat" cmpd="sng" algn="ctr">
            <a:solidFill>
              <a:srgbClr val="FF9900"/>
            </a:solidFill>
            <a:prstDash val="solid"/>
            <a:round/>
            <a:headEnd type="triangle" w="med" len="lg"/>
            <a:tailEnd type="triangle" w="med" len="lg"/>
          </a:ln>
          <a:effectLst/>
        </p:spPr>
      </p:cxnSp>
      <p:sp>
        <p:nvSpPr>
          <p:cNvPr id="19" name="Rounded Rectangle 18"/>
          <p:cNvSpPr/>
          <p:nvPr/>
        </p:nvSpPr>
        <p:spPr bwMode="auto">
          <a:xfrm>
            <a:off x="6855653" y="2095188"/>
            <a:ext cx="1574207" cy="419412"/>
          </a:xfrm>
          <a:prstGeom prst="roundRect">
            <a:avLst/>
          </a:prstGeom>
          <a:gradFill flip="none" rotWithShape="1">
            <a:gsLst>
              <a:gs pos="0">
                <a:schemeClr val="accent1"/>
              </a:gs>
              <a:gs pos="87000">
                <a:schemeClr val="accent1">
                  <a:tint val="44500"/>
                  <a:satMod val="160000"/>
                </a:schemeClr>
              </a:gs>
              <a:gs pos="100000">
                <a:schemeClr val="accent1">
                  <a:tint val="23500"/>
                  <a:satMod val="160000"/>
                </a:schemeClr>
              </a:gs>
            </a:gsLst>
            <a:lin ang="16200000" scaled="1"/>
            <a:tileRect/>
          </a:gradFill>
          <a:ln w="12700">
            <a:no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r>
              <a:rPr lang="en-US" altLang="zh-CN" sz="1400" b="1" smtClean="0">
                <a:solidFill>
                  <a:srgbClr val="FFFFFF"/>
                </a:solidFill>
                <a:latin typeface="Arial"/>
                <a:ea typeface="DFHeiW5-GB"/>
                <a:cs typeface="SimSun"/>
                <a:sym typeface="Arial"/>
              </a:rPr>
              <a:t>vSphere Client</a:t>
            </a:r>
          </a:p>
        </p:txBody>
      </p:sp>
      <p:cxnSp>
        <p:nvCxnSpPr>
          <p:cNvPr id="20" name="Straight Arrow Connector 19"/>
          <p:cNvCxnSpPr/>
          <p:nvPr/>
        </p:nvCxnSpPr>
        <p:spPr bwMode="auto">
          <a:xfrm flipH="1">
            <a:off x="6302711" y="2277821"/>
            <a:ext cx="484950" cy="9071"/>
          </a:xfrm>
          <a:prstGeom prst="straightConnector1">
            <a:avLst/>
          </a:prstGeom>
          <a:solidFill>
            <a:srgbClr val="0095D3"/>
          </a:solidFill>
          <a:ln w="28575" cap="flat" cmpd="sng" algn="ctr">
            <a:solidFill>
              <a:srgbClr val="FF9900"/>
            </a:solidFill>
            <a:prstDash val="solid"/>
            <a:round/>
            <a:headEnd type="triangle" w="med" len="lg"/>
            <a:tailEnd type="triangle" w="med" len="lg"/>
          </a:ln>
          <a:effectLst/>
        </p:spPr>
      </p:cxnSp>
      <p:sp>
        <p:nvSpPr>
          <p:cNvPr id="23" name="Rounded Rectangle 14"/>
          <p:cNvSpPr>
            <a:spLocks noChangeArrowheads="1"/>
          </p:cNvSpPr>
          <p:nvPr/>
        </p:nvSpPr>
        <p:spPr bwMode="auto">
          <a:xfrm>
            <a:off x="6855654" y="2616193"/>
            <a:ext cx="1574207" cy="622453"/>
          </a:xfrm>
          <a:prstGeom prst="roundRect">
            <a:avLst>
              <a:gd name="adj" fmla="val 16667"/>
            </a:avLst>
          </a:prstGeom>
          <a:solidFill>
            <a:schemeClr val="tx2"/>
          </a:solidFill>
          <a:ln>
            <a:noFill/>
          </a:ln>
          <a:extLst>
            <a:ext uri="{91240B29-F687-4F45-9708-019B960494DF}">
              <a14:hiddenLine xmlns:a14="http://schemas.microsoft.com/office/drawing/2010/main" w="12700">
                <a:solidFill>
                  <a:srgbClr val="000000"/>
                </a:solidFill>
                <a:round/>
                <a:headEnd/>
                <a:tailEnd/>
              </a14:hiddenLine>
            </a:ext>
          </a:extLst>
        </p:spPr>
        <p:txBody>
          <a:bodyPr wrap="none" lIns="0" tIns="0" rIns="0" bIns="0" anchor="ct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algn="ctr" eaLnBrk="1" hangingPunct="1"/>
            <a:r>
              <a:rPr lang="zh-CN" altLang="en-US" sz="1400" b="1" smtClean="0">
                <a:solidFill>
                  <a:srgbClr val="FFFFFF"/>
                </a:solidFill>
                <a:latin typeface="Arial"/>
                <a:ea typeface="DFHeiW5-GB"/>
                <a:cs typeface="SimSun"/>
                <a:sym typeface="Arial"/>
              </a:rPr>
              <a:t>第三方</a:t>
            </a:r>
            <a:r>
              <a:rPr lang="zh-CN" altLang="en-US" smtClean="0">
                <a:latin typeface="Arial"/>
                <a:ea typeface="DFHeiW5-GB"/>
                <a:sym typeface="Arial"/>
              </a:rPr>
              <a:t/>
            </a:r>
            <a:br>
              <a:rPr lang="zh-CN" altLang="en-US" smtClean="0">
                <a:latin typeface="Arial"/>
                <a:ea typeface="DFHeiW5-GB"/>
                <a:sym typeface="Arial"/>
              </a:rPr>
            </a:br>
            <a:r>
              <a:rPr lang="zh-CN" altLang="en-US" sz="1400" b="1" smtClean="0">
                <a:solidFill>
                  <a:srgbClr val="FFFFFF"/>
                </a:solidFill>
                <a:latin typeface="Arial"/>
                <a:ea typeface="DFHeiW5-GB"/>
                <a:cs typeface="SimSun"/>
                <a:sym typeface="Arial"/>
              </a:rPr>
              <a:t>应用</a:t>
            </a:r>
            <a:endParaRPr lang="zh-CN" altLang="en-US" sz="1400" b="1">
              <a:solidFill>
                <a:srgbClr val="FFFFFF"/>
              </a:solidFill>
              <a:latin typeface="Arial"/>
              <a:ea typeface="DFHeiW5-GB"/>
              <a:sym typeface="Arial"/>
            </a:endParaRPr>
          </a:p>
        </p:txBody>
      </p:sp>
      <p:sp>
        <p:nvSpPr>
          <p:cNvPr id="24" name="Rounded Rectangle 14"/>
          <p:cNvSpPr>
            <a:spLocks noChangeArrowheads="1"/>
          </p:cNvSpPr>
          <p:nvPr/>
        </p:nvSpPr>
        <p:spPr bwMode="auto">
          <a:xfrm>
            <a:off x="6855654" y="3322879"/>
            <a:ext cx="1574207" cy="440675"/>
          </a:xfrm>
          <a:prstGeom prst="roundRect">
            <a:avLst>
              <a:gd name="adj" fmla="val 16667"/>
            </a:avLst>
          </a:prstGeom>
          <a:solidFill>
            <a:schemeClr val="tx2"/>
          </a:solidFill>
          <a:ln>
            <a:noFill/>
          </a:ln>
          <a:extLst>
            <a:ext uri="{91240B29-F687-4F45-9708-019B960494DF}">
              <a14:hiddenLine xmlns:a14="http://schemas.microsoft.com/office/drawing/2010/main" w="12700">
                <a:solidFill>
                  <a:srgbClr val="000000"/>
                </a:solidFill>
                <a:round/>
                <a:headEnd/>
                <a:tailEnd/>
              </a14:hiddenLine>
            </a:ext>
          </a:extLst>
        </p:spPr>
        <p:txBody>
          <a:bodyPr wrap="none" lIns="0" tIns="0" rIns="0" bIns="0" anchor="ct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algn="ctr" eaLnBrk="1" hangingPunct="1"/>
            <a:r>
              <a:rPr lang="zh-CN" altLang="en-US" sz="1400" b="1" smtClean="0">
                <a:solidFill>
                  <a:srgbClr val="FFFFFF"/>
                </a:solidFill>
                <a:latin typeface="Arial"/>
                <a:ea typeface="DFHeiW5-GB"/>
                <a:cs typeface="SimSun"/>
                <a:sym typeface="Arial"/>
              </a:rPr>
              <a:t>插件</a:t>
            </a:r>
            <a:endParaRPr lang="zh-CN" altLang="en-US" sz="1400" b="1">
              <a:solidFill>
                <a:srgbClr val="FFFFFF"/>
              </a:solidFill>
              <a:latin typeface="Arial"/>
              <a:ea typeface="DFHeiW5-GB"/>
              <a:sym typeface="Arial"/>
            </a:endParaRPr>
          </a:p>
        </p:txBody>
      </p:sp>
      <p:cxnSp>
        <p:nvCxnSpPr>
          <p:cNvPr id="25" name="Straight Arrow Connector 24"/>
          <p:cNvCxnSpPr/>
          <p:nvPr/>
        </p:nvCxnSpPr>
        <p:spPr bwMode="auto">
          <a:xfrm flipH="1">
            <a:off x="6302711" y="2918348"/>
            <a:ext cx="504925" cy="9071"/>
          </a:xfrm>
          <a:prstGeom prst="straightConnector1">
            <a:avLst/>
          </a:prstGeom>
          <a:solidFill>
            <a:srgbClr val="0095D3"/>
          </a:solidFill>
          <a:ln w="28575" cap="flat" cmpd="sng" algn="ctr">
            <a:solidFill>
              <a:srgbClr val="FF9900"/>
            </a:solidFill>
            <a:prstDash val="solid"/>
            <a:round/>
            <a:headEnd type="triangle" w="med" len="lg"/>
            <a:tailEnd type="triangle" w="med" len="lg"/>
          </a:ln>
          <a:effectLst/>
        </p:spPr>
      </p:cxnSp>
      <p:cxnSp>
        <p:nvCxnSpPr>
          <p:cNvPr id="26" name="Straight Arrow Connector 25"/>
          <p:cNvCxnSpPr/>
          <p:nvPr/>
        </p:nvCxnSpPr>
        <p:spPr bwMode="auto">
          <a:xfrm flipH="1">
            <a:off x="6302711" y="3544562"/>
            <a:ext cx="522464" cy="9071"/>
          </a:xfrm>
          <a:prstGeom prst="straightConnector1">
            <a:avLst/>
          </a:prstGeom>
          <a:solidFill>
            <a:srgbClr val="0095D3"/>
          </a:solidFill>
          <a:ln w="28575" cap="flat" cmpd="sng" algn="ctr">
            <a:solidFill>
              <a:srgbClr val="FF9900"/>
            </a:solidFill>
            <a:prstDash val="solid"/>
            <a:round/>
            <a:headEnd type="triangle" w="med" len="lg"/>
            <a:tailEnd type="triangle" w="med" len="lg"/>
          </a:ln>
          <a:effectLst/>
        </p:spPr>
      </p:cxnSp>
      <p:cxnSp>
        <p:nvCxnSpPr>
          <p:cNvPr id="30" name="Straight Arrow Connector 29"/>
          <p:cNvCxnSpPr/>
          <p:nvPr/>
        </p:nvCxnSpPr>
        <p:spPr bwMode="auto">
          <a:xfrm flipH="1">
            <a:off x="6302712" y="1318846"/>
            <a:ext cx="644720" cy="0"/>
          </a:xfrm>
          <a:prstGeom prst="straightConnector1">
            <a:avLst/>
          </a:prstGeom>
          <a:solidFill>
            <a:srgbClr val="0095D3"/>
          </a:solidFill>
          <a:ln w="28575" cap="flat" cmpd="sng" algn="ctr">
            <a:solidFill>
              <a:srgbClr val="FF9900"/>
            </a:solidFill>
            <a:prstDash val="solid"/>
            <a:round/>
            <a:headEnd type="triangle" w="med" len="lg"/>
            <a:tailEnd type="triangle" w="med" len="lg"/>
          </a:ln>
          <a:effectLst/>
        </p:spPr>
      </p:cxnSp>
      <p:cxnSp>
        <p:nvCxnSpPr>
          <p:cNvPr id="35" name="Straight Arrow Connector 34"/>
          <p:cNvCxnSpPr/>
          <p:nvPr/>
        </p:nvCxnSpPr>
        <p:spPr bwMode="auto">
          <a:xfrm flipV="1">
            <a:off x="1467587" y="3992591"/>
            <a:ext cx="0" cy="856442"/>
          </a:xfrm>
          <a:prstGeom prst="straightConnector1">
            <a:avLst/>
          </a:prstGeom>
          <a:solidFill>
            <a:srgbClr val="0095D3"/>
          </a:solidFill>
          <a:ln w="28575" cap="flat" cmpd="sng" algn="ctr">
            <a:solidFill>
              <a:srgbClr val="FF9900"/>
            </a:solidFill>
            <a:prstDash val="solid"/>
            <a:round/>
            <a:headEnd type="triangle" w="med" len="lg"/>
            <a:tailEnd type="triangle" w="med" len="lg"/>
          </a:ln>
          <a:effectLst/>
        </p:spPr>
      </p:cxnSp>
      <p:cxnSp>
        <p:nvCxnSpPr>
          <p:cNvPr id="37" name="Straight Arrow Connector 36"/>
          <p:cNvCxnSpPr/>
          <p:nvPr/>
        </p:nvCxnSpPr>
        <p:spPr bwMode="auto">
          <a:xfrm flipV="1">
            <a:off x="2467712" y="3983066"/>
            <a:ext cx="0" cy="428221"/>
          </a:xfrm>
          <a:prstGeom prst="straightConnector1">
            <a:avLst/>
          </a:prstGeom>
          <a:solidFill>
            <a:srgbClr val="0095D3"/>
          </a:solidFill>
          <a:ln w="28575" cap="flat" cmpd="sng" algn="ctr">
            <a:solidFill>
              <a:srgbClr val="FF9900"/>
            </a:solidFill>
            <a:prstDash val="solid"/>
            <a:round/>
            <a:headEnd type="triangle" w="med" len="lg"/>
            <a:tailEnd type="triangle" w="med" len="lg"/>
          </a:ln>
          <a:effectLst/>
        </p:spPr>
      </p:cxnSp>
      <p:cxnSp>
        <p:nvCxnSpPr>
          <p:cNvPr id="39" name="Straight Arrow Connector 38"/>
          <p:cNvCxnSpPr/>
          <p:nvPr/>
        </p:nvCxnSpPr>
        <p:spPr bwMode="auto">
          <a:xfrm flipV="1">
            <a:off x="3055746" y="3983067"/>
            <a:ext cx="0" cy="1168688"/>
          </a:xfrm>
          <a:prstGeom prst="straightConnector1">
            <a:avLst/>
          </a:prstGeom>
          <a:solidFill>
            <a:srgbClr val="0095D3"/>
          </a:solidFill>
          <a:ln w="28575" cap="flat" cmpd="sng" algn="ctr">
            <a:solidFill>
              <a:srgbClr val="FF9900"/>
            </a:solidFill>
            <a:prstDash val="solid"/>
            <a:round/>
            <a:headEnd type="triangle" w="med" len="lg"/>
            <a:tailEnd type="triangle" w="med" len="lg"/>
          </a:ln>
          <a:effectLst/>
        </p:spPr>
      </p:cxnSp>
      <p:cxnSp>
        <p:nvCxnSpPr>
          <p:cNvPr id="41" name="Straight Arrow Connector 40"/>
          <p:cNvCxnSpPr/>
          <p:nvPr/>
        </p:nvCxnSpPr>
        <p:spPr bwMode="auto">
          <a:xfrm flipV="1">
            <a:off x="3671905" y="3983066"/>
            <a:ext cx="0" cy="428221"/>
          </a:xfrm>
          <a:prstGeom prst="straightConnector1">
            <a:avLst/>
          </a:prstGeom>
          <a:solidFill>
            <a:srgbClr val="0095D3"/>
          </a:solidFill>
          <a:ln w="28575" cap="flat" cmpd="sng" algn="ctr">
            <a:solidFill>
              <a:srgbClr val="FF9900"/>
            </a:solidFill>
            <a:prstDash val="solid"/>
            <a:round/>
            <a:headEnd type="triangle" w="med" len="lg"/>
            <a:tailEnd type="triangle" w="med" len="lg"/>
          </a:ln>
          <a:effectLst/>
        </p:spPr>
      </p:cxnSp>
      <p:cxnSp>
        <p:nvCxnSpPr>
          <p:cNvPr id="42" name="Straight Arrow Connector 41"/>
          <p:cNvCxnSpPr/>
          <p:nvPr/>
        </p:nvCxnSpPr>
        <p:spPr bwMode="auto">
          <a:xfrm flipV="1">
            <a:off x="4293996" y="3986356"/>
            <a:ext cx="0" cy="1165399"/>
          </a:xfrm>
          <a:prstGeom prst="straightConnector1">
            <a:avLst/>
          </a:prstGeom>
          <a:solidFill>
            <a:srgbClr val="0095D3"/>
          </a:solidFill>
          <a:ln w="28575" cap="flat" cmpd="sng" algn="ctr">
            <a:solidFill>
              <a:srgbClr val="FF9900"/>
            </a:solidFill>
            <a:prstDash val="solid"/>
            <a:round/>
            <a:headEnd type="triangle" w="med" len="lg"/>
            <a:tailEnd type="triangle" w="med" len="lg"/>
          </a:ln>
          <a:effectLst/>
        </p:spPr>
      </p:cxnSp>
      <p:cxnSp>
        <p:nvCxnSpPr>
          <p:cNvPr id="43" name="Straight Arrow Connector 42"/>
          <p:cNvCxnSpPr/>
          <p:nvPr/>
        </p:nvCxnSpPr>
        <p:spPr bwMode="auto">
          <a:xfrm flipV="1">
            <a:off x="5494146" y="3986356"/>
            <a:ext cx="0" cy="1165399"/>
          </a:xfrm>
          <a:prstGeom prst="straightConnector1">
            <a:avLst/>
          </a:prstGeom>
          <a:solidFill>
            <a:srgbClr val="0095D3"/>
          </a:solidFill>
          <a:ln w="28575" cap="flat" cmpd="sng" algn="ctr">
            <a:solidFill>
              <a:srgbClr val="FF9900"/>
            </a:solidFill>
            <a:prstDash val="solid"/>
            <a:round/>
            <a:headEnd type="triangle" w="med" len="lg"/>
            <a:tailEnd type="triangle" w="med" len="lg"/>
          </a:ln>
          <a:effectLst/>
        </p:spPr>
      </p:cxnSp>
      <p:cxnSp>
        <p:nvCxnSpPr>
          <p:cNvPr id="44" name="Straight Arrow Connector 43"/>
          <p:cNvCxnSpPr/>
          <p:nvPr/>
        </p:nvCxnSpPr>
        <p:spPr bwMode="auto">
          <a:xfrm flipV="1">
            <a:off x="4872055" y="3989242"/>
            <a:ext cx="0" cy="428221"/>
          </a:xfrm>
          <a:prstGeom prst="straightConnector1">
            <a:avLst/>
          </a:prstGeom>
          <a:solidFill>
            <a:srgbClr val="0095D3"/>
          </a:solidFill>
          <a:ln w="28575" cap="flat" cmpd="sng" algn="ctr">
            <a:solidFill>
              <a:srgbClr val="FF9900"/>
            </a:solidFill>
            <a:prstDash val="solid"/>
            <a:round/>
            <a:headEnd type="triangle" w="med" len="lg"/>
            <a:tailEnd type="triangle" w="med" len="lg"/>
          </a:ln>
          <a:effectLst/>
        </p:spPr>
      </p:cxnSp>
      <p:sp>
        <p:nvSpPr>
          <p:cNvPr id="45" name="TextBox 44"/>
          <p:cNvSpPr txBox="1"/>
          <p:nvPr/>
        </p:nvSpPr>
        <p:spPr>
          <a:xfrm>
            <a:off x="693264" y="5661381"/>
            <a:ext cx="1532430" cy="477054"/>
          </a:xfrm>
          <a:prstGeom prst="rect">
            <a:avLst/>
          </a:prstGeom>
          <a:noFill/>
        </p:spPr>
        <p:txBody>
          <a:bodyPr wrap="square" rtlCol="0">
            <a:spAutoFit/>
          </a:bodyPr>
          <a:lstStyle/>
          <a:p>
            <a:pPr>
              <a:lnSpc>
                <a:spcPts val="1500"/>
              </a:lnSpc>
            </a:pPr>
            <a:r>
              <a:rPr lang="en-US" altLang="zh-CN" sz="1400" smtClean="0">
                <a:solidFill>
                  <a:srgbClr val="000000"/>
                </a:solidFill>
                <a:latin typeface="Arial"/>
                <a:ea typeface="DFHeiW5-GB"/>
                <a:cs typeface="SimSun"/>
                <a:sym typeface="Arial"/>
              </a:rPr>
              <a:t>vCenter Server </a:t>
            </a:r>
            <a:r>
              <a:rPr lang="zh-CN" altLang="en-US" sz="1400" smtClean="0">
                <a:solidFill>
                  <a:srgbClr val="000000"/>
                </a:solidFill>
                <a:latin typeface="Arial"/>
                <a:ea typeface="DFHeiW5-GB"/>
                <a:cs typeface="SimSun"/>
                <a:sym typeface="Arial"/>
              </a:rPr>
              <a:t>数据库</a:t>
            </a:r>
          </a:p>
        </p:txBody>
      </p:sp>
      <p:pic>
        <p:nvPicPr>
          <p:cNvPr id="46" name="Picture 13" descr="ICON_Storage_1up_Q308.png"/>
          <p:cNvPicPr>
            <a:picLocks noChangeAspect="1"/>
          </p:cNvPicPr>
          <p:nvPr/>
        </p:nvPicPr>
        <p:blipFill>
          <a:blip r:embed="rId4" cstate="print"/>
          <a:srcRect/>
          <a:stretch>
            <a:fillRect/>
          </a:stretch>
        </p:blipFill>
        <p:spPr bwMode="auto">
          <a:xfrm>
            <a:off x="1162039" y="4914898"/>
            <a:ext cx="611096" cy="746481"/>
          </a:xfrm>
          <a:prstGeom prst="rect">
            <a:avLst/>
          </a:prstGeom>
          <a:noFill/>
          <a:ln w="9525">
            <a:noFill/>
            <a:miter lim="800000"/>
            <a:headEnd/>
            <a:tailEnd/>
          </a:ln>
        </p:spPr>
      </p:pic>
      <p:sp>
        <p:nvSpPr>
          <p:cNvPr id="47" name="TextBox 46"/>
          <p:cNvSpPr txBox="1"/>
          <p:nvPr/>
        </p:nvSpPr>
        <p:spPr>
          <a:xfrm>
            <a:off x="5502376" y="4993920"/>
            <a:ext cx="707492" cy="284693"/>
          </a:xfrm>
          <a:prstGeom prst="rect">
            <a:avLst/>
          </a:prstGeom>
          <a:noFill/>
        </p:spPr>
        <p:txBody>
          <a:bodyPr wrap="square" rtlCol="0">
            <a:spAutoFit/>
          </a:bodyPr>
          <a:lstStyle/>
          <a:p>
            <a:pPr>
              <a:lnSpc>
                <a:spcPts val="1500"/>
              </a:lnSpc>
            </a:pPr>
            <a:r>
              <a:rPr lang="zh-CN" altLang="en-US" sz="1400" smtClean="0">
                <a:solidFill>
                  <a:srgbClr val="000000"/>
                </a:solidFill>
                <a:latin typeface="Arial"/>
                <a:ea typeface="DFHeiW5-GB"/>
                <a:cs typeface="SimSun"/>
                <a:sym typeface="Arial"/>
              </a:rPr>
              <a:t>主机</a:t>
            </a:r>
          </a:p>
        </p:txBody>
      </p:sp>
      <p:grpSp>
        <p:nvGrpSpPr>
          <p:cNvPr id="11270" name="Group 11269"/>
          <p:cNvGrpSpPr/>
          <p:nvPr/>
        </p:nvGrpSpPr>
        <p:grpSpPr>
          <a:xfrm>
            <a:off x="5091654" y="5220107"/>
            <a:ext cx="864582" cy="825753"/>
            <a:chOff x="6721212" y="4070364"/>
            <a:chExt cx="2120900" cy="2025650"/>
          </a:xfrm>
        </p:grpSpPr>
        <p:pic>
          <p:nvPicPr>
            <p:cNvPr id="48" name="Picture 14" descr="C:\Users\Abject-3D\Desktop\VMWare Files\FINAL diagrams\Basic Virtualization\3D PNGs\DGRM_Server_VMs_basic_3_VMware_Q408_2.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21212" y="4432314"/>
              <a:ext cx="2120900" cy="166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 name="Picture 13" descr="C:\Users\Abject-3D\Desktop\VMWare Files\FINAL diagrams\Basic Virtualization\3D PNGs\DGRM_Server_VMs_basic_3_VMware_Q408_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721212" y="4070364"/>
              <a:ext cx="2100263" cy="153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 name="Picture 150" descr="ICON_VM_basic_label_Q30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721212" y="4079889"/>
              <a:ext cx="569913" cy="66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 name="Picture 150" descr="ICON_VM_basic_label_Q30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102212" y="4308489"/>
              <a:ext cx="569913" cy="66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 name="Picture 150" descr="ICON_VM_basic_label_Q30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483212" y="4537089"/>
              <a:ext cx="569913" cy="66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54" name="Group 53"/>
          <p:cNvGrpSpPr/>
          <p:nvPr/>
        </p:nvGrpSpPr>
        <p:grpSpPr>
          <a:xfrm>
            <a:off x="4483777" y="4502021"/>
            <a:ext cx="864582" cy="825753"/>
            <a:chOff x="6721212" y="4070364"/>
            <a:chExt cx="2120900" cy="2025650"/>
          </a:xfrm>
        </p:grpSpPr>
        <p:pic>
          <p:nvPicPr>
            <p:cNvPr id="55" name="Picture 14" descr="C:\Users\Abject-3D\Desktop\VMWare Files\FINAL diagrams\Basic Virtualization\3D PNGs\DGRM_Server_VMs_basic_3_VMware_Q408_2.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21212" y="4432314"/>
              <a:ext cx="2120900" cy="166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 name="Picture 13" descr="C:\Users\Abject-3D\Desktop\VMWare Files\FINAL diagrams\Basic Virtualization\3D PNGs\DGRM_Server_VMs_basic_3_VMware_Q408_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721212" y="4070364"/>
              <a:ext cx="2100263" cy="153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 name="Picture 150" descr="ICON_VM_basic_label_Q30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721212" y="4079889"/>
              <a:ext cx="569913" cy="66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 name="Picture 150" descr="ICON_VM_basic_label_Q30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102212" y="4308489"/>
              <a:ext cx="569913" cy="66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 name="Picture 150" descr="ICON_VM_basic_label_Q30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483212" y="4537089"/>
              <a:ext cx="569913" cy="66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0" name="Group 59"/>
          <p:cNvGrpSpPr/>
          <p:nvPr/>
        </p:nvGrpSpPr>
        <p:grpSpPr>
          <a:xfrm>
            <a:off x="3861705" y="5220107"/>
            <a:ext cx="864582" cy="825753"/>
            <a:chOff x="6721212" y="4070364"/>
            <a:chExt cx="2120900" cy="2025650"/>
          </a:xfrm>
        </p:grpSpPr>
        <p:pic>
          <p:nvPicPr>
            <p:cNvPr id="61" name="Picture 14" descr="C:\Users\Abject-3D\Desktop\VMWare Files\FINAL diagrams\Basic Virtualization\3D PNGs\DGRM_Server_VMs_basic_3_VMware_Q408_2.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21212" y="4432314"/>
              <a:ext cx="2120900" cy="166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 name="Picture 13" descr="C:\Users\Abject-3D\Desktop\VMWare Files\FINAL diagrams\Basic Virtualization\3D PNGs\DGRM_Server_VMs_basic_3_VMware_Q408_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721212" y="4070364"/>
              <a:ext cx="2100263" cy="153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 name="Picture 150" descr="ICON_VM_basic_label_Q30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721212" y="4079889"/>
              <a:ext cx="569913" cy="66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4" name="Picture 150" descr="ICON_VM_basic_label_Q30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102212" y="4308489"/>
              <a:ext cx="569913" cy="66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5" name="Picture 150" descr="ICON_VM_basic_label_Q30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483212" y="4537089"/>
              <a:ext cx="569913" cy="66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6" name="Group 65"/>
          <p:cNvGrpSpPr/>
          <p:nvPr/>
        </p:nvGrpSpPr>
        <p:grpSpPr>
          <a:xfrm>
            <a:off x="3251156" y="4505904"/>
            <a:ext cx="864582" cy="825753"/>
            <a:chOff x="6721212" y="4070364"/>
            <a:chExt cx="2120900" cy="2025650"/>
          </a:xfrm>
        </p:grpSpPr>
        <p:pic>
          <p:nvPicPr>
            <p:cNvPr id="67" name="Picture 14" descr="C:\Users\Abject-3D\Desktop\VMWare Files\FINAL diagrams\Basic Virtualization\3D PNGs\DGRM_Server_VMs_basic_3_VMware_Q408_2.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21212" y="4432314"/>
              <a:ext cx="2120900" cy="166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8" name="Picture 13" descr="C:\Users\Abject-3D\Desktop\VMWare Files\FINAL diagrams\Basic Virtualization\3D PNGs\DGRM_Server_VMs_basic_3_VMware_Q408_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721212" y="4070364"/>
              <a:ext cx="2100263" cy="153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 name="Picture 150" descr="ICON_VM_basic_label_Q30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721212" y="4079889"/>
              <a:ext cx="569913" cy="66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0" name="Picture 150" descr="ICON_VM_basic_label_Q30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102212" y="4308489"/>
              <a:ext cx="569913" cy="66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 name="Picture 150" descr="ICON_VM_basic_label_Q30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483212" y="4537089"/>
              <a:ext cx="569913" cy="66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2" name="Group 71"/>
          <p:cNvGrpSpPr/>
          <p:nvPr/>
        </p:nvGrpSpPr>
        <p:grpSpPr>
          <a:xfrm>
            <a:off x="2623455" y="5201545"/>
            <a:ext cx="864582" cy="825753"/>
            <a:chOff x="6721212" y="4070364"/>
            <a:chExt cx="2120900" cy="2025650"/>
          </a:xfrm>
        </p:grpSpPr>
        <p:pic>
          <p:nvPicPr>
            <p:cNvPr id="73" name="Picture 14" descr="C:\Users\Abject-3D\Desktop\VMWare Files\FINAL diagrams\Basic Virtualization\3D PNGs\DGRM_Server_VMs_basic_3_VMware_Q408_2.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21212" y="4432314"/>
              <a:ext cx="2120900" cy="166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4" name="Picture 13" descr="C:\Users\Abject-3D\Desktop\VMWare Files\FINAL diagrams\Basic Virtualization\3D PNGs\DGRM_Server_VMs_basic_3_VMware_Q408_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721212" y="4070364"/>
              <a:ext cx="2100263" cy="153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5" name="Picture 150" descr="ICON_VM_basic_label_Q30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721212" y="4079889"/>
              <a:ext cx="569913" cy="66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6" name="Picture 150" descr="ICON_VM_basic_label_Q30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102212" y="4308489"/>
              <a:ext cx="569913" cy="66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7" name="Picture 150" descr="ICON_VM_basic_label_Q30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483212" y="4537089"/>
              <a:ext cx="569913" cy="66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8" name="Group 77"/>
          <p:cNvGrpSpPr/>
          <p:nvPr/>
        </p:nvGrpSpPr>
        <p:grpSpPr>
          <a:xfrm>
            <a:off x="2030349" y="4502021"/>
            <a:ext cx="864582" cy="825753"/>
            <a:chOff x="6721212" y="4070364"/>
            <a:chExt cx="2120900" cy="2025650"/>
          </a:xfrm>
        </p:grpSpPr>
        <p:pic>
          <p:nvPicPr>
            <p:cNvPr id="79" name="Picture 14" descr="C:\Users\Abject-3D\Desktop\VMWare Files\FINAL diagrams\Basic Virtualization\3D PNGs\DGRM_Server_VMs_basic_3_VMware_Q408_2.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21212" y="4432314"/>
              <a:ext cx="2120900" cy="166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0" name="Picture 13" descr="C:\Users\Abject-3D\Desktop\VMWare Files\FINAL diagrams\Basic Virtualization\3D PNGs\DGRM_Server_VMs_basic_3_VMware_Q408_1.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721212" y="4070364"/>
              <a:ext cx="2100263" cy="153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 name="Picture 150" descr="ICON_VM_basic_label_Q30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721212" y="4079889"/>
              <a:ext cx="569913" cy="66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 name="Picture 150" descr="ICON_VM_basic_label_Q30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102212" y="4308489"/>
              <a:ext cx="569913" cy="66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3" name="Picture 150" descr="ICON_VM_basic_label_Q30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483212" y="4537089"/>
              <a:ext cx="569913" cy="66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891172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a:spLocks noGrp="1" noChangeArrowheads="1"/>
          </p:cNvSpPr>
          <p:nvPr>
            <p:ph type="body" sz="quarter" idx="13"/>
          </p:nvPr>
        </p:nvSpPr>
        <p:spPr>
          <a:xfrm>
            <a:off x="314325" y="1076325"/>
            <a:ext cx="8404098" cy="4872037"/>
          </a:xfrm>
        </p:spPr>
        <p:txBody>
          <a:bodyPr/>
          <a:lstStyle/>
          <a:p>
            <a:r>
              <a:rPr lang="en-US" altLang="zh-CN" smtClean="0">
                <a:latin typeface="Arial"/>
                <a:ea typeface="DFHeiW5-GB"/>
                <a:cs typeface="SimSun"/>
                <a:sym typeface="Arial"/>
              </a:rPr>
              <a:t>vCenter Server </a:t>
            </a:r>
            <a:r>
              <a:rPr lang="zh-CN" altLang="en-US" smtClean="0">
                <a:latin typeface="Arial"/>
                <a:ea typeface="DFHeiW5-GB"/>
                <a:cs typeface="SimSun"/>
                <a:sym typeface="Arial"/>
              </a:rPr>
              <a:t>安装时会附带一组默认的插件组件。</a:t>
            </a:r>
          </a:p>
          <a:p>
            <a:r>
              <a:rPr lang="zh-CN" altLang="en-US" smtClean="0">
                <a:latin typeface="Arial"/>
                <a:ea typeface="DFHeiW5-GB"/>
                <a:cs typeface="SimSun"/>
                <a:sym typeface="Arial"/>
              </a:rPr>
              <a:t>可以从“</a:t>
            </a:r>
            <a:r>
              <a:rPr lang="en-US" altLang="zh-CN" smtClean="0">
                <a:latin typeface="Arial"/>
                <a:ea typeface="DFHeiW5-GB"/>
                <a:cs typeface="SimSun"/>
                <a:sym typeface="Arial"/>
              </a:rPr>
              <a:t>Administration</a:t>
            </a:r>
            <a:r>
              <a:rPr lang="zh-CN" altLang="en-US" smtClean="0">
                <a:latin typeface="Arial"/>
                <a:ea typeface="DFHeiW5-GB"/>
                <a:cs typeface="SimSun"/>
                <a:sym typeface="Arial"/>
              </a:rPr>
              <a:t>”（系统管理）窗口查看已安装的插件。</a:t>
            </a:r>
          </a:p>
        </p:txBody>
      </p:sp>
      <p:sp>
        <p:nvSpPr>
          <p:cNvPr id="24579" name="Rectangle 8"/>
          <p:cNvSpPr>
            <a:spLocks noGrp="1" noChangeArrowheads="1"/>
          </p:cNvSpPr>
          <p:nvPr>
            <p:ph type="title"/>
          </p:nvPr>
        </p:nvSpPr>
        <p:spPr/>
        <p:txBody>
          <a:bodyPr/>
          <a:lstStyle/>
          <a:p>
            <a:r>
              <a:rPr lang="zh-CN" altLang="en-US" smtClean="0">
                <a:latin typeface="Arial"/>
                <a:ea typeface="DFHeiW5-GB"/>
                <a:cs typeface="SimSun"/>
                <a:sym typeface="Arial"/>
              </a:rPr>
              <a:t>默认的 </a:t>
            </a:r>
            <a:r>
              <a:rPr lang="en-US" altLang="zh-CN" smtClean="0">
                <a:latin typeface="Arial"/>
                <a:ea typeface="DFHeiW5-GB"/>
                <a:cs typeface="SimSun"/>
                <a:sym typeface="Arial"/>
              </a:rPr>
              <a:t>vCenter Server </a:t>
            </a:r>
            <a:r>
              <a:rPr lang="zh-CN" altLang="en-US" smtClean="0">
                <a:latin typeface="Arial"/>
                <a:ea typeface="DFHeiW5-GB"/>
                <a:cs typeface="SimSun"/>
                <a:sym typeface="Arial"/>
              </a:rPr>
              <a:t>插件</a:t>
            </a: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6300" y="2208438"/>
            <a:ext cx="7391400" cy="3343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359138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latin typeface="Arial"/>
                <a:ea typeface="DFHeiW5-GB"/>
                <a:cs typeface="SimSun"/>
                <a:sym typeface="Arial"/>
              </a:rPr>
              <a:t>vSphere Web Client </a:t>
            </a:r>
            <a:r>
              <a:rPr lang="zh-CN" altLang="en-US" smtClean="0">
                <a:latin typeface="Arial"/>
                <a:ea typeface="DFHeiW5-GB"/>
                <a:cs typeface="SimSun"/>
                <a:sym typeface="Arial"/>
              </a:rPr>
              <a:t>插件软件包</a:t>
            </a:r>
            <a:endParaRPr lang="en-US" altLang="zh-CN">
              <a:latin typeface="Arial"/>
              <a:ea typeface="DFHeiW5-GB"/>
              <a:sym typeface="Arial"/>
            </a:endParaRPr>
          </a:p>
        </p:txBody>
      </p:sp>
      <p:grpSp>
        <p:nvGrpSpPr>
          <p:cNvPr id="3" name="Group 2"/>
          <p:cNvGrpSpPr/>
          <p:nvPr/>
        </p:nvGrpSpPr>
        <p:grpSpPr>
          <a:xfrm>
            <a:off x="1508885" y="1407917"/>
            <a:ext cx="6074838" cy="4011808"/>
            <a:chOff x="2821512" y="2233839"/>
            <a:chExt cx="6074838" cy="3836105"/>
          </a:xfrm>
        </p:grpSpPr>
        <p:sp>
          <p:nvSpPr>
            <p:cNvPr id="10" name="Rounded Rectangle 9"/>
            <p:cNvSpPr>
              <a:spLocks noChangeAspect="1"/>
            </p:cNvSpPr>
            <p:nvPr/>
          </p:nvSpPr>
          <p:spPr bwMode="auto">
            <a:xfrm>
              <a:off x="2821512" y="2233839"/>
              <a:ext cx="6074838" cy="3836105"/>
            </a:xfrm>
            <a:prstGeom prst="roundRect">
              <a:avLst>
                <a:gd name="adj" fmla="val 6499"/>
              </a:avLst>
            </a:prstGeom>
            <a:gradFill flip="none" rotWithShape="1">
              <a:gsLst>
                <a:gs pos="0">
                  <a:schemeClr val="accent3">
                    <a:lumMod val="20000"/>
                    <a:lumOff val="80000"/>
                  </a:schemeClr>
                </a:gs>
                <a:gs pos="50000">
                  <a:schemeClr val="accent3">
                    <a:lumMod val="50000"/>
                    <a:lumOff val="50000"/>
                  </a:schemeClr>
                </a:gs>
                <a:gs pos="89000">
                  <a:schemeClr val="accent3">
                    <a:lumMod val="20000"/>
                    <a:lumOff val="80000"/>
                  </a:schemeClr>
                </a:gs>
              </a:gsLst>
              <a:lin ang="13500000" scaled="1"/>
              <a:tileRect/>
            </a:gradFill>
            <a:ln w="12700">
              <a:noFill/>
              <a:round/>
              <a:headEnd/>
              <a:tailEnd/>
            </a:ln>
            <a:effectLst>
              <a:outerShdw blurRad="50800" dist="38100" dir="2700000" algn="tl" rotWithShape="0">
                <a:prstClr val="black">
                  <a:alpha val="40000"/>
                </a:prstClr>
              </a:outerShdw>
            </a:effectLst>
          </p:spPr>
          <p:txBody>
            <a:bodyPr wrap="none" lIns="0" tIns="0" rIns="0" bIns="0" rtlCol="0" anchor="ctr"/>
            <a:lstStyle/>
            <a:p>
              <a:pPr marL="0" marR="0" indent="0" algn="ctr" defTabSz="914400" eaLnBrk="1" latinLnBrk="0" hangingPunct="1">
                <a:lnSpc>
                  <a:spcPct val="100000"/>
                </a:lnSpc>
                <a:buClrTx/>
                <a:buSzTx/>
                <a:buFontTx/>
                <a:buNone/>
                <a:tabLst/>
              </a:pPr>
              <a:endParaRPr lang="en-US" altLang="zh-CN" sz="1800" smtClean="0">
                <a:solidFill>
                  <a:srgbClr val="FFFFFF"/>
                </a:solidFill>
                <a:latin typeface="Arial"/>
                <a:ea typeface="DFHeiW5-GB"/>
                <a:sym typeface="Arial"/>
              </a:endParaRPr>
            </a:p>
          </p:txBody>
        </p:sp>
        <p:sp>
          <p:nvSpPr>
            <p:cNvPr id="7" name="Text Placeholder 2"/>
            <p:cNvSpPr txBox="1">
              <a:spLocks noChangeAspect="1"/>
            </p:cNvSpPr>
            <p:nvPr/>
          </p:nvSpPr>
          <p:spPr>
            <a:xfrm>
              <a:off x="2908106" y="2233839"/>
              <a:ext cx="5761656" cy="3836105"/>
            </a:xfrm>
            <a:prstGeom prst="rect">
              <a:avLst/>
            </a:prstGeom>
            <a:noFill/>
          </p:spPr>
          <p:txBody>
            <a:bodyPr/>
            <a:lstStyle>
              <a:lvl1pPr marL="0" indent="0" algn="l" rtl="0" eaLnBrk="1" fontAlgn="base" hangingPunct="1">
                <a:lnSpc>
                  <a:spcPts val="2400"/>
                </a:lnSpc>
                <a:spcBef>
                  <a:spcPts val="1000"/>
                </a:spcBef>
                <a:spcAft>
                  <a:spcPct val="0"/>
                </a:spcAft>
                <a:buClr>
                  <a:srgbClr val="246978"/>
                </a:buClr>
                <a:buFont typeface="Arial" pitchFamily="34" charset="0"/>
                <a:buNone/>
                <a:defRPr sz="2000" b="1">
                  <a:solidFill>
                    <a:srgbClr val="333333"/>
                  </a:solidFill>
                  <a:latin typeface="+mn-lt"/>
                  <a:ea typeface="+mn-ea"/>
                  <a:cs typeface="+mn-cs"/>
                </a:defRPr>
              </a:lvl1pPr>
              <a:lvl2pPr marL="398463" indent="-344488" algn="l" rtl="0" eaLnBrk="1" fontAlgn="base" hangingPunct="1">
                <a:lnSpc>
                  <a:spcPts val="2200"/>
                </a:lnSpc>
                <a:spcBef>
                  <a:spcPts val="800"/>
                </a:spcBef>
                <a:spcAft>
                  <a:spcPct val="0"/>
                </a:spcAft>
                <a:buClr>
                  <a:srgbClr val="246978"/>
                </a:buClr>
                <a:buSzPct val="140000"/>
                <a:buFont typeface="Wingdings" pitchFamily="2" charset="2"/>
                <a:buChar char="§"/>
                <a:defRPr sz="2000">
                  <a:solidFill>
                    <a:srgbClr val="333333"/>
                  </a:solidFill>
                  <a:latin typeface="+mn-lt"/>
                  <a:ea typeface="+mn-ea"/>
                </a:defRPr>
              </a:lvl2pPr>
              <a:lvl3pPr marL="742950" indent="-280988" algn="l" rtl="0" eaLnBrk="1" fontAlgn="base" hangingPunct="1">
                <a:lnSpc>
                  <a:spcPts val="2000"/>
                </a:lnSpc>
                <a:spcBef>
                  <a:spcPts val="600"/>
                </a:spcBef>
                <a:spcAft>
                  <a:spcPct val="0"/>
                </a:spcAft>
                <a:buClr>
                  <a:srgbClr val="246978"/>
                </a:buClr>
                <a:buSzPct val="140000"/>
                <a:buFont typeface="Arial" pitchFamily="34" charset="0"/>
                <a:buChar char="•"/>
                <a:defRPr sz="1800">
                  <a:solidFill>
                    <a:srgbClr val="333333"/>
                  </a:solidFill>
                  <a:latin typeface="+mn-lt"/>
                  <a:ea typeface="+mn-ea"/>
                </a:defRPr>
              </a:lvl3pPr>
              <a:lvl4pPr marL="1085850" indent="-288925" algn="l" rtl="0" eaLnBrk="1" fontAlgn="base" hangingPunct="1">
                <a:lnSpc>
                  <a:spcPts val="2000"/>
                </a:lnSpc>
                <a:spcBef>
                  <a:spcPts val="600"/>
                </a:spcBef>
                <a:spcAft>
                  <a:spcPct val="0"/>
                </a:spcAft>
                <a:buClr>
                  <a:srgbClr val="246978"/>
                </a:buClr>
                <a:buSzPct val="140000"/>
                <a:buFont typeface="Arial" charset="0"/>
                <a:buChar char="­"/>
                <a:tabLst/>
                <a:defRPr sz="1700">
                  <a:solidFill>
                    <a:srgbClr val="333333"/>
                  </a:solidFill>
                  <a:latin typeface="+mn-lt"/>
                  <a:ea typeface="+mn-ea"/>
                </a:defRPr>
              </a:lvl4pPr>
              <a:lvl5pPr marL="1426464" indent="-292608" algn="l" rtl="0" eaLnBrk="1" fontAlgn="base" hangingPunct="1">
                <a:lnSpc>
                  <a:spcPts val="2000"/>
                </a:lnSpc>
                <a:spcBef>
                  <a:spcPts val="600"/>
                </a:spcBef>
                <a:spcAft>
                  <a:spcPct val="0"/>
                </a:spcAft>
                <a:buClr>
                  <a:srgbClr val="246978"/>
                </a:buClr>
                <a:buSzPct val="140000"/>
                <a:buFont typeface="Arial" charset="0"/>
                <a:buChar char="­"/>
                <a:defRPr sz="1600">
                  <a:solidFill>
                    <a:srgbClr val="333333"/>
                  </a:solidFill>
                  <a:latin typeface="+mn-lt"/>
                  <a:ea typeface="+mn-ea"/>
                </a:defRPr>
              </a:lvl5pPr>
              <a:lvl6pPr marL="1600200" indent="-171450" algn="l" rtl="0" eaLnBrk="1" fontAlgn="base" hangingPunct="1">
                <a:spcBef>
                  <a:spcPct val="0"/>
                </a:spcBef>
                <a:spcAft>
                  <a:spcPct val="40000"/>
                </a:spcAft>
                <a:buClr>
                  <a:schemeClr val="accent2"/>
                </a:buClr>
                <a:buFont typeface="Arial" charset="0"/>
                <a:buChar char="­"/>
                <a:defRPr sz="1600">
                  <a:solidFill>
                    <a:schemeClr val="tx1"/>
                  </a:solidFill>
                  <a:latin typeface="+mn-lt"/>
                  <a:ea typeface="+mn-ea"/>
                </a:defRPr>
              </a:lvl6pPr>
              <a:lvl7pPr marL="2057400" indent="-171450" algn="l" rtl="0" eaLnBrk="1" fontAlgn="base" hangingPunct="1">
                <a:spcBef>
                  <a:spcPct val="0"/>
                </a:spcBef>
                <a:spcAft>
                  <a:spcPct val="40000"/>
                </a:spcAft>
                <a:buClr>
                  <a:schemeClr val="accent2"/>
                </a:buClr>
                <a:buFont typeface="Arial" charset="0"/>
                <a:buChar char="­"/>
                <a:defRPr sz="1600">
                  <a:solidFill>
                    <a:schemeClr val="tx1"/>
                  </a:solidFill>
                  <a:latin typeface="+mn-lt"/>
                  <a:ea typeface="+mn-ea"/>
                </a:defRPr>
              </a:lvl7pPr>
              <a:lvl8pPr marL="2514600" indent="-171450" algn="l" rtl="0" eaLnBrk="1" fontAlgn="base" hangingPunct="1">
                <a:spcBef>
                  <a:spcPct val="0"/>
                </a:spcBef>
                <a:spcAft>
                  <a:spcPct val="40000"/>
                </a:spcAft>
                <a:buClr>
                  <a:schemeClr val="accent2"/>
                </a:buClr>
                <a:buFont typeface="Arial" charset="0"/>
                <a:buChar char="­"/>
                <a:defRPr sz="1600">
                  <a:solidFill>
                    <a:schemeClr val="tx1"/>
                  </a:solidFill>
                  <a:latin typeface="+mn-lt"/>
                  <a:ea typeface="+mn-ea"/>
                </a:defRPr>
              </a:lvl8pPr>
              <a:lvl9pPr marL="2971800" indent="-171450" algn="l" rtl="0" eaLnBrk="1" fontAlgn="base" hangingPunct="1">
                <a:spcBef>
                  <a:spcPct val="0"/>
                </a:spcBef>
                <a:spcAft>
                  <a:spcPct val="40000"/>
                </a:spcAft>
                <a:buClr>
                  <a:schemeClr val="accent2"/>
                </a:buClr>
                <a:buFont typeface="Arial" charset="0"/>
                <a:buChar char="­"/>
                <a:defRPr sz="1600">
                  <a:solidFill>
                    <a:schemeClr val="tx1"/>
                  </a:solidFill>
                  <a:latin typeface="+mn-lt"/>
                  <a:ea typeface="+mn-ea"/>
                </a:defRPr>
              </a:lvl9pPr>
            </a:lstStyle>
            <a:p>
              <a:r>
                <a:rPr lang="zh-CN" altLang="en-US" sz="1600" smtClean="0">
                  <a:solidFill>
                    <a:srgbClr val="000000"/>
                  </a:solidFill>
                  <a:latin typeface="Arial"/>
                  <a:ea typeface="DFHeiW5-GB"/>
                  <a:cs typeface="SimSun"/>
                  <a:sym typeface="Arial"/>
                </a:rPr>
                <a:t>目前，插件均基于服务器：</a:t>
              </a:r>
            </a:p>
            <a:p>
              <a:pPr lvl="1"/>
              <a:r>
                <a:rPr lang="zh-CN" altLang="en-US" sz="1600" smtClean="0">
                  <a:solidFill>
                    <a:srgbClr val="000000"/>
                  </a:solidFill>
                  <a:latin typeface="Arial"/>
                  <a:ea typeface="DFHeiW5-GB"/>
                  <a:cs typeface="SimSun"/>
                  <a:sym typeface="Arial"/>
                </a:rPr>
                <a:t>在 </a:t>
              </a:r>
              <a:r>
                <a:rPr lang="en-US" altLang="zh-CN" sz="1600" smtClean="0">
                  <a:solidFill>
                    <a:srgbClr val="000000"/>
                  </a:solidFill>
                  <a:latin typeface="Arial"/>
                  <a:ea typeface="DFHeiW5-GB"/>
                  <a:cs typeface="SimSun"/>
                  <a:sym typeface="Arial"/>
                </a:rPr>
                <a:t>FLEX </a:t>
              </a:r>
              <a:r>
                <a:rPr lang="zh-CN" altLang="en-US" sz="1600" smtClean="0">
                  <a:solidFill>
                    <a:srgbClr val="000000"/>
                  </a:solidFill>
                  <a:latin typeface="Arial"/>
                  <a:ea typeface="DFHeiW5-GB"/>
                  <a:cs typeface="SimSun"/>
                  <a:sym typeface="Arial"/>
                </a:rPr>
                <a:t>中创建</a:t>
              </a:r>
              <a:endParaRPr lang="en-US" altLang="zh-CN" sz="1600" smtClean="0">
                <a:solidFill>
                  <a:srgbClr val="000000"/>
                </a:solidFill>
                <a:latin typeface="Arial"/>
                <a:ea typeface="DFHeiW5-GB"/>
                <a:cs typeface="SimSun"/>
                <a:sym typeface="Arial"/>
              </a:endParaRPr>
            </a:p>
            <a:p>
              <a:pPr lvl="1"/>
              <a:r>
                <a:rPr lang="en-US" altLang="zh-CN" sz="1600" smtClean="0">
                  <a:solidFill>
                    <a:srgbClr val="000000"/>
                  </a:solidFill>
                  <a:latin typeface="Arial"/>
                  <a:ea typeface="DFHeiW5-GB"/>
                  <a:cs typeface="SimSun"/>
                  <a:sym typeface="Arial"/>
                </a:rPr>
                <a:t>HTML </a:t>
              </a:r>
              <a:r>
                <a:rPr lang="zh-CN" altLang="en-US" sz="1600" smtClean="0">
                  <a:solidFill>
                    <a:srgbClr val="000000"/>
                  </a:solidFill>
                  <a:latin typeface="Arial"/>
                  <a:ea typeface="DFHeiW5-GB"/>
                  <a:cs typeface="SimSun"/>
                  <a:sym typeface="Arial"/>
                </a:rPr>
                <a:t>插件（临时方案）</a:t>
              </a:r>
              <a:endParaRPr lang="en-US" altLang="zh-CN" sz="1600" smtClean="0">
                <a:solidFill>
                  <a:srgbClr val="000000"/>
                </a:solidFill>
                <a:latin typeface="Arial"/>
                <a:ea typeface="DFHeiW5-GB"/>
                <a:cs typeface="SimSun"/>
                <a:sym typeface="Arial"/>
              </a:endParaRPr>
            </a:p>
            <a:p>
              <a:r>
                <a:rPr lang="en-US" altLang="zh-CN" sz="1600" smtClean="0">
                  <a:solidFill>
                    <a:srgbClr val="000000"/>
                  </a:solidFill>
                  <a:latin typeface="Arial"/>
                  <a:ea typeface="DFHeiW5-GB"/>
                  <a:cs typeface="SimSun"/>
                  <a:sym typeface="Arial"/>
                </a:rPr>
                <a:t>VMware </a:t>
              </a:r>
              <a:r>
                <a:rPr lang="zh-CN" altLang="en-US" sz="1600" smtClean="0">
                  <a:solidFill>
                    <a:srgbClr val="000000"/>
                  </a:solidFill>
                  <a:latin typeface="Arial"/>
                  <a:ea typeface="DFHeiW5-GB"/>
                  <a:cs typeface="SimSun"/>
                  <a:sym typeface="Arial"/>
                </a:rPr>
                <a:t>插件：</a:t>
              </a:r>
              <a:endParaRPr lang="en-US" altLang="zh-CN" sz="1600" smtClean="0">
                <a:solidFill>
                  <a:srgbClr val="000000"/>
                </a:solidFill>
                <a:latin typeface="Arial"/>
                <a:ea typeface="DFHeiW5-GB"/>
                <a:cs typeface="SimSun"/>
                <a:sym typeface="Arial"/>
              </a:endParaRPr>
            </a:p>
            <a:p>
              <a:pPr lvl="1"/>
              <a:r>
                <a:rPr lang="en-US" altLang="zh-CN" sz="1600" smtClean="0">
                  <a:solidFill>
                    <a:srgbClr val="000000"/>
                  </a:solidFill>
                  <a:latin typeface="Arial"/>
                  <a:ea typeface="DFHeiW5-GB"/>
                  <a:cs typeface="SimSun"/>
                  <a:sym typeface="Arial"/>
                </a:rPr>
                <a:t>vSphere Update Manager </a:t>
              </a:r>
            </a:p>
            <a:p>
              <a:pPr lvl="1"/>
              <a:r>
                <a:rPr lang="en-US" altLang="zh-CN" sz="1600" smtClean="0">
                  <a:solidFill>
                    <a:srgbClr val="000000"/>
                  </a:solidFill>
                  <a:latin typeface="Arial"/>
                  <a:ea typeface="DFHeiW5-GB"/>
                  <a:cs typeface="SimSun"/>
                  <a:sym typeface="Arial"/>
                </a:rPr>
                <a:t>vCenter Site Recovery Manager</a:t>
              </a:r>
            </a:p>
            <a:p>
              <a:pPr lvl="1"/>
              <a:r>
                <a:rPr lang="en-US" altLang="zh-CN" sz="1600" smtClean="0">
                  <a:solidFill>
                    <a:srgbClr val="000000"/>
                  </a:solidFill>
                  <a:latin typeface="Arial"/>
                  <a:ea typeface="DFHeiW5-GB"/>
                  <a:cs typeface="SimSun"/>
                  <a:sym typeface="Arial"/>
                </a:rPr>
                <a:t>VMware® vShield Manager™ </a:t>
              </a:r>
            </a:p>
            <a:p>
              <a:pPr lvl="1">
                <a:buNone/>
              </a:pPr>
              <a:r>
                <a:rPr lang="zh-CN" altLang="en-US" sz="1600" smtClean="0">
                  <a:solidFill>
                    <a:srgbClr val="000000"/>
                  </a:solidFill>
                  <a:latin typeface="Arial"/>
                  <a:ea typeface="DFHeiW5-GB"/>
                  <a:cs typeface="SimSun"/>
                  <a:sym typeface="Arial"/>
                </a:rPr>
                <a:t>所有 </a:t>
              </a:r>
              <a:r>
                <a:rPr lang="en-US" altLang="zh-CN" sz="1600" smtClean="0">
                  <a:solidFill>
                    <a:srgbClr val="000000"/>
                  </a:solidFill>
                  <a:latin typeface="Arial"/>
                  <a:ea typeface="DFHeiW5-GB"/>
                  <a:cs typeface="SimSun"/>
                  <a:sym typeface="Arial"/>
                </a:rPr>
                <a:t>VMware </a:t>
              </a:r>
              <a:r>
                <a:rPr lang="zh-CN" altLang="en-US" sz="1600" smtClean="0">
                  <a:solidFill>
                    <a:srgbClr val="000000"/>
                  </a:solidFill>
                  <a:latin typeface="Arial"/>
                  <a:ea typeface="DFHeiW5-GB"/>
                  <a:cs typeface="SimSun"/>
                  <a:sym typeface="Arial"/>
                </a:rPr>
                <a:t>解决方案更新后都将集成在一起。</a:t>
              </a:r>
              <a:endParaRPr lang="en-US" altLang="zh-CN" sz="1600" smtClean="0">
                <a:solidFill>
                  <a:srgbClr val="000000"/>
                </a:solidFill>
                <a:latin typeface="Arial"/>
                <a:ea typeface="DFHeiW5-GB"/>
                <a:cs typeface="SimSun"/>
                <a:sym typeface="Arial"/>
              </a:endParaRPr>
            </a:p>
            <a:p>
              <a:pPr marL="404813" indent="-342900"/>
              <a:r>
                <a:rPr lang="zh-CN" altLang="en-US" sz="1600" smtClean="0">
                  <a:solidFill>
                    <a:srgbClr val="000000"/>
                  </a:solidFill>
                  <a:latin typeface="Arial"/>
                  <a:ea typeface="DFHeiW5-GB"/>
                  <a:cs typeface="SimSun"/>
                  <a:sym typeface="Arial"/>
                </a:rPr>
                <a:t>第三方插件：</a:t>
              </a:r>
              <a:endParaRPr lang="en-US" altLang="zh-CN" sz="1600" smtClean="0">
                <a:solidFill>
                  <a:srgbClr val="000000"/>
                </a:solidFill>
                <a:latin typeface="Arial"/>
                <a:ea typeface="DFHeiW5-GB"/>
                <a:cs typeface="SimSun"/>
                <a:sym typeface="Arial"/>
              </a:endParaRPr>
            </a:p>
            <a:p>
              <a:pPr lvl="1"/>
              <a:r>
                <a:rPr lang="en-US" altLang="zh-CN" sz="1600" smtClean="0">
                  <a:solidFill>
                    <a:srgbClr val="000000"/>
                  </a:solidFill>
                  <a:latin typeface="Arial"/>
                  <a:ea typeface="DFHeiW5-GB"/>
                  <a:cs typeface="SimSun"/>
                  <a:sym typeface="Arial"/>
                </a:rPr>
                <a:t>EMC</a:t>
              </a:r>
              <a:r>
                <a:rPr lang="zh-CN" altLang="en-US" sz="1600" smtClean="0">
                  <a:solidFill>
                    <a:srgbClr val="000000"/>
                  </a:solidFill>
                  <a:latin typeface="Arial"/>
                  <a:ea typeface="DFHeiW5-GB"/>
                  <a:cs typeface="SimSun"/>
                  <a:sym typeface="Arial"/>
                </a:rPr>
                <a:t>、</a:t>
              </a:r>
              <a:r>
                <a:rPr lang="en-US" altLang="zh-CN" sz="1600" smtClean="0">
                  <a:solidFill>
                    <a:srgbClr val="000000"/>
                  </a:solidFill>
                  <a:latin typeface="Arial"/>
                  <a:ea typeface="DFHeiW5-GB"/>
                  <a:cs typeface="SimSun"/>
                  <a:sym typeface="Arial"/>
                </a:rPr>
                <a:t>NetApp</a:t>
              </a:r>
              <a:r>
                <a:rPr lang="zh-CN" altLang="en-US" sz="1600" smtClean="0">
                  <a:solidFill>
                    <a:srgbClr val="000000"/>
                  </a:solidFill>
                  <a:latin typeface="Arial"/>
                  <a:ea typeface="DFHeiW5-GB"/>
                  <a:cs typeface="SimSun"/>
                  <a:sym typeface="Arial"/>
                </a:rPr>
                <a:t>、</a:t>
              </a:r>
              <a:r>
                <a:rPr lang="en-US" altLang="zh-CN" sz="1600" smtClean="0">
                  <a:solidFill>
                    <a:srgbClr val="000000"/>
                  </a:solidFill>
                  <a:latin typeface="Arial"/>
                  <a:ea typeface="DFHeiW5-GB"/>
                  <a:cs typeface="SimSun"/>
                  <a:sym typeface="Arial"/>
                </a:rPr>
                <a:t>HP</a:t>
              </a:r>
              <a:r>
                <a:rPr lang="zh-CN" altLang="en-US" sz="1600" smtClean="0">
                  <a:solidFill>
                    <a:srgbClr val="000000"/>
                  </a:solidFill>
                  <a:latin typeface="Arial"/>
                  <a:ea typeface="DFHeiW5-GB"/>
                  <a:cs typeface="SimSun"/>
                  <a:sym typeface="Arial"/>
                </a:rPr>
                <a:t>、</a:t>
              </a:r>
              <a:r>
                <a:rPr lang="en-US" altLang="zh-CN" sz="1600" smtClean="0">
                  <a:solidFill>
                    <a:srgbClr val="000000"/>
                  </a:solidFill>
                  <a:latin typeface="Arial"/>
                  <a:ea typeface="DFHeiW5-GB"/>
                  <a:cs typeface="SimSun"/>
                  <a:sym typeface="Arial"/>
                </a:rPr>
                <a:t>Dell </a:t>
              </a:r>
              <a:r>
                <a:rPr lang="zh-CN" altLang="en-US" sz="1600" smtClean="0">
                  <a:solidFill>
                    <a:srgbClr val="000000"/>
                  </a:solidFill>
                  <a:latin typeface="Arial"/>
                  <a:ea typeface="DFHeiW5-GB"/>
                  <a:cs typeface="SimSun"/>
                  <a:sym typeface="Arial"/>
                </a:rPr>
                <a:t>等</a:t>
              </a:r>
              <a:endParaRPr lang="en-US" altLang="zh-CN" sz="1600">
                <a:solidFill>
                  <a:srgbClr val="000000"/>
                </a:solidFill>
                <a:latin typeface="Arial"/>
                <a:ea typeface="DFHeiW5-GB"/>
                <a:sym typeface="Arial"/>
              </a:endParaRPr>
            </a:p>
          </p:txBody>
        </p:sp>
      </p:grpSp>
    </p:spTree>
    <p:extLst>
      <p:ext uri="{BB962C8B-B14F-4D97-AF65-F5344CB8AC3E}">
        <p14:creationId xmlns:p14="http://schemas.microsoft.com/office/powerpoint/2010/main" val="1550189909"/>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Rectangle 20"/>
          <p:cNvSpPr>
            <a:spLocks noGrp="1" noChangeArrowheads="1"/>
          </p:cNvSpPr>
          <p:nvPr>
            <p:ph type="body" sz="quarter" idx="13"/>
          </p:nvPr>
        </p:nvSpPr>
        <p:spPr/>
        <p:txBody>
          <a:bodyPr/>
          <a:lstStyle/>
          <a:p>
            <a:r>
              <a:rPr lang="zh-CN" altLang="en-US" smtClean="0">
                <a:latin typeface="Arial"/>
                <a:ea typeface="DFHeiW5-GB"/>
                <a:cs typeface="SimSun"/>
                <a:sym typeface="Arial"/>
              </a:rPr>
              <a:t>您应能够做到以下几点：</a:t>
            </a:r>
            <a:endParaRPr lang="zh-CN" altLang="en-US" smtClean="0">
              <a:latin typeface="Arial"/>
              <a:ea typeface="DFHeiW5-GB"/>
              <a:sym typeface="Arial"/>
            </a:endParaRPr>
          </a:p>
          <a:p>
            <a:pPr lvl="1"/>
            <a:r>
              <a:rPr lang="zh-CN" altLang="en-US" smtClean="0">
                <a:latin typeface="Arial"/>
                <a:ea typeface="DFHeiW5-GB"/>
                <a:cs typeface="SimSun"/>
                <a:sym typeface="Arial"/>
              </a:rPr>
              <a:t>说明 </a:t>
            </a:r>
            <a:r>
              <a:rPr lang="en-US" altLang="zh-CN" smtClean="0">
                <a:latin typeface="Arial"/>
                <a:ea typeface="DFHeiW5-GB"/>
                <a:cs typeface="SimSun"/>
                <a:sym typeface="Arial"/>
              </a:rPr>
              <a:t>vCenter Server </a:t>
            </a:r>
            <a:r>
              <a:rPr lang="zh-CN" altLang="en-US" smtClean="0">
                <a:latin typeface="Arial"/>
                <a:ea typeface="DFHeiW5-GB"/>
                <a:cs typeface="SimSun"/>
                <a:sym typeface="Arial"/>
              </a:rPr>
              <a:t>的体系结构</a:t>
            </a:r>
          </a:p>
          <a:p>
            <a:pPr lvl="1"/>
            <a:r>
              <a:rPr lang="zh-CN" altLang="en-US" smtClean="0">
                <a:latin typeface="Arial"/>
                <a:ea typeface="DFHeiW5-GB"/>
                <a:cs typeface="SimSun"/>
                <a:sym typeface="Arial"/>
              </a:rPr>
              <a:t>探讨 </a:t>
            </a:r>
            <a:r>
              <a:rPr lang="en-US" altLang="zh-CN" smtClean="0">
                <a:latin typeface="Arial"/>
                <a:ea typeface="DFHeiW5-GB"/>
                <a:cs typeface="SimSun"/>
                <a:sym typeface="Arial"/>
              </a:rPr>
              <a:t>ESXi </a:t>
            </a:r>
            <a:r>
              <a:rPr lang="zh-CN" altLang="en-US" smtClean="0">
                <a:latin typeface="Arial"/>
                <a:ea typeface="DFHeiW5-GB"/>
                <a:cs typeface="SimSun"/>
                <a:sym typeface="Arial"/>
              </a:rPr>
              <a:t>主机如何与 </a:t>
            </a:r>
            <a:r>
              <a:rPr lang="en-US" altLang="zh-CN" smtClean="0">
                <a:latin typeface="Arial"/>
                <a:ea typeface="DFHeiW5-GB"/>
                <a:cs typeface="SimSun"/>
                <a:sym typeface="Arial"/>
              </a:rPr>
              <a:t>vCenter Server </a:t>
            </a:r>
            <a:r>
              <a:rPr lang="zh-CN" altLang="en-US" smtClean="0">
                <a:latin typeface="Arial"/>
                <a:ea typeface="DFHeiW5-GB"/>
                <a:cs typeface="SimSun"/>
                <a:sym typeface="Arial"/>
              </a:rPr>
              <a:t>进行通信</a:t>
            </a:r>
          </a:p>
          <a:p>
            <a:pPr lvl="1"/>
            <a:r>
              <a:rPr lang="zh-CN" altLang="en-US" smtClean="0">
                <a:latin typeface="Arial"/>
                <a:ea typeface="DFHeiW5-GB"/>
                <a:cs typeface="SimSun"/>
                <a:sym typeface="Arial"/>
              </a:rPr>
              <a:t>了解 </a:t>
            </a:r>
            <a:r>
              <a:rPr lang="en-US" altLang="zh-CN" smtClean="0">
                <a:latin typeface="Arial"/>
                <a:ea typeface="DFHeiW5-GB"/>
                <a:cs typeface="SimSun"/>
                <a:sym typeface="Arial"/>
              </a:rPr>
              <a:t>vCenter Server </a:t>
            </a:r>
            <a:r>
              <a:rPr lang="zh-CN" altLang="en-US" smtClean="0">
                <a:latin typeface="Arial"/>
                <a:ea typeface="DFHeiW5-GB"/>
                <a:cs typeface="SimSun"/>
                <a:sym typeface="Arial"/>
              </a:rPr>
              <a:t>的附加组件和模块</a:t>
            </a:r>
          </a:p>
          <a:p>
            <a:pPr marL="0" lvl="1" indent="0">
              <a:buNone/>
            </a:pPr>
            <a:endParaRPr lang="zh-CN" altLang="en-US" smtClean="0">
              <a:latin typeface="Arial"/>
              <a:ea typeface="DFHeiW5-GB"/>
              <a:sym typeface="Arial"/>
            </a:endParaRPr>
          </a:p>
        </p:txBody>
      </p:sp>
      <p:sp>
        <p:nvSpPr>
          <p:cNvPr id="43011" name="Rectangle 19"/>
          <p:cNvSpPr>
            <a:spLocks noGrp="1" noChangeArrowheads="1"/>
          </p:cNvSpPr>
          <p:nvPr>
            <p:ph type="title"/>
          </p:nvPr>
        </p:nvSpPr>
        <p:spPr/>
        <p:txBody>
          <a:bodyPr/>
          <a:lstStyle/>
          <a:p>
            <a:r>
              <a:rPr lang="zh-CN" altLang="en-US" smtClean="0">
                <a:latin typeface="Arial"/>
                <a:ea typeface="DFHeiW5-GB"/>
                <a:cs typeface="SimSun"/>
                <a:sym typeface="Arial"/>
              </a:rPr>
              <a:t>回顾学员的学习目标</a:t>
            </a:r>
          </a:p>
        </p:txBody>
      </p:sp>
    </p:spTree>
    <p:extLst>
      <p:ext uri="{BB962C8B-B14F-4D97-AF65-F5344CB8AC3E}">
        <p14:creationId xmlns:p14="http://schemas.microsoft.com/office/powerpoint/2010/main" val="384265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71" name="Rectangle 7"/>
          <p:cNvSpPr>
            <a:spLocks noGrp="1" noChangeArrowheads="1"/>
          </p:cNvSpPr>
          <p:nvPr>
            <p:ph type="title"/>
          </p:nvPr>
        </p:nvSpPr>
        <p:spPr/>
        <p:txBody>
          <a:bodyPr>
            <a:normAutofit/>
          </a:bodyPr>
          <a:lstStyle/>
          <a:p>
            <a:r>
              <a:rPr lang="zh-CN" altLang="en-US" smtClean="0">
                <a:latin typeface="Arial"/>
                <a:ea typeface="DFHeiW5-GB"/>
                <a:cs typeface="SimSun"/>
                <a:sym typeface="Arial"/>
              </a:rPr>
              <a:t>第 </a:t>
            </a:r>
            <a:r>
              <a:rPr lang="en-US" altLang="zh-CN" smtClean="0">
                <a:latin typeface="Arial"/>
                <a:ea typeface="DFHeiW5-GB"/>
                <a:cs typeface="SimSun"/>
                <a:sym typeface="Arial"/>
              </a:rPr>
              <a:t>2 </a:t>
            </a:r>
            <a:r>
              <a:rPr lang="zh-CN" altLang="en-US" smtClean="0">
                <a:latin typeface="Arial"/>
                <a:ea typeface="DFHeiW5-GB"/>
                <a:cs typeface="SimSun"/>
                <a:sym typeface="Arial"/>
              </a:rPr>
              <a:t>课：</a:t>
            </a:r>
            <a:r>
              <a:rPr lang="zh-CN" altLang="en-US" smtClean="0">
                <a:latin typeface="Arial"/>
                <a:ea typeface="DFHeiW5-GB"/>
                <a:sym typeface="Arial"/>
              </a:rPr>
              <a:t/>
            </a:r>
            <a:br>
              <a:rPr lang="zh-CN" altLang="en-US" smtClean="0">
                <a:latin typeface="Arial"/>
                <a:ea typeface="DFHeiW5-GB"/>
                <a:sym typeface="Arial"/>
              </a:rPr>
            </a:br>
            <a:r>
              <a:rPr lang="zh-CN" altLang="en-US" smtClean="0">
                <a:latin typeface="Arial"/>
                <a:ea typeface="DFHeiW5-GB"/>
                <a:cs typeface="SimSun"/>
                <a:sym typeface="Arial"/>
              </a:rPr>
              <a:t>部署 </a:t>
            </a:r>
            <a:r>
              <a:rPr lang="en-US" altLang="zh-CN" smtClean="0">
                <a:latin typeface="Arial"/>
                <a:ea typeface="DFHeiW5-GB"/>
                <a:cs typeface="SimSun"/>
                <a:sym typeface="Arial"/>
              </a:rPr>
              <a:t>vCenter Server Appliance</a:t>
            </a:r>
            <a:endParaRPr lang="zh-CN" altLang="en-US">
              <a:latin typeface="Arial"/>
              <a:ea typeface="DFHeiW5-GB"/>
              <a:sym typeface="Arial"/>
            </a:endParaRPr>
          </a:p>
        </p:txBody>
      </p:sp>
    </p:spTree>
    <p:extLst>
      <p:ext uri="{BB962C8B-B14F-4D97-AF65-F5344CB8AC3E}">
        <p14:creationId xmlns:p14="http://schemas.microsoft.com/office/powerpoint/2010/main" val="2791141401"/>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3"/>
          </p:nvPr>
        </p:nvSpPr>
        <p:spPr/>
        <p:txBody>
          <a:bodyPr/>
          <a:lstStyle/>
          <a:p>
            <a:pPr lvl="0"/>
            <a:r>
              <a:rPr lang="zh-CN" altLang="en-US" smtClean="0">
                <a:latin typeface="Arial"/>
                <a:ea typeface="DFHeiW5-GB"/>
                <a:cs typeface="SimSun"/>
                <a:sym typeface="Arial"/>
              </a:rPr>
              <a:t>本课时结束后，您应能够做到以下几点：</a:t>
            </a:r>
          </a:p>
          <a:p>
            <a:pPr lvl="1"/>
            <a:r>
              <a:rPr lang="zh-CN" altLang="en-US" smtClean="0">
                <a:latin typeface="Arial"/>
                <a:ea typeface="DFHeiW5-GB"/>
                <a:cs typeface="SimSun"/>
                <a:sym typeface="Arial"/>
              </a:rPr>
              <a:t>将 </a:t>
            </a:r>
            <a:r>
              <a:rPr lang="en-US" altLang="zh-CN" smtClean="0">
                <a:latin typeface="Arial"/>
                <a:ea typeface="DFHeiW5-GB"/>
                <a:cs typeface="SimSun"/>
                <a:sym typeface="Arial"/>
              </a:rPr>
              <a:t>VMware® vCenter</a:t>
            </a:r>
            <a:r>
              <a:rPr lang="zh-CN" altLang="en-US" smtClean="0">
                <a:latin typeface="Arial"/>
                <a:ea typeface="DFHeiW5-GB"/>
                <a:cs typeface="SimSun"/>
                <a:sym typeface="Arial"/>
              </a:rPr>
              <a:t>™ </a:t>
            </a:r>
            <a:r>
              <a:rPr lang="en-US" altLang="zh-CN" smtClean="0">
                <a:latin typeface="Arial"/>
                <a:ea typeface="DFHeiW5-GB"/>
                <a:cs typeface="SimSun"/>
                <a:sym typeface="Arial"/>
              </a:rPr>
              <a:t>Server Appliance</a:t>
            </a:r>
            <a:r>
              <a:rPr lang="zh-CN" altLang="en-US" smtClean="0">
                <a:latin typeface="Arial"/>
                <a:ea typeface="DFHeiW5-GB"/>
                <a:cs typeface="SimSun"/>
                <a:sym typeface="Arial"/>
              </a:rPr>
              <a:t>™ 导入到现有基础架构中</a:t>
            </a:r>
          </a:p>
          <a:p>
            <a:pPr lvl="1"/>
            <a:r>
              <a:rPr lang="zh-CN" altLang="en-US" smtClean="0">
                <a:latin typeface="Arial"/>
                <a:ea typeface="DFHeiW5-GB"/>
                <a:cs typeface="SimSun"/>
                <a:sym typeface="Arial"/>
              </a:rPr>
              <a:t>配置并部署 </a:t>
            </a:r>
            <a:r>
              <a:rPr lang="en-US" altLang="zh-CN" smtClean="0">
                <a:latin typeface="Arial"/>
                <a:ea typeface="DFHeiW5-GB"/>
                <a:cs typeface="SimSun"/>
                <a:sym typeface="Arial"/>
              </a:rPr>
              <a:t>vCenter Server Appliance</a:t>
            </a:r>
            <a:endParaRPr lang="zh-CN" altLang="en-US" smtClean="0">
              <a:latin typeface="Arial"/>
              <a:ea typeface="DFHeiW5-GB"/>
              <a:cs typeface="SimSun"/>
              <a:sym typeface="Arial"/>
            </a:endParaRPr>
          </a:p>
          <a:p>
            <a:pPr lvl="1"/>
            <a:endParaRPr lang="zh-CN" altLang="en-US" smtClean="0">
              <a:latin typeface="Arial"/>
              <a:ea typeface="DFHeiW5-GB"/>
              <a:sym typeface="Arial"/>
            </a:endParaRPr>
          </a:p>
          <a:p>
            <a:pPr lvl="1"/>
            <a:endParaRPr lang="zh-CN" altLang="en-US" smtClean="0">
              <a:latin typeface="Arial"/>
              <a:ea typeface="DFHeiW5-GB"/>
              <a:sym typeface="Arial"/>
            </a:endParaRPr>
          </a:p>
          <a:p>
            <a:endParaRPr lang="zh-CN" altLang="en-US">
              <a:latin typeface="Arial"/>
              <a:ea typeface="DFHeiW5-GB"/>
              <a:sym typeface="Arial"/>
            </a:endParaRPr>
          </a:p>
        </p:txBody>
      </p:sp>
      <p:sp>
        <p:nvSpPr>
          <p:cNvPr id="5" name="Title 4"/>
          <p:cNvSpPr>
            <a:spLocks noGrp="1"/>
          </p:cNvSpPr>
          <p:nvPr>
            <p:ph type="title"/>
          </p:nvPr>
        </p:nvSpPr>
        <p:spPr/>
        <p:txBody>
          <a:bodyPr/>
          <a:lstStyle/>
          <a:p>
            <a:r>
              <a:rPr lang="zh-CN" altLang="en-US" smtClean="0">
                <a:latin typeface="Arial"/>
                <a:ea typeface="DFHeiW5-GB"/>
                <a:cs typeface="SimSun"/>
                <a:sym typeface="Arial"/>
              </a:rPr>
              <a:t>学员的学习目标</a:t>
            </a:r>
            <a:endParaRPr lang="zh-CN" altLang="en-US">
              <a:latin typeface="Arial"/>
              <a:ea typeface="DFHeiW5-GB"/>
              <a:sym typeface="Arial"/>
            </a:endParaRPr>
          </a:p>
        </p:txBody>
      </p:sp>
    </p:spTree>
    <p:extLst>
      <p:ext uri="{BB962C8B-B14F-4D97-AF65-F5344CB8AC3E}">
        <p14:creationId xmlns:p14="http://schemas.microsoft.com/office/powerpoint/2010/main" val="1363377565"/>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endParaRPr lang="en-US" dirty="0"/>
          </a:p>
        </p:txBody>
      </p:sp>
      <p:sp>
        <p:nvSpPr>
          <p:cNvPr id="3" name="Title 2"/>
          <p:cNvSpPr>
            <a:spLocks noGrp="1"/>
          </p:cNvSpPr>
          <p:nvPr>
            <p:ph type="title"/>
          </p:nvPr>
        </p:nvSpPr>
        <p:spPr/>
        <p:txBody>
          <a:bodyPr/>
          <a:lstStyle/>
          <a:p>
            <a:r>
              <a:rPr lang="en-US" dirty="0" err="1" smtClean="0"/>
              <a:t>vCenter</a:t>
            </a:r>
            <a:r>
              <a:rPr lang="en-US" dirty="0" smtClean="0"/>
              <a:t> Server Appliance </a:t>
            </a:r>
            <a:r>
              <a:rPr lang="zh-CN" altLang="en-US" dirty="0"/>
              <a:t>部署</a:t>
            </a:r>
            <a:r>
              <a:rPr lang="zh-CN" altLang="en-US" dirty="0" smtClean="0"/>
              <a:t>模式</a:t>
            </a:r>
            <a:endParaRPr lang="en-US" dirty="0"/>
          </a:p>
        </p:txBody>
      </p:sp>
      <p:grpSp>
        <p:nvGrpSpPr>
          <p:cNvPr id="5" name="Group 4"/>
          <p:cNvGrpSpPr/>
          <p:nvPr/>
        </p:nvGrpSpPr>
        <p:grpSpPr>
          <a:xfrm>
            <a:off x="572206" y="2135299"/>
            <a:ext cx="7987937" cy="2723572"/>
            <a:chOff x="1659474" y="3387907"/>
            <a:chExt cx="6386875" cy="2675224"/>
          </a:xfrm>
        </p:grpSpPr>
        <p:grpSp>
          <p:nvGrpSpPr>
            <p:cNvPr id="6" name="Group 5"/>
            <p:cNvGrpSpPr/>
            <p:nvPr/>
          </p:nvGrpSpPr>
          <p:grpSpPr>
            <a:xfrm>
              <a:off x="1911926" y="3855026"/>
              <a:ext cx="6134423" cy="2208105"/>
              <a:chOff x="1411108" y="3735687"/>
              <a:chExt cx="7059952" cy="2431354"/>
            </a:xfrm>
          </p:grpSpPr>
          <p:grpSp>
            <p:nvGrpSpPr>
              <p:cNvPr id="9" name="Group 8"/>
              <p:cNvGrpSpPr/>
              <p:nvPr/>
            </p:nvGrpSpPr>
            <p:grpSpPr>
              <a:xfrm>
                <a:off x="1411108" y="3735687"/>
                <a:ext cx="2460131" cy="1792468"/>
                <a:chOff x="819962" y="4103320"/>
                <a:chExt cx="3053334" cy="2063721"/>
              </a:xfrm>
            </p:grpSpPr>
            <p:sp>
              <p:nvSpPr>
                <p:cNvPr id="19" name="Rounded Rectangle 18"/>
                <p:cNvSpPr/>
                <p:nvPr/>
              </p:nvSpPr>
              <p:spPr bwMode="auto">
                <a:xfrm>
                  <a:off x="819962" y="4103320"/>
                  <a:ext cx="3053334" cy="2063721"/>
                </a:xfrm>
                <a:prstGeom prst="roundRect">
                  <a:avLst/>
                </a:prstGeom>
                <a:solidFill>
                  <a:schemeClr val="bg1">
                    <a:lumMod val="95000"/>
                  </a:schemeClr>
                </a:solidFill>
                <a:ln w="12700">
                  <a:solidFill>
                    <a:schemeClr val="accent3"/>
                  </a:solidFill>
                  <a:round/>
                  <a:headEnd/>
                  <a:tailEnd/>
                </a:ln>
              </p:spPr>
              <p:txBody>
                <a:bodyPr wrap="none" lIns="0" tIns="0" rIns="0" bIns="0" rtlCol="0" anchor="t" anchorCtr="1"/>
                <a:lstStyle/>
                <a:p>
                  <a:r>
                    <a:rPr lang="zh-CN" altLang="en-US" sz="1200" b="1" dirty="0" smtClean="0">
                      <a:solidFill>
                        <a:schemeClr val="tx1"/>
                      </a:solidFill>
                    </a:rPr>
                    <a:t>虚拟机</a:t>
                  </a:r>
                  <a:r>
                    <a:rPr lang="zh-CN" altLang="en-US" sz="1200" b="1" dirty="0">
                      <a:solidFill>
                        <a:schemeClr val="tx1"/>
                      </a:solidFill>
                    </a:rPr>
                    <a:t>或</a:t>
                  </a:r>
                  <a:r>
                    <a:rPr lang="en-US" sz="1200" b="1" dirty="0" smtClean="0">
                      <a:solidFill>
                        <a:schemeClr val="tx1"/>
                      </a:solidFill>
                    </a:rPr>
                    <a:t> </a:t>
                  </a:r>
                  <a:r>
                    <a:rPr lang="zh-CN" altLang="en-US" sz="1200" b="1" dirty="0" smtClean="0">
                      <a:solidFill>
                        <a:schemeClr val="tx1"/>
                      </a:solidFill>
                    </a:rPr>
                    <a:t>物理机</a:t>
                  </a:r>
                  <a:endParaRPr lang="en-US" sz="1200" b="1" dirty="0">
                    <a:solidFill>
                      <a:schemeClr val="tx1"/>
                    </a:solidFill>
                  </a:endParaRPr>
                </a:p>
              </p:txBody>
            </p:sp>
            <p:sp>
              <p:nvSpPr>
                <p:cNvPr id="20" name="Rounded Rectangle 19"/>
                <p:cNvSpPr/>
                <p:nvPr/>
              </p:nvSpPr>
              <p:spPr bwMode="auto">
                <a:xfrm>
                  <a:off x="1062455" y="5416179"/>
                  <a:ext cx="2594473" cy="698822"/>
                </a:xfrm>
                <a:prstGeom prst="roundRect">
                  <a:avLst/>
                </a:prstGeom>
                <a:solidFill>
                  <a:schemeClr val="accent2">
                    <a:lumMod val="20000"/>
                    <a:lumOff val="80000"/>
                  </a:schemeClr>
                </a:solidFill>
                <a:ln w="12700">
                  <a:solidFill>
                    <a:schemeClr val="accent3"/>
                  </a:solidFill>
                  <a:prstDash val="lgDash"/>
                  <a:round/>
                  <a:headEnd/>
                  <a:tailEnd/>
                </a:ln>
              </p:spPr>
              <p:txBody>
                <a:bodyPr wrap="square" lIns="0" tIns="0" rIns="0" bIns="0" rtlCol="0" anchor="ctr" anchorCtr="1"/>
                <a:lstStyle/>
                <a:p>
                  <a:pPr marL="0" marR="0" indent="0" algn="ctr" defTabSz="914400" eaLnBrk="1" latinLnBrk="0" hangingPunct="1">
                    <a:lnSpc>
                      <a:spcPct val="100000"/>
                    </a:lnSpc>
                    <a:buClrTx/>
                    <a:buSzTx/>
                    <a:buFontTx/>
                    <a:buNone/>
                    <a:tabLst/>
                  </a:pPr>
                  <a:r>
                    <a:rPr lang="en-US" sz="1200" b="1" dirty="0" smtClean="0">
                      <a:solidFill>
                        <a:schemeClr val="tx1"/>
                      </a:solidFill>
                    </a:rPr>
                    <a:t>vCenter Server</a:t>
                  </a:r>
                </a:p>
              </p:txBody>
            </p:sp>
            <p:sp>
              <p:nvSpPr>
                <p:cNvPr id="21" name="Rounded Rectangle 20"/>
                <p:cNvSpPr/>
                <p:nvPr/>
              </p:nvSpPr>
              <p:spPr bwMode="auto">
                <a:xfrm>
                  <a:off x="1062455" y="4641117"/>
                  <a:ext cx="2594473" cy="698822"/>
                </a:xfrm>
                <a:prstGeom prst="roundRect">
                  <a:avLst/>
                </a:prstGeom>
                <a:solidFill>
                  <a:schemeClr val="accent4">
                    <a:lumMod val="40000"/>
                    <a:lumOff val="60000"/>
                  </a:schemeClr>
                </a:solidFill>
                <a:ln w="12700">
                  <a:solidFill>
                    <a:schemeClr val="accent3"/>
                  </a:solidFill>
                  <a:prstDash val="lgDash"/>
                  <a:round/>
                  <a:headEnd/>
                  <a:tailEnd/>
                </a:ln>
              </p:spPr>
              <p:txBody>
                <a:bodyPr wrap="square" lIns="0" tIns="0" rIns="0" bIns="0" rtlCol="0" anchor="ctr" anchorCtr="1"/>
                <a:lstStyle/>
                <a:p>
                  <a:pPr marL="0" marR="0" indent="0" algn="ctr" defTabSz="914400" eaLnBrk="1" latinLnBrk="0" hangingPunct="1">
                    <a:lnSpc>
                      <a:spcPct val="100000"/>
                    </a:lnSpc>
                    <a:buClrTx/>
                    <a:buSzTx/>
                    <a:buFontTx/>
                    <a:buNone/>
                    <a:tabLst/>
                  </a:pPr>
                  <a:r>
                    <a:rPr lang="en-US" sz="1200" b="1" dirty="0" smtClean="0">
                      <a:solidFill>
                        <a:schemeClr val="tx1"/>
                      </a:solidFill>
                    </a:rPr>
                    <a:t>Platform Services Controller</a:t>
                  </a:r>
                </a:p>
              </p:txBody>
            </p:sp>
          </p:grpSp>
          <p:grpSp>
            <p:nvGrpSpPr>
              <p:cNvPr id="10" name="Group 9"/>
              <p:cNvGrpSpPr/>
              <p:nvPr/>
            </p:nvGrpSpPr>
            <p:grpSpPr>
              <a:xfrm>
                <a:off x="4585404" y="3746766"/>
                <a:ext cx="3885656" cy="2420275"/>
                <a:chOff x="4585404" y="3746766"/>
                <a:chExt cx="3885656" cy="2420275"/>
              </a:xfrm>
            </p:grpSpPr>
            <p:sp>
              <p:nvSpPr>
                <p:cNvPr id="11" name="Rounded Rectangle 10"/>
                <p:cNvSpPr/>
                <p:nvPr/>
              </p:nvSpPr>
              <p:spPr bwMode="auto">
                <a:xfrm>
                  <a:off x="5297197" y="3746766"/>
                  <a:ext cx="2449624" cy="952289"/>
                </a:xfrm>
                <a:prstGeom prst="roundRect">
                  <a:avLst/>
                </a:prstGeom>
                <a:solidFill>
                  <a:schemeClr val="bg1">
                    <a:lumMod val="95000"/>
                  </a:schemeClr>
                </a:solidFill>
                <a:ln w="12700">
                  <a:solidFill>
                    <a:schemeClr val="accent3"/>
                  </a:solidFill>
                  <a:round/>
                  <a:headEnd/>
                  <a:tailEnd/>
                </a:ln>
              </p:spPr>
              <p:txBody>
                <a:bodyPr wrap="none" lIns="0" tIns="0" rIns="0" bIns="0" rtlCol="0" anchor="t" anchorCtr="1"/>
                <a:lstStyle/>
                <a:p>
                  <a:r>
                    <a:rPr lang="zh-CN" altLang="en-US" sz="1200" b="1" dirty="0">
                      <a:solidFill>
                        <a:schemeClr val="tx1"/>
                      </a:solidFill>
                    </a:rPr>
                    <a:t>虚拟机或</a:t>
                  </a:r>
                  <a:r>
                    <a:rPr lang="en-US" sz="1200" b="1" dirty="0">
                      <a:solidFill>
                        <a:schemeClr val="tx1"/>
                      </a:solidFill>
                    </a:rPr>
                    <a:t> </a:t>
                  </a:r>
                  <a:r>
                    <a:rPr lang="zh-CN" altLang="en-US" sz="1200" b="1" dirty="0">
                      <a:solidFill>
                        <a:schemeClr val="tx1"/>
                      </a:solidFill>
                    </a:rPr>
                    <a:t>物理机</a:t>
                  </a:r>
                  <a:endParaRPr lang="en-US" sz="1200" b="1" dirty="0">
                    <a:solidFill>
                      <a:schemeClr val="tx1"/>
                    </a:solidFill>
                  </a:endParaRPr>
                </a:p>
                <a:p>
                  <a:endParaRPr lang="en-US" sz="1200" b="1" dirty="0">
                    <a:solidFill>
                      <a:schemeClr val="tx1"/>
                    </a:solidFill>
                  </a:endParaRPr>
                </a:p>
              </p:txBody>
            </p:sp>
            <p:sp>
              <p:nvSpPr>
                <p:cNvPr id="12" name="Rounded Rectangle 11"/>
                <p:cNvSpPr/>
                <p:nvPr/>
              </p:nvSpPr>
              <p:spPr bwMode="auto">
                <a:xfrm>
                  <a:off x="5604862" y="4109346"/>
                  <a:ext cx="1859045" cy="485538"/>
                </a:xfrm>
                <a:prstGeom prst="roundRect">
                  <a:avLst/>
                </a:prstGeom>
                <a:solidFill>
                  <a:schemeClr val="accent4">
                    <a:lumMod val="40000"/>
                    <a:lumOff val="60000"/>
                  </a:schemeClr>
                </a:solidFill>
                <a:ln w="12700">
                  <a:solidFill>
                    <a:schemeClr val="accent3"/>
                  </a:solidFill>
                  <a:prstDash val="lgDash"/>
                  <a:round/>
                  <a:headEnd/>
                  <a:tailEnd/>
                </a:ln>
              </p:spPr>
              <p:txBody>
                <a:bodyPr wrap="square" lIns="0" tIns="0" rIns="0" bIns="0" rtlCol="0" anchor="ctr" anchorCtr="1"/>
                <a:lstStyle/>
                <a:p>
                  <a:pPr marL="0" marR="0" indent="0" algn="ctr" defTabSz="914400" eaLnBrk="1" latinLnBrk="0" hangingPunct="1">
                    <a:lnSpc>
                      <a:spcPct val="100000"/>
                    </a:lnSpc>
                    <a:buClrTx/>
                    <a:buSzTx/>
                    <a:buFontTx/>
                    <a:buNone/>
                    <a:tabLst/>
                  </a:pPr>
                  <a:r>
                    <a:rPr lang="en-US" sz="1200" b="1" dirty="0" smtClean="0">
                      <a:solidFill>
                        <a:schemeClr val="tx1"/>
                      </a:solidFill>
                    </a:rPr>
                    <a:t>Platform Services Controller</a:t>
                  </a:r>
                </a:p>
              </p:txBody>
            </p:sp>
            <p:sp>
              <p:nvSpPr>
                <p:cNvPr id="13" name="Rounded Rectangle 12"/>
                <p:cNvSpPr/>
                <p:nvPr/>
              </p:nvSpPr>
              <p:spPr bwMode="auto">
                <a:xfrm>
                  <a:off x="4585404" y="4991964"/>
                  <a:ext cx="1613026" cy="1163276"/>
                </a:xfrm>
                <a:prstGeom prst="roundRect">
                  <a:avLst/>
                </a:prstGeom>
                <a:solidFill>
                  <a:schemeClr val="bg1">
                    <a:lumMod val="95000"/>
                  </a:schemeClr>
                </a:solidFill>
                <a:ln w="12700">
                  <a:solidFill>
                    <a:schemeClr val="accent3"/>
                  </a:solidFill>
                  <a:round/>
                  <a:headEnd/>
                  <a:tailEnd/>
                </a:ln>
              </p:spPr>
              <p:txBody>
                <a:bodyPr wrap="none" lIns="0" tIns="0" rIns="0" bIns="0" rtlCol="0" anchor="t" anchorCtr="1"/>
                <a:lstStyle/>
                <a:p>
                  <a:r>
                    <a:rPr lang="zh-CN" altLang="en-US" sz="1200" b="1" dirty="0">
                      <a:solidFill>
                        <a:schemeClr val="tx1"/>
                      </a:solidFill>
                    </a:rPr>
                    <a:t>虚拟机或</a:t>
                  </a:r>
                  <a:r>
                    <a:rPr lang="en-US" sz="1200" b="1" dirty="0">
                      <a:solidFill>
                        <a:schemeClr val="tx1"/>
                      </a:solidFill>
                    </a:rPr>
                    <a:t> </a:t>
                  </a:r>
                  <a:r>
                    <a:rPr lang="zh-CN" altLang="en-US" sz="1200" b="1" dirty="0">
                      <a:solidFill>
                        <a:schemeClr val="tx1"/>
                      </a:solidFill>
                    </a:rPr>
                    <a:t>物理机</a:t>
                  </a:r>
                  <a:endParaRPr lang="en-US" sz="1200" b="1" dirty="0">
                    <a:solidFill>
                      <a:schemeClr val="tx1"/>
                    </a:solidFill>
                  </a:endParaRPr>
                </a:p>
              </p:txBody>
            </p:sp>
            <p:sp>
              <p:nvSpPr>
                <p:cNvPr id="14" name="Rounded Rectangle 13"/>
                <p:cNvSpPr/>
                <p:nvPr/>
              </p:nvSpPr>
              <p:spPr bwMode="auto">
                <a:xfrm>
                  <a:off x="4706608" y="5572540"/>
                  <a:ext cx="1370617" cy="485538"/>
                </a:xfrm>
                <a:prstGeom prst="roundRect">
                  <a:avLst/>
                </a:prstGeom>
                <a:solidFill>
                  <a:schemeClr val="accent2">
                    <a:lumMod val="20000"/>
                    <a:lumOff val="80000"/>
                  </a:schemeClr>
                </a:solidFill>
                <a:ln w="12700">
                  <a:solidFill>
                    <a:schemeClr val="accent3"/>
                  </a:solidFill>
                  <a:prstDash val="lgDash"/>
                  <a:round/>
                  <a:headEnd/>
                  <a:tailEnd/>
                </a:ln>
              </p:spPr>
              <p:txBody>
                <a:bodyPr wrap="square" lIns="0" tIns="0" rIns="0" bIns="0" rtlCol="0" anchor="ctr" anchorCtr="1"/>
                <a:lstStyle/>
                <a:p>
                  <a:pPr marL="0" marR="0" indent="0" algn="ctr" defTabSz="914400" eaLnBrk="1" latinLnBrk="0" hangingPunct="1">
                    <a:lnSpc>
                      <a:spcPct val="100000"/>
                    </a:lnSpc>
                    <a:buClrTx/>
                    <a:buSzTx/>
                    <a:buFontTx/>
                    <a:buNone/>
                    <a:tabLst/>
                  </a:pPr>
                  <a:r>
                    <a:rPr lang="en-US" sz="1200" b="1" dirty="0" smtClean="0">
                      <a:solidFill>
                        <a:schemeClr val="tx1"/>
                      </a:solidFill>
                    </a:rPr>
                    <a:t>vCenter Server</a:t>
                  </a:r>
                </a:p>
              </p:txBody>
            </p:sp>
            <p:cxnSp>
              <p:nvCxnSpPr>
                <p:cNvPr id="15" name="Elbow Connector 14"/>
                <p:cNvCxnSpPr/>
                <p:nvPr/>
              </p:nvCxnSpPr>
              <p:spPr bwMode="auto">
                <a:xfrm rot="16200000" flipV="1">
                  <a:off x="6510373" y="3874541"/>
                  <a:ext cx="23271" cy="2243432"/>
                </a:xfrm>
                <a:prstGeom prst="bentConnector3">
                  <a:avLst>
                    <a:gd name="adj1" fmla="val 520996"/>
                  </a:avLst>
                </a:prstGeom>
                <a:solidFill>
                  <a:srgbClr val="0095D3"/>
                </a:solidFill>
                <a:ln w="25400" cap="flat" cmpd="sng" algn="ctr">
                  <a:solidFill>
                    <a:schemeClr val="tx1">
                      <a:lumMod val="75000"/>
                    </a:schemeClr>
                  </a:solidFill>
                  <a:prstDash val="solid"/>
                  <a:round/>
                  <a:headEnd type="none" w="med" len="med"/>
                  <a:tailEnd type="none" w="med" len="med"/>
                </a:ln>
                <a:effectLst/>
              </p:spPr>
            </p:cxnSp>
            <p:cxnSp>
              <p:nvCxnSpPr>
                <p:cNvPr id="16" name="Straight Connector 15"/>
                <p:cNvCxnSpPr/>
                <p:nvPr/>
              </p:nvCxnSpPr>
              <p:spPr bwMode="auto">
                <a:xfrm>
                  <a:off x="6522009" y="4719871"/>
                  <a:ext cx="0" cy="156113"/>
                </a:xfrm>
                <a:prstGeom prst="line">
                  <a:avLst/>
                </a:prstGeom>
                <a:solidFill>
                  <a:srgbClr val="0095D3"/>
                </a:solidFill>
                <a:ln w="25400" cap="flat" cmpd="sng" algn="ctr">
                  <a:solidFill>
                    <a:schemeClr val="tx1">
                      <a:lumMod val="75000"/>
                    </a:schemeClr>
                  </a:solidFill>
                  <a:prstDash val="solid"/>
                  <a:round/>
                  <a:headEnd type="none" w="med" len="med"/>
                  <a:tailEnd type="none" w="med" len="med"/>
                </a:ln>
                <a:effectLst/>
              </p:spPr>
            </p:cxnSp>
            <p:sp>
              <p:nvSpPr>
                <p:cNvPr id="17" name="Rounded Rectangle 16"/>
                <p:cNvSpPr/>
                <p:nvPr/>
              </p:nvSpPr>
              <p:spPr bwMode="auto">
                <a:xfrm>
                  <a:off x="6858034" y="5003765"/>
                  <a:ext cx="1613026" cy="1163276"/>
                </a:xfrm>
                <a:prstGeom prst="roundRect">
                  <a:avLst/>
                </a:prstGeom>
                <a:solidFill>
                  <a:schemeClr val="bg1">
                    <a:lumMod val="95000"/>
                  </a:schemeClr>
                </a:solidFill>
                <a:ln w="12700">
                  <a:solidFill>
                    <a:schemeClr val="accent3"/>
                  </a:solidFill>
                  <a:round/>
                  <a:headEnd/>
                  <a:tailEnd/>
                </a:ln>
              </p:spPr>
              <p:txBody>
                <a:bodyPr wrap="none" lIns="0" tIns="0" rIns="0" bIns="0" rtlCol="0" anchor="t" anchorCtr="1"/>
                <a:lstStyle/>
                <a:p>
                  <a:r>
                    <a:rPr lang="zh-CN" altLang="en-US" sz="1200" b="1" dirty="0">
                      <a:solidFill>
                        <a:schemeClr val="tx1"/>
                      </a:solidFill>
                    </a:rPr>
                    <a:t>虚拟机或</a:t>
                  </a:r>
                  <a:r>
                    <a:rPr lang="en-US" sz="1200" b="1" dirty="0">
                      <a:solidFill>
                        <a:schemeClr val="tx1"/>
                      </a:solidFill>
                    </a:rPr>
                    <a:t> </a:t>
                  </a:r>
                  <a:r>
                    <a:rPr lang="zh-CN" altLang="en-US" sz="1200" b="1" dirty="0">
                      <a:solidFill>
                        <a:schemeClr val="tx1"/>
                      </a:solidFill>
                    </a:rPr>
                    <a:t>物理机</a:t>
                  </a:r>
                  <a:endParaRPr lang="en-US" sz="1200" b="1" dirty="0">
                    <a:solidFill>
                      <a:schemeClr val="tx1"/>
                    </a:solidFill>
                  </a:endParaRPr>
                </a:p>
              </p:txBody>
            </p:sp>
            <p:sp>
              <p:nvSpPr>
                <p:cNvPr id="18" name="Rounded Rectangle 17"/>
                <p:cNvSpPr/>
                <p:nvPr/>
              </p:nvSpPr>
              <p:spPr bwMode="auto">
                <a:xfrm>
                  <a:off x="6979238" y="5584341"/>
                  <a:ext cx="1370617" cy="485538"/>
                </a:xfrm>
                <a:prstGeom prst="roundRect">
                  <a:avLst/>
                </a:prstGeom>
                <a:solidFill>
                  <a:schemeClr val="accent2">
                    <a:lumMod val="20000"/>
                    <a:lumOff val="80000"/>
                  </a:schemeClr>
                </a:solidFill>
                <a:ln w="12700">
                  <a:solidFill>
                    <a:schemeClr val="accent3"/>
                  </a:solidFill>
                  <a:prstDash val="lgDash"/>
                  <a:round/>
                  <a:headEnd/>
                  <a:tailEnd/>
                </a:ln>
              </p:spPr>
              <p:txBody>
                <a:bodyPr wrap="square" lIns="0" tIns="0" rIns="0" bIns="0" rtlCol="0" anchor="ctr" anchorCtr="1"/>
                <a:lstStyle/>
                <a:p>
                  <a:pPr marL="0" marR="0" indent="0" algn="ctr" defTabSz="914400" eaLnBrk="1" latinLnBrk="0" hangingPunct="1">
                    <a:lnSpc>
                      <a:spcPct val="100000"/>
                    </a:lnSpc>
                    <a:buClrTx/>
                    <a:buSzTx/>
                    <a:buFontTx/>
                    <a:buNone/>
                    <a:tabLst/>
                  </a:pPr>
                  <a:r>
                    <a:rPr lang="en-US" sz="1200" b="1" dirty="0" smtClean="0">
                      <a:solidFill>
                        <a:schemeClr val="tx1"/>
                      </a:solidFill>
                    </a:rPr>
                    <a:t>vCenter Server</a:t>
                  </a:r>
                </a:p>
              </p:txBody>
            </p:sp>
          </p:grpSp>
        </p:grpSp>
        <p:sp>
          <p:nvSpPr>
            <p:cNvPr id="7" name="TextBox 6"/>
            <p:cNvSpPr txBox="1"/>
            <p:nvPr/>
          </p:nvSpPr>
          <p:spPr>
            <a:xfrm>
              <a:off x="1659474" y="3387907"/>
              <a:ext cx="2660811" cy="453470"/>
            </a:xfrm>
            <a:prstGeom prst="rect">
              <a:avLst/>
            </a:prstGeom>
            <a:noFill/>
          </p:spPr>
          <p:txBody>
            <a:bodyPr wrap="square" rtlCol="0">
              <a:spAutoFit/>
            </a:bodyPr>
            <a:lstStyle/>
            <a:p>
              <a:r>
                <a:rPr lang="en-US" sz="1200" b="1" dirty="0">
                  <a:solidFill>
                    <a:schemeClr val="tx1"/>
                  </a:solidFill>
                </a:rPr>
                <a:t>vCenter Server Appliance </a:t>
              </a:r>
              <a:r>
                <a:rPr lang="zh-CN" altLang="en-US" sz="1200" b="1" dirty="0" smtClean="0">
                  <a:solidFill>
                    <a:schemeClr val="tx1"/>
                  </a:solidFill>
                </a:rPr>
                <a:t>使用嵌入式 </a:t>
              </a:r>
              <a:r>
                <a:rPr lang="en-US" sz="1200" b="1" dirty="0" smtClean="0">
                  <a:solidFill>
                    <a:schemeClr val="tx1"/>
                  </a:solidFill>
                </a:rPr>
                <a:t>Platform </a:t>
              </a:r>
              <a:r>
                <a:rPr lang="en-US" sz="1200" b="1" dirty="0">
                  <a:solidFill>
                    <a:schemeClr val="tx1"/>
                  </a:solidFill>
                </a:rPr>
                <a:t>Services Controller</a:t>
              </a:r>
              <a:endParaRPr lang="en-US" sz="1200" b="1" dirty="0" smtClean="0">
                <a:solidFill>
                  <a:schemeClr val="tx1"/>
                </a:solidFill>
                <a:latin typeface="+mn-lt"/>
                <a:ea typeface="+mn-ea"/>
              </a:endParaRPr>
            </a:p>
          </p:txBody>
        </p:sp>
        <p:sp>
          <p:nvSpPr>
            <p:cNvPr id="8" name="TextBox 7"/>
            <p:cNvSpPr txBox="1"/>
            <p:nvPr/>
          </p:nvSpPr>
          <p:spPr>
            <a:xfrm>
              <a:off x="5022404" y="3387907"/>
              <a:ext cx="2660811" cy="453470"/>
            </a:xfrm>
            <a:prstGeom prst="rect">
              <a:avLst/>
            </a:prstGeom>
            <a:noFill/>
          </p:spPr>
          <p:txBody>
            <a:bodyPr wrap="square" rtlCol="0">
              <a:spAutoFit/>
            </a:bodyPr>
            <a:lstStyle/>
            <a:p>
              <a:r>
                <a:rPr lang="en-US" sz="1200" b="1" dirty="0">
                  <a:solidFill>
                    <a:schemeClr val="tx1"/>
                  </a:solidFill>
                </a:rPr>
                <a:t>vCenter Server Appliance </a:t>
              </a:r>
              <a:r>
                <a:rPr lang="zh-CN" altLang="en-US" sz="1200" b="1" dirty="0" smtClean="0">
                  <a:solidFill>
                    <a:schemeClr val="tx1"/>
                  </a:solidFill>
                </a:rPr>
                <a:t>使用外部</a:t>
              </a:r>
              <a:r>
                <a:rPr lang="en-US" sz="1200" b="1" dirty="0" smtClean="0">
                  <a:solidFill>
                    <a:schemeClr val="tx1"/>
                  </a:solidFill>
                </a:rPr>
                <a:t> Platform </a:t>
              </a:r>
              <a:r>
                <a:rPr lang="en-US" sz="1200" b="1" dirty="0">
                  <a:solidFill>
                    <a:schemeClr val="tx1"/>
                  </a:solidFill>
                </a:rPr>
                <a:t>Services Controller</a:t>
              </a:r>
              <a:endParaRPr lang="en-US" sz="1200" b="1" dirty="0" smtClean="0">
                <a:solidFill>
                  <a:schemeClr val="tx1"/>
                </a:solidFill>
                <a:latin typeface="+mn-lt"/>
                <a:ea typeface="+mn-ea"/>
              </a:endParaRPr>
            </a:p>
          </p:txBody>
        </p:sp>
      </p:grpSp>
    </p:spTree>
    <p:extLst>
      <p:ext uri="{BB962C8B-B14F-4D97-AF65-F5344CB8AC3E}">
        <p14:creationId xmlns:p14="http://schemas.microsoft.com/office/powerpoint/2010/main" val="2446208420"/>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r>
              <a:rPr lang="en-US" altLang="zh-CN" dirty="0" err="1" smtClean="0">
                <a:latin typeface="Arial"/>
                <a:ea typeface="DFHeiW5-GB"/>
                <a:cs typeface="SimSun"/>
                <a:sym typeface="Arial"/>
              </a:rPr>
              <a:t>vCenter</a:t>
            </a:r>
            <a:r>
              <a:rPr lang="en-US" altLang="zh-CN" dirty="0" smtClean="0">
                <a:latin typeface="Arial"/>
                <a:ea typeface="DFHeiW5-GB"/>
                <a:cs typeface="SimSun"/>
                <a:sym typeface="Arial"/>
              </a:rPr>
              <a:t> Server Appliance </a:t>
            </a:r>
            <a:r>
              <a:rPr lang="zh-CN" altLang="en-US" dirty="0" smtClean="0">
                <a:latin typeface="Arial"/>
                <a:ea typeface="DFHeiW5-GB"/>
                <a:cs typeface="SimSun"/>
                <a:sym typeface="Arial"/>
              </a:rPr>
              <a:t>包含：</a:t>
            </a:r>
          </a:p>
          <a:p>
            <a:pPr lvl="1"/>
            <a:r>
              <a:rPr lang="zh-CN" altLang="en-US" dirty="0" smtClean="0">
                <a:latin typeface="Arial"/>
                <a:ea typeface="DFHeiW5-GB"/>
                <a:cs typeface="SimSun"/>
                <a:sym typeface="Arial"/>
              </a:rPr>
              <a:t>一个基于 </a:t>
            </a:r>
            <a:r>
              <a:rPr lang="en-US" altLang="zh-CN" dirty="0" smtClean="0">
                <a:latin typeface="Arial"/>
                <a:ea typeface="DFHeiW5-GB"/>
                <a:cs typeface="SimSun"/>
                <a:sym typeface="Arial"/>
              </a:rPr>
              <a:t>SUSE Linux Enterprise Server 11 update</a:t>
            </a:r>
            <a:r>
              <a:rPr lang="zh-CN" altLang="en-US" dirty="0" smtClean="0">
                <a:latin typeface="Arial"/>
                <a:ea typeface="DFHeiW5-GB"/>
                <a:cs typeface="SimSun"/>
                <a:sym typeface="Arial"/>
              </a:rPr>
              <a:t> </a:t>
            </a:r>
            <a:r>
              <a:rPr lang="en-US" altLang="zh-CN" dirty="0" smtClean="0">
                <a:latin typeface="Arial"/>
                <a:ea typeface="DFHeiW5-GB"/>
                <a:cs typeface="SimSun"/>
                <a:sym typeface="Arial"/>
              </a:rPr>
              <a:t>3 </a:t>
            </a:r>
            <a:r>
              <a:rPr lang="zh-CN" altLang="en-US" dirty="0" smtClean="0">
                <a:latin typeface="Arial"/>
                <a:ea typeface="DFHeiW5-GB"/>
                <a:cs typeface="SimSun"/>
                <a:sym typeface="Arial"/>
              </a:rPr>
              <a:t>运行的预打包的 </a:t>
            </a:r>
            <a:r>
              <a:rPr lang="en-US" altLang="zh-CN" dirty="0" smtClean="0">
                <a:latin typeface="Arial"/>
                <a:ea typeface="DFHeiW5-GB"/>
                <a:cs typeface="SimSun"/>
                <a:sym typeface="Arial"/>
              </a:rPr>
              <a:t>64 </a:t>
            </a:r>
            <a:r>
              <a:rPr lang="zh-CN" altLang="en-US" dirty="0" smtClean="0">
                <a:latin typeface="Arial"/>
                <a:ea typeface="DFHeiW5-GB"/>
                <a:cs typeface="SimSun"/>
                <a:sym typeface="Arial"/>
              </a:rPr>
              <a:t>位应用包</a:t>
            </a:r>
          </a:p>
          <a:p>
            <a:pPr lvl="1"/>
            <a:r>
              <a:rPr lang="zh-CN" altLang="en-US" dirty="0" smtClean="0">
                <a:latin typeface="Arial"/>
                <a:ea typeface="DFHeiW5-GB"/>
                <a:cs typeface="SimSun"/>
                <a:sym typeface="Arial"/>
              </a:rPr>
              <a:t>一个嵌入式数据库，可用于：</a:t>
            </a:r>
          </a:p>
          <a:p>
            <a:pPr lvl="2"/>
            <a:r>
              <a:rPr lang="zh-CN" altLang="en-US" dirty="0" smtClean="0">
                <a:latin typeface="Arial"/>
                <a:ea typeface="DFHeiW5-GB"/>
                <a:cs typeface="SimSun"/>
                <a:sym typeface="Arial"/>
              </a:rPr>
              <a:t>评估虚拟设备</a:t>
            </a:r>
          </a:p>
          <a:p>
            <a:pPr lvl="2"/>
            <a:r>
              <a:rPr lang="zh-CN" altLang="en-US" dirty="0" smtClean="0">
                <a:latin typeface="Arial"/>
                <a:ea typeface="DFHeiW5-GB"/>
                <a:cs typeface="SimSun"/>
                <a:sym typeface="Arial"/>
              </a:rPr>
              <a:t>运行的主机数量不超过 </a:t>
            </a:r>
            <a:r>
              <a:rPr lang="en-US" altLang="zh-CN" dirty="0" smtClean="0">
                <a:latin typeface="Arial"/>
                <a:ea typeface="DFHeiW5-GB"/>
                <a:cs typeface="SimSun"/>
                <a:sym typeface="Arial"/>
              </a:rPr>
              <a:t>1000 </a:t>
            </a:r>
            <a:r>
              <a:rPr lang="zh-CN" altLang="en-US" dirty="0" smtClean="0">
                <a:latin typeface="Arial"/>
                <a:ea typeface="DFHeiW5-GB"/>
                <a:cs typeface="SimSun"/>
                <a:sym typeface="Arial"/>
              </a:rPr>
              <a:t>台，虚拟机数量不超过 </a:t>
            </a:r>
            <a:r>
              <a:rPr lang="en-US" altLang="zh-CN" dirty="0" smtClean="0">
                <a:latin typeface="Arial"/>
                <a:ea typeface="DFHeiW5-GB"/>
                <a:cs typeface="SimSun"/>
                <a:sym typeface="Arial"/>
              </a:rPr>
              <a:t>10000 </a:t>
            </a:r>
            <a:r>
              <a:rPr lang="zh-CN" altLang="en-US" dirty="0" smtClean="0">
                <a:latin typeface="Arial"/>
                <a:ea typeface="DFHeiW5-GB"/>
                <a:cs typeface="SimSun"/>
                <a:sym typeface="Arial"/>
              </a:rPr>
              <a:t>个</a:t>
            </a:r>
          </a:p>
          <a:p>
            <a:pPr lvl="1"/>
            <a:r>
              <a:rPr lang="zh-CN" altLang="en-US" dirty="0" smtClean="0">
                <a:latin typeface="Arial"/>
                <a:ea typeface="DFHeiW5-GB"/>
                <a:cs typeface="SimSun"/>
                <a:sym typeface="Arial"/>
              </a:rPr>
              <a:t>在大型企业中运行时对外部 </a:t>
            </a:r>
            <a:r>
              <a:rPr lang="en-US" altLang="zh-CN" dirty="0" smtClean="0">
                <a:latin typeface="Arial"/>
                <a:ea typeface="DFHeiW5-GB"/>
                <a:cs typeface="SimSun"/>
                <a:sym typeface="Arial"/>
              </a:rPr>
              <a:t>Oracle </a:t>
            </a:r>
            <a:r>
              <a:rPr lang="zh-CN" altLang="en-US" dirty="0" smtClean="0">
                <a:latin typeface="Arial"/>
                <a:ea typeface="DFHeiW5-GB"/>
                <a:cs typeface="SimSun"/>
                <a:sym typeface="Arial"/>
              </a:rPr>
              <a:t>数据库的支持</a:t>
            </a:r>
          </a:p>
          <a:p>
            <a:pPr lvl="1"/>
            <a:r>
              <a:rPr lang="zh-CN" altLang="en-US" dirty="0" smtClean="0">
                <a:latin typeface="Arial"/>
                <a:ea typeface="DFHeiW5-GB"/>
                <a:cs typeface="SimSun"/>
                <a:sym typeface="Arial"/>
              </a:rPr>
              <a:t>一个基于 </a:t>
            </a:r>
            <a:r>
              <a:rPr lang="en-US" altLang="zh-CN" dirty="0" smtClean="0">
                <a:latin typeface="Arial"/>
                <a:ea typeface="DFHeiW5-GB"/>
                <a:cs typeface="SimSun"/>
                <a:sym typeface="Arial"/>
              </a:rPr>
              <a:t>Web </a:t>
            </a:r>
            <a:r>
              <a:rPr lang="zh-CN" altLang="en-US" dirty="0" smtClean="0">
                <a:latin typeface="Arial"/>
                <a:ea typeface="DFHeiW5-GB"/>
                <a:cs typeface="SimSun"/>
                <a:sym typeface="Arial"/>
              </a:rPr>
              <a:t>的界面，用于配置 </a:t>
            </a:r>
            <a:r>
              <a:rPr lang="en-US" altLang="zh-CN" dirty="0" err="1" smtClean="0">
                <a:latin typeface="Arial"/>
                <a:ea typeface="DFHeiW5-GB"/>
                <a:cs typeface="SimSun"/>
                <a:sym typeface="Arial"/>
              </a:rPr>
              <a:t>vCenter</a:t>
            </a:r>
            <a:r>
              <a:rPr lang="en-US" altLang="zh-CN" dirty="0" smtClean="0">
                <a:latin typeface="Arial"/>
                <a:ea typeface="DFHeiW5-GB"/>
                <a:cs typeface="SimSun"/>
                <a:sym typeface="Arial"/>
              </a:rPr>
              <a:t> Server Appliance </a:t>
            </a:r>
            <a:endParaRPr lang="zh-CN" altLang="en-US" dirty="0" smtClean="0">
              <a:latin typeface="Arial"/>
              <a:ea typeface="DFHeiW5-GB"/>
              <a:cs typeface="SimSun"/>
              <a:sym typeface="Arial"/>
            </a:endParaRPr>
          </a:p>
          <a:p>
            <a:pPr lvl="1"/>
            <a:r>
              <a:rPr lang="zh-CN" altLang="en-US" dirty="0" smtClean="0">
                <a:latin typeface="Arial"/>
                <a:ea typeface="DFHeiW5-GB"/>
                <a:cs typeface="SimSun"/>
                <a:sym typeface="Arial"/>
              </a:rPr>
              <a:t>对 </a:t>
            </a:r>
            <a:r>
              <a:rPr lang="en-US" altLang="zh-CN" dirty="0" smtClean="0">
                <a:latin typeface="Arial"/>
                <a:ea typeface="DFHeiW5-GB"/>
                <a:cs typeface="SimSun"/>
                <a:sym typeface="Arial"/>
              </a:rPr>
              <a:t>vSphere Web Client </a:t>
            </a:r>
            <a:r>
              <a:rPr lang="zh-CN" altLang="en-US" dirty="0" smtClean="0">
                <a:latin typeface="Arial"/>
                <a:ea typeface="DFHeiW5-GB"/>
                <a:cs typeface="SimSun"/>
                <a:sym typeface="Arial"/>
              </a:rPr>
              <a:t>应用的支持</a:t>
            </a:r>
          </a:p>
          <a:p>
            <a:pPr lvl="1"/>
            <a:r>
              <a:rPr lang="zh-CN" altLang="en-US" dirty="0" smtClean="0">
                <a:latin typeface="Arial"/>
                <a:ea typeface="DFHeiW5-GB"/>
                <a:cs typeface="SimSun"/>
                <a:sym typeface="Arial"/>
              </a:rPr>
              <a:t>对集中式身份验证的支持</a:t>
            </a:r>
          </a:p>
          <a:p>
            <a:pPr lvl="1"/>
            <a:endParaRPr lang="zh-CN" altLang="en-US" dirty="0" smtClean="0">
              <a:latin typeface="Arial"/>
              <a:ea typeface="DFHeiW5-GB"/>
              <a:sym typeface="Arial"/>
            </a:endParaRPr>
          </a:p>
          <a:p>
            <a:pPr lvl="1"/>
            <a:endParaRPr lang="zh-CN" altLang="en-US" dirty="0" smtClean="0">
              <a:latin typeface="Arial"/>
              <a:ea typeface="DFHeiW5-GB"/>
              <a:sym typeface="Arial"/>
            </a:endParaRPr>
          </a:p>
          <a:p>
            <a:pPr lvl="1"/>
            <a:endParaRPr lang="zh-CN" altLang="en-US" dirty="0" smtClean="0">
              <a:latin typeface="Arial"/>
              <a:ea typeface="DFHeiW5-GB"/>
              <a:sym typeface="Arial"/>
            </a:endParaRPr>
          </a:p>
        </p:txBody>
      </p:sp>
      <p:sp>
        <p:nvSpPr>
          <p:cNvPr id="3" name="Title 2"/>
          <p:cNvSpPr>
            <a:spLocks noGrp="1"/>
          </p:cNvSpPr>
          <p:nvPr>
            <p:ph type="title"/>
          </p:nvPr>
        </p:nvSpPr>
        <p:spPr/>
        <p:txBody>
          <a:bodyPr/>
          <a:lstStyle/>
          <a:p>
            <a:r>
              <a:rPr lang="en-US" altLang="zh-CN" smtClean="0">
                <a:latin typeface="Arial"/>
                <a:ea typeface="DFHeiW5-GB"/>
                <a:cs typeface="SimSun"/>
                <a:sym typeface="Arial"/>
              </a:rPr>
              <a:t>vCenter Server Appliance </a:t>
            </a:r>
            <a:r>
              <a:rPr lang="zh-CN" altLang="en-US" smtClean="0">
                <a:latin typeface="Arial"/>
                <a:ea typeface="DFHeiW5-GB"/>
                <a:cs typeface="SimSun"/>
                <a:sym typeface="Arial"/>
              </a:rPr>
              <a:t>的功能特性</a:t>
            </a:r>
            <a:endParaRPr lang="zh-CN" altLang="en-US">
              <a:latin typeface="Arial"/>
              <a:ea typeface="DFHeiW5-GB"/>
              <a:sym typeface="Arial"/>
            </a:endParaRPr>
          </a:p>
        </p:txBody>
      </p:sp>
    </p:spTree>
    <p:extLst>
      <p:ext uri="{BB962C8B-B14F-4D97-AF65-F5344CB8AC3E}">
        <p14:creationId xmlns:p14="http://schemas.microsoft.com/office/powerpoint/2010/main" val="3652085469"/>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r>
              <a:rPr lang="zh-CN" altLang="en-US" dirty="0" smtClean="0">
                <a:latin typeface="Arial"/>
                <a:ea typeface="DFHeiW5-GB"/>
                <a:cs typeface="SimSun"/>
                <a:sym typeface="Arial"/>
              </a:rPr>
              <a:t>使用 </a:t>
            </a:r>
            <a:r>
              <a:rPr lang="en-US" altLang="zh-CN" dirty="0" err="1" smtClean="0">
                <a:latin typeface="Arial"/>
                <a:ea typeface="DFHeiW5-GB"/>
                <a:cs typeface="SimSun"/>
                <a:sym typeface="Arial"/>
              </a:rPr>
              <a:t>vCenter</a:t>
            </a:r>
            <a:r>
              <a:rPr lang="en-US" altLang="zh-CN" dirty="0" smtClean="0">
                <a:latin typeface="Arial"/>
                <a:ea typeface="DFHeiW5-GB"/>
                <a:cs typeface="SimSun"/>
                <a:sym typeface="Arial"/>
              </a:rPr>
              <a:t> Server Appliance </a:t>
            </a:r>
            <a:r>
              <a:rPr lang="zh-CN" altLang="en-US" dirty="0" smtClean="0">
                <a:latin typeface="Arial"/>
                <a:ea typeface="DFHeiW5-GB"/>
                <a:cs typeface="SimSun"/>
                <a:sym typeface="Arial"/>
              </a:rPr>
              <a:t>可带来的优势包括：</a:t>
            </a:r>
          </a:p>
          <a:p>
            <a:pPr lvl="1"/>
            <a:r>
              <a:rPr lang="zh-CN" altLang="en-US" dirty="0" smtClean="0">
                <a:latin typeface="Arial"/>
                <a:ea typeface="DFHeiW5-GB"/>
                <a:cs typeface="SimSun"/>
                <a:sym typeface="Arial"/>
              </a:rPr>
              <a:t>简化部署和配置： </a:t>
            </a:r>
          </a:p>
          <a:p>
            <a:pPr lvl="2"/>
            <a:r>
              <a:rPr lang="zh-CN" altLang="en-US" dirty="0" smtClean="0">
                <a:latin typeface="Arial"/>
                <a:ea typeface="DFHeiW5-GB"/>
                <a:cs typeface="SimSun"/>
                <a:sym typeface="Arial"/>
              </a:rPr>
              <a:t>可将虚拟设备导入 </a:t>
            </a:r>
            <a:r>
              <a:rPr lang="en-US" altLang="zh-CN" dirty="0" err="1" smtClean="0">
                <a:latin typeface="Arial"/>
                <a:ea typeface="DFHeiW5-GB"/>
                <a:cs typeface="SimSun"/>
                <a:sym typeface="Arial"/>
              </a:rPr>
              <a:t>ESXi</a:t>
            </a:r>
            <a:r>
              <a:rPr lang="en-US" altLang="zh-CN" dirty="0" smtClean="0">
                <a:latin typeface="Arial"/>
                <a:ea typeface="DFHeiW5-GB"/>
                <a:cs typeface="SimSun"/>
                <a:sym typeface="Arial"/>
              </a:rPr>
              <a:t> </a:t>
            </a:r>
            <a:r>
              <a:rPr lang="zh-CN" altLang="en-US" dirty="0" smtClean="0">
                <a:latin typeface="Arial"/>
                <a:ea typeface="DFHeiW5-GB"/>
                <a:cs typeface="SimSun"/>
                <a:sym typeface="Arial"/>
              </a:rPr>
              <a:t>主机。</a:t>
            </a:r>
          </a:p>
          <a:p>
            <a:pPr lvl="2"/>
            <a:r>
              <a:rPr lang="zh-CN" altLang="en-US" dirty="0" smtClean="0">
                <a:latin typeface="Arial"/>
                <a:ea typeface="DFHeiW5-GB"/>
                <a:cs typeface="SimSun"/>
                <a:sym typeface="Arial"/>
              </a:rPr>
              <a:t>可配置时区设置。</a:t>
            </a:r>
          </a:p>
          <a:p>
            <a:pPr lvl="2"/>
            <a:r>
              <a:rPr lang="zh-CN" altLang="en-US" dirty="0" smtClean="0">
                <a:latin typeface="Arial"/>
                <a:ea typeface="DFHeiW5-GB"/>
                <a:cs typeface="SimSun"/>
                <a:sym typeface="Arial"/>
              </a:rPr>
              <a:t>可使用 </a:t>
            </a:r>
            <a:r>
              <a:rPr lang="en-US" altLang="zh-CN" dirty="0" smtClean="0">
                <a:latin typeface="Arial"/>
                <a:ea typeface="DFHeiW5-GB"/>
                <a:cs typeface="SimSun"/>
                <a:sym typeface="Arial"/>
              </a:rPr>
              <a:t>Web </a:t>
            </a:r>
            <a:r>
              <a:rPr lang="zh-CN" altLang="en-US" dirty="0" smtClean="0">
                <a:latin typeface="Arial"/>
                <a:ea typeface="DFHeiW5-GB"/>
                <a:cs typeface="SimSun"/>
                <a:sym typeface="Arial"/>
              </a:rPr>
              <a:t>界面配置虚拟设备。</a:t>
            </a:r>
          </a:p>
          <a:p>
            <a:pPr lvl="1"/>
            <a:r>
              <a:rPr lang="zh-CN" altLang="en-US" dirty="0" smtClean="0">
                <a:latin typeface="Arial"/>
                <a:ea typeface="DFHeiW5-GB"/>
                <a:cs typeface="SimSun"/>
                <a:sym typeface="Arial"/>
              </a:rPr>
              <a:t>可消除对 </a:t>
            </a:r>
            <a:r>
              <a:rPr lang="en-US" altLang="zh-CN" dirty="0" smtClean="0">
                <a:latin typeface="Arial"/>
                <a:ea typeface="DFHeiW5-GB"/>
                <a:cs typeface="SimSun"/>
                <a:sym typeface="Arial"/>
              </a:rPr>
              <a:t>Windows </a:t>
            </a:r>
            <a:r>
              <a:rPr lang="zh-CN" altLang="en-US" dirty="0" smtClean="0">
                <a:latin typeface="Arial"/>
                <a:ea typeface="DFHeiW5-GB"/>
                <a:cs typeface="SimSun"/>
                <a:sym typeface="Arial"/>
              </a:rPr>
              <a:t>操作系统的依赖性以及相关许可成本，从而降低总体拥有成本</a:t>
            </a:r>
          </a:p>
          <a:p>
            <a:pPr lvl="1"/>
            <a:r>
              <a:rPr lang="zh-CN" altLang="en-US" dirty="0" smtClean="0">
                <a:latin typeface="Arial"/>
                <a:ea typeface="DFHeiW5-GB"/>
                <a:cs typeface="SimSun"/>
                <a:sym typeface="Arial"/>
              </a:rPr>
              <a:t>用户通过 </a:t>
            </a:r>
            <a:r>
              <a:rPr lang="en-US" altLang="zh-CN" dirty="0" smtClean="0">
                <a:latin typeface="Arial"/>
                <a:ea typeface="DFHeiW5-GB"/>
                <a:cs typeface="SimSun"/>
                <a:sym typeface="Arial"/>
              </a:rPr>
              <a:t>vSphere Web Client </a:t>
            </a:r>
            <a:r>
              <a:rPr lang="zh-CN" altLang="en-US" dirty="0" smtClean="0">
                <a:latin typeface="Arial"/>
                <a:ea typeface="DFHeiW5-GB"/>
                <a:cs typeface="SimSun"/>
                <a:sym typeface="Arial"/>
              </a:rPr>
              <a:t>连接到 </a:t>
            </a:r>
            <a:r>
              <a:rPr lang="en-US" altLang="zh-CN" dirty="0" err="1" smtClean="0">
                <a:latin typeface="Arial"/>
                <a:ea typeface="DFHeiW5-GB"/>
                <a:cs typeface="SimSun"/>
                <a:sym typeface="Arial"/>
              </a:rPr>
              <a:t>vCenter</a:t>
            </a:r>
            <a:r>
              <a:rPr lang="en-US" altLang="zh-CN" dirty="0" smtClean="0">
                <a:latin typeface="Arial"/>
                <a:ea typeface="DFHeiW5-GB"/>
                <a:cs typeface="SimSun"/>
                <a:sym typeface="Arial"/>
              </a:rPr>
              <a:t> Server </a:t>
            </a:r>
            <a:r>
              <a:rPr lang="zh-CN" altLang="en-US" dirty="0" smtClean="0">
                <a:latin typeface="Arial"/>
                <a:ea typeface="DFHeiW5-GB"/>
                <a:cs typeface="SimSun"/>
                <a:sym typeface="Arial"/>
              </a:rPr>
              <a:t>时的使用体验不变</a:t>
            </a:r>
          </a:p>
          <a:p>
            <a:pPr lvl="1"/>
            <a:r>
              <a:rPr lang="zh-CN" altLang="en-US" dirty="0" smtClean="0">
                <a:latin typeface="Arial"/>
                <a:ea typeface="DFHeiW5-GB"/>
                <a:cs typeface="SimSun"/>
                <a:sym typeface="Arial"/>
              </a:rPr>
              <a:t>与 </a:t>
            </a:r>
            <a:r>
              <a:rPr lang="en-US" altLang="zh-CN" dirty="0" smtClean="0">
                <a:latin typeface="Arial"/>
                <a:ea typeface="DFHeiW5-GB"/>
                <a:cs typeface="SimSun"/>
                <a:sym typeface="Arial"/>
              </a:rPr>
              <a:t>Windows </a:t>
            </a:r>
            <a:r>
              <a:rPr lang="zh-CN" altLang="en-US" dirty="0" smtClean="0">
                <a:latin typeface="Arial"/>
                <a:ea typeface="DFHeiW5-GB"/>
                <a:cs typeface="SimSun"/>
                <a:sym typeface="Arial"/>
              </a:rPr>
              <a:t>上安装的 </a:t>
            </a:r>
            <a:r>
              <a:rPr lang="en-US" altLang="zh-CN" dirty="0" err="1" smtClean="0">
                <a:latin typeface="Arial"/>
                <a:ea typeface="DFHeiW5-GB"/>
                <a:cs typeface="SimSun"/>
                <a:sym typeface="Arial"/>
              </a:rPr>
              <a:t>vCenter</a:t>
            </a:r>
            <a:r>
              <a:rPr lang="en-US" altLang="zh-CN" dirty="0" smtClean="0">
                <a:latin typeface="Arial"/>
                <a:ea typeface="DFHeiW5-GB"/>
                <a:cs typeface="SimSun"/>
                <a:sym typeface="Arial"/>
              </a:rPr>
              <a:t> Server </a:t>
            </a:r>
            <a:r>
              <a:rPr lang="zh-CN" altLang="en-US" dirty="0" smtClean="0">
                <a:latin typeface="Arial"/>
                <a:ea typeface="DFHeiW5-GB"/>
                <a:cs typeface="SimSun"/>
                <a:sym typeface="Arial"/>
              </a:rPr>
              <a:t>中的嵌入式 </a:t>
            </a:r>
            <a:r>
              <a:rPr lang="en-US" altLang="zh-CN" dirty="0" smtClean="0">
                <a:latin typeface="Arial"/>
                <a:ea typeface="DFHeiW5-GB"/>
                <a:cs typeface="SimSun"/>
                <a:sym typeface="Arial"/>
              </a:rPr>
              <a:t>SQL Express </a:t>
            </a:r>
            <a:r>
              <a:rPr lang="zh-CN" altLang="en-US" dirty="0" smtClean="0">
                <a:latin typeface="Arial"/>
                <a:ea typeface="DFHeiW5-GB"/>
                <a:cs typeface="SimSun"/>
                <a:sym typeface="Arial"/>
              </a:rPr>
              <a:t>数据库相比，此嵌入式数据库可以支持更大的环境</a:t>
            </a:r>
          </a:p>
          <a:p>
            <a:pPr lvl="1"/>
            <a:endParaRPr lang="zh-CN" altLang="en-US" dirty="0" smtClean="0">
              <a:latin typeface="Arial"/>
              <a:ea typeface="DFHeiW5-GB"/>
              <a:sym typeface="Arial"/>
            </a:endParaRPr>
          </a:p>
          <a:p>
            <a:pPr lvl="1"/>
            <a:endParaRPr lang="zh-CN" altLang="en-US" dirty="0" smtClean="0">
              <a:latin typeface="Arial"/>
              <a:ea typeface="DFHeiW5-GB"/>
              <a:sym typeface="Arial"/>
            </a:endParaRPr>
          </a:p>
          <a:p>
            <a:pPr lvl="1"/>
            <a:endParaRPr lang="zh-CN" altLang="en-US" dirty="0" smtClean="0">
              <a:latin typeface="Arial"/>
              <a:ea typeface="DFHeiW5-GB"/>
              <a:sym typeface="Arial"/>
            </a:endParaRPr>
          </a:p>
          <a:p>
            <a:pPr lvl="1"/>
            <a:endParaRPr lang="zh-CN" altLang="en-US" dirty="0" smtClean="0">
              <a:latin typeface="Arial"/>
              <a:ea typeface="DFHeiW5-GB"/>
              <a:sym typeface="Arial"/>
            </a:endParaRPr>
          </a:p>
        </p:txBody>
      </p:sp>
      <p:sp>
        <p:nvSpPr>
          <p:cNvPr id="3" name="Title 2"/>
          <p:cNvSpPr>
            <a:spLocks noGrp="1"/>
          </p:cNvSpPr>
          <p:nvPr>
            <p:ph type="title"/>
          </p:nvPr>
        </p:nvSpPr>
        <p:spPr/>
        <p:txBody>
          <a:bodyPr/>
          <a:lstStyle/>
          <a:p>
            <a:r>
              <a:rPr lang="en-US" altLang="zh-CN" smtClean="0">
                <a:latin typeface="Arial"/>
                <a:ea typeface="DFHeiW5-GB"/>
                <a:cs typeface="SimSun"/>
                <a:sym typeface="Arial"/>
              </a:rPr>
              <a:t>vCenter Server Appliance </a:t>
            </a:r>
            <a:r>
              <a:rPr lang="zh-CN" altLang="en-US" smtClean="0">
                <a:latin typeface="Arial"/>
                <a:ea typeface="DFHeiW5-GB"/>
                <a:cs typeface="SimSun"/>
                <a:sym typeface="Arial"/>
              </a:rPr>
              <a:t>的优势</a:t>
            </a:r>
            <a:endParaRPr lang="zh-CN" altLang="en-US">
              <a:latin typeface="Arial"/>
              <a:ea typeface="DFHeiW5-GB"/>
              <a:sym typeface="Arial"/>
            </a:endParaRPr>
          </a:p>
        </p:txBody>
      </p:sp>
    </p:spTree>
    <p:extLst>
      <p:ext uri="{BB962C8B-B14F-4D97-AF65-F5344CB8AC3E}">
        <p14:creationId xmlns:p14="http://schemas.microsoft.com/office/powerpoint/2010/main" val="570642964"/>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zh-CN" altLang="en-US" dirty="0" smtClean="0"/>
              <a:t>在 </a:t>
            </a:r>
            <a:r>
              <a:rPr lang="en-US" dirty="0"/>
              <a:t>vSphere 6.0 </a:t>
            </a:r>
            <a:r>
              <a:rPr lang="zh-CN" altLang="en-US" dirty="0"/>
              <a:t>中，许可证服务属于 </a:t>
            </a:r>
            <a:r>
              <a:rPr lang="en-US" dirty="0"/>
              <a:t>Platform Services Controller </a:t>
            </a:r>
            <a:r>
              <a:rPr lang="zh-CN" altLang="en-US" dirty="0"/>
              <a:t>的一部分，并对 </a:t>
            </a:r>
            <a:r>
              <a:rPr lang="en-US" dirty="0"/>
              <a:t>vSphere </a:t>
            </a:r>
            <a:r>
              <a:rPr lang="zh-CN" altLang="en-US" dirty="0"/>
              <a:t>及与 </a:t>
            </a:r>
            <a:r>
              <a:rPr lang="en-US" dirty="0"/>
              <a:t>vSphere </a:t>
            </a:r>
            <a:r>
              <a:rPr lang="zh-CN" altLang="en-US" dirty="0"/>
              <a:t>集成的产品提供了集中式许可证管理和报告功能。 </a:t>
            </a:r>
          </a:p>
          <a:p>
            <a:r>
              <a:rPr lang="zh-CN" altLang="en-US" dirty="0"/>
              <a:t>可以将许可证服务用于新安装的 </a:t>
            </a:r>
            <a:r>
              <a:rPr lang="en-US" dirty="0"/>
              <a:t>vSphere 6.0 </a:t>
            </a:r>
            <a:r>
              <a:rPr lang="zh-CN" altLang="en-US" dirty="0"/>
              <a:t>环境或从 </a:t>
            </a:r>
            <a:r>
              <a:rPr lang="en-US" dirty="0"/>
              <a:t>vSphere 5.x </a:t>
            </a:r>
            <a:r>
              <a:rPr lang="zh-CN" altLang="en-US" dirty="0"/>
              <a:t>升级到 </a:t>
            </a:r>
            <a:r>
              <a:rPr lang="en-US" dirty="0"/>
              <a:t>vSphere 6.0 </a:t>
            </a:r>
            <a:r>
              <a:rPr lang="zh-CN" altLang="en-US" dirty="0"/>
              <a:t>的环境</a:t>
            </a:r>
            <a:r>
              <a:rPr lang="zh-CN" altLang="en-US" dirty="0" smtClean="0"/>
              <a:t>。</a:t>
            </a:r>
            <a:endParaRPr lang="en-US" altLang="zh-CN" dirty="0" smtClean="0"/>
          </a:p>
          <a:p>
            <a:r>
              <a:rPr lang="zh-CN" altLang="en-US" dirty="0"/>
              <a:t>许可证服务可在 </a:t>
            </a:r>
            <a:r>
              <a:rPr lang="en-US" dirty="0"/>
              <a:t>vSphere </a:t>
            </a:r>
            <a:r>
              <a:rPr lang="zh-CN" altLang="en-US" dirty="0"/>
              <a:t>环境中提供许可证清单，并管理 </a:t>
            </a:r>
            <a:r>
              <a:rPr lang="en-US" dirty="0" err="1"/>
              <a:t>ESXi</a:t>
            </a:r>
            <a:r>
              <a:rPr lang="en-US" dirty="0"/>
              <a:t> </a:t>
            </a:r>
            <a:r>
              <a:rPr lang="zh-CN" altLang="en-US" dirty="0"/>
              <a:t>主机、</a:t>
            </a:r>
            <a:r>
              <a:rPr lang="en-US" dirty="0" err="1"/>
              <a:t>vCenter</a:t>
            </a:r>
            <a:r>
              <a:rPr lang="en-US" dirty="0"/>
              <a:t> Server </a:t>
            </a:r>
            <a:r>
              <a:rPr lang="zh-CN" altLang="en-US" dirty="0"/>
              <a:t>系统和启用了 </a:t>
            </a:r>
            <a:r>
              <a:rPr lang="en-US" dirty="0"/>
              <a:t>Virtual SAN </a:t>
            </a:r>
            <a:r>
              <a:rPr lang="zh-CN" altLang="en-US" dirty="0"/>
              <a:t>的群集的许可证分配。许可证服务还可管理与 </a:t>
            </a:r>
            <a:r>
              <a:rPr lang="en-US" dirty="0"/>
              <a:t>vSphere </a:t>
            </a:r>
            <a:r>
              <a:rPr lang="zh-CN" altLang="en-US" dirty="0"/>
              <a:t>集成的产品（如 </a:t>
            </a:r>
            <a:r>
              <a:rPr lang="en-US" dirty="0" err="1"/>
              <a:t>vCenter</a:t>
            </a:r>
            <a:r>
              <a:rPr lang="en-US" dirty="0"/>
              <a:t> Operations </a:t>
            </a:r>
            <a:r>
              <a:rPr lang="en-US" dirty="0" err="1"/>
              <a:t>Manager、vCenter</a:t>
            </a:r>
            <a:r>
              <a:rPr lang="en-US" dirty="0"/>
              <a:t> Site Recovery Manager </a:t>
            </a:r>
            <a:r>
              <a:rPr lang="zh-CN" altLang="en-US" dirty="0"/>
              <a:t>等）的许可证分配。 </a:t>
            </a:r>
          </a:p>
          <a:p>
            <a:endParaRPr lang="en-US" altLang="zh-CN" dirty="0" smtClean="0"/>
          </a:p>
        </p:txBody>
      </p:sp>
      <p:sp>
        <p:nvSpPr>
          <p:cNvPr id="3" name="Title 2"/>
          <p:cNvSpPr>
            <a:spLocks noGrp="1"/>
          </p:cNvSpPr>
          <p:nvPr>
            <p:ph type="title"/>
          </p:nvPr>
        </p:nvSpPr>
        <p:spPr/>
        <p:txBody>
          <a:bodyPr/>
          <a:lstStyle/>
          <a:p>
            <a:r>
              <a:rPr lang="en-US" altLang="zh-CN" dirty="0" smtClean="0"/>
              <a:t>vSphere</a:t>
            </a:r>
            <a:r>
              <a:rPr lang="zh-CN" altLang="en-US" dirty="0" smtClean="0"/>
              <a:t> </a:t>
            </a:r>
            <a:r>
              <a:rPr lang="zh-CN" altLang="en-US" dirty="0"/>
              <a:t>许可证服务</a:t>
            </a:r>
            <a:endParaRPr lang="en-US" dirty="0"/>
          </a:p>
        </p:txBody>
      </p:sp>
    </p:spTree>
    <p:extLst>
      <p:ext uri="{BB962C8B-B14F-4D97-AF65-F5344CB8AC3E}">
        <p14:creationId xmlns:p14="http://schemas.microsoft.com/office/powerpoint/2010/main" val="4235289578"/>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extLst>
              <p:ext uri="{D42A27DB-BD31-4B8C-83A1-F6EECF244321}">
                <p14:modId xmlns:p14="http://schemas.microsoft.com/office/powerpoint/2010/main" val="1246339063"/>
              </p:ext>
            </p:extLst>
          </p:nvPr>
        </p:nvGraphicFramePr>
        <p:xfrm>
          <a:off x="362310" y="1396131"/>
          <a:ext cx="8402128" cy="42361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p:txBody>
          <a:bodyPr/>
          <a:lstStyle/>
          <a:p>
            <a:r>
              <a:rPr lang="zh-CN" altLang="en-US" smtClean="0">
                <a:latin typeface="Arial"/>
                <a:ea typeface="DFHeiW5-GB"/>
                <a:cs typeface="SimSun"/>
                <a:sym typeface="Arial"/>
              </a:rPr>
              <a:t>您的进度</a:t>
            </a:r>
            <a:endParaRPr lang="zh-CN" altLang="en-US">
              <a:latin typeface="Arial"/>
              <a:ea typeface="DFHeiW5-GB"/>
              <a:sym typeface="Arial"/>
            </a:endParaRPr>
          </a:p>
        </p:txBody>
      </p:sp>
      <p:sp>
        <p:nvSpPr>
          <p:cNvPr id="6" name="Isosceles Triangle 5"/>
          <p:cNvSpPr/>
          <p:nvPr/>
        </p:nvSpPr>
        <p:spPr bwMode="auto">
          <a:xfrm rot="5400000">
            <a:off x="440377" y="3142661"/>
            <a:ext cx="537028" cy="449943"/>
          </a:xfrm>
          <a:prstGeom prst="triangle">
            <a:avLst/>
          </a:prstGeom>
          <a:solidFill>
            <a:schemeClr val="accent5"/>
          </a:solidFill>
          <a:ln w="12700">
            <a:solidFill>
              <a:schemeClr val="accent3"/>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zh-CN" altLang="en-US" sz="1800" smtClean="0">
              <a:solidFill>
                <a:srgbClr val="FFFFFF"/>
              </a:solidFill>
              <a:latin typeface="Arial"/>
              <a:ea typeface="DFHeiW5-GB"/>
              <a:sym typeface="Arial"/>
            </a:endParaRPr>
          </a:p>
        </p:txBody>
      </p:sp>
    </p:spTree>
    <p:extLst>
      <p:ext uri="{BB962C8B-B14F-4D97-AF65-F5344CB8AC3E}">
        <p14:creationId xmlns:p14="http://schemas.microsoft.com/office/powerpoint/2010/main" val="3497840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zh-CN" altLang="en-US" dirty="0"/>
              <a:t>在部署</a:t>
            </a:r>
            <a:r>
              <a:rPr lang="en-US" altLang="zh-CN" dirty="0" err="1" smtClean="0"/>
              <a:t>vCenter</a:t>
            </a:r>
            <a:r>
              <a:rPr lang="zh-CN" altLang="en-US" dirty="0" smtClean="0"/>
              <a:t> </a:t>
            </a:r>
            <a:r>
              <a:rPr lang="en-US" altLang="zh-CN" dirty="0" smtClean="0"/>
              <a:t>Server</a:t>
            </a:r>
            <a:r>
              <a:rPr lang="zh-CN" altLang="en-US" dirty="0" smtClean="0"/>
              <a:t> </a:t>
            </a:r>
            <a:r>
              <a:rPr lang="en-US" altLang="zh-CN" dirty="0" smtClean="0"/>
              <a:t>Appliance</a:t>
            </a:r>
            <a:r>
              <a:rPr lang="zh-CN" altLang="en-US" dirty="0" smtClean="0"/>
              <a:t>之前，</a:t>
            </a:r>
            <a:endParaRPr lang="en-US" altLang="zh-CN" dirty="0" smtClean="0"/>
          </a:p>
          <a:p>
            <a:pPr marL="342900" indent="-342900">
              <a:buFont typeface="Arial" panose="020B0604020202020204" pitchFamily="34" charset="0"/>
              <a:buChar char="•"/>
            </a:pPr>
            <a:r>
              <a:rPr lang="zh-CN" altLang="en-US" dirty="0" smtClean="0"/>
              <a:t>验证满足所有</a:t>
            </a:r>
            <a:r>
              <a:rPr lang="en-US" altLang="zh-CN" dirty="0" err="1" smtClean="0"/>
              <a:t>vCenter</a:t>
            </a:r>
            <a:r>
              <a:rPr lang="zh-CN" altLang="en-US" dirty="0" smtClean="0"/>
              <a:t> </a:t>
            </a:r>
            <a:r>
              <a:rPr lang="en-US" altLang="zh-CN" dirty="0" smtClean="0"/>
              <a:t>Server</a:t>
            </a:r>
            <a:r>
              <a:rPr lang="zh-CN" altLang="en-US" dirty="0" smtClean="0"/>
              <a:t> </a:t>
            </a:r>
            <a:r>
              <a:rPr lang="en-US" altLang="zh-CN" dirty="0" smtClean="0"/>
              <a:t>Appliance</a:t>
            </a:r>
            <a:r>
              <a:rPr lang="zh-CN" altLang="en-US" dirty="0" smtClean="0"/>
              <a:t>的要求</a:t>
            </a:r>
            <a:endParaRPr lang="en-US" altLang="zh-CN" dirty="0" smtClean="0"/>
          </a:p>
          <a:p>
            <a:pPr marL="342900" indent="-342900">
              <a:buFont typeface="Arial" panose="020B0604020202020204" pitchFamily="34" charset="0"/>
              <a:buChar char="•"/>
            </a:pPr>
            <a:r>
              <a:rPr lang="zh-CN" altLang="en-US" dirty="0"/>
              <a:t>数据</a:t>
            </a:r>
            <a:r>
              <a:rPr lang="zh-CN" altLang="en-US" dirty="0" smtClean="0"/>
              <a:t>库</a:t>
            </a:r>
            <a:endParaRPr lang="en-US" altLang="zh-CN" dirty="0" smtClean="0"/>
          </a:p>
          <a:p>
            <a:pPr marL="685800" lvl="1">
              <a:buFont typeface="Arial" panose="020B0604020202020204" pitchFamily="34" charset="0"/>
              <a:buChar char="•"/>
            </a:pPr>
            <a:r>
              <a:rPr lang="zh-CN" altLang="en-US" dirty="0" smtClean="0"/>
              <a:t>内置</a:t>
            </a:r>
            <a:r>
              <a:rPr lang="en-US" altLang="zh-CN" dirty="0" smtClean="0"/>
              <a:t>PostgreSQL</a:t>
            </a:r>
            <a:r>
              <a:rPr lang="zh-CN" altLang="en-US" dirty="0" smtClean="0"/>
              <a:t>数据库</a:t>
            </a:r>
            <a:endParaRPr lang="en-US" altLang="zh-CN" dirty="0" smtClean="0"/>
          </a:p>
          <a:p>
            <a:pPr marL="685800" lvl="1">
              <a:buFont typeface="Arial" panose="020B0604020202020204" pitchFamily="34" charset="0"/>
              <a:buChar char="•"/>
            </a:pPr>
            <a:r>
              <a:rPr lang="zh-CN" altLang="en-US" dirty="0" smtClean="0"/>
              <a:t>外部</a:t>
            </a:r>
            <a:r>
              <a:rPr lang="en-US" altLang="zh-CN" dirty="0" smtClean="0"/>
              <a:t>Oracle</a:t>
            </a:r>
            <a:r>
              <a:rPr lang="zh-CN" altLang="en-US" dirty="0" smtClean="0"/>
              <a:t>数据库</a:t>
            </a:r>
            <a:endParaRPr lang="en-US" altLang="zh-CN" dirty="0" smtClean="0"/>
          </a:p>
          <a:p>
            <a:pPr marL="342900" indent="-342900">
              <a:buFont typeface="Arial" panose="020B0604020202020204" pitchFamily="34" charset="0"/>
              <a:buChar char="•"/>
            </a:pPr>
            <a:r>
              <a:rPr lang="zh-CN" altLang="en-US" dirty="0"/>
              <a:t>对于第一次部</a:t>
            </a:r>
            <a:r>
              <a:rPr lang="zh-CN" altLang="en-US" dirty="0" smtClean="0"/>
              <a:t>署，需要先部署</a:t>
            </a:r>
            <a:r>
              <a:rPr lang="en-US" altLang="zh-CN" dirty="0" smtClean="0"/>
              <a:t>Platform</a:t>
            </a:r>
            <a:r>
              <a:rPr lang="zh-CN" altLang="en-US" dirty="0" smtClean="0"/>
              <a:t> </a:t>
            </a:r>
            <a:r>
              <a:rPr lang="en-US" altLang="zh-CN" dirty="0" smtClean="0"/>
              <a:t>Services Controller.</a:t>
            </a:r>
          </a:p>
          <a:p>
            <a:pPr marL="685800" lvl="1">
              <a:buFont typeface="Arial" panose="020B0604020202020204" pitchFamily="34" charset="0"/>
              <a:buChar char="•"/>
            </a:pPr>
            <a:r>
              <a:rPr lang="zh-CN" altLang="en-US" dirty="0" smtClean="0"/>
              <a:t>如果是嵌入式</a:t>
            </a:r>
            <a:r>
              <a:rPr lang="en-US" altLang="zh-CN" dirty="0" smtClean="0"/>
              <a:t>Platform</a:t>
            </a:r>
            <a:r>
              <a:rPr lang="zh-CN" altLang="en-US" dirty="0" smtClean="0"/>
              <a:t> </a:t>
            </a:r>
            <a:r>
              <a:rPr lang="en-US" altLang="zh-CN" dirty="0" smtClean="0"/>
              <a:t>Services</a:t>
            </a:r>
            <a:r>
              <a:rPr lang="zh-CN" altLang="en-US" dirty="0" smtClean="0"/>
              <a:t> </a:t>
            </a:r>
            <a:r>
              <a:rPr lang="en-US" altLang="zh-CN" dirty="0" smtClean="0"/>
              <a:t>Controller</a:t>
            </a:r>
            <a:r>
              <a:rPr lang="zh-CN" altLang="en-US" dirty="0" smtClean="0"/>
              <a:t>， 会自动完成。</a:t>
            </a:r>
            <a:endParaRPr lang="en-US" altLang="zh-CN" dirty="0" smtClean="0"/>
          </a:p>
          <a:p>
            <a:pPr marL="685800" lvl="1">
              <a:buFont typeface="Arial" panose="020B0604020202020204" pitchFamily="34" charset="0"/>
              <a:buChar char="•"/>
            </a:pPr>
            <a:r>
              <a:rPr lang="zh-CN" altLang="en-US" dirty="0" smtClean="0"/>
              <a:t>对于外部</a:t>
            </a:r>
            <a:r>
              <a:rPr lang="en-US" altLang="zh-CN" dirty="0" smtClean="0"/>
              <a:t>Platform</a:t>
            </a:r>
            <a:r>
              <a:rPr lang="zh-CN" altLang="en-US" dirty="0" smtClean="0"/>
              <a:t> </a:t>
            </a:r>
            <a:r>
              <a:rPr lang="en-US" altLang="zh-CN" dirty="0" smtClean="0"/>
              <a:t>Services</a:t>
            </a:r>
            <a:r>
              <a:rPr lang="zh-CN" altLang="en-US" dirty="0" smtClean="0"/>
              <a:t> </a:t>
            </a:r>
            <a:r>
              <a:rPr lang="en-US" altLang="zh-CN" dirty="0" smtClean="0"/>
              <a:t>Controller</a:t>
            </a:r>
            <a:r>
              <a:rPr lang="zh-CN" altLang="en-US" dirty="0" smtClean="0"/>
              <a:t>， 则需要先部署</a:t>
            </a:r>
            <a:r>
              <a:rPr lang="en-US" altLang="zh-CN" dirty="0" smtClean="0"/>
              <a:t>Platform</a:t>
            </a:r>
            <a:r>
              <a:rPr lang="zh-CN" altLang="en-US" dirty="0" smtClean="0"/>
              <a:t> </a:t>
            </a:r>
            <a:r>
              <a:rPr lang="en-US" altLang="zh-CN" dirty="0" smtClean="0"/>
              <a:t>Service</a:t>
            </a:r>
            <a:r>
              <a:rPr lang="zh-CN" altLang="en-US" dirty="0" smtClean="0"/>
              <a:t> </a:t>
            </a:r>
            <a:r>
              <a:rPr lang="en-US" altLang="zh-CN" dirty="0" smtClean="0"/>
              <a:t>Controller</a:t>
            </a:r>
            <a:r>
              <a:rPr lang="zh-CN" altLang="en-US" dirty="0" smtClean="0"/>
              <a:t>。</a:t>
            </a:r>
            <a:endParaRPr lang="en-US" altLang="zh-CN" dirty="0"/>
          </a:p>
          <a:p>
            <a:pPr marL="342900" indent="-342900">
              <a:buFont typeface="Arial" pitchFamily="34" charset="0"/>
              <a:buChar char="•"/>
            </a:pPr>
            <a:r>
              <a:rPr lang="zh-CN" altLang="en-US" dirty="0"/>
              <a:t>验证是否已准备好网络设置的正确部署信息。</a:t>
            </a:r>
            <a:endParaRPr lang="en-US" altLang="zh-CN" dirty="0"/>
          </a:p>
          <a:p>
            <a:pPr marL="342900" indent="-342900">
              <a:buFont typeface="Arial" pitchFamily="34" charset="0"/>
              <a:buChar char="•"/>
            </a:pPr>
            <a:r>
              <a:rPr lang="zh-CN" altLang="en-US" dirty="0"/>
              <a:t>如果计划使用 </a:t>
            </a:r>
            <a:r>
              <a:rPr lang="en-US" altLang="zh-CN" dirty="0"/>
              <a:t>NTP </a:t>
            </a:r>
            <a:r>
              <a:rPr lang="zh-CN" altLang="en-US" dirty="0"/>
              <a:t>服务器进行时间同步，请确保 </a:t>
            </a:r>
            <a:r>
              <a:rPr lang="en-US" altLang="zh-CN" dirty="0"/>
              <a:t>NTP </a:t>
            </a:r>
            <a:r>
              <a:rPr lang="zh-CN" altLang="en-US" dirty="0"/>
              <a:t>服务器与 </a:t>
            </a:r>
            <a:r>
              <a:rPr lang="en-US" altLang="zh-CN" dirty="0" err="1"/>
              <a:t>ESXi</a:t>
            </a:r>
            <a:r>
              <a:rPr lang="en-US" altLang="zh-CN" dirty="0"/>
              <a:t> </a:t>
            </a:r>
            <a:r>
              <a:rPr lang="zh-CN" altLang="en-US" dirty="0"/>
              <a:t>主机之间的时间是同步的。 </a:t>
            </a:r>
            <a:endParaRPr lang="en-US" dirty="0"/>
          </a:p>
        </p:txBody>
      </p:sp>
      <p:sp>
        <p:nvSpPr>
          <p:cNvPr id="3" name="Title 2"/>
          <p:cNvSpPr>
            <a:spLocks noGrp="1"/>
          </p:cNvSpPr>
          <p:nvPr>
            <p:ph type="title"/>
          </p:nvPr>
        </p:nvSpPr>
        <p:spPr/>
        <p:txBody>
          <a:bodyPr/>
          <a:lstStyle/>
          <a:p>
            <a:r>
              <a:rPr lang="zh-CN" altLang="en-US" dirty="0" smtClean="0"/>
              <a:t>部署前</a:t>
            </a:r>
            <a:endParaRPr lang="en-US" dirty="0"/>
          </a:p>
        </p:txBody>
      </p:sp>
    </p:spTree>
    <p:extLst>
      <p:ext uri="{BB962C8B-B14F-4D97-AF65-F5344CB8AC3E}">
        <p14:creationId xmlns:p14="http://schemas.microsoft.com/office/powerpoint/2010/main" val="1621093442"/>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zh-CN" altLang="en-US" dirty="0" smtClean="0"/>
              <a:t>部</a:t>
            </a:r>
            <a:r>
              <a:rPr lang="zh-CN" altLang="en-US" dirty="0"/>
              <a:t>署或升级 </a:t>
            </a:r>
            <a:r>
              <a:rPr lang="en-US" dirty="0" err="1"/>
              <a:t>vCenter</a:t>
            </a:r>
            <a:r>
              <a:rPr lang="en-US" dirty="0"/>
              <a:t> Server </a:t>
            </a:r>
            <a:r>
              <a:rPr lang="en-US" dirty="0" smtClean="0"/>
              <a:t>Appliance</a:t>
            </a:r>
            <a:r>
              <a:rPr lang="zh-CN" altLang="en-US" dirty="0" smtClean="0"/>
              <a:t>前，</a:t>
            </a:r>
            <a:r>
              <a:rPr lang="zh-CN" altLang="en-US" dirty="0"/>
              <a:t>先安装客户端集成插件，</a:t>
            </a:r>
            <a:endParaRPr lang="en-US" dirty="0"/>
          </a:p>
        </p:txBody>
      </p:sp>
      <p:sp>
        <p:nvSpPr>
          <p:cNvPr id="3" name="Title 2"/>
          <p:cNvSpPr>
            <a:spLocks noGrp="1"/>
          </p:cNvSpPr>
          <p:nvPr>
            <p:ph type="title"/>
          </p:nvPr>
        </p:nvSpPr>
        <p:spPr/>
        <p:txBody>
          <a:bodyPr/>
          <a:lstStyle/>
          <a:p>
            <a:r>
              <a:rPr lang="zh-CN" altLang="en-US" dirty="0" smtClean="0"/>
              <a:t>部署</a:t>
            </a:r>
            <a:r>
              <a:rPr lang="en-US" altLang="zh-CN" dirty="0" err="1" smtClean="0"/>
              <a:t>vCenter</a:t>
            </a:r>
            <a:r>
              <a:rPr lang="zh-CN" altLang="en-US" dirty="0" smtClean="0"/>
              <a:t> </a:t>
            </a:r>
            <a:r>
              <a:rPr lang="en-US" altLang="zh-CN" dirty="0" smtClean="0"/>
              <a:t>Server</a:t>
            </a:r>
            <a:r>
              <a:rPr lang="zh-CN" altLang="en-US" dirty="0" smtClean="0"/>
              <a:t> </a:t>
            </a:r>
            <a:r>
              <a:rPr lang="en-US" altLang="zh-CN" dirty="0" smtClean="0"/>
              <a:t>Appliance</a:t>
            </a:r>
            <a:endParaRPr lang="en-US" dirty="0"/>
          </a:p>
        </p:txBody>
      </p:sp>
      <p:pic>
        <p:nvPicPr>
          <p:cNvPr id="4" name="Picture 3"/>
          <p:cNvPicPr/>
          <p:nvPr/>
        </p:nvPicPr>
        <p:blipFill>
          <a:blip r:embed="rId2"/>
          <a:stretch>
            <a:fillRect/>
          </a:stretch>
        </p:blipFill>
        <p:spPr>
          <a:xfrm>
            <a:off x="485775" y="1657350"/>
            <a:ext cx="6523355" cy="2209800"/>
          </a:xfrm>
          <a:prstGeom prst="rect">
            <a:avLst/>
          </a:prstGeom>
          <a:ln>
            <a:solidFill>
              <a:schemeClr val="tx1"/>
            </a:solidFill>
          </a:ln>
        </p:spPr>
      </p:pic>
    </p:spTree>
    <p:extLst>
      <p:ext uri="{BB962C8B-B14F-4D97-AF65-F5344CB8AC3E}">
        <p14:creationId xmlns:p14="http://schemas.microsoft.com/office/powerpoint/2010/main" val="96558041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pPr marL="0" lvl="1">
              <a:buNone/>
            </a:pPr>
            <a:r>
              <a:rPr lang="en-US" altLang="zh-CN" b="1" dirty="0" err="1">
                <a:latin typeface="Arial"/>
                <a:ea typeface="DFHeiW5-GB"/>
                <a:cs typeface="SimSun"/>
              </a:rPr>
              <a:t>vCenter</a:t>
            </a:r>
            <a:r>
              <a:rPr lang="zh-CN" altLang="en-US" b="1" dirty="0">
                <a:latin typeface="Arial"/>
                <a:ea typeface="DFHeiW5-GB"/>
                <a:cs typeface="SimSun"/>
              </a:rPr>
              <a:t> </a:t>
            </a:r>
            <a:r>
              <a:rPr lang="en-US" altLang="zh-CN" b="1" dirty="0">
                <a:latin typeface="Arial"/>
                <a:ea typeface="DFHeiW5-GB"/>
                <a:cs typeface="SimSun"/>
              </a:rPr>
              <a:t>Server</a:t>
            </a:r>
            <a:r>
              <a:rPr lang="zh-CN" altLang="en-US" b="1" dirty="0">
                <a:latin typeface="Arial"/>
                <a:ea typeface="DFHeiW5-GB"/>
                <a:cs typeface="SimSun"/>
              </a:rPr>
              <a:t> </a:t>
            </a:r>
            <a:r>
              <a:rPr lang="en-US" altLang="zh-CN" b="1" dirty="0">
                <a:latin typeface="Arial"/>
                <a:ea typeface="DFHeiW5-GB"/>
                <a:cs typeface="SimSun"/>
              </a:rPr>
              <a:t>Appliance</a:t>
            </a:r>
            <a:r>
              <a:rPr lang="zh-CN" altLang="en-US" b="1" dirty="0">
                <a:latin typeface="Arial"/>
                <a:ea typeface="DFHeiW5-GB"/>
                <a:cs typeface="SimSun"/>
              </a:rPr>
              <a:t> </a:t>
            </a:r>
            <a:r>
              <a:rPr lang="en-US" altLang="zh-CN" b="1" dirty="0">
                <a:latin typeface="Arial"/>
                <a:ea typeface="DFHeiW5-GB"/>
                <a:cs typeface="SimSun"/>
              </a:rPr>
              <a:t>6</a:t>
            </a:r>
            <a:r>
              <a:rPr lang="zh-CN" altLang="en-US" b="1" dirty="0">
                <a:latin typeface="Arial"/>
                <a:ea typeface="DFHeiW5-GB"/>
                <a:cs typeface="SimSun"/>
              </a:rPr>
              <a:t>打包成</a:t>
            </a:r>
            <a:r>
              <a:rPr lang="en-US" altLang="zh-CN" b="1" dirty="0">
                <a:latin typeface="Arial"/>
                <a:ea typeface="DFHeiW5-GB"/>
                <a:cs typeface="SimSun"/>
              </a:rPr>
              <a:t>ISO</a:t>
            </a:r>
            <a:r>
              <a:rPr lang="zh-CN" altLang="en-US" b="1" dirty="0">
                <a:latin typeface="Arial"/>
                <a:ea typeface="DFHeiW5-GB"/>
                <a:cs typeface="SimSun"/>
              </a:rPr>
              <a:t>文件</a:t>
            </a:r>
            <a:r>
              <a:rPr lang="zh-CN" altLang="en-US" b="1" dirty="0" smtClean="0">
                <a:latin typeface="Arial"/>
                <a:ea typeface="DFHeiW5-GB"/>
                <a:cs typeface="SimSun"/>
              </a:rPr>
              <a:t>：</a:t>
            </a:r>
            <a:endParaRPr lang="en-US" dirty="0" smtClean="0"/>
          </a:p>
          <a:p>
            <a:pPr lvl="2"/>
            <a:r>
              <a:rPr lang="en-US" dirty="0" err="1" smtClean="0"/>
              <a:t>vCenter</a:t>
            </a:r>
            <a:r>
              <a:rPr lang="en-US" dirty="0" smtClean="0"/>
              <a:t> </a:t>
            </a:r>
            <a:r>
              <a:rPr lang="en-US" dirty="0"/>
              <a:t>Server Appliance 6 </a:t>
            </a:r>
            <a:r>
              <a:rPr lang="zh-CN" altLang="en-US" dirty="0" smtClean="0"/>
              <a:t>数据文件</a:t>
            </a:r>
            <a:r>
              <a:rPr lang="en-US" dirty="0" smtClean="0"/>
              <a:t>(</a:t>
            </a:r>
            <a:r>
              <a:rPr lang="en-US" dirty="0" err="1" smtClean="0">
                <a:latin typeface="Courier New" panose="02070309020205020404" pitchFamily="49" charset="0"/>
                <a:cs typeface="Courier New" panose="02070309020205020404" pitchFamily="49" charset="0"/>
              </a:rPr>
              <a:t>vcsa</a:t>
            </a:r>
            <a:r>
              <a:rPr lang="en-US" dirty="0" smtClean="0"/>
              <a:t> </a:t>
            </a:r>
            <a:r>
              <a:rPr lang="zh-CN" altLang="en-US" dirty="0" smtClean="0"/>
              <a:t>文件夹</a:t>
            </a:r>
            <a:r>
              <a:rPr lang="en-US" dirty="0" smtClean="0"/>
              <a:t>)</a:t>
            </a:r>
            <a:endParaRPr lang="en-US" dirty="0"/>
          </a:p>
          <a:p>
            <a:pPr lvl="2"/>
            <a:r>
              <a:rPr lang="zh-CN" altLang="en-US" dirty="0" smtClean="0"/>
              <a:t>用于</a:t>
            </a:r>
            <a:r>
              <a:rPr lang="en-US" dirty="0" smtClean="0"/>
              <a:t> </a:t>
            </a:r>
            <a:r>
              <a:rPr lang="en-US" dirty="0"/>
              <a:t>Windows, Mac</a:t>
            </a:r>
            <a:r>
              <a:rPr lang="en-US" dirty="0" smtClean="0"/>
              <a:t>,</a:t>
            </a:r>
            <a:r>
              <a:rPr lang="zh-CN" altLang="en-US" dirty="0" smtClean="0"/>
              <a:t> 和</a:t>
            </a:r>
            <a:r>
              <a:rPr lang="en-US" dirty="0" smtClean="0"/>
              <a:t>Linux</a:t>
            </a:r>
            <a:r>
              <a:rPr lang="zh-CN" altLang="en-US" dirty="0" smtClean="0"/>
              <a:t>的</a:t>
            </a:r>
            <a:r>
              <a:rPr lang="en-US" dirty="0" smtClean="0"/>
              <a:t>Client </a:t>
            </a:r>
            <a:r>
              <a:rPr lang="en-US" dirty="0"/>
              <a:t>Integration Plug-In 6 </a:t>
            </a:r>
          </a:p>
          <a:p>
            <a:pPr lvl="2"/>
            <a:r>
              <a:rPr lang="en-US" dirty="0" err="1"/>
              <a:t>vCenter</a:t>
            </a:r>
            <a:r>
              <a:rPr lang="en-US" dirty="0"/>
              <a:t> Server Appliance command-line </a:t>
            </a:r>
            <a:r>
              <a:rPr lang="zh-CN" altLang="en-US" dirty="0" smtClean="0"/>
              <a:t>安装器</a:t>
            </a:r>
            <a:endParaRPr lang="en-US" altLang="zh-CN" dirty="0" smtClean="0"/>
          </a:p>
          <a:p>
            <a:pPr lvl="2"/>
            <a:r>
              <a:rPr lang="en-US" dirty="0" err="1" smtClean="0"/>
              <a:t>vCenter</a:t>
            </a:r>
            <a:r>
              <a:rPr lang="en-US" dirty="0" smtClean="0"/>
              <a:t> </a:t>
            </a:r>
            <a:r>
              <a:rPr lang="en-US" dirty="0"/>
              <a:t>Server Appliance UI deployment Web page </a:t>
            </a:r>
            <a:br>
              <a:rPr lang="en-US" dirty="0"/>
            </a:br>
            <a:r>
              <a:rPr lang="en-US" dirty="0"/>
              <a:t>(</a:t>
            </a:r>
            <a:r>
              <a:rPr lang="en-US" dirty="0">
                <a:latin typeface="Courier New" panose="02070309020205020404" pitchFamily="49" charset="0"/>
                <a:cs typeface="Courier New" panose="02070309020205020404" pitchFamily="49" charset="0"/>
              </a:rPr>
              <a:t>index.html</a:t>
            </a:r>
            <a:r>
              <a:rPr lang="en-US" dirty="0" smtClean="0"/>
              <a:t>)</a:t>
            </a:r>
            <a:endParaRPr lang="en-US" dirty="0"/>
          </a:p>
        </p:txBody>
      </p:sp>
      <p:sp>
        <p:nvSpPr>
          <p:cNvPr id="3" name="Title 2"/>
          <p:cNvSpPr>
            <a:spLocks noGrp="1"/>
          </p:cNvSpPr>
          <p:nvPr>
            <p:ph type="title"/>
          </p:nvPr>
        </p:nvSpPr>
        <p:spPr/>
        <p:txBody>
          <a:bodyPr>
            <a:normAutofit/>
          </a:bodyPr>
          <a:lstStyle/>
          <a:p>
            <a:r>
              <a:rPr lang="zh-CN" altLang="en-US" dirty="0" smtClean="0"/>
              <a:t>部署所需文件</a:t>
            </a:r>
            <a:endParaRPr lang="en-US" dirty="0"/>
          </a:p>
        </p:txBody>
      </p:sp>
      <p:pic>
        <p:nvPicPr>
          <p:cNvPr id="4" name="Picture 3"/>
          <p:cNvPicPr>
            <a:picLocks noChangeAspect="1"/>
          </p:cNvPicPr>
          <p:nvPr/>
        </p:nvPicPr>
        <p:blipFill>
          <a:blip r:embed="rId2"/>
          <a:stretch>
            <a:fillRect/>
          </a:stretch>
        </p:blipFill>
        <p:spPr>
          <a:xfrm>
            <a:off x="742372" y="2914672"/>
            <a:ext cx="7408004" cy="2614590"/>
          </a:xfrm>
          <a:prstGeom prst="rect">
            <a:avLst/>
          </a:prstGeom>
          <a:ln>
            <a:solidFill>
              <a:schemeClr val="tx1"/>
            </a:solidFill>
          </a:ln>
        </p:spPr>
      </p:pic>
    </p:spTree>
    <p:extLst>
      <p:ext uri="{BB962C8B-B14F-4D97-AF65-F5344CB8AC3E}">
        <p14:creationId xmlns:p14="http://schemas.microsoft.com/office/powerpoint/2010/main" val="2362247530"/>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zh-CN" altLang="en-US" dirty="0"/>
              <a:t>在软件安装程序目录中，双击 </a:t>
            </a:r>
            <a:r>
              <a:rPr lang="en-US" altLang="zh-CN" dirty="0"/>
              <a:t>vcsa-setup.html</a:t>
            </a:r>
            <a:r>
              <a:rPr lang="zh-CN" altLang="en-US" dirty="0" smtClean="0"/>
              <a:t>。</a:t>
            </a:r>
            <a:endParaRPr lang="en-US" altLang="zh-CN" dirty="0" smtClean="0"/>
          </a:p>
          <a:p>
            <a:r>
              <a:rPr lang="zh-CN" altLang="en-US" dirty="0" smtClean="0"/>
              <a:t>浏</a:t>
            </a:r>
            <a:r>
              <a:rPr lang="zh-CN" altLang="en-US" dirty="0"/>
              <a:t>览器</a:t>
            </a:r>
            <a:r>
              <a:rPr lang="zh-CN" altLang="en-US" dirty="0" smtClean="0"/>
              <a:t>检测</a:t>
            </a:r>
            <a:r>
              <a:rPr lang="zh-CN" altLang="en-US" dirty="0"/>
              <a:t>客户端集成插件，并在出现提示时允许插件在浏览器上运行</a:t>
            </a:r>
            <a:r>
              <a:rPr lang="zh-CN" altLang="en-US" dirty="0" smtClean="0"/>
              <a:t>。</a:t>
            </a:r>
            <a:endParaRPr lang="en-US" altLang="zh-CN" dirty="0" smtClean="0"/>
          </a:p>
          <a:p>
            <a:endParaRPr lang="en-US" dirty="0"/>
          </a:p>
        </p:txBody>
      </p:sp>
      <p:sp>
        <p:nvSpPr>
          <p:cNvPr id="3" name="Title 2"/>
          <p:cNvSpPr>
            <a:spLocks noGrp="1"/>
          </p:cNvSpPr>
          <p:nvPr>
            <p:ph type="title"/>
          </p:nvPr>
        </p:nvSpPr>
        <p:spPr/>
        <p:txBody>
          <a:bodyPr>
            <a:normAutofit/>
          </a:bodyPr>
          <a:lstStyle/>
          <a:p>
            <a:r>
              <a:rPr lang="zh-CN" altLang="en-US" dirty="0" smtClean="0"/>
              <a:t>启动部署</a:t>
            </a:r>
            <a:r>
              <a:rPr lang="en-US" altLang="zh-CN" dirty="0" err="1" smtClean="0"/>
              <a:t>vCenter</a:t>
            </a:r>
            <a:r>
              <a:rPr lang="zh-CN" altLang="en-US" dirty="0" smtClean="0"/>
              <a:t> </a:t>
            </a:r>
            <a:r>
              <a:rPr lang="en-US" altLang="zh-CN" dirty="0" smtClean="0"/>
              <a:t>Server</a:t>
            </a:r>
            <a:r>
              <a:rPr lang="zh-CN" altLang="en-US" dirty="0" smtClean="0"/>
              <a:t> </a:t>
            </a:r>
            <a:r>
              <a:rPr lang="en-US" altLang="zh-CN" dirty="0" smtClean="0"/>
              <a:t>Appliance</a:t>
            </a:r>
            <a:endParaRPr lang="en-US" dirty="0"/>
          </a:p>
        </p:txBody>
      </p:sp>
      <p:pic>
        <p:nvPicPr>
          <p:cNvPr id="4" name="Picture 3"/>
          <p:cNvPicPr>
            <a:picLocks noChangeAspect="1"/>
          </p:cNvPicPr>
          <p:nvPr/>
        </p:nvPicPr>
        <p:blipFill rotWithShape="1">
          <a:blip r:embed="rId2"/>
          <a:srcRect b="12770"/>
          <a:stretch/>
        </p:blipFill>
        <p:spPr>
          <a:xfrm>
            <a:off x="361950" y="1803932"/>
            <a:ext cx="6395778" cy="4025368"/>
          </a:xfrm>
          <a:prstGeom prst="rect">
            <a:avLst/>
          </a:prstGeom>
        </p:spPr>
      </p:pic>
    </p:spTree>
    <p:extLst>
      <p:ext uri="{BB962C8B-B14F-4D97-AF65-F5344CB8AC3E}">
        <p14:creationId xmlns:p14="http://schemas.microsoft.com/office/powerpoint/2010/main" val="2960553351"/>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endParaRPr lang="en-US" dirty="0"/>
          </a:p>
        </p:txBody>
      </p:sp>
      <p:sp>
        <p:nvSpPr>
          <p:cNvPr id="3" name="Title 2"/>
          <p:cNvSpPr>
            <a:spLocks noGrp="1"/>
          </p:cNvSpPr>
          <p:nvPr>
            <p:ph type="title"/>
          </p:nvPr>
        </p:nvSpPr>
        <p:spPr/>
        <p:txBody>
          <a:bodyPr/>
          <a:lstStyle/>
          <a:p>
            <a:r>
              <a:rPr lang="zh-CN" altLang="en-US" dirty="0"/>
              <a:t>连接到要部署 </a:t>
            </a:r>
            <a:r>
              <a:rPr lang="en-US" dirty="0" err="1"/>
              <a:t>vCenter</a:t>
            </a:r>
            <a:r>
              <a:rPr lang="en-US" dirty="0"/>
              <a:t> Server Appliance </a:t>
            </a:r>
            <a:r>
              <a:rPr lang="zh-CN" altLang="en-US" dirty="0"/>
              <a:t>设备的目标服务器</a:t>
            </a:r>
            <a:endParaRPr lang="en-US" dirty="0"/>
          </a:p>
        </p:txBody>
      </p:sp>
      <p:pic>
        <p:nvPicPr>
          <p:cNvPr id="4" name="Picture 3"/>
          <p:cNvPicPr>
            <a:picLocks noChangeAspect="1"/>
          </p:cNvPicPr>
          <p:nvPr/>
        </p:nvPicPr>
        <p:blipFill>
          <a:blip r:embed="rId2"/>
          <a:stretch>
            <a:fillRect/>
          </a:stretch>
        </p:blipFill>
        <p:spPr>
          <a:xfrm>
            <a:off x="433387" y="1181237"/>
            <a:ext cx="6629400" cy="4262300"/>
          </a:xfrm>
          <a:prstGeom prst="rect">
            <a:avLst/>
          </a:prstGeom>
          <a:ln>
            <a:solidFill>
              <a:schemeClr val="tx1"/>
            </a:solidFill>
          </a:ln>
        </p:spPr>
      </p:pic>
    </p:spTree>
    <p:extLst>
      <p:ext uri="{BB962C8B-B14F-4D97-AF65-F5344CB8AC3E}">
        <p14:creationId xmlns:p14="http://schemas.microsoft.com/office/powerpoint/2010/main" val="1673426708"/>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endParaRPr lang="en-US" dirty="0"/>
          </a:p>
        </p:txBody>
      </p:sp>
      <p:sp>
        <p:nvSpPr>
          <p:cNvPr id="3" name="Title 2"/>
          <p:cNvSpPr>
            <a:spLocks noGrp="1"/>
          </p:cNvSpPr>
          <p:nvPr>
            <p:ph type="title"/>
          </p:nvPr>
        </p:nvSpPr>
        <p:spPr/>
        <p:txBody>
          <a:bodyPr/>
          <a:lstStyle/>
          <a:p>
            <a:r>
              <a:rPr lang="zh-CN" altLang="en-US" dirty="0"/>
              <a:t>设置</a:t>
            </a:r>
            <a:r>
              <a:rPr lang="zh-CN" altLang="en-US" dirty="0" smtClean="0"/>
              <a:t> </a:t>
            </a:r>
            <a:r>
              <a:rPr lang="en-US" dirty="0" err="1"/>
              <a:t>vCenter</a:t>
            </a:r>
            <a:r>
              <a:rPr lang="en-US" dirty="0"/>
              <a:t> Server </a:t>
            </a:r>
            <a:r>
              <a:rPr lang="en-US" dirty="0" smtClean="0"/>
              <a:t>Appliance</a:t>
            </a:r>
            <a:endParaRPr lang="en-US" dirty="0"/>
          </a:p>
        </p:txBody>
      </p:sp>
      <p:pic>
        <p:nvPicPr>
          <p:cNvPr id="4" name="Picture 3"/>
          <p:cNvPicPr/>
          <p:nvPr/>
        </p:nvPicPr>
        <p:blipFill>
          <a:blip r:embed="rId2"/>
          <a:stretch>
            <a:fillRect/>
          </a:stretch>
        </p:blipFill>
        <p:spPr>
          <a:xfrm>
            <a:off x="444436" y="1190625"/>
            <a:ext cx="6791325" cy="4334256"/>
          </a:xfrm>
          <a:prstGeom prst="rect">
            <a:avLst/>
          </a:prstGeom>
          <a:ln>
            <a:solidFill>
              <a:schemeClr val="tx1"/>
            </a:solidFill>
          </a:ln>
        </p:spPr>
      </p:pic>
    </p:spTree>
    <p:extLst>
      <p:ext uri="{BB962C8B-B14F-4D97-AF65-F5344CB8AC3E}">
        <p14:creationId xmlns:p14="http://schemas.microsoft.com/office/powerpoint/2010/main" val="2424657464"/>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endParaRPr lang="en-US" dirty="0"/>
          </a:p>
        </p:txBody>
      </p:sp>
      <p:sp>
        <p:nvSpPr>
          <p:cNvPr id="3" name="Title 2"/>
          <p:cNvSpPr>
            <a:spLocks noGrp="1"/>
          </p:cNvSpPr>
          <p:nvPr>
            <p:ph type="title"/>
          </p:nvPr>
        </p:nvSpPr>
        <p:spPr/>
        <p:txBody>
          <a:bodyPr>
            <a:normAutofit/>
          </a:bodyPr>
          <a:lstStyle/>
          <a:p>
            <a:r>
              <a:rPr lang="zh-CN" altLang="en-US" dirty="0" smtClean="0"/>
              <a:t>选择部署类型</a:t>
            </a:r>
            <a:endParaRPr lang="en-US" dirty="0"/>
          </a:p>
        </p:txBody>
      </p:sp>
      <p:pic>
        <p:nvPicPr>
          <p:cNvPr id="4" name="Picture 3"/>
          <p:cNvPicPr>
            <a:picLocks noChangeAspect="1"/>
          </p:cNvPicPr>
          <p:nvPr/>
        </p:nvPicPr>
        <p:blipFill>
          <a:blip r:embed="rId2"/>
          <a:stretch>
            <a:fillRect/>
          </a:stretch>
        </p:blipFill>
        <p:spPr>
          <a:xfrm>
            <a:off x="581323" y="1086889"/>
            <a:ext cx="7050952" cy="4509048"/>
          </a:xfrm>
          <a:prstGeom prst="rect">
            <a:avLst/>
          </a:prstGeom>
          <a:ln>
            <a:solidFill>
              <a:schemeClr val="tx1"/>
            </a:solidFill>
          </a:ln>
        </p:spPr>
      </p:pic>
    </p:spTree>
    <p:extLst>
      <p:ext uri="{BB962C8B-B14F-4D97-AF65-F5344CB8AC3E}">
        <p14:creationId xmlns:p14="http://schemas.microsoft.com/office/powerpoint/2010/main" val="3686638894"/>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endParaRPr lang="en-US" dirty="0"/>
          </a:p>
        </p:txBody>
      </p:sp>
      <p:sp>
        <p:nvSpPr>
          <p:cNvPr id="3" name="Title 2"/>
          <p:cNvSpPr>
            <a:spLocks noGrp="1"/>
          </p:cNvSpPr>
          <p:nvPr>
            <p:ph type="title"/>
          </p:nvPr>
        </p:nvSpPr>
        <p:spPr/>
        <p:txBody>
          <a:bodyPr>
            <a:normAutofit/>
          </a:bodyPr>
          <a:lstStyle/>
          <a:p>
            <a:r>
              <a:rPr lang="zh-CN" altLang="en-US" dirty="0" smtClean="0"/>
              <a:t>配置</a:t>
            </a:r>
            <a:r>
              <a:rPr lang="en-US" altLang="zh-CN" dirty="0" smtClean="0"/>
              <a:t>Single</a:t>
            </a:r>
            <a:r>
              <a:rPr lang="zh-CN" altLang="en-US" dirty="0" smtClean="0"/>
              <a:t> </a:t>
            </a:r>
            <a:r>
              <a:rPr lang="en-US" altLang="zh-CN" dirty="0" smtClean="0"/>
              <a:t>Sign</a:t>
            </a:r>
            <a:r>
              <a:rPr lang="zh-CN" altLang="en-US" dirty="0" smtClean="0"/>
              <a:t> </a:t>
            </a:r>
            <a:r>
              <a:rPr lang="en-US" altLang="zh-CN" dirty="0" smtClean="0"/>
              <a:t>On</a:t>
            </a:r>
            <a:endParaRPr lang="en-US" dirty="0"/>
          </a:p>
        </p:txBody>
      </p:sp>
      <p:pic>
        <p:nvPicPr>
          <p:cNvPr id="4" name="Picture 3"/>
          <p:cNvPicPr/>
          <p:nvPr/>
        </p:nvPicPr>
        <p:blipFill>
          <a:blip r:embed="rId2"/>
          <a:stretch>
            <a:fillRect/>
          </a:stretch>
        </p:blipFill>
        <p:spPr>
          <a:xfrm>
            <a:off x="523875" y="1190625"/>
            <a:ext cx="6932240" cy="4448000"/>
          </a:xfrm>
          <a:prstGeom prst="rect">
            <a:avLst/>
          </a:prstGeom>
          <a:ln>
            <a:solidFill>
              <a:schemeClr val="tx1"/>
            </a:solidFill>
          </a:ln>
        </p:spPr>
      </p:pic>
    </p:spTree>
    <p:extLst>
      <p:ext uri="{BB962C8B-B14F-4D97-AF65-F5344CB8AC3E}">
        <p14:creationId xmlns:p14="http://schemas.microsoft.com/office/powerpoint/2010/main" val="2298141589"/>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zh-CN" altLang="en-US" dirty="0" smtClean="0"/>
              <a:t>打开浏览器，输入</a:t>
            </a:r>
            <a:endParaRPr lang="en-US" altLang="zh-CN" dirty="0" smtClean="0"/>
          </a:p>
          <a:p>
            <a:r>
              <a:rPr lang="en-US" dirty="0"/>
              <a:t>https://</a:t>
            </a:r>
            <a:r>
              <a:rPr lang="en-US" i="1" dirty="0"/>
              <a:t>appliance_IP_address_or_FQDN</a:t>
            </a:r>
            <a:r>
              <a:rPr lang="en-US" dirty="0"/>
              <a:t>/vsphere-client</a:t>
            </a:r>
          </a:p>
        </p:txBody>
      </p:sp>
      <p:sp>
        <p:nvSpPr>
          <p:cNvPr id="3" name="Title 2"/>
          <p:cNvSpPr>
            <a:spLocks noGrp="1"/>
          </p:cNvSpPr>
          <p:nvPr>
            <p:ph type="title"/>
          </p:nvPr>
        </p:nvSpPr>
        <p:spPr/>
        <p:txBody>
          <a:bodyPr>
            <a:normAutofit/>
          </a:bodyPr>
          <a:lstStyle/>
          <a:p>
            <a:r>
              <a:rPr lang="zh-CN" altLang="en-US" dirty="0" smtClean="0"/>
              <a:t>通过</a:t>
            </a:r>
            <a:r>
              <a:rPr lang="en-US" altLang="zh-CN" dirty="0" smtClean="0"/>
              <a:t>Web</a:t>
            </a:r>
            <a:r>
              <a:rPr lang="zh-CN" altLang="en-US" dirty="0" smtClean="0"/>
              <a:t> </a:t>
            </a:r>
            <a:r>
              <a:rPr lang="en-US" altLang="zh-CN" dirty="0" smtClean="0"/>
              <a:t>Client</a:t>
            </a:r>
            <a:r>
              <a:rPr lang="zh-CN" altLang="en-US" dirty="0" smtClean="0"/>
              <a:t>登陆</a:t>
            </a:r>
            <a:r>
              <a:rPr lang="en-US" altLang="zh-CN" dirty="0" err="1" smtClean="0"/>
              <a:t>vCenter</a:t>
            </a:r>
            <a:r>
              <a:rPr lang="zh-CN" altLang="en-US" dirty="0" smtClean="0"/>
              <a:t> </a:t>
            </a:r>
            <a:r>
              <a:rPr lang="en-US" altLang="zh-CN" dirty="0" smtClean="0"/>
              <a:t>Server</a:t>
            </a:r>
            <a:r>
              <a:rPr lang="zh-CN" altLang="en-US" dirty="0" smtClean="0"/>
              <a:t> </a:t>
            </a:r>
            <a:r>
              <a:rPr lang="en-US" altLang="zh-CN" dirty="0" smtClean="0"/>
              <a:t>Appliance</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637" y="1852591"/>
            <a:ext cx="5486400" cy="3752871"/>
          </a:xfrm>
          <a:prstGeom prst="rect">
            <a:avLst/>
          </a:prstGeom>
        </p:spPr>
      </p:pic>
    </p:spTree>
    <p:extLst>
      <p:ext uri="{BB962C8B-B14F-4D97-AF65-F5344CB8AC3E}">
        <p14:creationId xmlns:p14="http://schemas.microsoft.com/office/powerpoint/2010/main" val="1512365305"/>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pPr marL="0" lvl="1" indent="0">
              <a:lnSpc>
                <a:spcPts val="2400"/>
              </a:lnSpc>
              <a:spcBef>
                <a:spcPts val="1000"/>
              </a:spcBef>
              <a:buSzTx/>
              <a:buNone/>
            </a:pPr>
            <a:r>
              <a:rPr lang="zh-CN" altLang="en-US" dirty="0">
                <a:latin typeface="Arial"/>
                <a:ea typeface="DFHeiW5-GB"/>
                <a:cs typeface="SimSun"/>
                <a:sym typeface="Arial"/>
              </a:rPr>
              <a:t>安</a:t>
            </a:r>
            <a:r>
              <a:rPr lang="zh-CN" altLang="en-US" dirty="0" smtClean="0">
                <a:latin typeface="Arial"/>
                <a:ea typeface="DFHeiW5-GB"/>
                <a:cs typeface="SimSun"/>
                <a:sym typeface="Arial"/>
              </a:rPr>
              <a:t>装</a:t>
            </a:r>
            <a:r>
              <a:rPr lang="en-US" altLang="zh-CN" dirty="0" err="1" smtClean="0">
                <a:latin typeface="Arial"/>
                <a:ea typeface="DFHeiW5-GB"/>
                <a:cs typeface="SimSun"/>
                <a:sym typeface="Arial"/>
              </a:rPr>
              <a:t>vCenter</a:t>
            </a:r>
            <a:r>
              <a:rPr lang="zh-CN" altLang="en-US" dirty="0" smtClean="0">
                <a:latin typeface="Arial"/>
                <a:ea typeface="DFHeiW5-GB"/>
                <a:cs typeface="SimSun"/>
                <a:sym typeface="Arial"/>
              </a:rPr>
              <a:t> </a:t>
            </a:r>
            <a:r>
              <a:rPr lang="en-US" altLang="zh-CN" dirty="0" smtClean="0">
                <a:latin typeface="Arial"/>
                <a:ea typeface="DFHeiW5-GB"/>
                <a:cs typeface="SimSun"/>
                <a:sym typeface="Arial"/>
              </a:rPr>
              <a:t>Server Appliance </a:t>
            </a:r>
            <a:r>
              <a:rPr lang="zh-CN" altLang="en-US" dirty="0" smtClean="0">
                <a:latin typeface="Arial"/>
                <a:ea typeface="DFHeiW5-GB"/>
                <a:cs typeface="SimSun"/>
                <a:sym typeface="Arial"/>
              </a:rPr>
              <a:t>许</a:t>
            </a:r>
            <a:r>
              <a:rPr lang="zh-CN" altLang="en-US" dirty="0">
                <a:latin typeface="Arial"/>
                <a:ea typeface="DFHeiW5-GB"/>
                <a:cs typeface="SimSun"/>
                <a:sym typeface="Arial"/>
              </a:rPr>
              <a:t>可证密</a:t>
            </a:r>
            <a:r>
              <a:rPr lang="zh-CN" altLang="en-US" dirty="0" smtClean="0">
                <a:latin typeface="Arial"/>
                <a:ea typeface="DFHeiW5-GB"/>
                <a:cs typeface="SimSun"/>
                <a:sym typeface="Arial"/>
              </a:rPr>
              <a:t>钥</a:t>
            </a:r>
            <a:endParaRPr lang="zh-CN" altLang="en-US" dirty="0">
              <a:latin typeface="Arial"/>
              <a:ea typeface="DFHeiW5-GB"/>
              <a:cs typeface="SimSun"/>
              <a:sym typeface="Arial"/>
            </a:endParaRPr>
          </a:p>
        </p:txBody>
      </p:sp>
      <p:sp>
        <p:nvSpPr>
          <p:cNvPr id="3" name="Title 2"/>
          <p:cNvSpPr>
            <a:spLocks noGrp="1"/>
          </p:cNvSpPr>
          <p:nvPr>
            <p:ph type="title"/>
          </p:nvPr>
        </p:nvSpPr>
        <p:spPr/>
        <p:txBody>
          <a:bodyPr>
            <a:normAutofit/>
          </a:bodyPr>
          <a:lstStyle/>
          <a:p>
            <a:r>
              <a:rPr lang="zh-CN" altLang="en-US" dirty="0"/>
              <a:t>安</a:t>
            </a:r>
            <a:r>
              <a:rPr lang="zh-CN" altLang="en-US" dirty="0" smtClean="0"/>
              <a:t>装许可证</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4325" y="1443842"/>
            <a:ext cx="8477794" cy="4263435"/>
          </a:xfrm>
          <a:prstGeom prst="rect">
            <a:avLst/>
          </a:prstGeom>
        </p:spPr>
      </p:pic>
    </p:spTree>
    <p:extLst>
      <p:ext uri="{BB962C8B-B14F-4D97-AF65-F5344CB8AC3E}">
        <p14:creationId xmlns:p14="http://schemas.microsoft.com/office/powerpoint/2010/main" val="2539458704"/>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20"/>
          <p:cNvSpPr>
            <a:spLocks noGrp="1" noChangeArrowheads="1"/>
          </p:cNvSpPr>
          <p:nvPr>
            <p:ph type="body" sz="quarter" idx="13"/>
          </p:nvPr>
        </p:nvSpPr>
        <p:spPr/>
        <p:txBody>
          <a:bodyPr/>
          <a:lstStyle/>
          <a:p>
            <a:r>
              <a:rPr lang="zh-CN" altLang="en-US" smtClean="0">
                <a:latin typeface="Arial"/>
                <a:ea typeface="DFHeiW5-GB"/>
                <a:cs typeface="SimSun"/>
                <a:sym typeface="Arial"/>
              </a:rPr>
              <a:t>利用 </a:t>
            </a:r>
            <a:r>
              <a:rPr lang="en-US" altLang="zh-CN" smtClean="0">
                <a:latin typeface="Arial"/>
                <a:ea typeface="DFHeiW5-GB"/>
                <a:cs typeface="SimSun"/>
                <a:sym typeface="Arial"/>
              </a:rPr>
              <a:t>VMware® vCenter Server™</a:t>
            </a:r>
            <a:r>
              <a:rPr lang="zh-CN" altLang="en-US" smtClean="0">
                <a:latin typeface="Arial"/>
                <a:ea typeface="DFHeiW5-GB"/>
                <a:cs typeface="SimSun"/>
                <a:sym typeface="Arial"/>
              </a:rPr>
              <a:t>，您可以集中管理多个 </a:t>
            </a:r>
            <a:r>
              <a:rPr lang="en-US" altLang="zh-CN" smtClean="0">
                <a:latin typeface="Arial"/>
                <a:ea typeface="DFHeiW5-GB"/>
                <a:cs typeface="SimSun"/>
                <a:sym typeface="Arial"/>
              </a:rPr>
              <a:t>VMware ESXi™ </a:t>
            </a:r>
            <a:r>
              <a:rPr lang="zh-CN" altLang="en-US" smtClean="0">
                <a:latin typeface="Arial"/>
                <a:ea typeface="DFHeiW5-GB"/>
                <a:cs typeface="SimSun"/>
                <a:sym typeface="Arial"/>
              </a:rPr>
              <a:t>主机及其虚拟机。安装、配置和管理 </a:t>
            </a:r>
            <a:r>
              <a:rPr lang="en-US" altLang="zh-CN" smtClean="0">
                <a:latin typeface="Arial"/>
                <a:ea typeface="DFHeiW5-GB"/>
                <a:cs typeface="SimSun"/>
                <a:sym typeface="Arial"/>
              </a:rPr>
              <a:t>vCenter Server </a:t>
            </a:r>
            <a:r>
              <a:rPr lang="zh-CN" altLang="en-US" smtClean="0">
                <a:latin typeface="Arial"/>
                <a:ea typeface="DFHeiW5-GB"/>
                <a:cs typeface="SimSun"/>
                <a:sym typeface="Arial"/>
              </a:rPr>
              <a:t>不当可能会导致管理效率降低，还可能导致 </a:t>
            </a:r>
            <a:r>
              <a:rPr lang="en-US" altLang="zh-CN" smtClean="0">
                <a:latin typeface="Arial"/>
                <a:ea typeface="DFHeiW5-GB"/>
                <a:cs typeface="SimSun"/>
                <a:sym typeface="Arial"/>
              </a:rPr>
              <a:t>ESXi </a:t>
            </a:r>
            <a:r>
              <a:rPr lang="zh-CN" altLang="en-US" smtClean="0">
                <a:latin typeface="Arial"/>
                <a:ea typeface="DFHeiW5-GB"/>
                <a:cs typeface="SimSun"/>
                <a:sym typeface="Arial"/>
              </a:rPr>
              <a:t>主机和虚拟机停机。</a:t>
            </a:r>
          </a:p>
        </p:txBody>
      </p:sp>
      <p:sp>
        <p:nvSpPr>
          <p:cNvPr id="5123" name="Rectangle 19"/>
          <p:cNvSpPr>
            <a:spLocks noGrp="1" noChangeArrowheads="1"/>
          </p:cNvSpPr>
          <p:nvPr>
            <p:ph type="title"/>
          </p:nvPr>
        </p:nvSpPr>
        <p:spPr/>
        <p:txBody>
          <a:bodyPr/>
          <a:lstStyle/>
          <a:p>
            <a:r>
              <a:rPr lang="zh-CN" altLang="en-US" smtClean="0">
                <a:latin typeface="Arial"/>
                <a:ea typeface="DFHeiW5-GB"/>
                <a:cs typeface="SimSun"/>
                <a:sym typeface="Arial"/>
              </a:rPr>
              <a:t>重要信息</a:t>
            </a:r>
            <a:endParaRPr lang="zh-CN" altLang="en-US" smtClean="0">
              <a:latin typeface="Arial"/>
              <a:ea typeface="DFHeiW5-GB"/>
              <a:sym typeface="Arial"/>
            </a:endParaRPr>
          </a:p>
        </p:txBody>
      </p:sp>
    </p:spTree>
    <p:extLst>
      <p:ext uri="{BB962C8B-B14F-4D97-AF65-F5344CB8AC3E}">
        <p14:creationId xmlns:p14="http://schemas.microsoft.com/office/powerpoint/2010/main" val="1030967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p:cNvSpPr>
            <a:spLocks noGrp="1"/>
          </p:cNvSpPr>
          <p:nvPr>
            <p:ph type="body" sz="quarter" idx="13"/>
          </p:nvPr>
        </p:nvSpPr>
        <p:spPr/>
        <p:txBody>
          <a:bodyPr>
            <a:normAutofit/>
          </a:bodyPr>
          <a:lstStyle/>
          <a:p>
            <a:pPr marL="0" lvl="1">
              <a:buNone/>
            </a:pPr>
            <a:r>
              <a:rPr lang="zh-CN" altLang="en-US" b="1" dirty="0">
                <a:latin typeface="Arial"/>
                <a:ea typeface="DFHeiW5-GB"/>
                <a:cs typeface="SimSun"/>
                <a:sym typeface="Arial"/>
              </a:rPr>
              <a:t>选</a:t>
            </a:r>
            <a:r>
              <a:rPr lang="zh-CN" altLang="en-US" b="1" dirty="0" smtClean="0">
                <a:latin typeface="Arial"/>
                <a:ea typeface="DFHeiW5-GB"/>
                <a:cs typeface="SimSun"/>
                <a:sym typeface="Arial"/>
              </a:rPr>
              <a:t>中</a:t>
            </a:r>
            <a:r>
              <a:rPr lang="en-US" altLang="zh-CN" b="1" dirty="0" err="1" smtClean="0">
                <a:latin typeface="Arial"/>
                <a:ea typeface="DFHeiW5-GB"/>
                <a:cs typeface="SimSun"/>
                <a:sym typeface="Arial"/>
              </a:rPr>
              <a:t>vCenter</a:t>
            </a:r>
            <a:r>
              <a:rPr lang="zh-CN" altLang="en-US" b="1" dirty="0" smtClean="0">
                <a:latin typeface="Arial"/>
                <a:ea typeface="DFHeiW5-GB"/>
                <a:cs typeface="SimSun"/>
                <a:sym typeface="Arial"/>
              </a:rPr>
              <a:t> </a:t>
            </a:r>
            <a:r>
              <a:rPr lang="en-US" altLang="zh-CN" b="1" dirty="0" smtClean="0">
                <a:latin typeface="Arial"/>
                <a:ea typeface="DFHeiW5-GB"/>
                <a:cs typeface="SimSun"/>
                <a:sym typeface="Arial"/>
              </a:rPr>
              <a:t>Server Appliance, </a:t>
            </a:r>
            <a:r>
              <a:rPr lang="zh-CN" altLang="en-US" b="1" dirty="0" smtClean="0">
                <a:latin typeface="Arial"/>
                <a:ea typeface="DFHeiW5-GB"/>
                <a:cs typeface="SimSun"/>
                <a:sym typeface="Arial"/>
              </a:rPr>
              <a:t>选择</a:t>
            </a:r>
            <a:r>
              <a:rPr lang="zh-CN" altLang="en-US" b="1" dirty="0">
                <a:latin typeface="Arial"/>
                <a:ea typeface="DFHeiW5-GB"/>
                <a:cs typeface="SimSun"/>
                <a:sym typeface="Arial"/>
              </a:rPr>
              <a:t>“管</a:t>
            </a:r>
            <a:r>
              <a:rPr lang="zh-CN" altLang="en-US" b="1" dirty="0" smtClean="0">
                <a:latin typeface="Arial"/>
                <a:ea typeface="DFHeiW5-GB"/>
                <a:cs typeface="SimSun"/>
                <a:sym typeface="Arial"/>
              </a:rPr>
              <a:t>理”标签</a:t>
            </a:r>
          </a:p>
        </p:txBody>
      </p:sp>
      <p:sp>
        <p:nvSpPr>
          <p:cNvPr id="3" name="Title 2"/>
          <p:cNvSpPr>
            <a:spLocks noGrp="1"/>
          </p:cNvSpPr>
          <p:nvPr>
            <p:ph type="title"/>
          </p:nvPr>
        </p:nvSpPr>
        <p:spPr/>
        <p:txBody>
          <a:bodyPr/>
          <a:lstStyle/>
          <a:p>
            <a:r>
              <a:rPr lang="zh-CN" altLang="en-US" dirty="0">
                <a:latin typeface="Arial"/>
                <a:ea typeface="DFHeiW5-GB"/>
                <a:sym typeface="Arial"/>
              </a:rPr>
              <a:t>配置</a:t>
            </a:r>
            <a:r>
              <a:rPr lang="en-US" altLang="zh-CN" dirty="0" err="1" smtClean="0">
                <a:latin typeface="Arial"/>
                <a:ea typeface="DFHeiW5-GB"/>
                <a:sym typeface="Arial"/>
              </a:rPr>
              <a:t>vCenter</a:t>
            </a:r>
            <a:r>
              <a:rPr lang="zh-CN" altLang="en-US" dirty="0" smtClean="0">
                <a:latin typeface="Arial"/>
                <a:ea typeface="DFHeiW5-GB"/>
                <a:sym typeface="Arial"/>
              </a:rPr>
              <a:t> </a:t>
            </a:r>
            <a:r>
              <a:rPr lang="en-US" altLang="zh-CN" dirty="0" smtClean="0">
                <a:latin typeface="Arial"/>
                <a:ea typeface="DFHeiW5-GB"/>
                <a:sym typeface="Arial"/>
              </a:rPr>
              <a:t>Server</a:t>
            </a:r>
            <a:r>
              <a:rPr lang="zh-CN" altLang="en-US" dirty="0" smtClean="0">
                <a:latin typeface="Arial"/>
                <a:ea typeface="DFHeiW5-GB"/>
                <a:sym typeface="Arial"/>
              </a:rPr>
              <a:t> </a:t>
            </a:r>
            <a:r>
              <a:rPr lang="en-US" altLang="zh-CN" dirty="0" smtClean="0">
                <a:latin typeface="Arial"/>
                <a:ea typeface="DFHeiW5-GB"/>
                <a:sym typeface="Arial"/>
              </a:rPr>
              <a:t>Appliance</a:t>
            </a:r>
            <a:endParaRPr lang="zh-CN" altLang="en-US" dirty="0">
              <a:latin typeface="Arial"/>
              <a:ea typeface="DFHeiW5-GB"/>
              <a:sym typeface="Aria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2717" y="1924361"/>
            <a:ext cx="8447314" cy="2680630"/>
          </a:xfrm>
          <a:prstGeom prst="rect">
            <a:avLst/>
          </a:prstGeom>
          <a:ln>
            <a:solidFill>
              <a:srgbClr val="000000"/>
            </a:solidFill>
          </a:ln>
        </p:spPr>
      </p:pic>
    </p:spTree>
    <p:extLst>
      <p:ext uri="{BB962C8B-B14F-4D97-AF65-F5344CB8AC3E}">
        <p14:creationId xmlns:p14="http://schemas.microsoft.com/office/powerpoint/2010/main" val="854336807"/>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p:txBody>
          <a:bodyPr/>
          <a:lstStyle/>
          <a:p>
            <a:endParaRPr lang="zh-CN" altLang="en-US" dirty="0" smtClean="0">
              <a:latin typeface="Arial"/>
              <a:ea typeface="DFHeiW5-GB"/>
              <a:sym typeface="Arial"/>
            </a:endParaRPr>
          </a:p>
        </p:txBody>
      </p:sp>
      <p:sp>
        <p:nvSpPr>
          <p:cNvPr id="2" name="Title 1"/>
          <p:cNvSpPr>
            <a:spLocks noGrp="1"/>
          </p:cNvSpPr>
          <p:nvPr>
            <p:ph type="title"/>
          </p:nvPr>
        </p:nvSpPr>
        <p:spPr/>
        <p:txBody>
          <a:bodyPr/>
          <a:lstStyle/>
          <a:p>
            <a:r>
              <a:rPr lang="zh-CN" altLang="en-US" dirty="0" smtClean="0">
                <a:latin typeface="Arial"/>
                <a:ea typeface="DFHeiW5-GB"/>
                <a:cs typeface="SimSun"/>
                <a:sym typeface="Arial"/>
              </a:rPr>
              <a:t>管理</a:t>
            </a:r>
            <a:r>
              <a:rPr lang="en-US" altLang="zh-CN" dirty="0" err="1" smtClean="0">
                <a:latin typeface="Arial"/>
                <a:ea typeface="DFHeiW5-GB"/>
                <a:cs typeface="SimSun"/>
                <a:sym typeface="Arial"/>
              </a:rPr>
              <a:t>vCenter</a:t>
            </a:r>
            <a:r>
              <a:rPr lang="en-US" altLang="zh-CN" dirty="0" smtClean="0">
                <a:latin typeface="Arial"/>
                <a:ea typeface="DFHeiW5-GB"/>
                <a:cs typeface="SimSun"/>
                <a:sym typeface="Arial"/>
              </a:rPr>
              <a:t> </a:t>
            </a:r>
            <a:r>
              <a:rPr lang="zh-CN" altLang="en-US" dirty="0" smtClean="0">
                <a:latin typeface="Arial"/>
                <a:ea typeface="DFHeiW5-GB"/>
                <a:cs typeface="SimSun"/>
                <a:sym typeface="Arial"/>
              </a:rPr>
              <a:t>服务</a:t>
            </a:r>
            <a:endParaRPr lang="zh-CN" altLang="en-US" dirty="0">
              <a:latin typeface="Arial"/>
              <a:ea typeface="DFHeiW5-GB"/>
              <a:sym typeface="Arial"/>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7868" y="1146874"/>
            <a:ext cx="8357507" cy="3821774"/>
          </a:xfrm>
          <a:prstGeom prst="rect">
            <a:avLst/>
          </a:prstGeom>
          <a:ln>
            <a:solidFill>
              <a:srgbClr val="000000"/>
            </a:solidFill>
          </a:ln>
        </p:spPr>
      </p:pic>
    </p:spTree>
    <p:extLst>
      <p:ext uri="{BB962C8B-B14F-4D97-AF65-F5344CB8AC3E}">
        <p14:creationId xmlns:p14="http://schemas.microsoft.com/office/powerpoint/2010/main" val="812897364"/>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Rectangle 20"/>
          <p:cNvSpPr>
            <a:spLocks noGrp="1" noChangeArrowheads="1"/>
          </p:cNvSpPr>
          <p:nvPr>
            <p:ph type="body" sz="quarter" idx="13"/>
          </p:nvPr>
        </p:nvSpPr>
        <p:spPr/>
        <p:txBody>
          <a:bodyPr/>
          <a:lstStyle/>
          <a:p>
            <a:pPr lvl="0"/>
            <a:r>
              <a:rPr lang="zh-CN" altLang="en-US" smtClean="0">
                <a:latin typeface="Arial"/>
                <a:ea typeface="DFHeiW5-GB"/>
                <a:cs typeface="SimSun"/>
                <a:sym typeface="Arial"/>
              </a:rPr>
              <a:t>您应能够做到以下几点：</a:t>
            </a:r>
          </a:p>
          <a:p>
            <a:pPr lvl="1"/>
            <a:r>
              <a:rPr lang="zh-CN" altLang="en-US" smtClean="0">
                <a:latin typeface="Arial"/>
                <a:ea typeface="DFHeiW5-GB"/>
                <a:cs typeface="SimSun"/>
                <a:sym typeface="Arial"/>
              </a:rPr>
              <a:t>将 </a:t>
            </a:r>
            <a:r>
              <a:rPr lang="en-US" altLang="zh-CN" smtClean="0">
                <a:latin typeface="Arial"/>
                <a:ea typeface="DFHeiW5-GB"/>
                <a:cs typeface="SimSun"/>
                <a:sym typeface="Arial"/>
              </a:rPr>
              <a:t>VMware® vCenter</a:t>
            </a:r>
            <a:r>
              <a:rPr lang="zh-CN" altLang="en-US" smtClean="0">
                <a:latin typeface="Arial"/>
                <a:ea typeface="DFHeiW5-GB"/>
                <a:cs typeface="SimSun"/>
                <a:sym typeface="Arial"/>
              </a:rPr>
              <a:t>™ </a:t>
            </a:r>
            <a:r>
              <a:rPr lang="en-US" altLang="zh-CN" smtClean="0">
                <a:latin typeface="Arial"/>
                <a:ea typeface="DFHeiW5-GB"/>
                <a:cs typeface="SimSun"/>
                <a:sym typeface="Arial"/>
              </a:rPr>
              <a:t>Server Appliance</a:t>
            </a:r>
            <a:r>
              <a:rPr lang="zh-CN" altLang="en-US" smtClean="0">
                <a:latin typeface="Arial"/>
                <a:ea typeface="DFHeiW5-GB"/>
                <a:cs typeface="SimSun"/>
                <a:sym typeface="Arial"/>
              </a:rPr>
              <a:t>™ 导入到现有基础架构中</a:t>
            </a:r>
          </a:p>
          <a:p>
            <a:pPr lvl="1"/>
            <a:r>
              <a:rPr lang="zh-CN" altLang="en-US" smtClean="0">
                <a:latin typeface="Arial"/>
                <a:ea typeface="DFHeiW5-GB"/>
                <a:cs typeface="SimSun"/>
                <a:sym typeface="Arial"/>
              </a:rPr>
              <a:t>配置并部署 </a:t>
            </a:r>
            <a:r>
              <a:rPr lang="en-US" altLang="zh-CN" smtClean="0">
                <a:latin typeface="Arial"/>
                <a:ea typeface="DFHeiW5-GB"/>
                <a:cs typeface="SimSun"/>
                <a:sym typeface="Arial"/>
              </a:rPr>
              <a:t>vCenter Server Appliance</a:t>
            </a:r>
            <a:endParaRPr lang="zh-CN" altLang="en-US" smtClean="0">
              <a:latin typeface="Arial"/>
              <a:ea typeface="DFHeiW5-GB"/>
              <a:sym typeface="Arial"/>
            </a:endParaRPr>
          </a:p>
        </p:txBody>
      </p:sp>
      <p:sp>
        <p:nvSpPr>
          <p:cNvPr id="43011" name="Rectangle 19"/>
          <p:cNvSpPr>
            <a:spLocks noGrp="1" noChangeArrowheads="1"/>
          </p:cNvSpPr>
          <p:nvPr>
            <p:ph type="title"/>
          </p:nvPr>
        </p:nvSpPr>
        <p:spPr/>
        <p:txBody>
          <a:bodyPr/>
          <a:lstStyle/>
          <a:p>
            <a:r>
              <a:rPr lang="zh-CN" altLang="en-US" smtClean="0">
                <a:latin typeface="Arial"/>
                <a:ea typeface="DFHeiW5-GB"/>
                <a:cs typeface="SimSun"/>
                <a:sym typeface="Arial"/>
              </a:rPr>
              <a:t>回顾学员的学习目标</a:t>
            </a:r>
          </a:p>
        </p:txBody>
      </p:sp>
    </p:spTree>
    <p:extLst>
      <p:ext uri="{BB962C8B-B14F-4D97-AF65-F5344CB8AC3E}">
        <p14:creationId xmlns:p14="http://schemas.microsoft.com/office/powerpoint/2010/main" val="2995588432"/>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71" name="Rectangle 7"/>
          <p:cNvSpPr>
            <a:spLocks noGrp="1" noChangeArrowheads="1"/>
          </p:cNvSpPr>
          <p:nvPr>
            <p:ph type="title"/>
          </p:nvPr>
        </p:nvSpPr>
        <p:spPr/>
        <p:txBody>
          <a:bodyPr/>
          <a:lstStyle/>
          <a:p>
            <a:r>
              <a:rPr lang="zh-CN" altLang="en-US" smtClean="0">
                <a:latin typeface="Arial"/>
                <a:ea typeface="DFHeiW5-GB"/>
                <a:cs typeface="SimSun"/>
                <a:sym typeface="Arial"/>
              </a:rPr>
              <a:t>第 </a:t>
            </a:r>
            <a:r>
              <a:rPr lang="en-US" altLang="zh-CN" smtClean="0">
                <a:latin typeface="Arial"/>
                <a:ea typeface="DFHeiW5-GB"/>
                <a:cs typeface="SimSun"/>
                <a:sym typeface="Arial"/>
              </a:rPr>
              <a:t>3 </a:t>
            </a:r>
            <a:r>
              <a:rPr lang="zh-CN" altLang="en-US" smtClean="0">
                <a:latin typeface="Arial"/>
                <a:ea typeface="DFHeiW5-GB"/>
                <a:cs typeface="SimSun"/>
                <a:sym typeface="Arial"/>
              </a:rPr>
              <a:t>课：</a:t>
            </a:r>
            <a:r>
              <a:rPr lang="zh-CN" altLang="en-US" smtClean="0">
                <a:latin typeface="Arial"/>
                <a:ea typeface="DFHeiW5-GB"/>
                <a:sym typeface="Arial"/>
              </a:rPr>
              <a:t/>
            </a:r>
            <a:br>
              <a:rPr lang="zh-CN" altLang="en-US" smtClean="0">
                <a:latin typeface="Arial"/>
                <a:ea typeface="DFHeiW5-GB"/>
                <a:sym typeface="Arial"/>
              </a:rPr>
            </a:br>
            <a:r>
              <a:rPr lang="en-US" altLang="zh-CN" smtClean="0">
                <a:latin typeface="Arial"/>
                <a:ea typeface="DFHeiW5-GB"/>
                <a:cs typeface="SimSun"/>
                <a:sym typeface="Arial"/>
              </a:rPr>
              <a:t>vSphere Web Client</a:t>
            </a:r>
            <a:endParaRPr lang="zh-CN" altLang="en-US">
              <a:latin typeface="Arial"/>
              <a:ea typeface="DFHeiW5-GB"/>
              <a:sym typeface="Arial"/>
            </a:endParaRPr>
          </a:p>
        </p:txBody>
      </p:sp>
    </p:spTree>
    <p:extLst>
      <p:ext uri="{BB962C8B-B14F-4D97-AF65-F5344CB8AC3E}">
        <p14:creationId xmlns:p14="http://schemas.microsoft.com/office/powerpoint/2010/main" val="3930788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p:txBody>
          <a:bodyPr/>
          <a:lstStyle/>
          <a:p>
            <a:r>
              <a:rPr lang="zh-CN" altLang="en-US" smtClean="0">
                <a:latin typeface="Arial"/>
                <a:ea typeface="DFHeiW5-GB"/>
                <a:cs typeface="SimSun"/>
                <a:sym typeface="Arial"/>
              </a:rPr>
              <a:t>本课时结束后，您应能够做到以下几点：</a:t>
            </a:r>
            <a:endParaRPr lang="zh-CN" altLang="en-US" smtClean="0">
              <a:latin typeface="Arial"/>
              <a:ea typeface="DFHeiW5-GB"/>
              <a:sym typeface="Arial"/>
            </a:endParaRPr>
          </a:p>
          <a:p>
            <a:pPr lvl="1"/>
            <a:r>
              <a:rPr lang="zh-CN" altLang="en-US" smtClean="0">
                <a:latin typeface="Arial"/>
                <a:ea typeface="DFHeiW5-GB"/>
                <a:cs typeface="SimSun"/>
                <a:sym typeface="Arial"/>
              </a:rPr>
              <a:t>访问和使用 </a:t>
            </a:r>
            <a:r>
              <a:rPr lang="en-US" altLang="zh-CN" smtClean="0">
                <a:latin typeface="Arial"/>
                <a:ea typeface="DFHeiW5-GB"/>
                <a:cs typeface="SimSun"/>
                <a:sym typeface="Arial"/>
              </a:rPr>
              <a:t>vSphere Web Client</a:t>
            </a:r>
          </a:p>
          <a:p>
            <a:pPr lvl="1"/>
            <a:r>
              <a:rPr lang="zh-CN" altLang="en-US" smtClean="0">
                <a:latin typeface="Arial"/>
                <a:ea typeface="DFHeiW5-GB"/>
                <a:cs typeface="SimSun"/>
                <a:sym typeface="Arial"/>
              </a:rPr>
              <a:t>描述 </a:t>
            </a:r>
            <a:r>
              <a:rPr lang="en-US" altLang="zh-CN" smtClean="0">
                <a:latin typeface="Arial"/>
                <a:ea typeface="DFHeiW5-GB"/>
                <a:cs typeface="SimSun"/>
                <a:sym typeface="Arial"/>
              </a:rPr>
              <a:t>vSphere Web Client </a:t>
            </a:r>
            <a:r>
              <a:rPr lang="zh-CN" altLang="en-US" smtClean="0">
                <a:latin typeface="Arial"/>
                <a:ea typeface="DFHeiW5-GB"/>
                <a:cs typeface="SimSun"/>
                <a:sym typeface="Arial"/>
              </a:rPr>
              <a:t>中的导航窗格</a:t>
            </a:r>
          </a:p>
          <a:p>
            <a:pPr marL="0" lvl="1" indent="0">
              <a:buNone/>
            </a:pPr>
            <a:endParaRPr lang="zh-CN" altLang="en-US">
              <a:latin typeface="Arial"/>
              <a:ea typeface="DFHeiW5-GB"/>
              <a:sym typeface="Arial"/>
            </a:endParaRPr>
          </a:p>
          <a:p>
            <a:pPr marL="0" lvl="1" indent="0">
              <a:buNone/>
            </a:pPr>
            <a:endParaRPr lang="zh-CN" altLang="en-US" smtClean="0">
              <a:latin typeface="Arial"/>
              <a:ea typeface="DFHeiW5-GB"/>
              <a:sym typeface="Arial"/>
            </a:endParaRPr>
          </a:p>
        </p:txBody>
      </p:sp>
      <p:sp>
        <p:nvSpPr>
          <p:cNvPr id="6" name="Title 5"/>
          <p:cNvSpPr>
            <a:spLocks noGrp="1"/>
          </p:cNvSpPr>
          <p:nvPr>
            <p:ph type="title"/>
          </p:nvPr>
        </p:nvSpPr>
        <p:spPr/>
        <p:txBody>
          <a:bodyPr/>
          <a:lstStyle/>
          <a:p>
            <a:r>
              <a:rPr lang="zh-CN" altLang="en-US" smtClean="0">
                <a:latin typeface="Arial"/>
                <a:ea typeface="DFHeiW5-GB"/>
                <a:cs typeface="SimSun"/>
                <a:sym typeface="Arial"/>
              </a:rPr>
              <a:t>学员的学习目标</a:t>
            </a:r>
            <a:endParaRPr lang="zh-CN" altLang="en-US">
              <a:latin typeface="Arial"/>
              <a:ea typeface="DFHeiW5-GB"/>
              <a:sym typeface="Arial"/>
            </a:endParaRPr>
          </a:p>
        </p:txBody>
      </p:sp>
    </p:spTree>
    <p:extLst>
      <p:ext uri="{BB962C8B-B14F-4D97-AF65-F5344CB8AC3E}">
        <p14:creationId xmlns:p14="http://schemas.microsoft.com/office/powerpoint/2010/main" val="30043213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latin typeface="Arial"/>
                <a:ea typeface="DFHeiW5-GB"/>
                <a:cs typeface="SimSun"/>
                <a:sym typeface="Arial"/>
              </a:rPr>
              <a:t>访问 </a:t>
            </a:r>
            <a:r>
              <a:rPr lang="en-US" altLang="zh-CN" smtClean="0">
                <a:latin typeface="Arial"/>
                <a:ea typeface="DFHeiW5-GB"/>
                <a:cs typeface="SimSun"/>
                <a:sym typeface="Arial"/>
              </a:rPr>
              <a:t>vSphere Web Client</a:t>
            </a:r>
            <a:endParaRPr lang="zh-CN" altLang="en-US">
              <a:latin typeface="Arial"/>
              <a:ea typeface="DFHeiW5-GB"/>
              <a:sym typeface="Arial"/>
            </a:endParaRPr>
          </a:p>
        </p:txBody>
      </p:sp>
      <p:pic>
        <p:nvPicPr>
          <p:cNvPr id="5123"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57274" y="728097"/>
            <a:ext cx="7752162" cy="515200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ounded Rectangular Callout 4"/>
          <p:cNvSpPr/>
          <p:nvPr/>
        </p:nvSpPr>
        <p:spPr bwMode="auto">
          <a:xfrm>
            <a:off x="5239146" y="1784876"/>
            <a:ext cx="3013208" cy="711201"/>
          </a:xfrm>
          <a:prstGeom prst="wedgeRoundRectCallout">
            <a:avLst>
              <a:gd name="adj1" fmla="val -120338"/>
              <a:gd name="adj2" fmla="val -104774"/>
              <a:gd name="adj3" fmla="val 16667"/>
            </a:avLst>
          </a:prstGeom>
          <a:solidFill>
            <a:schemeClr val="accent1">
              <a:lumMod val="75000"/>
            </a:schemeClr>
          </a:solidFill>
          <a:ln w="12700">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lIns="0" tIns="0" rIns="0" bIns="0" rtlCol="0" anchor="ctr"/>
          <a:lstStyle/>
          <a:p>
            <a:pPr marL="0" lvl="1"/>
            <a:r>
              <a:rPr lang="en-US" altLang="zh-CN" sz="1600" smtClean="0">
                <a:solidFill>
                  <a:schemeClr val="bg1"/>
                </a:solidFill>
                <a:latin typeface="Arial"/>
                <a:ea typeface="DFHeiW5-GB"/>
                <a:cs typeface="SimSun"/>
                <a:sym typeface="Arial"/>
              </a:rPr>
              <a:t>https://&lt;FQDN </a:t>
            </a:r>
            <a:r>
              <a:rPr lang="zh-CN" altLang="en-US" sz="1600" smtClean="0">
                <a:solidFill>
                  <a:schemeClr val="bg1"/>
                </a:solidFill>
                <a:latin typeface="Arial"/>
                <a:ea typeface="DFHeiW5-GB"/>
                <a:cs typeface="SimSun"/>
                <a:sym typeface="Arial"/>
              </a:rPr>
              <a:t>或 </a:t>
            </a:r>
            <a:r>
              <a:rPr lang="en-US" altLang="zh-CN" sz="1600" smtClean="0">
                <a:solidFill>
                  <a:schemeClr val="bg1"/>
                </a:solidFill>
                <a:latin typeface="Arial"/>
                <a:ea typeface="DFHeiW5-GB"/>
                <a:cs typeface="SimSun"/>
                <a:sym typeface="Arial"/>
              </a:rPr>
              <a:t>IP </a:t>
            </a:r>
            <a:r>
              <a:rPr lang="zh-CN" altLang="en-US" sz="1600" smtClean="0">
                <a:solidFill>
                  <a:schemeClr val="bg1"/>
                </a:solidFill>
                <a:latin typeface="Arial"/>
                <a:ea typeface="DFHeiW5-GB"/>
                <a:cs typeface="SimSun"/>
                <a:sym typeface="Arial"/>
              </a:rPr>
              <a:t>地址</a:t>
            </a:r>
            <a:r>
              <a:rPr lang="en-US" altLang="zh-CN" sz="1600" smtClean="0">
                <a:solidFill>
                  <a:schemeClr val="bg1"/>
                </a:solidFill>
                <a:latin typeface="Arial"/>
                <a:ea typeface="DFHeiW5-GB"/>
                <a:cs typeface="SimSun"/>
                <a:sym typeface="Arial"/>
              </a:rPr>
              <a:t>&gt;:</a:t>
            </a:r>
            <a:br>
              <a:rPr lang="en-US" altLang="zh-CN" sz="1600" smtClean="0">
                <a:solidFill>
                  <a:schemeClr val="bg1"/>
                </a:solidFill>
                <a:latin typeface="Arial"/>
                <a:ea typeface="DFHeiW5-GB"/>
                <a:cs typeface="SimSun"/>
                <a:sym typeface="Arial"/>
              </a:rPr>
            </a:br>
            <a:r>
              <a:rPr lang="en-US" altLang="zh-CN" sz="1600" smtClean="0">
                <a:solidFill>
                  <a:schemeClr val="bg1"/>
                </a:solidFill>
                <a:latin typeface="Arial"/>
                <a:ea typeface="DFHeiW5-GB"/>
                <a:cs typeface="SimSun"/>
                <a:sym typeface="Arial"/>
              </a:rPr>
              <a:t>9443/vsphere-client/</a:t>
            </a:r>
            <a:endParaRPr lang="zh-CN" altLang="en-US" sz="1600">
              <a:solidFill>
                <a:schemeClr val="bg1"/>
              </a:solidFill>
              <a:latin typeface="Arial"/>
              <a:ea typeface="DFHeiW5-GB"/>
              <a:sym typeface="Arial"/>
            </a:endParaRPr>
          </a:p>
        </p:txBody>
      </p:sp>
      <p:sp>
        <p:nvSpPr>
          <p:cNvPr id="8" name="Rounded Rectangular Callout 7"/>
          <p:cNvSpPr/>
          <p:nvPr/>
        </p:nvSpPr>
        <p:spPr bwMode="auto">
          <a:xfrm>
            <a:off x="411163" y="4699529"/>
            <a:ext cx="2570162" cy="728132"/>
          </a:xfrm>
          <a:prstGeom prst="wedgeRoundRectCallout">
            <a:avLst>
              <a:gd name="adj1" fmla="val 35868"/>
              <a:gd name="adj2" fmla="val 78198"/>
              <a:gd name="adj3" fmla="val 16667"/>
            </a:avLst>
          </a:prstGeom>
          <a:solidFill>
            <a:schemeClr val="accent1">
              <a:lumMod val="75000"/>
            </a:schemeClr>
          </a:solidFill>
          <a:ln w="12700">
            <a:noFill/>
            <a:round/>
            <a:headEnd/>
            <a:tailEnd/>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txBody>
          <a:bodyPr wrap="none" lIns="0" tIns="0" rIns="0" bIns="0" rtlCol="0" anchor="ctr"/>
          <a:lstStyle/>
          <a:p>
            <a:pPr marL="0" lvl="1"/>
            <a:r>
              <a:rPr lang="zh-CN" altLang="en-US" sz="1600" smtClean="0">
                <a:solidFill>
                  <a:schemeClr val="bg1"/>
                </a:solidFill>
                <a:latin typeface="Arial"/>
                <a:ea typeface="DFHeiW5-GB"/>
                <a:cs typeface="SimSun"/>
                <a:sym typeface="Arial"/>
              </a:rPr>
              <a:t>安装 </a:t>
            </a:r>
            <a:r>
              <a:rPr lang="en-US" altLang="zh-CN" sz="1600" smtClean="0">
                <a:solidFill>
                  <a:schemeClr val="bg1"/>
                </a:solidFill>
                <a:latin typeface="Arial"/>
                <a:ea typeface="DFHeiW5-GB"/>
                <a:cs typeface="SimSun"/>
                <a:sym typeface="Arial"/>
              </a:rPr>
              <a:t>Client Integration </a:t>
            </a:r>
            <a:r>
              <a:rPr lang="zh-CN" altLang="en-US" smtClean="0">
                <a:latin typeface="Arial"/>
                <a:ea typeface="DFHeiW5-GB"/>
                <a:sym typeface="Arial"/>
              </a:rPr>
              <a:t/>
            </a:r>
            <a:br>
              <a:rPr lang="zh-CN" altLang="en-US" smtClean="0">
                <a:latin typeface="Arial"/>
                <a:ea typeface="DFHeiW5-GB"/>
                <a:sym typeface="Arial"/>
              </a:rPr>
            </a:br>
            <a:r>
              <a:rPr lang="zh-CN" altLang="en-US" sz="1600" smtClean="0">
                <a:solidFill>
                  <a:schemeClr val="bg1"/>
                </a:solidFill>
                <a:latin typeface="Arial"/>
                <a:ea typeface="DFHeiW5-GB"/>
                <a:cs typeface="SimSun"/>
                <a:sym typeface="Arial"/>
              </a:rPr>
              <a:t>插件以便访问控制台</a:t>
            </a:r>
          </a:p>
        </p:txBody>
      </p:sp>
    </p:spTree>
    <p:extLst>
      <p:ext uri="{BB962C8B-B14F-4D97-AF65-F5344CB8AC3E}">
        <p14:creationId xmlns:p14="http://schemas.microsoft.com/office/powerpoint/2010/main" val="4073748969"/>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314325" y="783771"/>
            <a:ext cx="8404098" cy="5164591"/>
          </a:xfrm>
        </p:spPr>
        <p:txBody>
          <a:bodyPr/>
          <a:lstStyle/>
          <a:p>
            <a:r>
              <a:rPr lang="en-US" altLang="zh-CN" smtClean="0">
                <a:latin typeface="Arial"/>
                <a:ea typeface="DFHeiW5-GB"/>
                <a:cs typeface="SimSun"/>
                <a:sym typeface="Arial"/>
              </a:rPr>
              <a:t>vSphere Web Client </a:t>
            </a:r>
            <a:r>
              <a:rPr lang="zh-CN" altLang="en-US" smtClean="0">
                <a:latin typeface="Arial"/>
                <a:ea typeface="DFHeiW5-GB"/>
                <a:cs typeface="SimSun"/>
                <a:sym typeface="Arial"/>
              </a:rPr>
              <a:t>屏幕示例</a:t>
            </a:r>
            <a:endParaRPr lang="zh-CN" altLang="en-US">
              <a:latin typeface="Arial"/>
              <a:ea typeface="DFHeiW5-GB"/>
              <a:sym typeface="Arial"/>
            </a:endParaRPr>
          </a:p>
        </p:txBody>
      </p:sp>
      <p:sp>
        <p:nvSpPr>
          <p:cNvPr id="22532" name="Rectangle 12"/>
          <p:cNvSpPr>
            <a:spLocks noGrp="1" noChangeArrowheads="1"/>
          </p:cNvSpPr>
          <p:nvPr>
            <p:ph type="title"/>
          </p:nvPr>
        </p:nvSpPr>
        <p:spPr/>
        <p:txBody>
          <a:bodyPr/>
          <a:lstStyle/>
          <a:p>
            <a:pPr eaLnBrk="1" hangingPunct="1"/>
            <a:r>
              <a:rPr lang="en-US" altLang="zh-CN" smtClean="0">
                <a:latin typeface="Arial"/>
                <a:ea typeface="DFHeiW5-GB"/>
                <a:cs typeface="SimSun"/>
                <a:sym typeface="Arial"/>
              </a:rPr>
              <a:t>vSphere Web Client</a:t>
            </a: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7188" y="1073788"/>
            <a:ext cx="8428037" cy="4829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960930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ounded Rectangle 9"/>
          <p:cNvSpPr/>
          <p:nvPr/>
        </p:nvSpPr>
        <p:spPr bwMode="auto">
          <a:xfrm>
            <a:off x="3513667" y="1009650"/>
            <a:ext cx="5339774" cy="4695825"/>
          </a:xfrm>
          <a:prstGeom prst="roundRect">
            <a:avLst>
              <a:gd name="adj" fmla="val 6499"/>
            </a:avLst>
          </a:prstGeom>
          <a:gradFill flip="none" rotWithShape="1">
            <a:gsLst>
              <a:gs pos="0">
                <a:schemeClr val="accent4">
                  <a:lumMod val="20000"/>
                  <a:lumOff val="80000"/>
                </a:schemeClr>
              </a:gs>
              <a:gs pos="50000">
                <a:schemeClr val="accent4">
                  <a:lumMod val="60000"/>
                  <a:lumOff val="40000"/>
                </a:schemeClr>
              </a:gs>
              <a:gs pos="89000">
                <a:schemeClr val="accent4">
                  <a:lumMod val="20000"/>
                  <a:lumOff val="80000"/>
                </a:schemeClr>
              </a:gs>
            </a:gsLst>
            <a:lin ang="13500000" scaled="1"/>
            <a:tileRect/>
          </a:gradFill>
          <a:ln w="12700">
            <a:noFill/>
            <a:round/>
            <a:headEnd/>
            <a:tailEnd/>
          </a:ln>
          <a:effectLst>
            <a:outerShdw blurRad="50800" dist="38100" dir="2700000" algn="tl" rotWithShape="0">
              <a:prstClr val="black">
                <a:alpha val="40000"/>
              </a:prstClr>
            </a:outerShdw>
          </a:effectLst>
        </p:spPr>
        <p:txBody>
          <a:bodyPr wrap="none" lIns="0" tIns="0" rIns="0" bIns="0" rtlCol="0" anchor="ctr"/>
          <a:lstStyle/>
          <a:p>
            <a:pPr marL="0" marR="0" indent="0" algn="ctr" defTabSz="914400" eaLnBrk="1" latinLnBrk="0" hangingPunct="1">
              <a:lnSpc>
                <a:spcPct val="100000"/>
              </a:lnSpc>
              <a:buClrTx/>
              <a:buSzTx/>
              <a:buFontTx/>
              <a:buNone/>
              <a:tabLst/>
            </a:pPr>
            <a:endParaRPr lang="zh-CN" altLang="en-US" sz="1800" smtClean="0">
              <a:solidFill>
                <a:srgbClr val="FFFFFF"/>
              </a:solidFill>
              <a:latin typeface="Arial"/>
              <a:ea typeface="DFHeiW5-GB"/>
              <a:sym typeface="Arial"/>
            </a:endParaRPr>
          </a:p>
        </p:txBody>
      </p:sp>
      <p:sp>
        <p:nvSpPr>
          <p:cNvPr id="2" name="Title 1"/>
          <p:cNvSpPr>
            <a:spLocks noGrp="1"/>
          </p:cNvSpPr>
          <p:nvPr>
            <p:ph type="title"/>
          </p:nvPr>
        </p:nvSpPr>
        <p:spPr/>
        <p:txBody>
          <a:bodyPr/>
          <a:lstStyle/>
          <a:p>
            <a:r>
              <a:rPr lang="zh-CN" altLang="en-US" smtClean="0">
                <a:latin typeface="Arial"/>
                <a:ea typeface="DFHeiW5-GB"/>
                <a:cs typeface="SimSun"/>
                <a:sym typeface="Arial"/>
              </a:rPr>
              <a:t>通过对象导航器选择对象</a:t>
            </a:r>
            <a:endParaRPr lang="zh-CN" altLang="en-US">
              <a:latin typeface="Arial"/>
              <a:ea typeface="DFHeiW5-GB"/>
              <a:sym typeface="Arial"/>
            </a:endParaRPr>
          </a:p>
        </p:txBody>
      </p:sp>
      <p:sp>
        <p:nvSpPr>
          <p:cNvPr id="4" name="Text Placeholder 2"/>
          <p:cNvSpPr>
            <a:spLocks noGrp="1"/>
          </p:cNvSpPr>
          <p:nvPr>
            <p:ph type="body" sz="quarter" idx="4294967295"/>
          </p:nvPr>
        </p:nvSpPr>
        <p:spPr>
          <a:xfrm>
            <a:off x="3722225" y="1165225"/>
            <a:ext cx="5062537" cy="4841875"/>
          </a:xfrm>
        </p:spPr>
        <p:txBody>
          <a:bodyPr/>
          <a:lstStyle/>
          <a:p>
            <a:pPr lvl="1"/>
            <a:r>
              <a:rPr lang="zh-CN" altLang="en-US" sz="1800" smtClean="0">
                <a:latin typeface="Arial"/>
                <a:ea typeface="DFHeiW5-GB"/>
                <a:cs typeface="SimSun"/>
                <a:sym typeface="Arial"/>
              </a:rPr>
              <a:t>打破传统的对象分层视图模式：</a:t>
            </a:r>
          </a:p>
          <a:p>
            <a:pPr lvl="2"/>
            <a:r>
              <a:rPr lang="zh-CN" altLang="en-US" sz="1600" smtClean="0">
                <a:latin typeface="Arial"/>
                <a:ea typeface="DFHeiW5-GB"/>
                <a:cs typeface="SimSun"/>
                <a:sym typeface="Arial"/>
              </a:rPr>
              <a:t>对象根据相互之间的关系关联和显示。</a:t>
            </a:r>
          </a:p>
          <a:p>
            <a:pPr lvl="2"/>
            <a:r>
              <a:rPr lang="zh-CN" altLang="en-US" sz="1600" smtClean="0">
                <a:latin typeface="Arial"/>
                <a:ea typeface="DFHeiW5-GB"/>
                <a:cs typeface="SimSun"/>
                <a:sym typeface="Arial"/>
              </a:rPr>
              <a:t>主页屏幕外观保持原样。</a:t>
            </a:r>
          </a:p>
          <a:p>
            <a:pPr lvl="1"/>
            <a:r>
              <a:rPr lang="zh-CN" altLang="en-US" sz="1800" smtClean="0">
                <a:latin typeface="Arial"/>
                <a:ea typeface="DFHeiW5-GB"/>
                <a:cs typeface="SimSun"/>
                <a:sym typeface="Arial"/>
              </a:rPr>
              <a:t>管理员可按解决方案查看对象</a:t>
            </a:r>
          </a:p>
          <a:p>
            <a:pPr lvl="1"/>
            <a:r>
              <a:rPr lang="zh-CN" altLang="en-US" sz="1800" smtClean="0">
                <a:latin typeface="Arial"/>
                <a:ea typeface="DFHeiW5-GB"/>
                <a:cs typeface="SimSun"/>
                <a:sym typeface="Arial"/>
              </a:rPr>
              <a:t>利用相互关系和对象搜索功能，管理员能够</a:t>
            </a:r>
            <a:r>
              <a:rPr lang="en-US" altLang="zh-CN" sz="1800" smtClean="0">
                <a:latin typeface="Arial"/>
                <a:ea typeface="DFHeiW5-GB"/>
                <a:cs typeface="SimSun"/>
                <a:sym typeface="Arial"/>
              </a:rPr>
              <a:t/>
            </a:r>
            <a:br>
              <a:rPr lang="en-US" altLang="zh-CN" sz="1800" smtClean="0">
                <a:latin typeface="Arial"/>
                <a:ea typeface="DFHeiW5-GB"/>
                <a:cs typeface="SimSun"/>
                <a:sym typeface="Arial"/>
              </a:rPr>
            </a:br>
            <a:r>
              <a:rPr lang="zh-CN" altLang="en-US" sz="1800" smtClean="0">
                <a:latin typeface="Arial"/>
                <a:ea typeface="DFHeiW5-GB"/>
                <a:cs typeface="SimSun"/>
                <a:sym typeface="Arial"/>
              </a:rPr>
              <a:t>更快地跳转到关键要素</a:t>
            </a:r>
          </a:p>
          <a:p>
            <a:pPr lvl="1"/>
            <a:r>
              <a:rPr lang="zh-CN" altLang="en-US" sz="1800" smtClean="0">
                <a:latin typeface="Arial"/>
                <a:ea typeface="DFHeiW5-GB"/>
                <a:cs typeface="SimSun"/>
                <a:sym typeface="Arial"/>
              </a:rPr>
              <a:t>简化的对象显示方式能够缓解客户端的杂乱</a:t>
            </a:r>
            <a:r>
              <a:rPr lang="en-US" altLang="zh-CN" sz="1800" smtClean="0">
                <a:latin typeface="Arial"/>
                <a:ea typeface="DFHeiW5-GB"/>
                <a:cs typeface="SimSun"/>
                <a:sym typeface="Arial"/>
              </a:rPr>
              <a:t/>
            </a:r>
            <a:br>
              <a:rPr lang="en-US" altLang="zh-CN" sz="1800" smtClean="0">
                <a:latin typeface="Arial"/>
                <a:ea typeface="DFHeiW5-GB"/>
                <a:cs typeface="SimSun"/>
                <a:sym typeface="Arial"/>
              </a:rPr>
            </a:br>
            <a:r>
              <a:rPr lang="zh-CN" altLang="en-US" sz="1800" smtClean="0">
                <a:latin typeface="Arial"/>
                <a:ea typeface="DFHeiW5-GB"/>
                <a:cs typeface="SimSun"/>
                <a:sym typeface="Arial"/>
              </a:rPr>
              <a:t>状况，并减少重复信息</a:t>
            </a:r>
          </a:p>
          <a:p>
            <a:pPr lvl="1"/>
            <a:r>
              <a:rPr lang="zh-CN" altLang="en-US" sz="1800" smtClean="0">
                <a:latin typeface="Arial"/>
                <a:ea typeface="DFHeiW5-GB"/>
                <a:cs typeface="SimSun"/>
                <a:sym typeface="Arial"/>
              </a:rPr>
              <a:t>显示的对象是服务器与浏览器之间通信的</a:t>
            </a:r>
            <a:r>
              <a:rPr lang="en-US" altLang="zh-CN" sz="1800" smtClean="0">
                <a:latin typeface="Arial"/>
                <a:ea typeface="DFHeiW5-GB"/>
                <a:cs typeface="SimSun"/>
                <a:sym typeface="Arial"/>
              </a:rPr>
              <a:t/>
            </a:r>
            <a:br>
              <a:rPr lang="en-US" altLang="zh-CN" sz="1800" smtClean="0">
                <a:latin typeface="Arial"/>
                <a:ea typeface="DFHeiW5-GB"/>
                <a:cs typeface="SimSun"/>
                <a:sym typeface="Arial"/>
              </a:rPr>
            </a:br>
            <a:r>
              <a:rPr lang="zh-CN" altLang="en-US" sz="1800" smtClean="0">
                <a:latin typeface="Arial"/>
                <a:ea typeface="DFHeiW5-GB"/>
                <a:cs typeface="SimSun"/>
                <a:sym typeface="Arial"/>
              </a:rPr>
              <a:t>唯一内容</a:t>
            </a:r>
          </a:p>
          <a:p>
            <a:endParaRPr lang="zh-CN" altLang="en-US" sz="1800">
              <a:latin typeface="Arial"/>
              <a:ea typeface="DFHeiW5-GB"/>
              <a:sym typeface="Arial"/>
            </a:endParaRPr>
          </a:p>
        </p:txBody>
      </p:sp>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2159" y="819774"/>
            <a:ext cx="2062067" cy="5329238"/>
          </a:xfrm>
          <a:prstGeom prst="rect">
            <a:avLst/>
          </a:prstGeom>
          <a:ln>
            <a:noFill/>
          </a:ln>
          <a:effectLst>
            <a:outerShdw blurRad="292100" dist="139700" dir="2700000" algn="tl" rotWithShape="0">
              <a:srgbClr val="333333">
                <a:alpha val="65000"/>
              </a:srgbClr>
            </a:outerShdw>
          </a:effectLst>
        </p:spPr>
      </p:pic>
      <p:grpSp>
        <p:nvGrpSpPr>
          <p:cNvPr id="8" name="Group 7"/>
          <p:cNvGrpSpPr/>
          <p:nvPr/>
        </p:nvGrpSpPr>
        <p:grpSpPr>
          <a:xfrm>
            <a:off x="1258311" y="3277298"/>
            <a:ext cx="2190750" cy="2314575"/>
            <a:chOff x="1116897" y="3844735"/>
            <a:chExt cx="2190750" cy="2314575"/>
          </a:xfrm>
        </p:grpSpPr>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16897" y="3844735"/>
              <a:ext cx="2190750" cy="2314575"/>
            </a:xfrm>
            <a:prstGeom prst="rect">
              <a:avLst/>
            </a:prstGeom>
            <a:ln>
              <a:noFill/>
            </a:ln>
            <a:effectLst>
              <a:outerShdw blurRad="292100" dist="139700" dir="2700000" algn="tl" rotWithShape="0">
                <a:srgbClr val="333333">
                  <a:alpha val="65000"/>
                </a:srgbClr>
              </a:outerShdw>
            </a:effectLst>
          </p:spPr>
        </p:pic>
        <p:pic>
          <p:nvPicPr>
            <p:cNvPr id="614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64522" y="4130147"/>
              <a:ext cx="2095500" cy="257175"/>
            </a:xfrm>
            <a:prstGeom prst="rect">
              <a:avLst/>
            </a:prstGeom>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Tree>
    <p:extLst>
      <p:ext uri="{BB962C8B-B14F-4D97-AF65-F5344CB8AC3E}">
        <p14:creationId xmlns:p14="http://schemas.microsoft.com/office/powerpoint/2010/main" val="2208391989"/>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latin typeface="Arial"/>
                <a:ea typeface="DFHeiW5-GB"/>
                <a:cs typeface="SimSun"/>
                <a:sym typeface="Arial"/>
              </a:rPr>
              <a:t>查看对象信息</a:t>
            </a:r>
            <a:endParaRPr lang="zh-CN" altLang="en-US">
              <a:latin typeface="Arial"/>
              <a:ea typeface="DFHeiW5-GB"/>
              <a:sym typeface="Arial"/>
            </a:endParaRPr>
          </a:p>
        </p:txBody>
      </p:sp>
      <p:pic>
        <p:nvPicPr>
          <p:cNvPr id="205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43572"/>
          <a:stretch/>
        </p:blipFill>
        <p:spPr bwMode="auto">
          <a:xfrm>
            <a:off x="330489" y="804863"/>
            <a:ext cx="4846301" cy="52911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ounded Rectangle 3"/>
          <p:cNvSpPr/>
          <p:nvPr/>
        </p:nvSpPr>
        <p:spPr bwMode="auto">
          <a:xfrm>
            <a:off x="5579549" y="1041400"/>
            <a:ext cx="3111966" cy="4695825"/>
          </a:xfrm>
          <a:prstGeom prst="roundRect">
            <a:avLst>
              <a:gd name="adj" fmla="val 6499"/>
            </a:avLst>
          </a:prstGeom>
          <a:gradFill flip="none" rotWithShape="1">
            <a:gsLst>
              <a:gs pos="0">
                <a:schemeClr val="accent4">
                  <a:lumMod val="20000"/>
                  <a:lumOff val="80000"/>
                </a:schemeClr>
              </a:gs>
              <a:gs pos="50000">
                <a:schemeClr val="accent4">
                  <a:lumMod val="60000"/>
                  <a:lumOff val="40000"/>
                </a:schemeClr>
              </a:gs>
              <a:gs pos="89000">
                <a:schemeClr val="accent4">
                  <a:lumMod val="20000"/>
                  <a:lumOff val="80000"/>
                </a:schemeClr>
              </a:gs>
            </a:gsLst>
            <a:lin ang="13500000" scaled="1"/>
            <a:tileRect/>
          </a:gradFill>
          <a:ln w="12700">
            <a:noFill/>
            <a:round/>
            <a:headEnd/>
            <a:tailEnd/>
          </a:ln>
          <a:effectLst>
            <a:outerShdw blurRad="50800" dist="38100" dir="2700000" algn="tl" rotWithShape="0">
              <a:prstClr val="black">
                <a:alpha val="40000"/>
              </a:prstClr>
            </a:outerShdw>
          </a:effectLst>
        </p:spPr>
        <p:txBody>
          <a:bodyPr wrap="none" lIns="0" tIns="0" rIns="0" bIns="0" rtlCol="0" anchor="ctr"/>
          <a:lstStyle/>
          <a:p>
            <a:pPr marR="0" algn="ctr" defTabSz="914400" eaLnBrk="1" latinLnBrk="0" hangingPunct="1">
              <a:lnSpc>
                <a:spcPct val="100000"/>
              </a:lnSpc>
              <a:buClrTx/>
              <a:buSzTx/>
              <a:tabLst/>
            </a:pPr>
            <a:endParaRPr lang="zh-CN" altLang="en-US" sz="1800" smtClean="0">
              <a:solidFill>
                <a:srgbClr val="FFFFFF"/>
              </a:solidFill>
              <a:latin typeface="Arial"/>
              <a:ea typeface="DFHeiW5-GB"/>
              <a:sym typeface="Arial"/>
            </a:endParaRPr>
          </a:p>
        </p:txBody>
      </p:sp>
      <p:sp>
        <p:nvSpPr>
          <p:cNvPr id="5" name="Text Placeholder 2"/>
          <p:cNvSpPr txBox="1">
            <a:spLocks/>
          </p:cNvSpPr>
          <p:nvPr/>
        </p:nvSpPr>
        <p:spPr bwMode="auto">
          <a:xfrm>
            <a:off x="5660334" y="1196976"/>
            <a:ext cx="2950395" cy="4397376"/>
          </a:xfrm>
          <a:prstGeom prst="rect">
            <a:avLst/>
          </a:prstGeom>
          <a:noFill/>
          <a:ln w="9525">
            <a:noFill/>
            <a:miter lim="800000"/>
            <a:headEnd/>
            <a:tailEnd/>
          </a:ln>
        </p:spPr>
        <p:txBody>
          <a:bodyPr vert="horz" wrap="square" lIns="0" tIns="0" rIns="0" bIns="0" numCol="1" anchor="t" anchorCtr="0" compatLnSpc="1">
            <a:prstTxWarp prst="textNoShape">
              <a:avLst/>
            </a:prstTxWarp>
            <a:normAutofit/>
          </a:bodyPr>
          <a:lstStyle>
            <a:lvl1pPr marL="0" indent="0" algn="l" rtl="0" eaLnBrk="1" fontAlgn="base" hangingPunct="1">
              <a:lnSpc>
                <a:spcPts val="2400"/>
              </a:lnSpc>
              <a:spcBef>
                <a:spcPts val="1000"/>
              </a:spcBef>
              <a:spcAft>
                <a:spcPct val="0"/>
              </a:spcAft>
              <a:buClr>
                <a:srgbClr val="246978"/>
              </a:buClr>
              <a:buFont typeface="Arial" pitchFamily="34" charset="0"/>
              <a:buNone/>
              <a:defRPr sz="2000" b="1">
                <a:solidFill>
                  <a:srgbClr val="000000"/>
                </a:solidFill>
                <a:latin typeface="+mn-lt"/>
                <a:ea typeface="+mn-ea"/>
                <a:cs typeface="+mn-cs"/>
              </a:defRPr>
            </a:lvl1pPr>
            <a:lvl2pPr marL="342900" indent="-342900" algn="l" rtl="0" eaLnBrk="1" fontAlgn="base" hangingPunct="1">
              <a:lnSpc>
                <a:spcPts val="2200"/>
              </a:lnSpc>
              <a:spcBef>
                <a:spcPts val="800"/>
              </a:spcBef>
              <a:spcAft>
                <a:spcPct val="0"/>
              </a:spcAft>
              <a:buClr>
                <a:srgbClr val="246978"/>
              </a:buClr>
              <a:buSzPct val="140000"/>
              <a:buFont typeface="Wingdings" pitchFamily="2" charset="2"/>
              <a:buChar char="§"/>
              <a:defRPr sz="2000">
                <a:solidFill>
                  <a:srgbClr val="000000"/>
                </a:solidFill>
                <a:latin typeface="+mn-lt"/>
                <a:ea typeface="+mn-ea"/>
              </a:defRPr>
            </a:lvl2pPr>
            <a:lvl3pPr marL="685800" indent="-285750" algn="l" rtl="0" eaLnBrk="1" fontAlgn="base" hangingPunct="1">
              <a:lnSpc>
                <a:spcPts val="2000"/>
              </a:lnSpc>
              <a:spcBef>
                <a:spcPts val="600"/>
              </a:spcBef>
              <a:spcAft>
                <a:spcPct val="0"/>
              </a:spcAft>
              <a:buClr>
                <a:srgbClr val="246978"/>
              </a:buClr>
              <a:buSzPct val="140000"/>
              <a:buFont typeface="Arial" pitchFamily="34" charset="0"/>
              <a:buChar char="•"/>
              <a:defRPr sz="1800">
                <a:solidFill>
                  <a:srgbClr val="000000"/>
                </a:solidFill>
                <a:latin typeface="+mn-lt"/>
                <a:ea typeface="+mn-ea"/>
              </a:defRPr>
            </a:lvl3pPr>
            <a:lvl4pPr marL="1028700" indent="-285750" algn="l" rtl="0" eaLnBrk="1" fontAlgn="base" hangingPunct="1">
              <a:lnSpc>
                <a:spcPts val="2000"/>
              </a:lnSpc>
              <a:spcBef>
                <a:spcPts val="600"/>
              </a:spcBef>
              <a:spcAft>
                <a:spcPct val="0"/>
              </a:spcAft>
              <a:buClr>
                <a:srgbClr val="246978"/>
              </a:buClr>
              <a:buSzPct val="140000"/>
              <a:buFont typeface="Arial" charset="0"/>
              <a:buChar char="­"/>
              <a:tabLst/>
              <a:defRPr sz="1700">
                <a:solidFill>
                  <a:srgbClr val="000000"/>
                </a:solidFill>
                <a:latin typeface="+mn-lt"/>
                <a:ea typeface="+mn-ea"/>
              </a:defRPr>
            </a:lvl4pPr>
            <a:lvl5pPr marL="1371600" indent="-285750" algn="l" rtl="0" eaLnBrk="1" fontAlgn="base" hangingPunct="1">
              <a:lnSpc>
                <a:spcPts val="2000"/>
              </a:lnSpc>
              <a:spcBef>
                <a:spcPts val="600"/>
              </a:spcBef>
              <a:spcAft>
                <a:spcPct val="0"/>
              </a:spcAft>
              <a:buClr>
                <a:srgbClr val="246978"/>
              </a:buClr>
              <a:buSzPct val="140000"/>
              <a:buFont typeface="Arial" charset="0"/>
              <a:buChar char="­"/>
              <a:defRPr sz="1600">
                <a:solidFill>
                  <a:srgbClr val="000000"/>
                </a:solidFill>
                <a:latin typeface="+mn-lt"/>
                <a:ea typeface="+mn-ea"/>
              </a:defRPr>
            </a:lvl5pPr>
            <a:lvl6pPr marL="1600200" indent="-171450" algn="l" rtl="0" eaLnBrk="1" fontAlgn="base" hangingPunct="1">
              <a:spcBef>
                <a:spcPct val="0"/>
              </a:spcBef>
              <a:spcAft>
                <a:spcPct val="40000"/>
              </a:spcAft>
              <a:buClr>
                <a:schemeClr val="accent2"/>
              </a:buClr>
              <a:buFont typeface="Arial" charset="0"/>
              <a:buChar char="­"/>
              <a:defRPr sz="1600">
                <a:solidFill>
                  <a:schemeClr val="tx1"/>
                </a:solidFill>
                <a:latin typeface="+mn-lt"/>
                <a:ea typeface="+mn-ea"/>
              </a:defRPr>
            </a:lvl6pPr>
            <a:lvl7pPr marL="2057400" indent="-171450" algn="l" rtl="0" eaLnBrk="1" fontAlgn="base" hangingPunct="1">
              <a:spcBef>
                <a:spcPct val="0"/>
              </a:spcBef>
              <a:spcAft>
                <a:spcPct val="40000"/>
              </a:spcAft>
              <a:buClr>
                <a:schemeClr val="accent2"/>
              </a:buClr>
              <a:buFont typeface="Arial" charset="0"/>
              <a:buChar char="­"/>
              <a:defRPr sz="1600">
                <a:solidFill>
                  <a:schemeClr val="tx1"/>
                </a:solidFill>
                <a:latin typeface="+mn-lt"/>
                <a:ea typeface="+mn-ea"/>
              </a:defRPr>
            </a:lvl7pPr>
            <a:lvl8pPr marL="2514600" indent="-171450" algn="l" rtl="0" eaLnBrk="1" fontAlgn="base" hangingPunct="1">
              <a:spcBef>
                <a:spcPct val="0"/>
              </a:spcBef>
              <a:spcAft>
                <a:spcPct val="40000"/>
              </a:spcAft>
              <a:buClr>
                <a:schemeClr val="accent2"/>
              </a:buClr>
              <a:buFont typeface="Arial" charset="0"/>
              <a:buChar char="­"/>
              <a:defRPr sz="1600">
                <a:solidFill>
                  <a:schemeClr val="tx1"/>
                </a:solidFill>
                <a:latin typeface="+mn-lt"/>
                <a:ea typeface="+mn-ea"/>
              </a:defRPr>
            </a:lvl8pPr>
            <a:lvl9pPr marL="2971800" indent="-171450" algn="l" rtl="0" eaLnBrk="1" fontAlgn="base" hangingPunct="1">
              <a:spcBef>
                <a:spcPct val="0"/>
              </a:spcBef>
              <a:spcAft>
                <a:spcPct val="40000"/>
              </a:spcAft>
              <a:buClr>
                <a:schemeClr val="accent2"/>
              </a:buClr>
              <a:buFont typeface="Arial" charset="0"/>
              <a:buChar char="­"/>
              <a:defRPr sz="1600">
                <a:solidFill>
                  <a:schemeClr val="tx1"/>
                </a:solidFill>
                <a:latin typeface="+mn-lt"/>
                <a:ea typeface="+mn-ea"/>
              </a:defRPr>
            </a:lvl9pPr>
          </a:lstStyle>
          <a:p>
            <a:pPr lvl="1"/>
            <a:r>
              <a:rPr lang="zh-CN" altLang="en-US" smtClean="0">
                <a:latin typeface="Arial"/>
                <a:ea typeface="DFHeiW5-GB"/>
                <a:cs typeface="SimSun"/>
                <a:sym typeface="Arial"/>
              </a:rPr>
              <a:t>更清晰的对象属性图形化视图。</a:t>
            </a:r>
          </a:p>
          <a:p>
            <a:pPr lvl="1"/>
            <a:r>
              <a:rPr lang="zh-CN" altLang="en-US" smtClean="0">
                <a:latin typeface="Arial"/>
                <a:ea typeface="DFHeiW5-GB"/>
                <a:cs typeface="SimSun"/>
                <a:sym typeface="Arial"/>
              </a:rPr>
              <a:t>在此窗格内监控和管理属性。</a:t>
            </a:r>
          </a:p>
          <a:p>
            <a:pPr lvl="1"/>
            <a:r>
              <a:rPr lang="zh-CN" altLang="en-US" smtClean="0">
                <a:latin typeface="Arial"/>
                <a:ea typeface="DFHeiW5-GB"/>
                <a:cs typeface="SimSun"/>
                <a:sym typeface="Arial"/>
              </a:rPr>
              <a:t>轻松访问相关对象。</a:t>
            </a:r>
          </a:p>
          <a:p>
            <a:endParaRPr lang="zh-CN" altLang="en-US" sz="1800" kern="0">
              <a:latin typeface="Arial"/>
              <a:ea typeface="DFHeiW5-GB"/>
              <a:sym typeface="Arial"/>
            </a:endParaRPr>
          </a:p>
        </p:txBody>
      </p:sp>
    </p:spTree>
    <p:extLst>
      <p:ext uri="{BB962C8B-B14F-4D97-AF65-F5344CB8AC3E}">
        <p14:creationId xmlns:p14="http://schemas.microsoft.com/office/powerpoint/2010/main" val="362707966"/>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latin typeface="Arial"/>
                <a:ea typeface="DFHeiW5-GB"/>
                <a:cs typeface="SimSun"/>
                <a:sym typeface="Arial"/>
              </a:rPr>
              <a:t>查看近期活动</a:t>
            </a:r>
            <a:endParaRPr lang="zh-CN" altLang="en-US">
              <a:latin typeface="Arial"/>
              <a:ea typeface="DFHeiW5-GB"/>
              <a:sym typeface="Arial"/>
            </a:endParaRPr>
          </a:p>
        </p:txBody>
      </p:sp>
      <p:pic>
        <p:nvPicPr>
          <p:cNvPr id="307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75893"/>
          <a:stretch/>
        </p:blipFill>
        <p:spPr bwMode="auto">
          <a:xfrm>
            <a:off x="982935" y="819149"/>
            <a:ext cx="1788840" cy="5343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ounded Rectangle 3"/>
          <p:cNvSpPr/>
          <p:nvPr/>
        </p:nvSpPr>
        <p:spPr bwMode="auto">
          <a:xfrm>
            <a:off x="5141399" y="1019178"/>
            <a:ext cx="3111966" cy="4695825"/>
          </a:xfrm>
          <a:prstGeom prst="roundRect">
            <a:avLst>
              <a:gd name="adj" fmla="val 6499"/>
            </a:avLst>
          </a:prstGeom>
          <a:gradFill flip="none" rotWithShape="1">
            <a:gsLst>
              <a:gs pos="0">
                <a:schemeClr val="accent4">
                  <a:lumMod val="20000"/>
                  <a:lumOff val="80000"/>
                </a:schemeClr>
              </a:gs>
              <a:gs pos="50000">
                <a:schemeClr val="accent4">
                  <a:lumMod val="60000"/>
                  <a:lumOff val="40000"/>
                </a:schemeClr>
              </a:gs>
              <a:gs pos="89000">
                <a:schemeClr val="accent4">
                  <a:lumMod val="20000"/>
                  <a:lumOff val="80000"/>
                </a:schemeClr>
              </a:gs>
            </a:gsLst>
            <a:lin ang="13500000" scaled="1"/>
            <a:tileRect/>
          </a:gradFill>
          <a:ln w="12700">
            <a:noFill/>
            <a:round/>
            <a:headEnd/>
            <a:tailEnd/>
          </a:ln>
          <a:effectLst>
            <a:outerShdw blurRad="50800" dist="38100" dir="2700000" algn="tl" rotWithShape="0">
              <a:prstClr val="black">
                <a:alpha val="40000"/>
              </a:prstClr>
            </a:outerShdw>
          </a:effectLst>
        </p:spPr>
        <p:txBody>
          <a:bodyPr wrap="none" lIns="0" tIns="0" rIns="0" bIns="0" rtlCol="0" anchor="ctr"/>
          <a:lstStyle/>
          <a:p>
            <a:pPr marR="0" algn="ctr" defTabSz="914400" eaLnBrk="1" latinLnBrk="0" hangingPunct="1">
              <a:lnSpc>
                <a:spcPct val="100000"/>
              </a:lnSpc>
              <a:buClrTx/>
              <a:buSzTx/>
              <a:tabLst/>
            </a:pPr>
            <a:endParaRPr lang="zh-CN" altLang="en-US" sz="1800" smtClean="0">
              <a:solidFill>
                <a:srgbClr val="FFFFFF"/>
              </a:solidFill>
              <a:latin typeface="Arial"/>
              <a:ea typeface="DFHeiW5-GB"/>
              <a:sym typeface="Arial"/>
            </a:endParaRPr>
          </a:p>
        </p:txBody>
      </p:sp>
      <p:sp>
        <p:nvSpPr>
          <p:cNvPr id="5" name="Text Placeholder 2"/>
          <p:cNvSpPr txBox="1">
            <a:spLocks/>
          </p:cNvSpPr>
          <p:nvPr/>
        </p:nvSpPr>
        <p:spPr bwMode="auto">
          <a:xfrm>
            <a:off x="5222184" y="1174754"/>
            <a:ext cx="2950395" cy="4397376"/>
          </a:xfrm>
          <a:prstGeom prst="rect">
            <a:avLst/>
          </a:prstGeom>
          <a:noFill/>
          <a:ln w="9525">
            <a:noFill/>
            <a:miter lim="800000"/>
            <a:headEnd/>
            <a:tailEnd/>
          </a:ln>
        </p:spPr>
        <p:txBody>
          <a:bodyPr vert="horz" wrap="square" lIns="0" tIns="0" rIns="0" bIns="0" numCol="1" anchor="t" anchorCtr="0" compatLnSpc="1">
            <a:prstTxWarp prst="textNoShape">
              <a:avLst/>
            </a:prstTxWarp>
            <a:normAutofit/>
          </a:bodyPr>
          <a:lstStyle>
            <a:lvl1pPr marL="0" indent="0" algn="l" rtl="0" eaLnBrk="1" fontAlgn="base" hangingPunct="1">
              <a:lnSpc>
                <a:spcPts val="2400"/>
              </a:lnSpc>
              <a:spcBef>
                <a:spcPts val="1000"/>
              </a:spcBef>
              <a:spcAft>
                <a:spcPct val="0"/>
              </a:spcAft>
              <a:buClr>
                <a:srgbClr val="246978"/>
              </a:buClr>
              <a:buFont typeface="Arial" pitchFamily="34" charset="0"/>
              <a:buNone/>
              <a:defRPr sz="2000" b="1">
                <a:solidFill>
                  <a:srgbClr val="000000"/>
                </a:solidFill>
                <a:latin typeface="+mn-lt"/>
                <a:ea typeface="+mn-ea"/>
                <a:cs typeface="+mn-cs"/>
              </a:defRPr>
            </a:lvl1pPr>
            <a:lvl2pPr marL="342900" indent="-342900" algn="l" rtl="0" eaLnBrk="1" fontAlgn="base" hangingPunct="1">
              <a:lnSpc>
                <a:spcPts val="2200"/>
              </a:lnSpc>
              <a:spcBef>
                <a:spcPts val="800"/>
              </a:spcBef>
              <a:spcAft>
                <a:spcPct val="0"/>
              </a:spcAft>
              <a:buClr>
                <a:srgbClr val="246978"/>
              </a:buClr>
              <a:buSzPct val="140000"/>
              <a:buFont typeface="Wingdings" pitchFamily="2" charset="2"/>
              <a:buChar char="§"/>
              <a:defRPr sz="2000">
                <a:solidFill>
                  <a:srgbClr val="000000"/>
                </a:solidFill>
                <a:latin typeface="+mn-lt"/>
                <a:ea typeface="+mn-ea"/>
              </a:defRPr>
            </a:lvl2pPr>
            <a:lvl3pPr marL="685800" indent="-285750" algn="l" rtl="0" eaLnBrk="1" fontAlgn="base" hangingPunct="1">
              <a:lnSpc>
                <a:spcPts val="2000"/>
              </a:lnSpc>
              <a:spcBef>
                <a:spcPts val="600"/>
              </a:spcBef>
              <a:spcAft>
                <a:spcPct val="0"/>
              </a:spcAft>
              <a:buClr>
                <a:srgbClr val="246978"/>
              </a:buClr>
              <a:buSzPct val="140000"/>
              <a:buFont typeface="Arial" pitchFamily="34" charset="0"/>
              <a:buChar char="•"/>
              <a:defRPr sz="1800">
                <a:solidFill>
                  <a:srgbClr val="000000"/>
                </a:solidFill>
                <a:latin typeface="+mn-lt"/>
                <a:ea typeface="+mn-ea"/>
              </a:defRPr>
            </a:lvl3pPr>
            <a:lvl4pPr marL="1028700" indent="-285750" algn="l" rtl="0" eaLnBrk="1" fontAlgn="base" hangingPunct="1">
              <a:lnSpc>
                <a:spcPts val="2000"/>
              </a:lnSpc>
              <a:spcBef>
                <a:spcPts val="600"/>
              </a:spcBef>
              <a:spcAft>
                <a:spcPct val="0"/>
              </a:spcAft>
              <a:buClr>
                <a:srgbClr val="246978"/>
              </a:buClr>
              <a:buSzPct val="140000"/>
              <a:buFont typeface="Arial" charset="0"/>
              <a:buChar char="­"/>
              <a:tabLst/>
              <a:defRPr sz="1700">
                <a:solidFill>
                  <a:srgbClr val="000000"/>
                </a:solidFill>
                <a:latin typeface="+mn-lt"/>
                <a:ea typeface="+mn-ea"/>
              </a:defRPr>
            </a:lvl4pPr>
            <a:lvl5pPr marL="1371600" indent="-285750" algn="l" rtl="0" eaLnBrk="1" fontAlgn="base" hangingPunct="1">
              <a:lnSpc>
                <a:spcPts val="2000"/>
              </a:lnSpc>
              <a:spcBef>
                <a:spcPts val="600"/>
              </a:spcBef>
              <a:spcAft>
                <a:spcPct val="0"/>
              </a:spcAft>
              <a:buClr>
                <a:srgbClr val="246978"/>
              </a:buClr>
              <a:buSzPct val="140000"/>
              <a:buFont typeface="Arial" charset="0"/>
              <a:buChar char="­"/>
              <a:defRPr sz="1600">
                <a:solidFill>
                  <a:srgbClr val="000000"/>
                </a:solidFill>
                <a:latin typeface="+mn-lt"/>
                <a:ea typeface="+mn-ea"/>
              </a:defRPr>
            </a:lvl5pPr>
            <a:lvl6pPr marL="1600200" indent="-171450" algn="l" rtl="0" eaLnBrk="1" fontAlgn="base" hangingPunct="1">
              <a:spcBef>
                <a:spcPct val="0"/>
              </a:spcBef>
              <a:spcAft>
                <a:spcPct val="40000"/>
              </a:spcAft>
              <a:buClr>
                <a:schemeClr val="accent2"/>
              </a:buClr>
              <a:buFont typeface="Arial" charset="0"/>
              <a:buChar char="­"/>
              <a:defRPr sz="1600">
                <a:solidFill>
                  <a:schemeClr val="tx1"/>
                </a:solidFill>
                <a:latin typeface="+mn-lt"/>
                <a:ea typeface="+mn-ea"/>
              </a:defRPr>
            </a:lvl6pPr>
            <a:lvl7pPr marL="2057400" indent="-171450" algn="l" rtl="0" eaLnBrk="1" fontAlgn="base" hangingPunct="1">
              <a:spcBef>
                <a:spcPct val="0"/>
              </a:spcBef>
              <a:spcAft>
                <a:spcPct val="40000"/>
              </a:spcAft>
              <a:buClr>
                <a:schemeClr val="accent2"/>
              </a:buClr>
              <a:buFont typeface="Arial" charset="0"/>
              <a:buChar char="­"/>
              <a:defRPr sz="1600">
                <a:solidFill>
                  <a:schemeClr val="tx1"/>
                </a:solidFill>
                <a:latin typeface="+mn-lt"/>
                <a:ea typeface="+mn-ea"/>
              </a:defRPr>
            </a:lvl7pPr>
            <a:lvl8pPr marL="2514600" indent="-171450" algn="l" rtl="0" eaLnBrk="1" fontAlgn="base" hangingPunct="1">
              <a:spcBef>
                <a:spcPct val="0"/>
              </a:spcBef>
              <a:spcAft>
                <a:spcPct val="40000"/>
              </a:spcAft>
              <a:buClr>
                <a:schemeClr val="accent2"/>
              </a:buClr>
              <a:buFont typeface="Arial" charset="0"/>
              <a:buChar char="­"/>
              <a:defRPr sz="1600">
                <a:solidFill>
                  <a:schemeClr val="tx1"/>
                </a:solidFill>
                <a:latin typeface="+mn-lt"/>
                <a:ea typeface="+mn-ea"/>
              </a:defRPr>
            </a:lvl8pPr>
            <a:lvl9pPr marL="2971800" indent="-171450" algn="l" rtl="0" eaLnBrk="1" fontAlgn="base" hangingPunct="1">
              <a:spcBef>
                <a:spcPct val="0"/>
              </a:spcBef>
              <a:spcAft>
                <a:spcPct val="40000"/>
              </a:spcAft>
              <a:buClr>
                <a:schemeClr val="accent2"/>
              </a:buClr>
              <a:buFont typeface="Arial" charset="0"/>
              <a:buChar char="­"/>
              <a:defRPr sz="1600">
                <a:solidFill>
                  <a:schemeClr val="tx1"/>
                </a:solidFill>
                <a:latin typeface="+mn-lt"/>
                <a:ea typeface="+mn-ea"/>
              </a:defRPr>
            </a:lvl9pPr>
          </a:lstStyle>
          <a:p>
            <a:pPr lvl="1"/>
            <a:r>
              <a:rPr lang="zh-CN" altLang="en-US" smtClean="0">
                <a:latin typeface="Arial"/>
                <a:ea typeface="DFHeiW5-GB"/>
                <a:cs typeface="SimSun"/>
                <a:sym typeface="Arial"/>
              </a:rPr>
              <a:t>查看指定为“</a:t>
            </a:r>
            <a:r>
              <a:rPr lang="en-US" altLang="zh-CN" smtClean="0">
                <a:latin typeface="Arial"/>
                <a:ea typeface="DFHeiW5-GB"/>
                <a:cs typeface="SimSun"/>
                <a:sym typeface="Arial"/>
              </a:rPr>
              <a:t>All”</a:t>
            </a:r>
            <a:br>
              <a:rPr lang="en-US" altLang="zh-CN" smtClean="0">
                <a:latin typeface="Arial"/>
                <a:ea typeface="DFHeiW5-GB"/>
                <a:cs typeface="SimSun"/>
                <a:sym typeface="Arial"/>
              </a:rPr>
            </a:br>
            <a:r>
              <a:rPr lang="zh-CN" altLang="en-US" smtClean="0">
                <a:latin typeface="Arial"/>
                <a:ea typeface="DFHeiW5-GB"/>
                <a:cs typeface="SimSun"/>
                <a:sym typeface="Arial"/>
              </a:rPr>
              <a:t>（全部）、“</a:t>
            </a:r>
            <a:r>
              <a:rPr lang="en-US" altLang="zh-CN" smtClean="0">
                <a:latin typeface="Arial"/>
                <a:ea typeface="DFHeiW5-GB"/>
                <a:cs typeface="SimSun"/>
                <a:sym typeface="Arial"/>
              </a:rPr>
              <a:t>Running”</a:t>
            </a:r>
            <a:r>
              <a:rPr lang="zh-CN" altLang="en-US" smtClean="0">
                <a:latin typeface="Arial"/>
                <a:ea typeface="DFHeiW5-GB"/>
                <a:cs typeface="SimSun"/>
                <a:sym typeface="Arial"/>
              </a:rPr>
              <a:t>（正在进行的）或“</a:t>
            </a:r>
            <a:r>
              <a:rPr lang="en-US" altLang="zh-CN" smtClean="0">
                <a:latin typeface="Arial"/>
                <a:ea typeface="DFHeiW5-GB"/>
                <a:cs typeface="SimSun"/>
                <a:sym typeface="Arial"/>
              </a:rPr>
              <a:t>Failed”</a:t>
            </a:r>
            <a:r>
              <a:rPr lang="zh-CN" altLang="en-US" smtClean="0">
                <a:latin typeface="Arial"/>
                <a:ea typeface="DFHeiW5-GB"/>
                <a:cs typeface="SimSun"/>
                <a:sym typeface="Arial"/>
              </a:rPr>
              <a:t>（失败）的</a:t>
            </a:r>
            <a:r>
              <a:rPr lang="en-US" altLang="zh-CN" smtClean="0">
                <a:latin typeface="Arial"/>
                <a:ea typeface="DFHeiW5-GB"/>
                <a:cs typeface="SimSun"/>
                <a:sym typeface="Arial"/>
              </a:rPr>
              <a:t/>
            </a:r>
            <a:br>
              <a:rPr lang="en-US" altLang="zh-CN" smtClean="0">
                <a:latin typeface="Arial"/>
                <a:ea typeface="DFHeiW5-GB"/>
                <a:cs typeface="SimSun"/>
                <a:sym typeface="Arial"/>
              </a:rPr>
            </a:br>
            <a:r>
              <a:rPr lang="zh-CN" altLang="en-US" smtClean="0">
                <a:latin typeface="Arial"/>
                <a:ea typeface="DFHeiW5-GB"/>
                <a:cs typeface="SimSun"/>
                <a:sym typeface="Arial"/>
              </a:rPr>
              <a:t>近期任务。</a:t>
            </a:r>
          </a:p>
          <a:p>
            <a:pPr lvl="1"/>
            <a:r>
              <a:rPr lang="zh-CN" altLang="en-US" smtClean="0">
                <a:latin typeface="Arial"/>
                <a:ea typeface="DFHeiW5-GB"/>
                <a:cs typeface="SimSun"/>
                <a:sym typeface="Arial"/>
              </a:rPr>
              <a:t>查看正在进行的任务。</a:t>
            </a:r>
          </a:p>
          <a:p>
            <a:pPr lvl="1"/>
            <a:r>
              <a:rPr lang="zh-CN" altLang="en-US" smtClean="0">
                <a:latin typeface="Arial"/>
                <a:ea typeface="DFHeiW5-GB"/>
                <a:cs typeface="SimSun"/>
                <a:sym typeface="Arial"/>
              </a:rPr>
              <a:t>轻松查看警报并对其</a:t>
            </a:r>
            <a:r>
              <a:rPr lang="en-US" altLang="zh-CN" smtClean="0">
                <a:latin typeface="Arial"/>
                <a:ea typeface="DFHeiW5-GB"/>
                <a:cs typeface="SimSun"/>
                <a:sym typeface="Arial"/>
              </a:rPr>
              <a:t/>
            </a:r>
            <a:br>
              <a:rPr lang="en-US" altLang="zh-CN" smtClean="0">
                <a:latin typeface="Arial"/>
                <a:ea typeface="DFHeiW5-GB"/>
                <a:cs typeface="SimSun"/>
                <a:sym typeface="Arial"/>
              </a:rPr>
            </a:br>
            <a:r>
              <a:rPr lang="zh-CN" altLang="en-US" smtClean="0">
                <a:latin typeface="Arial"/>
                <a:ea typeface="DFHeiW5-GB"/>
                <a:cs typeface="SimSun"/>
                <a:sym typeface="Arial"/>
              </a:rPr>
              <a:t>进行分类。</a:t>
            </a:r>
          </a:p>
          <a:p>
            <a:endParaRPr lang="zh-CN" altLang="en-US" sz="1800" kern="0">
              <a:latin typeface="Arial"/>
              <a:ea typeface="DFHeiW5-GB"/>
              <a:sym typeface="Arial"/>
            </a:endParaRPr>
          </a:p>
        </p:txBody>
      </p:sp>
    </p:spTree>
    <p:extLst>
      <p:ext uri="{BB962C8B-B14F-4D97-AF65-F5344CB8AC3E}">
        <p14:creationId xmlns:p14="http://schemas.microsoft.com/office/powerpoint/2010/main" val="102745899"/>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pPr>
              <a:tabLst>
                <a:tab pos="1828800" algn="l"/>
              </a:tabLst>
            </a:pPr>
            <a:r>
              <a:rPr lang="zh-CN" altLang="en-US" dirty="0" smtClean="0">
                <a:latin typeface="Arial"/>
                <a:ea typeface="DFHeiW5-GB"/>
                <a:cs typeface="SimSun"/>
                <a:sym typeface="Arial"/>
              </a:rPr>
              <a:t>第 </a:t>
            </a:r>
            <a:r>
              <a:rPr lang="en-US" altLang="zh-CN" dirty="0" smtClean="0">
                <a:latin typeface="Arial"/>
                <a:ea typeface="DFHeiW5-GB"/>
                <a:cs typeface="SimSun"/>
                <a:sym typeface="Arial"/>
              </a:rPr>
              <a:t>1 </a:t>
            </a:r>
            <a:r>
              <a:rPr lang="zh-CN" altLang="en-US" dirty="0" smtClean="0">
                <a:latin typeface="Arial"/>
                <a:ea typeface="DFHeiW5-GB"/>
                <a:cs typeface="SimSun"/>
                <a:sym typeface="Arial"/>
              </a:rPr>
              <a:t>课： 	</a:t>
            </a:r>
            <a:r>
              <a:rPr lang="en-US" altLang="zh-CN" dirty="0" err="1" smtClean="0">
                <a:latin typeface="Arial"/>
                <a:ea typeface="DFHeiW5-GB"/>
                <a:cs typeface="SimSun"/>
                <a:sym typeface="Arial"/>
              </a:rPr>
              <a:t>vCenter</a:t>
            </a:r>
            <a:r>
              <a:rPr lang="en-US" altLang="zh-CN" dirty="0" smtClean="0">
                <a:latin typeface="Arial"/>
                <a:ea typeface="DFHeiW5-GB"/>
                <a:cs typeface="SimSun"/>
                <a:sym typeface="Arial"/>
              </a:rPr>
              <a:t> Server </a:t>
            </a:r>
            <a:r>
              <a:rPr lang="zh-CN" altLang="en-US" dirty="0" smtClean="0">
                <a:latin typeface="Arial"/>
                <a:ea typeface="DFHeiW5-GB"/>
                <a:cs typeface="SimSun"/>
                <a:sym typeface="Arial"/>
              </a:rPr>
              <a:t>体系结构</a:t>
            </a:r>
          </a:p>
          <a:p>
            <a:pPr>
              <a:tabLst>
                <a:tab pos="1828800" algn="l"/>
              </a:tabLst>
            </a:pPr>
            <a:r>
              <a:rPr lang="zh-CN" altLang="en-US" dirty="0" smtClean="0">
                <a:latin typeface="Arial"/>
                <a:ea typeface="DFHeiW5-GB"/>
                <a:cs typeface="SimSun"/>
                <a:sym typeface="Arial"/>
              </a:rPr>
              <a:t>第 </a:t>
            </a:r>
            <a:r>
              <a:rPr lang="en-US" altLang="zh-CN" dirty="0" smtClean="0">
                <a:latin typeface="Arial"/>
                <a:ea typeface="DFHeiW5-GB"/>
                <a:cs typeface="SimSun"/>
                <a:sym typeface="Arial"/>
              </a:rPr>
              <a:t>2 </a:t>
            </a:r>
            <a:r>
              <a:rPr lang="zh-CN" altLang="en-US" dirty="0" smtClean="0">
                <a:latin typeface="Arial"/>
                <a:ea typeface="DFHeiW5-GB"/>
                <a:cs typeface="SimSun"/>
                <a:sym typeface="Arial"/>
              </a:rPr>
              <a:t>课：	部署 </a:t>
            </a:r>
            <a:r>
              <a:rPr lang="en-US" altLang="zh-CN" dirty="0" err="1" smtClean="0">
                <a:latin typeface="Arial"/>
                <a:ea typeface="DFHeiW5-GB"/>
                <a:cs typeface="SimSun"/>
                <a:sym typeface="Arial"/>
              </a:rPr>
              <a:t>vCenter</a:t>
            </a:r>
            <a:r>
              <a:rPr lang="en-US" altLang="zh-CN" dirty="0" smtClean="0">
                <a:latin typeface="Arial"/>
                <a:ea typeface="DFHeiW5-GB"/>
                <a:cs typeface="SimSun"/>
                <a:sym typeface="Arial"/>
              </a:rPr>
              <a:t> Server Appliance</a:t>
            </a:r>
            <a:endParaRPr lang="zh-CN" altLang="en-US" dirty="0" smtClean="0">
              <a:latin typeface="Arial"/>
              <a:ea typeface="DFHeiW5-GB"/>
              <a:cs typeface="SimSun"/>
              <a:sym typeface="Arial"/>
            </a:endParaRPr>
          </a:p>
          <a:p>
            <a:pPr>
              <a:tabLst>
                <a:tab pos="1828800" algn="l"/>
              </a:tabLst>
            </a:pPr>
            <a:r>
              <a:rPr lang="zh-CN" altLang="en-US" dirty="0" smtClean="0">
                <a:latin typeface="Arial"/>
                <a:ea typeface="DFHeiW5-GB"/>
                <a:cs typeface="SimSun"/>
                <a:sym typeface="Arial"/>
              </a:rPr>
              <a:t>第 </a:t>
            </a:r>
            <a:r>
              <a:rPr lang="en-US" altLang="zh-CN" dirty="0" smtClean="0">
                <a:latin typeface="Arial"/>
                <a:ea typeface="DFHeiW5-GB"/>
                <a:cs typeface="SimSun"/>
                <a:sym typeface="Arial"/>
              </a:rPr>
              <a:t>3 </a:t>
            </a:r>
            <a:r>
              <a:rPr lang="zh-CN" altLang="en-US" dirty="0" smtClean="0">
                <a:latin typeface="Arial"/>
                <a:ea typeface="DFHeiW5-GB"/>
                <a:cs typeface="SimSun"/>
                <a:sym typeface="Arial"/>
              </a:rPr>
              <a:t>课：</a:t>
            </a:r>
            <a:r>
              <a:rPr lang="en-US" altLang="zh-CN" dirty="0" smtClean="0">
                <a:latin typeface="Arial"/>
                <a:ea typeface="DFHeiW5-GB"/>
                <a:cs typeface="SimSun"/>
                <a:sym typeface="Arial"/>
              </a:rPr>
              <a:t>	vSphere Web Client</a:t>
            </a:r>
            <a:endParaRPr lang="zh-CN" altLang="en-US" dirty="0" smtClean="0">
              <a:latin typeface="Arial"/>
              <a:ea typeface="DFHeiW5-GB"/>
              <a:cs typeface="SimSun"/>
              <a:sym typeface="Arial"/>
            </a:endParaRPr>
          </a:p>
          <a:p>
            <a:pPr>
              <a:tabLst>
                <a:tab pos="1828800" algn="l"/>
              </a:tabLst>
            </a:pPr>
            <a:r>
              <a:rPr lang="zh-CN" altLang="en-US" dirty="0" smtClean="0">
                <a:latin typeface="Arial"/>
                <a:ea typeface="DFHeiW5-GB"/>
                <a:cs typeface="SimSun"/>
                <a:sym typeface="Arial"/>
              </a:rPr>
              <a:t>第 </a:t>
            </a:r>
            <a:r>
              <a:rPr lang="en-US" altLang="zh-CN" dirty="0" smtClean="0">
                <a:latin typeface="Arial"/>
                <a:ea typeface="DFHeiW5-GB"/>
                <a:cs typeface="SimSun"/>
                <a:sym typeface="Arial"/>
              </a:rPr>
              <a:t>4</a:t>
            </a:r>
            <a:r>
              <a:rPr lang="zh-CN" altLang="en-US" dirty="0" smtClean="0">
                <a:latin typeface="Arial"/>
                <a:ea typeface="DFHeiW5-GB"/>
                <a:cs typeface="SimSun"/>
                <a:sym typeface="Arial"/>
              </a:rPr>
              <a:t> 课： 	管理 </a:t>
            </a:r>
            <a:r>
              <a:rPr lang="en-US" altLang="zh-CN" dirty="0" err="1" smtClean="0">
                <a:latin typeface="Arial"/>
                <a:ea typeface="DFHeiW5-GB"/>
                <a:cs typeface="SimSun"/>
                <a:sym typeface="Arial"/>
              </a:rPr>
              <a:t>vCenter</a:t>
            </a:r>
            <a:r>
              <a:rPr lang="en-US" altLang="zh-CN" dirty="0" smtClean="0">
                <a:latin typeface="Arial"/>
                <a:ea typeface="DFHeiW5-GB"/>
                <a:cs typeface="SimSun"/>
                <a:sym typeface="Arial"/>
              </a:rPr>
              <a:t> Server </a:t>
            </a:r>
            <a:r>
              <a:rPr lang="zh-CN" altLang="en-US" dirty="0" smtClean="0">
                <a:latin typeface="Arial"/>
                <a:ea typeface="DFHeiW5-GB"/>
                <a:cs typeface="SimSun"/>
                <a:sym typeface="Arial"/>
              </a:rPr>
              <a:t>清单</a:t>
            </a:r>
          </a:p>
        </p:txBody>
      </p:sp>
      <p:sp>
        <p:nvSpPr>
          <p:cNvPr id="2" name="Title 1"/>
          <p:cNvSpPr>
            <a:spLocks noGrp="1"/>
          </p:cNvSpPr>
          <p:nvPr>
            <p:ph type="title"/>
          </p:nvPr>
        </p:nvSpPr>
        <p:spPr/>
        <p:txBody>
          <a:bodyPr/>
          <a:lstStyle/>
          <a:p>
            <a:r>
              <a:rPr lang="zh-CN" altLang="en-US" smtClean="0">
                <a:latin typeface="Arial"/>
                <a:ea typeface="DFHeiW5-GB"/>
                <a:cs typeface="SimSun"/>
                <a:sym typeface="Arial"/>
              </a:rPr>
              <a:t>本单元课时</a:t>
            </a:r>
            <a:endParaRPr lang="zh-CN" altLang="en-US">
              <a:latin typeface="Arial"/>
              <a:ea typeface="DFHeiW5-GB"/>
              <a:sym typeface="Arial"/>
            </a:endParaRPr>
          </a:p>
        </p:txBody>
      </p:sp>
    </p:spTree>
    <p:extLst>
      <p:ext uri="{BB962C8B-B14F-4D97-AF65-F5344CB8AC3E}">
        <p14:creationId xmlns:p14="http://schemas.microsoft.com/office/powerpoint/2010/main" val="1807181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p:txBody>
          <a:bodyPr/>
          <a:lstStyle/>
          <a:p>
            <a:endParaRPr lang="zh-CN" altLang="en-US">
              <a:latin typeface="Arial"/>
              <a:ea typeface="DFHeiW5-GB"/>
              <a:sym typeface="Arial"/>
            </a:endParaRPr>
          </a:p>
        </p:txBody>
      </p:sp>
      <p:sp>
        <p:nvSpPr>
          <p:cNvPr id="2" name="Title 1"/>
          <p:cNvSpPr>
            <a:spLocks noGrp="1"/>
          </p:cNvSpPr>
          <p:nvPr>
            <p:ph type="title"/>
          </p:nvPr>
        </p:nvSpPr>
        <p:spPr/>
        <p:txBody>
          <a:bodyPr/>
          <a:lstStyle/>
          <a:p>
            <a:r>
              <a:rPr lang="zh-CN" altLang="en-US" smtClean="0">
                <a:latin typeface="Arial"/>
                <a:ea typeface="DFHeiW5-GB"/>
                <a:cs typeface="SimSun"/>
                <a:sym typeface="Arial"/>
              </a:rPr>
              <a:t>使用快速筛选器</a:t>
            </a:r>
            <a:endParaRPr lang="zh-CN" altLang="en-US">
              <a:latin typeface="Arial"/>
              <a:ea typeface="DFHeiW5-GB"/>
              <a:sym typeface="Arial"/>
            </a:endParaRPr>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1463" y="928688"/>
            <a:ext cx="8599487" cy="5000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48665557"/>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latin typeface="Arial"/>
                <a:ea typeface="DFHeiW5-GB"/>
                <a:cs typeface="SimSun"/>
                <a:sym typeface="Arial"/>
              </a:rPr>
              <a:t>查看经过删减的列表</a:t>
            </a:r>
            <a:endParaRPr lang="zh-CN" altLang="en-US">
              <a:latin typeface="Arial"/>
              <a:ea typeface="DFHeiW5-GB"/>
              <a:sym typeface="Arial"/>
            </a:endParaRP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1071563"/>
            <a:ext cx="8534400" cy="1571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ounded Rectangle 4"/>
          <p:cNvSpPr/>
          <p:nvPr/>
        </p:nvSpPr>
        <p:spPr bwMode="auto">
          <a:xfrm>
            <a:off x="542927" y="3524250"/>
            <a:ext cx="7773170" cy="1295399"/>
          </a:xfrm>
          <a:prstGeom prst="roundRect">
            <a:avLst>
              <a:gd name="adj" fmla="val 8746"/>
            </a:avLst>
          </a:prstGeom>
          <a:gradFill flip="none" rotWithShape="1">
            <a:gsLst>
              <a:gs pos="0">
                <a:schemeClr val="accent4">
                  <a:lumMod val="75000"/>
                </a:schemeClr>
              </a:gs>
              <a:gs pos="52000">
                <a:srgbClr val="92D050"/>
              </a:gs>
              <a:gs pos="100000">
                <a:srgbClr val="92D050"/>
              </a:gs>
            </a:gsLst>
            <a:lin ang="13500000" scaled="1"/>
            <a:tileRect/>
          </a:gradFill>
          <a:ln w="12700">
            <a:noFill/>
            <a:round/>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lIns="457200" tIns="0" rIns="0" bIns="0" rtlCol="0" anchor="t"/>
          <a:lstStyle/>
          <a:p>
            <a:pPr marL="285750" marR="0" indent="-285750" algn="l" defTabSz="914400" eaLnBrk="1" latinLnBrk="0" hangingPunct="1">
              <a:lnSpc>
                <a:spcPct val="100000"/>
              </a:lnSpc>
              <a:buClr>
                <a:schemeClr val="accent3"/>
              </a:buClr>
              <a:buSzTx/>
              <a:buFont typeface="Wingdings" panose="05000000000000000000" pitchFamily="2" charset="2"/>
              <a:buChar char="§"/>
              <a:tabLst/>
            </a:pPr>
            <a:r>
              <a:rPr lang="zh-CN" altLang="en-US" sz="1800" b="1" smtClean="0">
                <a:solidFill>
                  <a:schemeClr val="tx1"/>
                </a:solidFill>
                <a:latin typeface="Arial"/>
                <a:ea typeface="DFHeiW5-GB"/>
                <a:cs typeface="SimSun"/>
                <a:sym typeface="Arial"/>
              </a:rPr>
              <a:t>此视图每次仅显示指定数目的列表对象。</a:t>
            </a:r>
          </a:p>
          <a:p>
            <a:pPr marL="285750" marR="0" indent="-285750" algn="l" defTabSz="914400" eaLnBrk="1" latinLnBrk="0" hangingPunct="1">
              <a:lnSpc>
                <a:spcPct val="100000"/>
              </a:lnSpc>
              <a:buClr>
                <a:schemeClr val="accent3"/>
              </a:buClr>
              <a:buSzTx/>
              <a:buFont typeface="Wingdings" panose="05000000000000000000" pitchFamily="2" charset="2"/>
              <a:buChar char="§"/>
              <a:tabLst/>
            </a:pPr>
            <a:r>
              <a:rPr lang="zh-CN" altLang="en-US" sz="1800" b="1" smtClean="0">
                <a:solidFill>
                  <a:schemeClr val="tx1"/>
                </a:solidFill>
                <a:latin typeface="Arial"/>
                <a:ea typeface="DFHeiW5-GB"/>
                <a:cs typeface="SimSun"/>
                <a:sym typeface="Arial"/>
              </a:rPr>
              <a:t>删减列表的数目无法配置。</a:t>
            </a:r>
          </a:p>
          <a:p>
            <a:pPr marL="285750" marR="0" indent="-285750" algn="l" defTabSz="914400" eaLnBrk="1" latinLnBrk="0" hangingPunct="1">
              <a:lnSpc>
                <a:spcPct val="100000"/>
              </a:lnSpc>
              <a:buClr>
                <a:schemeClr val="accent3"/>
              </a:buClr>
              <a:buSzTx/>
              <a:buFont typeface="Wingdings" panose="05000000000000000000" pitchFamily="2" charset="2"/>
              <a:buChar char="§"/>
              <a:tabLst/>
            </a:pPr>
            <a:r>
              <a:rPr lang="zh-CN" altLang="en-US" sz="1800" b="1" smtClean="0">
                <a:solidFill>
                  <a:schemeClr val="tx1"/>
                </a:solidFill>
                <a:latin typeface="Arial"/>
                <a:ea typeface="DFHeiW5-GB"/>
                <a:cs typeface="SimSun"/>
                <a:sym typeface="Arial"/>
              </a:rPr>
              <a:t>如果列表经过删减，会出现滚动条。</a:t>
            </a:r>
          </a:p>
        </p:txBody>
      </p:sp>
    </p:spTree>
    <p:extLst>
      <p:ext uri="{BB962C8B-B14F-4D97-AF65-F5344CB8AC3E}">
        <p14:creationId xmlns:p14="http://schemas.microsoft.com/office/powerpoint/2010/main" val="1834620053"/>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latin typeface="Arial"/>
                <a:ea typeface="DFHeiW5-GB"/>
                <a:cs typeface="SimSun"/>
                <a:sym typeface="Arial"/>
              </a:rPr>
              <a:t>查看近期对象</a:t>
            </a:r>
            <a:endParaRPr lang="zh-CN" altLang="en-US">
              <a:latin typeface="Arial"/>
              <a:ea typeface="DFHeiW5-GB"/>
              <a:sym typeface="Arial"/>
            </a:endParaRPr>
          </a:p>
        </p:txBody>
      </p:sp>
      <p:pic>
        <p:nvPicPr>
          <p:cNvPr id="614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43402"/>
          <a:stretch/>
        </p:blipFill>
        <p:spPr bwMode="auto">
          <a:xfrm>
            <a:off x="334963" y="995363"/>
            <a:ext cx="5018087" cy="5095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Rounded Rectangle 5"/>
          <p:cNvSpPr/>
          <p:nvPr/>
        </p:nvSpPr>
        <p:spPr bwMode="auto">
          <a:xfrm>
            <a:off x="5353050" y="2447925"/>
            <a:ext cx="3333750" cy="1828800"/>
          </a:xfrm>
          <a:prstGeom prst="roundRect">
            <a:avLst/>
          </a:prstGeom>
          <a:gradFill>
            <a:gsLst>
              <a:gs pos="0">
                <a:srgbClr val="61C0E0"/>
              </a:gs>
              <a:gs pos="100000">
                <a:srgbClr val="ACE0F2"/>
              </a:gs>
            </a:gsLst>
          </a:gradFill>
          <a:ln w="12700">
            <a:solidFill>
              <a:srgbClr val="39A5E5"/>
            </a:solidFill>
            <a:headEnd type="none" w="med" len="med"/>
            <a:tailEnd type="none" w="med" len="med"/>
          </a:ln>
          <a:effectLst>
            <a:outerShdw blurRad="50800" dist="25400" dir="5400000" sx="99000" sy="99000" algn="t" rotWithShape="0">
              <a:prstClr val="black">
                <a:alpha val="40000"/>
              </a:prstClr>
            </a:outerShdw>
          </a:effectLst>
          <a:scene3d>
            <a:camera prst="orthographicFront"/>
            <a:lightRig rig="threePt" dir="t"/>
          </a:scene3d>
          <a:sp3d>
            <a:bevelT w="31750" h="12700"/>
          </a:sp3d>
        </p:spPr>
        <p:style>
          <a:lnRef idx="1">
            <a:schemeClr val="accent4"/>
          </a:lnRef>
          <a:fillRef idx="3">
            <a:schemeClr val="accent4"/>
          </a:fillRef>
          <a:effectRef idx="2">
            <a:schemeClr val="accent4"/>
          </a:effectRef>
          <a:fontRef idx="minor">
            <a:schemeClr val="lt1"/>
          </a:fontRef>
        </p:style>
        <p:txBody>
          <a:bodyPr anchor="ctr"/>
          <a:lstStyle/>
          <a:p>
            <a:pPr>
              <a:defRPr/>
            </a:pPr>
            <a:endParaRPr lang="zh-CN" altLang="en-US">
              <a:solidFill>
                <a:srgbClr val="FFFFFF"/>
              </a:solidFill>
              <a:latin typeface="Arial"/>
              <a:ea typeface="DFHeiW5-GB"/>
              <a:sym typeface="Arial"/>
            </a:endParaRPr>
          </a:p>
        </p:txBody>
      </p:sp>
      <p:sp>
        <p:nvSpPr>
          <p:cNvPr id="5" name="Text Placeholder 2"/>
          <p:cNvSpPr txBox="1">
            <a:spLocks/>
          </p:cNvSpPr>
          <p:nvPr/>
        </p:nvSpPr>
        <p:spPr bwMode="auto">
          <a:xfrm>
            <a:off x="5573302" y="2797966"/>
            <a:ext cx="2950395" cy="1269209"/>
          </a:xfrm>
          <a:prstGeom prst="rect">
            <a:avLst/>
          </a:prstGeom>
          <a:noFill/>
          <a:ln w="9525">
            <a:noFill/>
            <a:miter lim="800000"/>
            <a:headEnd/>
            <a:tailEnd/>
          </a:ln>
        </p:spPr>
        <p:txBody>
          <a:bodyPr vert="horz" wrap="square" lIns="0" tIns="0" rIns="0" bIns="0" numCol="1" anchor="t" anchorCtr="0" compatLnSpc="1">
            <a:prstTxWarp prst="textNoShape">
              <a:avLst/>
            </a:prstTxWarp>
            <a:normAutofit/>
          </a:bodyPr>
          <a:lstStyle>
            <a:lvl1pPr marL="0" indent="0" algn="l" rtl="0" eaLnBrk="1" fontAlgn="base" hangingPunct="1">
              <a:lnSpc>
                <a:spcPts val="2400"/>
              </a:lnSpc>
              <a:spcBef>
                <a:spcPts val="1000"/>
              </a:spcBef>
              <a:spcAft>
                <a:spcPct val="0"/>
              </a:spcAft>
              <a:buClr>
                <a:srgbClr val="246978"/>
              </a:buClr>
              <a:buFont typeface="Arial" pitchFamily="34" charset="0"/>
              <a:buNone/>
              <a:defRPr sz="2000" b="1">
                <a:solidFill>
                  <a:srgbClr val="000000"/>
                </a:solidFill>
                <a:latin typeface="+mn-lt"/>
                <a:ea typeface="+mn-ea"/>
                <a:cs typeface="+mn-cs"/>
              </a:defRPr>
            </a:lvl1pPr>
            <a:lvl2pPr marL="342900" indent="-342900" algn="l" rtl="0" eaLnBrk="1" fontAlgn="base" hangingPunct="1">
              <a:lnSpc>
                <a:spcPts val="2200"/>
              </a:lnSpc>
              <a:spcBef>
                <a:spcPts val="800"/>
              </a:spcBef>
              <a:spcAft>
                <a:spcPct val="0"/>
              </a:spcAft>
              <a:buClr>
                <a:srgbClr val="246978"/>
              </a:buClr>
              <a:buSzPct val="140000"/>
              <a:buFont typeface="Wingdings" pitchFamily="2" charset="2"/>
              <a:buChar char="§"/>
              <a:defRPr sz="2000">
                <a:solidFill>
                  <a:srgbClr val="000000"/>
                </a:solidFill>
                <a:latin typeface="+mn-lt"/>
                <a:ea typeface="+mn-ea"/>
              </a:defRPr>
            </a:lvl2pPr>
            <a:lvl3pPr marL="685800" indent="-285750" algn="l" rtl="0" eaLnBrk="1" fontAlgn="base" hangingPunct="1">
              <a:lnSpc>
                <a:spcPts val="2000"/>
              </a:lnSpc>
              <a:spcBef>
                <a:spcPts val="600"/>
              </a:spcBef>
              <a:spcAft>
                <a:spcPct val="0"/>
              </a:spcAft>
              <a:buClr>
                <a:srgbClr val="246978"/>
              </a:buClr>
              <a:buSzPct val="140000"/>
              <a:buFont typeface="Arial" pitchFamily="34" charset="0"/>
              <a:buChar char="•"/>
              <a:defRPr sz="1800">
                <a:solidFill>
                  <a:srgbClr val="000000"/>
                </a:solidFill>
                <a:latin typeface="+mn-lt"/>
                <a:ea typeface="+mn-ea"/>
              </a:defRPr>
            </a:lvl3pPr>
            <a:lvl4pPr marL="1028700" indent="-285750" algn="l" rtl="0" eaLnBrk="1" fontAlgn="base" hangingPunct="1">
              <a:lnSpc>
                <a:spcPts val="2000"/>
              </a:lnSpc>
              <a:spcBef>
                <a:spcPts val="600"/>
              </a:spcBef>
              <a:spcAft>
                <a:spcPct val="0"/>
              </a:spcAft>
              <a:buClr>
                <a:srgbClr val="246978"/>
              </a:buClr>
              <a:buSzPct val="140000"/>
              <a:buFont typeface="Arial" charset="0"/>
              <a:buChar char="­"/>
              <a:tabLst/>
              <a:defRPr sz="1700">
                <a:solidFill>
                  <a:srgbClr val="000000"/>
                </a:solidFill>
                <a:latin typeface="+mn-lt"/>
                <a:ea typeface="+mn-ea"/>
              </a:defRPr>
            </a:lvl4pPr>
            <a:lvl5pPr marL="1371600" indent="-285750" algn="l" rtl="0" eaLnBrk="1" fontAlgn="base" hangingPunct="1">
              <a:lnSpc>
                <a:spcPts val="2000"/>
              </a:lnSpc>
              <a:spcBef>
                <a:spcPts val="600"/>
              </a:spcBef>
              <a:spcAft>
                <a:spcPct val="0"/>
              </a:spcAft>
              <a:buClr>
                <a:srgbClr val="246978"/>
              </a:buClr>
              <a:buSzPct val="140000"/>
              <a:buFont typeface="Arial" charset="0"/>
              <a:buChar char="­"/>
              <a:defRPr sz="1600">
                <a:solidFill>
                  <a:srgbClr val="000000"/>
                </a:solidFill>
                <a:latin typeface="+mn-lt"/>
                <a:ea typeface="+mn-ea"/>
              </a:defRPr>
            </a:lvl5pPr>
            <a:lvl6pPr marL="1600200" indent="-171450" algn="l" rtl="0" eaLnBrk="1" fontAlgn="base" hangingPunct="1">
              <a:spcBef>
                <a:spcPct val="0"/>
              </a:spcBef>
              <a:spcAft>
                <a:spcPct val="40000"/>
              </a:spcAft>
              <a:buClr>
                <a:schemeClr val="accent2"/>
              </a:buClr>
              <a:buFont typeface="Arial" charset="0"/>
              <a:buChar char="­"/>
              <a:defRPr sz="1600">
                <a:solidFill>
                  <a:schemeClr val="tx1"/>
                </a:solidFill>
                <a:latin typeface="+mn-lt"/>
                <a:ea typeface="+mn-ea"/>
              </a:defRPr>
            </a:lvl6pPr>
            <a:lvl7pPr marL="2057400" indent="-171450" algn="l" rtl="0" eaLnBrk="1" fontAlgn="base" hangingPunct="1">
              <a:spcBef>
                <a:spcPct val="0"/>
              </a:spcBef>
              <a:spcAft>
                <a:spcPct val="40000"/>
              </a:spcAft>
              <a:buClr>
                <a:schemeClr val="accent2"/>
              </a:buClr>
              <a:buFont typeface="Arial" charset="0"/>
              <a:buChar char="­"/>
              <a:defRPr sz="1600">
                <a:solidFill>
                  <a:schemeClr val="tx1"/>
                </a:solidFill>
                <a:latin typeface="+mn-lt"/>
                <a:ea typeface="+mn-ea"/>
              </a:defRPr>
            </a:lvl7pPr>
            <a:lvl8pPr marL="2514600" indent="-171450" algn="l" rtl="0" eaLnBrk="1" fontAlgn="base" hangingPunct="1">
              <a:spcBef>
                <a:spcPct val="0"/>
              </a:spcBef>
              <a:spcAft>
                <a:spcPct val="40000"/>
              </a:spcAft>
              <a:buClr>
                <a:schemeClr val="accent2"/>
              </a:buClr>
              <a:buFont typeface="Arial" charset="0"/>
              <a:buChar char="­"/>
              <a:defRPr sz="1600">
                <a:solidFill>
                  <a:schemeClr val="tx1"/>
                </a:solidFill>
                <a:latin typeface="+mn-lt"/>
                <a:ea typeface="+mn-ea"/>
              </a:defRPr>
            </a:lvl8pPr>
            <a:lvl9pPr marL="2971800" indent="-171450" algn="l" rtl="0" eaLnBrk="1" fontAlgn="base" hangingPunct="1">
              <a:spcBef>
                <a:spcPct val="0"/>
              </a:spcBef>
              <a:spcAft>
                <a:spcPct val="40000"/>
              </a:spcAft>
              <a:buClr>
                <a:schemeClr val="accent2"/>
              </a:buClr>
              <a:buFont typeface="Arial" charset="0"/>
              <a:buChar char="­"/>
              <a:defRPr sz="1600">
                <a:solidFill>
                  <a:schemeClr val="tx1"/>
                </a:solidFill>
                <a:latin typeface="+mn-lt"/>
                <a:ea typeface="+mn-ea"/>
              </a:defRPr>
            </a:lvl9pPr>
          </a:lstStyle>
          <a:p>
            <a:pPr lvl="1"/>
            <a:r>
              <a:rPr lang="zh-CN" altLang="en-US" smtClean="0">
                <a:latin typeface="Arial"/>
                <a:ea typeface="DFHeiW5-GB"/>
                <a:cs typeface="SimSun"/>
                <a:sym typeface="Arial"/>
              </a:rPr>
              <a:t>近期对象 </a:t>
            </a:r>
            <a:r>
              <a:rPr lang="en-US" altLang="zh-CN" smtClean="0">
                <a:latin typeface="Arial"/>
                <a:ea typeface="DFHeiW5-GB"/>
                <a:cs typeface="SimSun"/>
                <a:sym typeface="Arial"/>
              </a:rPr>
              <a:t>– </a:t>
            </a:r>
            <a:r>
              <a:rPr lang="zh-CN" altLang="en-US" smtClean="0">
                <a:latin typeface="Arial"/>
                <a:ea typeface="DFHeiW5-GB"/>
                <a:cs typeface="SimSun"/>
                <a:sym typeface="Arial"/>
              </a:rPr>
              <a:t>您最后访问的对象</a:t>
            </a:r>
          </a:p>
          <a:p>
            <a:pPr lvl="1"/>
            <a:r>
              <a:rPr lang="zh-CN" altLang="en-US" smtClean="0">
                <a:latin typeface="Arial"/>
                <a:ea typeface="DFHeiW5-GB"/>
                <a:cs typeface="SimSun"/>
                <a:sym typeface="Arial"/>
              </a:rPr>
              <a:t>新对象 </a:t>
            </a:r>
            <a:r>
              <a:rPr lang="en-US" altLang="zh-CN" smtClean="0">
                <a:latin typeface="Arial"/>
                <a:ea typeface="DFHeiW5-GB"/>
                <a:cs typeface="SimSun"/>
                <a:sym typeface="Arial"/>
              </a:rPr>
              <a:t>– </a:t>
            </a:r>
            <a:r>
              <a:rPr lang="zh-CN" altLang="en-US" smtClean="0">
                <a:latin typeface="Arial"/>
                <a:ea typeface="DFHeiW5-GB"/>
                <a:cs typeface="SimSun"/>
                <a:sym typeface="Arial"/>
              </a:rPr>
              <a:t>您创建的最新对象</a:t>
            </a:r>
          </a:p>
          <a:p>
            <a:endParaRPr lang="zh-CN" altLang="en-US" sz="1800" kern="0">
              <a:latin typeface="Arial"/>
              <a:ea typeface="DFHeiW5-GB"/>
              <a:sym typeface="Arial"/>
            </a:endParaRPr>
          </a:p>
        </p:txBody>
      </p:sp>
    </p:spTree>
    <p:extLst>
      <p:ext uri="{BB962C8B-B14F-4D97-AF65-F5344CB8AC3E}">
        <p14:creationId xmlns:p14="http://schemas.microsoft.com/office/powerpoint/2010/main" val="299635318"/>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latin typeface="Arial"/>
                <a:ea typeface="DFHeiW5-GB"/>
                <a:cs typeface="SimSun"/>
                <a:sym typeface="Arial"/>
              </a:rPr>
              <a:t>使用拖放功能 </a:t>
            </a:r>
            <a:endParaRPr lang="zh-CN" altLang="en-US">
              <a:latin typeface="Arial"/>
              <a:ea typeface="DFHeiW5-GB"/>
              <a:sym typeface="Arial"/>
            </a:endParaRPr>
          </a:p>
        </p:txBody>
      </p:sp>
      <p:pic>
        <p:nvPicPr>
          <p:cNvPr id="717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b="25240"/>
          <a:stretch/>
        </p:blipFill>
        <p:spPr bwMode="auto">
          <a:xfrm>
            <a:off x="347662" y="1042988"/>
            <a:ext cx="8447087" cy="37099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14975" y="4953000"/>
            <a:ext cx="1390650" cy="800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ounded Rectangle 4"/>
          <p:cNvSpPr/>
          <p:nvPr/>
        </p:nvSpPr>
        <p:spPr bwMode="auto">
          <a:xfrm>
            <a:off x="609598" y="5029200"/>
            <a:ext cx="4552951" cy="498475"/>
          </a:xfrm>
          <a:prstGeom prst="roundRect">
            <a:avLst/>
          </a:prstGeom>
          <a:gradFill>
            <a:gsLst>
              <a:gs pos="0">
                <a:srgbClr val="61C0E0"/>
              </a:gs>
              <a:gs pos="100000">
                <a:srgbClr val="ACE0F2"/>
              </a:gs>
            </a:gsLst>
          </a:gradFill>
          <a:ln w="12700">
            <a:solidFill>
              <a:srgbClr val="39A5E5"/>
            </a:solidFill>
            <a:headEnd type="none" w="med" len="med"/>
            <a:tailEnd type="none" w="med" len="med"/>
          </a:ln>
          <a:effectLst>
            <a:outerShdw blurRad="50800" dist="25400" dir="5400000" sx="99000" sy="99000" algn="t" rotWithShape="0">
              <a:prstClr val="black">
                <a:alpha val="40000"/>
              </a:prstClr>
            </a:outerShdw>
          </a:effectLst>
          <a:scene3d>
            <a:camera prst="orthographicFront"/>
            <a:lightRig rig="threePt" dir="t"/>
          </a:scene3d>
          <a:sp3d>
            <a:bevelT w="31750" h="12700"/>
          </a:sp3d>
        </p:spPr>
        <p:style>
          <a:lnRef idx="1">
            <a:schemeClr val="accent4"/>
          </a:lnRef>
          <a:fillRef idx="3">
            <a:schemeClr val="accent4"/>
          </a:fillRef>
          <a:effectRef idx="2">
            <a:schemeClr val="accent4"/>
          </a:effectRef>
          <a:fontRef idx="minor">
            <a:schemeClr val="lt1"/>
          </a:fontRef>
        </p:style>
        <p:txBody>
          <a:bodyPr anchor="ctr"/>
          <a:lstStyle/>
          <a:p>
            <a:pPr algn="l">
              <a:defRPr/>
            </a:pPr>
            <a:r>
              <a:rPr lang="zh-CN" altLang="en-US" sz="1800" smtClean="0">
                <a:solidFill>
                  <a:srgbClr val="000000"/>
                </a:solidFill>
                <a:latin typeface="Arial"/>
                <a:ea typeface="DFHeiW5-GB"/>
                <a:cs typeface="SimSun"/>
                <a:sym typeface="Arial"/>
              </a:rPr>
              <a:t>鼠标图标指示的是可执行的操作。</a:t>
            </a:r>
            <a:endParaRPr lang="zh-CN" altLang="en-US" sz="1800">
              <a:solidFill>
                <a:srgbClr val="000000"/>
              </a:solidFill>
              <a:latin typeface="Arial"/>
              <a:ea typeface="DFHeiW5-GB"/>
              <a:sym typeface="Arial"/>
            </a:endParaRPr>
          </a:p>
        </p:txBody>
      </p:sp>
    </p:spTree>
    <p:extLst>
      <p:ext uri="{BB962C8B-B14F-4D97-AF65-F5344CB8AC3E}">
        <p14:creationId xmlns:p14="http://schemas.microsoft.com/office/powerpoint/2010/main" val="2699959585"/>
      </p:ext>
    </p:extLst>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p:txBody>
          <a:bodyPr/>
          <a:lstStyle/>
          <a:p>
            <a:r>
              <a:rPr lang="zh-CN" altLang="en-US" smtClean="0">
                <a:latin typeface="Arial"/>
                <a:ea typeface="DFHeiW5-GB"/>
                <a:cs typeface="SimSun"/>
                <a:sym typeface="Arial"/>
              </a:rPr>
              <a:t>您应能够做到以下几点：</a:t>
            </a:r>
            <a:endParaRPr lang="zh-CN" altLang="en-US">
              <a:latin typeface="Arial"/>
              <a:ea typeface="DFHeiW5-GB"/>
              <a:sym typeface="Arial"/>
            </a:endParaRPr>
          </a:p>
          <a:p>
            <a:pPr lvl="1"/>
            <a:r>
              <a:rPr lang="zh-CN" altLang="en-US" smtClean="0">
                <a:latin typeface="Arial"/>
                <a:ea typeface="DFHeiW5-GB"/>
                <a:cs typeface="SimSun"/>
                <a:sym typeface="Arial"/>
              </a:rPr>
              <a:t>访问和使用 </a:t>
            </a:r>
            <a:r>
              <a:rPr lang="en-US" altLang="zh-CN" smtClean="0">
                <a:latin typeface="Arial"/>
                <a:ea typeface="DFHeiW5-GB"/>
                <a:cs typeface="SimSun"/>
                <a:sym typeface="Arial"/>
              </a:rPr>
              <a:t>vSphere Web Client</a:t>
            </a:r>
          </a:p>
          <a:p>
            <a:pPr lvl="1"/>
            <a:r>
              <a:rPr lang="zh-CN" altLang="en-US" smtClean="0">
                <a:latin typeface="Arial"/>
                <a:ea typeface="DFHeiW5-GB"/>
                <a:cs typeface="SimSun"/>
                <a:sym typeface="Arial"/>
              </a:rPr>
              <a:t>描述 </a:t>
            </a:r>
            <a:r>
              <a:rPr lang="en-US" altLang="zh-CN" smtClean="0">
                <a:latin typeface="Arial"/>
                <a:ea typeface="DFHeiW5-GB"/>
                <a:cs typeface="SimSun"/>
                <a:sym typeface="Arial"/>
              </a:rPr>
              <a:t>vSphere Web Client </a:t>
            </a:r>
            <a:r>
              <a:rPr lang="zh-CN" altLang="en-US" smtClean="0">
                <a:latin typeface="Arial"/>
                <a:ea typeface="DFHeiW5-GB"/>
                <a:cs typeface="SimSun"/>
                <a:sym typeface="Arial"/>
              </a:rPr>
              <a:t>中的导航窗格</a:t>
            </a:r>
          </a:p>
          <a:p>
            <a:pPr marL="0" lvl="1" indent="0">
              <a:buNone/>
            </a:pPr>
            <a:endParaRPr lang="zh-CN" altLang="en-US">
              <a:latin typeface="Arial"/>
              <a:ea typeface="DFHeiW5-GB"/>
              <a:sym typeface="Arial"/>
            </a:endParaRPr>
          </a:p>
          <a:p>
            <a:pPr marL="0" lvl="1" indent="0">
              <a:buNone/>
            </a:pPr>
            <a:endParaRPr lang="zh-CN" altLang="en-US">
              <a:latin typeface="Arial"/>
              <a:ea typeface="DFHeiW5-GB"/>
              <a:sym typeface="Arial"/>
            </a:endParaRPr>
          </a:p>
          <a:p>
            <a:pPr marL="0" lvl="1" indent="0">
              <a:buNone/>
            </a:pPr>
            <a:endParaRPr lang="zh-CN" altLang="en-US" smtClean="0">
              <a:latin typeface="Arial"/>
              <a:ea typeface="DFHeiW5-GB"/>
              <a:sym typeface="Arial"/>
            </a:endParaRPr>
          </a:p>
        </p:txBody>
      </p:sp>
      <p:sp>
        <p:nvSpPr>
          <p:cNvPr id="6" name="Title 5"/>
          <p:cNvSpPr>
            <a:spLocks noGrp="1"/>
          </p:cNvSpPr>
          <p:nvPr>
            <p:ph type="title"/>
          </p:nvPr>
        </p:nvSpPr>
        <p:spPr/>
        <p:txBody>
          <a:bodyPr/>
          <a:lstStyle/>
          <a:p>
            <a:r>
              <a:rPr lang="zh-CN" altLang="en-US" smtClean="0">
                <a:latin typeface="Arial"/>
                <a:ea typeface="DFHeiW5-GB"/>
                <a:cs typeface="SimSun"/>
                <a:sym typeface="Arial"/>
              </a:rPr>
              <a:t>回顾学员的学习目标</a:t>
            </a:r>
            <a:endParaRPr lang="zh-CN" altLang="en-US">
              <a:latin typeface="Arial"/>
              <a:ea typeface="DFHeiW5-GB"/>
              <a:sym typeface="Arial"/>
            </a:endParaRPr>
          </a:p>
        </p:txBody>
      </p:sp>
    </p:spTree>
    <p:extLst>
      <p:ext uri="{BB962C8B-B14F-4D97-AF65-F5344CB8AC3E}">
        <p14:creationId xmlns:p14="http://schemas.microsoft.com/office/powerpoint/2010/main" val="24262906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71" name="Rectangle 7"/>
          <p:cNvSpPr>
            <a:spLocks noGrp="1" noChangeArrowheads="1"/>
          </p:cNvSpPr>
          <p:nvPr>
            <p:ph type="title"/>
          </p:nvPr>
        </p:nvSpPr>
        <p:spPr/>
        <p:txBody>
          <a:bodyPr/>
          <a:lstStyle/>
          <a:p>
            <a:r>
              <a:rPr lang="zh-CN" altLang="en-US" dirty="0" smtClean="0">
                <a:latin typeface="Arial"/>
                <a:ea typeface="DFHeiW5-GB"/>
                <a:cs typeface="SimSun"/>
                <a:sym typeface="Arial"/>
              </a:rPr>
              <a:t>第 </a:t>
            </a:r>
            <a:r>
              <a:rPr lang="en-US" altLang="zh-CN" dirty="0" smtClean="0">
                <a:latin typeface="Arial"/>
                <a:ea typeface="DFHeiW5-GB"/>
                <a:cs typeface="SimSun"/>
                <a:sym typeface="Arial"/>
              </a:rPr>
              <a:t>4 </a:t>
            </a:r>
            <a:r>
              <a:rPr lang="zh-CN" altLang="en-US" dirty="0" smtClean="0">
                <a:latin typeface="Arial"/>
                <a:ea typeface="DFHeiW5-GB"/>
                <a:cs typeface="SimSun"/>
                <a:sym typeface="Arial"/>
              </a:rPr>
              <a:t>课：</a:t>
            </a:r>
            <a:r>
              <a:rPr lang="zh-CN" altLang="en-US" dirty="0" smtClean="0">
                <a:latin typeface="Arial"/>
                <a:ea typeface="DFHeiW5-GB"/>
                <a:sym typeface="Arial"/>
              </a:rPr>
              <a:t/>
            </a:r>
            <a:br>
              <a:rPr lang="zh-CN" altLang="en-US" dirty="0" smtClean="0">
                <a:latin typeface="Arial"/>
                <a:ea typeface="DFHeiW5-GB"/>
                <a:sym typeface="Arial"/>
              </a:rPr>
            </a:br>
            <a:r>
              <a:rPr lang="zh-CN" altLang="en-US" dirty="0" smtClean="0">
                <a:latin typeface="Arial"/>
                <a:ea typeface="DFHeiW5-GB"/>
                <a:cs typeface="SimSun"/>
                <a:sym typeface="Arial"/>
              </a:rPr>
              <a:t>管理 </a:t>
            </a:r>
            <a:r>
              <a:rPr lang="en-US" altLang="zh-CN" dirty="0" err="1" smtClean="0">
                <a:latin typeface="Arial"/>
                <a:ea typeface="DFHeiW5-GB"/>
                <a:cs typeface="SimSun"/>
                <a:sym typeface="Arial"/>
              </a:rPr>
              <a:t>vCenter</a:t>
            </a:r>
            <a:r>
              <a:rPr lang="en-US" altLang="zh-CN" dirty="0" smtClean="0">
                <a:latin typeface="Arial"/>
                <a:ea typeface="DFHeiW5-GB"/>
                <a:cs typeface="SimSun"/>
                <a:sym typeface="Arial"/>
              </a:rPr>
              <a:t> Server </a:t>
            </a:r>
            <a:r>
              <a:rPr lang="zh-CN" altLang="en-US" dirty="0" smtClean="0">
                <a:latin typeface="Arial"/>
                <a:ea typeface="DFHeiW5-GB"/>
                <a:cs typeface="SimSun"/>
                <a:sym typeface="Arial"/>
              </a:rPr>
              <a:t>清单</a:t>
            </a:r>
            <a:endParaRPr lang="zh-CN" altLang="en-US" dirty="0">
              <a:latin typeface="Arial"/>
              <a:ea typeface="DFHeiW5-GB"/>
              <a:sym typeface="Arial"/>
            </a:endParaRPr>
          </a:p>
        </p:txBody>
      </p:sp>
    </p:spTree>
    <p:extLst>
      <p:ext uri="{BB962C8B-B14F-4D97-AF65-F5344CB8AC3E}">
        <p14:creationId xmlns:p14="http://schemas.microsoft.com/office/powerpoint/2010/main" val="30895871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Rectangle 7"/>
          <p:cNvSpPr>
            <a:spLocks noGrp="1" noChangeArrowheads="1"/>
          </p:cNvSpPr>
          <p:nvPr>
            <p:ph type="body" sz="quarter" idx="13"/>
          </p:nvPr>
        </p:nvSpPr>
        <p:spPr/>
        <p:txBody>
          <a:bodyPr/>
          <a:lstStyle/>
          <a:p>
            <a:r>
              <a:rPr lang="zh-CN" altLang="en-US" dirty="0" smtClean="0">
                <a:latin typeface="Arial"/>
                <a:ea typeface="DFHeiW5-GB"/>
                <a:cs typeface="SimSun"/>
                <a:sym typeface="Arial"/>
              </a:rPr>
              <a:t>本课时结束后，您应能够做到以下几点：</a:t>
            </a:r>
            <a:endParaRPr lang="zh-CN" altLang="en-US" dirty="0" smtClean="0">
              <a:latin typeface="Arial"/>
              <a:ea typeface="DFHeiW5-GB"/>
              <a:sym typeface="Arial"/>
            </a:endParaRPr>
          </a:p>
          <a:p>
            <a:pPr lvl="1"/>
            <a:r>
              <a:rPr lang="zh-CN" altLang="en-US" dirty="0" smtClean="0">
                <a:latin typeface="Arial"/>
                <a:ea typeface="DFHeiW5-GB"/>
                <a:cs typeface="SimSun"/>
                <a:sym typeface="Arial"/>
              </a:rPr>
              <a:t>创建和组织整理 </a:t>
            </a:r>
            <a:r>
              <a:rPr lang="en-US" altLang="zh-CN" dirty="0" err="1" smtClean="0">
                <a:latin typeface="Arial"/>
                <a:ea typeface="DFHeiW5-GB"/>
                <a:cs typeface="SimSun"/>
                <a:sym typeface="Arial"/>
              </a:rPr>
              <a:t>vCenter</a:t>
            </a:r>
            <a:r>
              <a:rPr lang="en-US" altLang="zh-CN" dirty="0" smtClean="0">
                <a:latin typeface="Arial"/>
                <a:ea typeface="DFHeiW5-GB"/>
                <a:cs typeface="SimSun"/>
                <a:sym typeface="Arial"/>
              </a:rPr>
              <a:t> Server </a:t>
            </a:r>
            <a:r>
              <a:rPr lang="zh-CN" altLang="en-US" dirty="0" smtClean="0">
                <a:latin typeface="Arial"/>
                <a:ea typeface="DFHeiW5-GB"/>
                <a:cs typeface="SimSun"/>
                <a:sym typeface="Arial"/>
              </a:rPr>
              <a:t>清单对象</a:t>
            </a:r>
          </a:p>
          <a:p>
            <a:pPr lvl="1"/>
            <a:r>
              <a:rPr lang="zh-CN" altLang="en-US" dirty="0" smtClean="0">
                <a:latin typeface="Arial"/>
                <a:ea typeface="DFHeiW5-GB"/>
                <a:cs typeface="SimSun"/>
                <a:sym typeface="Arial"/>
              </a:rPr>
              <a:t>查看 </a:t>
            </a:r>
            <a:r>
              <a:rPr lang="en-US" altLang="zh-CN" dirty="0" err="1" smtClean="0">
                <a:latin typeface="Arial"/>
                <a:ea typeface="DFHeiW5-GB"/>
                <a:cs typeface="SimSun"/>
                <a:sym typeface="Arial"/>
              </a:rPr>
              <a:t>vCenter</a:t>
            </a:r>
            <a:r>
              <a:rPr lang="en-US" altLang="zh-CN" dirty="0" smtClean="0">
                <a:latin typeface="Arial"/>
                <a:ea typeface="DFHeiW5-GB"/>
                <a:cs typeface="SimSun"/>
                <a:sym typeface="Arial"/>
              </a:rPr>
              <a:t> Server </a:t>
            </a:r>
            <a:r>
              <a:rPr lang="zh-CN" altLang="en-US" dirty="0" smtClean="0">
                <a:latin typeface="Arial"/>
                <a:ea typeface="DFHeiW5-GB"/>
                <a:cs typeface="SimSun"/>
                <a:sym typeface="Arial"/>
              </a:rPr>
              <a:t>日志和事件</a:t>
            </a:r>
          </a:p>
        </p:txBody>
      </p:sp>
      <p:sp>
        <p:nvSpPr>
          <p:cNvPr id="28675" name="Rectangle 6"/>
          <p:cNvSpPr>
            <a:spLocks noGrp="1" noChangeArrowheads="1"/>
          </p:cNvSpPr>
          <p:nvPr>
            <p:ph type="title"/>
          </p:nvPr>
        </p:nvSpPr>
        <p:spPr/>
        <p:txBody>
          <a:bodyPr/>
          <a:lstStyle/>
          <a:p>
            <a:r>
              <a:rPr lang="zh-CN" altLang="en-US" smtClean="0">
                <a:latin typeface="Arial"/>
                <a:ea typeface="DFHeiW5-GB"/>
                <a:cs typeface="SimSun"/>
                <a:sym typeface="Arial"/>
              </a:rPr>
              <a:t>学员的学习目标</a:t>
            </a:r>
            <a:endParaRPr lang="zh-CN" altLang="en-US" smtClean="0">
              <a:latin typeface="Arial"/>
              <a:ea typeface="DFHeiW5-GB"/>
              <a:sym typeface="Arial"/>
            </a:endParaRPr>
          </a:p>
        </p:txBody>
      </p:sp>
    </p:spTree>
    <p:extLst>
      <p:ext uri="{BB962C8B-B14F-4D97-AF65-F5344CB8AC3E}">
        <p14:creationId xmlns:p14="http://schemas.microsoft.com/office/powerpoint/2010/main" val="6943352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2"/>
          <p:cNvSpPr>
            <a:spLocks noGrp="1" noChangeArrowheads="1"/>
          </p:cNvSpPr>
          <p:nvPr>
            <p:ph type="title"/>
          </p:nvPr>
        </p:nvSpPr>
        <p:spPr/>
        <p:txBody>
          <a:bodyPr/>
          <a:lstStyle/>
          <a:p>
            <a:pPr eaLnBrk="1" hangingPunct="1"/>
            <a:r>
              <a:rPr lang="zh-CN" altLang="en-US" smtClean="0">
                <a:latin typeface="Arial"/>
                <a:ea typeface="DFHeiW5-GB"/>
                <a:cs typeface="SimSun"/>
                <a:sym typeface="Arial"/>
              </a:rPr>
              <a:t>数据中心对象</a:t>
            </a:r>
          </a:p>
        </p:txBody>
      </p:sp>
      <p:sp>
        <p:nvSpPr>
          <p:cNvPr id="7" name="Rounded Rectangle 15"/>
          <p:cNvSpPr>
            <a:spLocks noChangeArrowheads="1"/>
          </p:cNvSpPr>
          <p:nvPr/>
        </p:nvSpPr>
        <p:spPr bwMode="auto">
          <a:xfrm>
            <a:off x="2507192" y="3122815"/>
            <a:ext cx="2004530" cy="760653"/>
          </a:xfrm>
          <a:prstGeom prst="roundRect">
            <a:avLst>
              <a:gd name="adj" fmla="val 16667"/>
            </a:avLst>
          </a:prstGeom>
          <a:solidFill>
            <a:schemeClr val="bg2"/>
          </a:solidFill>
          <a:ln w="12700">
            <a:solidFill>
              <a:schemeClr val="bg1">
                <a:lumMod val="65000"/>
              </a:schemeClr>
            </a:solidFill>
            <a:round/>
            <a:headEnd/>
            <a:tailEnd/>
          </a:ln>
        </p:spPr>
        <p:txBody>
          <a:bodyPr wrap="none" lIns="0" tIns="0" rIns="0" bIns="0" anchor="ct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algn="ctr" eaLnBrk="1" hangingPunct="1">
              <a:lnSpc>
                <a:spcPts val="2100"/>
              </a:lnSpc>
            </a:pPr>
            <a:r>
              <a:rPr lang="zh-CN" altLang="en-US" sz="2000" b="1" smtClean="0">
                <a:solidFill>
                  <a:srgbClr val="000000"/>
                </a:solidFill>
                <a:latin typeface="Arial"/>
                <a:ea typeface="DFHeiW5-GB"/>
                <a:cs typeface="SimSun"/>
                <a:sym typeface="Arial"/>
              </a:rPr>
              <a:t>洛杉矶</a:t>
            </a:r>
            <a:r>
              <a:rPr lang="zh-CN" altLang="en-US" smtClean="0">
                <a:latin typeface="Arial"/>
                <a:ea typeface="DFHeiW5-GB"/>
                <a:sym typeface="Arial"/>
              </a:rPr>
              <a:t/>
            </a:r>
            <a:br>
              <a:rPr lang="zh-CN" altLang="en-US" smtClean="0">
                <a:latin typeface="Arial"/>
                <a:ea typeface="DFHeiW5-GB"/>
                <a:sym typeface="Arial"/>
              </a:rPr>
            </a:br>
            <a:r>
              <a:rPr lang="zh-CN" altLang="en-US" sz="2000" b="1" smtClean="0">
                <a:solidFill>
                  <a:srgbClr val="000000"/>
                </a:solidFill>
                <a:latin typeface="Arial"/>
                <a:ea typeface="DFHeiW5-GB"/>
                <a:cs typeface="SimSun"/>
                <a:sym typeface="Arial"/>
              </a:rPr>
              <a:t>数据中心</a:t>
            </a:r>
            <a:endParaRPr lang="zh-CN" altLang="en-US" sz="2000" b="1">
              <a:solidFill>
                <a:srgbClr val="000000"/>
              </a:solidFill>
              <a:latin typeface="Arial"/>
              <a:ea typeface="DFHeiW5-GB"/>
              <a:sym typeface="Arial"/>
            </a:endParaRPr>
          </a:p>
        </p:txBody>
      </p:sp>
      <p:sp>
        <p:nvSpPr>
          <p:cNvPr id="11" name="Rounded Rectangle 10"/>
          <p:cNvSpPr/>
          <p:nvPr/>
        </p:nvSpPr>
        <p:spPr bwMode="auto">
          <a:xfrm>
            <a:off x="2570362" y="4420784"/>
            <a:ext cx="4168235" cy="941791"/>
          </a:xfrm>
          <a:prstGeom prst="roundRect">
            <a:avLst/>
          </a:prstGeom>
          <a:solidFill>
            <a:schemeClr val="bg1"/>
          </a:solidFill>
          <a:ln w="28575">
            <a:solidFill>
              <a:schemeClr val="accent5"/>
            </a:solidFill>
            <a:round/>
            <a:headEnd/>
            <a:tailEnd/>
          </a:ln>
        </p:spPr>
        <p:txBody>
          <a:bodyPr wrap="none" lIns="0" tIns="0" rIns="0" bIns="0" rtlCol="0" anchor="ctr"/>
          <a:lstStyle/>
          <a:p>
            <a:r>
              <a:rPr lang="zh-CN" altLang="en-US" sz="2000" smtClean="0">
                <a:solidFill>
                  <a:srgbClr val="000000"/>
                </a:solidFill>
                <a:latin typeface="Arial"/>
                <a:ea typeface="DFHeiW5-GB"/>
                <a:cs typeface="SimSun"/>
                <a:sym typeface="Arial"/>
              </a:rPr>
              <a:t>每个数据中心均有自己的主机、</a:t>
            </a:r>
            <a:r>
              <a:rPr lang="en-US" altLang="zh-CN" sz="2000" smtClean="0">
                <a:solidFill>
                  <a:srgbClr val="000000"/>
                </a:solidFill>
                <a:latin typeface="Arial"/>
                <a:ea typeface="DFHeiW5-GB"/>
                <a:cs typeface="SimSun"/>
                <a:sym typeface="Arial"/>
              </a:rPr>
              <a:t/>
            </a:r>
            <a:br>
              <a:rPr lang="en-US" altLang="zh-CN" sz="2000" smtClean="0">
                <a:solidFill>
                  <a:srgbClr val="000000"/>
                </a:solidFill>
                <a:latin typeface="Arial"/>
                <a:ea typeface="DFHeiW5-GB"/>
                <a:cs typeface="SimSun"/>
                <a:sym typeface="Arial"/>
              </a:rPr>
            </a:br>
            <a:r>
              <a:rPr lang="zh-CN" altLang="en-US" sz="2000" smtClean="0">
                <a:solidFill>
                  <a:srgbClr val="000000"/>
                </a:solidFill>
                <a:latin typeface="Arial"/>
                <a:ea typeface="DFHeiW5-GB"/>
                <a:cs typeface="SimSun"/>
                <a:sym typeface="Arial"/>
              </a:rPr>
              <a:t>虚拟机、模板、数据存储和网络。</a:t>
            </a:r>
            <a:endParaRPr lang="zh-CN" altLang="en-US" sz="2000">
              <a:solidFill>
                <a:srgbClr val="000000"/>
              </a:solidFill>
              <a:latin typeface="Arial"/>
              <a:ea typeface="DFHeiW5-GB"/>
              <a:sym typeface="Arial"/>
            </a:endParaRPr>
          </a:p>
        </p:txBody>
      </p:sp>
      <p:cxnSp>
        <p:nvCxnSpPr>
          <p:cNvPr id="13" name="Straight Connector 12"/>
          <p:cNvCxnSpPr>
            <a:endCxn id="6" idx="0"/>
          </p:cNvCxnSpPr>
          <p:nvPr/>
        </p:nvCxnSpPr>
        <p:spPr bwMode="auto">
          <a:xfrm flipH="1">
            <a:off x="1388628" y="2111928"/>
            <a:ext cx="3265853" cy="1010887"/>
          </a:xfrm>
          <a:prstGeom prst="line">
            <a:avLst/>
          </a:prstGeom>
          <a:solidFill>
            <a:srgbClr val="0095D3"/>
          </a:solidFill>
          <a:ln w="28575" cap="flat" cmpd="sng" algn="ctr">
            <a:solidFill>
              <a:schemeClr val="accent5"/>
            </a:solidFill>
            <a:prstDash val="solid"/>
            <a:round/>
            <a:headEnd type="none" w="med" len="med"/>
            <a:tailEnd type="none" w="med" len="med"/>
          </a:ln>
          <a:effectLst/>
        </p:spPr>
      </p:cxnSp>
      <p:cxnSp>
        <p:nvCxnSpPr>
          <p:cNvPr id="15" name="Straight Connector 14"/>
          <p:cNvCxnSpPr>
            <a:endCxn id="7" idx="0"/>
          </p:cNvCxnSpPr>
          <p:nvPr/>
        </p:nvCxnSpPr>
        <p:spPr bwMode="auto">
          <a:xfrm flipH="1">
            <a:off x="3509457" y="2121453"/>
            <a:ext cx="1145024" cy="1001362"/>
          </a:xfrm>
          <a:prstGeom prst="line">
            <a:avLst/>
          </a:prstGeom>
          <a:solidFill>
            <a:srgbClr val="0095D3"/>
          </a:solidFill>
          <a:ln w="28575" cap="flat" cmpd="sng" algn="ctr">
            <a:solidFill>
              <a:schemeClr val="accent5"/>
            </a:solidFill>
            <a:prstDash val="solid"/>
            <a:round/>
            <a:headEnd type="none" w="med" len="med"/>
            <a:tailEnd type="none" w="med" len="med"/>
          </a:ln>
          <a:effectLst/>
        </p:spPr>
      </p:cxnSp>
      <p:cxnSp>
        <p:nvCxnSpPr>
          <p:cNvPr id="20" name="Straight Connector 19"/>
          <p:cNvCxnSpPr>
            <a:endCxn id="10" idx="0"/>
          </p:cNvCxnSpPr>
          <p:nvPr/>
        </p:nvCxnSpPr>
        <p:spPr bwMode="auto">
          <a:xfrm>
            <a:off x="4654481" y="2121453"/>
            <a:ext cx="1002264" cy="1008155"/>
          </a:xfrm>
          <a:prstGeom prst="line">
            <a:avLst/>
          </a:prstGeom>
          <a:solidFill>
            <a:srgbClr val="0095D3"/>
          </a:solidFill>
          <a:ln w="28575" cap="flat" cmpd="sng" algn="ctr">
            <a:solidFill>
              <a:schemeClr val="accent5"/>
            </a:solidFill>
            <a:prstDash val="solid"/>
            <a:round/>
            <a:headEnd type="none" w="med" len="med"/>
            <a:tailEnd type="none" w="med" len="med"/>
          </a:ln>
          <a:effectLst/>
        </p:spPr>
      </p:cxnSp>
      <p:cxnSp>
        <p:nvCxnSpPr>
          <p:cNvPr id="23" name="Straight Connector 22"/>
          <p:cNvCxnSpPr>
            <a:stCxn id="8" idx="0"/>
          </p:cNvCxnSpPr>
          <p:nvPr/>
        </p:nvCxnSpPr>
        <p:spPr bwMode="auto">
          <a:xfrm flipH="1" flipV="1">
            <a:off x="4654482" y="2111928"/>
            <a:ext cx="3163521" cy="1001362"/>
          </a:xfrm>
          <a:prstGeom prst="line">
            <a:avLst/>
          </a:prstGeom>
          <a:solidFill>
            <a:srgbClr val="0095D3"/>
          </a:solidFill>
          <a:ln w="28575" cap="flat" cmpd="sng" algn="ctr">
            <a:solidFill>
              <a:schemeClr val="accent5"/>
            </a:solidFill>
            <a:prstDash val="solid"/>
            <a:round/>
            <a:headEnd type="none" w="med" len="med"/>
            <a:tailEnd type="none" w="med" len="med"/>
          </a:ln>
          <a:effectLst/>
        </p:spPr>
      </p:cxnSp>
      <p:sp>
        <p:nvSpPr>
          <p:cNvPr id="4" name="Rounded Rectangle 3"/>
          <p:cNvSpPr/>
          <p:nvPr/>
        </p:nvSpPr>
        <p:spPr bwMode="auto">
          <a:xfrm>
            <a:off x="3625782" y="1321353"/>
            <a:ext cx="2057400" cy="800100"/>
          </a:xfrm>
          <a:prstGeom prst="roundRect">
            <a:avLst/>
          </a:prstGeom>
          <a:gradFill>
            <a:gsLst>
              <a:gs pos="100000">
                <a:srgbClr val="525252"/>
              </a:gs>
              <a:gs pos="0">
                <a:srgbClr val="262626"/>
              </a:gs>
            </a:gsLst>
          </a:gradFill>
          <a:ln w="12700" cmpd="sng">
            <a:solidFill>
              <a:srgbClr val="666666">
                <a:alpha val="36000"/>
              </a:srgbClr>
            </a:solidFill>
            <a:headEnd type="none" w="med" len="med"/>
            <a:tailEnd type="none" w="med" len="med"/>
          </a:ln>
          <a:effectLst>
            <a:outerShdw blurRad="50800" dist="25400" dir="5400000" sx="99000" sy="99000" algn="t" rotWithShape="0">
              <a:prstClr val="black">
                <a:alpha val="40000"/>
              </a:prstClr>
            </a:outerShdw>
          </a:effectLst>
          <a:scene3d>
            <a:camera prst="orthographicFront"/>
            <a:lightRig rig="threePt" dir="t"/>
          </a:scene3d>
          <a:sp3d contourW="12700">
            <a:bevelT w="31750" h="12700"/>
            <a:contourClr>
              <a:schemeClr val="tx1"/>
            </a:contourClr>
          </a:sp3d>
        </p:spPr>
        <p:style>
          <a:lnRef idx="1">
            <a:schemeClr val="accent4"/>
          </a:lnRef>
          <a:fillRef idx="3">
            <a:schemeClr val="accent4"/>
          </a:fillRef>
          <a:effectRef idx="2">
            <a:schemeClr val="accent4"/>
          </a:effectRef>
          <a:fontRef idx="minor">
            <a:schemeClr val="lt1"/>
          </a:fontRef>
        </p:style>
        <p:txBody>
          <a:bodyPr anchor="ctr"/>
          <a:lstStyle/>
          <a:p>
            <a:pPr>
              <a:spcAft>
                <a:spcPct val="0"/>
              </a:spcAft>
              <a:defRPr/>
            </a:pPr>
            <a:r>
              <a:rPr lang="en-US" altLang="zh-CN" sz="1800" smtClean="0">
                <a:solidFill>
                  <a:srgbClr val="FFFFFF"/>
                </a:solidFill>
                <a:latin typeface="Arial"/>
                <a:ea typeface="DFHeiW5-GB"/>
                <a:cs typeface="SimSun"/>
                <a:sym typeface="Arial"/>
              </a:rPr>
              <a:t>vCenter Server</a:t>
            </a:r>
            <a:endParaRPr lang="zh-CN" altLang="en-US" sz="1800">
              <a:solidFill>
                <a:srgbClr val="FFFFFF"/>
              </a:solidFill>
              <a:latin typeface="Arial"/>
              <a:ea typeface="DFHeiW5-GB"/>
              <a:cs typeface="SimSun"/>
              <a:sym typeface="Arial"/>
            </a:endParaRPr>
          </a:p>
        </p:txBody>
      </p:sp>
      <p:sp>
        <p:nvSpPr>
          <p:cNvPr id="6" name="Rounded Rectangle 15"/>
          <p:cNvSpPr>
            <a:spLocks noChangeArrowheads="1"/>
          </p:cNvSpPr>
          <p:nvPr/>
        </p:nvSpPr>
        <p:spPr bwMode="auto">
          <a:xfrm>
            <a:off x="386363" y="3122815"/>
            <a:ext cx="2004530" cy="760653"/>
          </a:xfrm>
          <a:prstGeom prst="roundRect">
            <a:avLst>
              <a:gd name="adj" fmla="val 16667"/>
            </a:avLst>
          </a:prstGeom>
          <a:solidFill>
            <a:schemeClr val="bg2"/>
          </a:solidFill>
          <a:ln w="12700">
            <a:solidFill>
              <a:schemeClr val="bg1">
                <a:lumMod val="65000"/>
              </a:schemeClr>
            </a:solidFill>
            <a:round/>
            <a:headEnd/>
            <a:tailEnd/>
          </a:ln>
        </p:spPr>
        <p:txBody>
          <a:bodyPr wrap="none" lIns="0" tIns="0" rIns="0" bIns="0" anchor="ct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algn="ctr" eaLnBrk="1" hangingPunct="1">
              <a:lnSpc>
                <a:spcPts val="2100"/>
              </a:lnSpc>
            </a:pPr>
            <a:r>
              <a:rPr lang="zh-CN" altLang="en-US" sz="2000" b="1" smtClean="0">
                <a:solidFill>
                  <a:srgbClr val="000000"/>
                </a:solidFill>
                <a:latin typeface="Arial"/>
                <a:ea typeface="DFHeiW5-GB"/>
                <a:cs typeface="SimSun"/>
                <a:sym typeface="Arial"/>
              </a:rPr>
              <a:t>多伦多</a:t>
            </a:r>
            <a:r>
              <a:rPr lang="zh-CN" altLang="en-US" smtClean="0">
                <a:latin typeface="Arial"/>
                <a:ea typeface="DFHeiW5-GB"/>
                <a:sym typeface="Arial"/>
              </a:rPr>
              <a:t/>
            </a:r>
            <a:br>
              <a:rPr lang="zh-CN" altLang="en-US" smtClean="0">
                <a:latin typeface="Arial"/>
                <a:ea typeface="DFHeiW5-GB"/>
                <a:sym typeface="Arial"/>
              </a:rPr>
            </a:br>
            <a:r>
              <a:rPr lang="zh-CN" altLang="en-US" sz="2000" b="1" smtClean="0">
                <a:solidFill>
                  <a:srgbClr val="000000"/>
                </a:solidFill>
                <a:latin typeface="Arial"/>
                <a:ea typeface="DFHeiW5-GB"/>
                <a:cs typeface="SimSun"/>
                <a:sym typeface="Arial"/>
              </a:rPr>
              <a:t>数据中心</a:t>
            </a:r>
            <a:endParaRPr lang="zh-CN" altLang="en-US" sz="2000" b="1">
              <a:solidFill>
                <a:srgbClr val="000000"/>
              </a:solidFill>
              <a:latin typeface="Arial"/>
              <a:ea typeface="DFHeiW5-GB"/>
              <a:sym typeface="Arial"/>
            </a:endParaRPr>
          </a:p>
        </p:txBody>
      </p:sp>
      <p:sp>
        <p:nvSpPr>
          <p:cNvPr id="8" name="Rounded Rectangle 15"/>
          <p:cNvSpPr>
            <a:spLocks noChangeArrowheads="1"/>
          </p:cNvSpPr>
          <p:nvPr/>
        </p:nvSpPr>
        <p:spPr bwMode="auto">
          <a:xfrm>
            <a:off x="6815738" y="3113290"/>
            <a:ext cx="2004530" cy="760653"/>
          </a:xfrm>
          <a:prstGeom prst="roundRect">
            <a:avLst>
              <a:gd name="adj" fmla="val 16667"/>
            </a:avLst>
          </a:prstGeom>
          <a:solidFill>
            <a:schemeClr val="bg2"/>
          </a:solidFill>
          <a:ln w="12700">
            <a:solidFill>
              <a:schemeClr val="bg1">
                <a:lumMod val="65000"/>
              </a:schemeClr>
            </a:solidFill>
            <a:round/>
            <a:headEnd/>
            <a:tailEnd/>
          </a:ln>
        </p:spPr>
        <p:txBody>
          <a:bodyPr wrap="none" lIns="0" tIns="0" rIns="0" bIns="0" anchor="ct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algn="ctr" eaLnBrk="1" hangingPunct="1">
              <a:lnSpc>
                <a:spcPts val="2100"/>
              </a:lnSpc>
            </a:pPr>
            <a:r>
              <a:rPr lang="zh-CN" altLang="en-US" sz="2000" b="1" smtClean="0">
                <a:solidFill>
                  <a:srgbClr val="000000"/>
                </a:solidFill>
                <a:latin typeface="Arial"/>
                <a:ea typeface="DFHeiW5-GB"/>
                <a:cs typeface="SimSun"/>
                <a:sym typeface="Arial"/>
              </a:rPr>
              <a:t>巴黎</a:t>
            </a:r>
            <a:r>
              <a:rPr lang="zh-CN" altLang="en-US" smtClean="0">
                <a:latin typeface="Arial"/>
                <a:ea typeface="DFHeiW5-GB"/>
                <a:sym typeface="Arial"/>
              </a:rPr>
              <a:t/>
            </a:r>
            <a:br>
              <a:rPr lang="zh-CN" altLang="en-US" smtClean="0">
                <a:latin typeface="Arial"/>
                <a:ea typeface="DFHeiW5-GB"/>
                <a:sym typeface="Arial"/>
              </a:rPr>
            </a:br>
            <a:r>
              <a:rPr lang="zh-CN" altLang="en-US" sz="2000" b="1" smtClean="0">
                <a:solidFill>
                  <a:srgbClr val="000000"/>
                </a:solidFill>
                <a:latin typeface="Arial"/>
                <a:ea typeface="DFHeiW5-GB"/>
                <a:cs typeface="SimSun"/>
                <a:sym typeface="Arial"/>
              </a:rPr>
              <a:t>数据中心</a:t>
            </a:r>
            <a:endParaRPr lang="zh-CN" altLang="en-US" sz="2000" b="1">
              <a:solidFill>
                <a:srgbClr val="000000"/>
              </a:solidFill>
              <a:latin typeface="Arial"/>
              <a:ea typeface="DFHeiW5-GB"/>
              <a:sym typeface="Arial"/>
            </a:endParaRPr>
          </a:p>
        </p:txBody>
      </p:sp>
      <p:sp>
        <p:nvSpPr>
          <p:cNvPr id="10" name="Rounded Rectangle 15"/>
          <p:cNvSpPr>
            <a:spLocks noChangeArrowheads="1"/>
          </p:cNvSpPr>
          <p:nvPr/>
        </p:nvSpPr>
        <p:spPr bwMode="auto">
          <a:xfrm>
            <a:off x="4654480" y="3129608"/>
            <a:ext cx="2004530" cy="760653"/>
          </a:xfrm>
          <a:prstGeom prst="roundRect">
            <a:avLst>
              <a:gd name="adj" fmla="val 16667"/>
            </a:avLst>
          </a:prstGeom>
          <a:solidFill>
            <a:schemeClr val="bg2"/>
          </a:solidFill>
          <a:ln w="12700">
            <a:solidFill>
              <a:schemeClr val="bg1">
                <a:lumMod val="65000"/>
              </a:schemeClr>
            </a:solidFill>
            <a:round/>
            <a:headEnd/>
            <a:tailEnd/>
          </a:ln>
        </p:spPr>
        <p:txBody>
          <a:bodyPr wrap="none" lIns="0" tIns="0" rIns="0" bIns="0" anchor="ct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algn="ctr" eaLnBrk="1" hangingPunct="1">
              <a:lnSpc>
                <a:spcPts val="2100"/>
              </a:lnSpc>
            </a:pPr>
            <a:r>
              <a:rPr lang="zh-CN" altLang="en-US" sz="2000" b="1" smtClean="0">
                <a:solidFill>
                  <a:srgbClr val="000000"/>
                </a:solidFill>
                <a:latin typeface="Arial"/>
                <a:ea typeface="DFHeiW5-GB"/>
                <a:cs typeface="SimSun"/>
                <a:sym typeface="Arial"/>
              </a:rPr>
              <a:t>慕尼黑</a:t>
            </a:r>
            <a:r>
              <a:rPr lang="zh-CN" altLang="en-US" smtClean="0">
                <a:latin typeface="Arial"/>
                <a:ea typeface="DFHeiW5-GB"/>
                <a:sym typeface="Arial"/>
              </a:rPr>
              <a:t/>
            </a:r>
            <a:br>
              <a:rPr lang="zh-CN" altLang="en-US" smtClean="0">
                <a:latin typeface="Arial"/>
                <a:ea typeface="DFHeiW5-GB"/>
                <a:sym typeface="Arial"/>
              </a:rPr>
            </a:br>
            <a:r>
              <a:rPr lang="zh-CN" altLang="en-US" sz="2000" b="1" smtClean="0">
                <a:solidFill>
                  <a:srgbClr val="000000"/>
                </a:solidFill>
                <a:latin typeface="Arial"/>
                <a:ea typeface="DFHeiW5-GB"/>
                <a:cs typeface="SimSun"/>
                <a:sym typeface="Arial"/>
              </a:rPr>
              <a:t>数据中心</a:t>
            </a:r>
            <a:endParaRPr lang="zh-CN" altLang="en-US" sz="2000" b="1">
              <a:solidFill>
                <a:srgbClr val="000000"/>
              </a:solidFill>
              <a:latin typeface="Arial"/>
              <a:ea typeface="DFHeiW5-GB"/>
              <a:sym typeface="Arial"/>
            </a:endParaRPr>
          </a:p>
        </p:txBody>
      </p:sp>
    </p:spTree>
    <p:extLst>
      <p:ext uri="{BB962C8B-B14F-4D97-AF65-F5344CB8AC3E}">
        <p14:creationId xmlns:p14="http://schemas.microsoft.com/office/powerpoint/2010/main" val="15242542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2"/>
          <p:cNvSpPr>
            <a:spLocks noGrp="1" noChangeArrowheads="1"/>
          </p:cNvSpPr>
          <p:nvPr>
            <p:ph type="title"/>
          </p:nvPr>
        </p:nvSpPr>
        <p:spPr/>
        <p:txBody>
          <a:bodyPr/>
          <a:lstStyle/>
          <a:p>
            <a:pPr eaLnBrk="1" hangingPunct="1"/>
            <a:r>
              <a:rPr lang="zh-CN" altLang="en-US" smtClean="0">
                <a:latin typeface="Arial"/>
                <a:ea typeface="DFHeiW5-GB"/>
                <a:cs typeface="SimSun"/>
                <a:sym typeface="Arial"/>
              </a:rPr>
              <a:t>使用文件夹组织整理清单对象</a:t>
            </a:r>
          </a:p>
        </p:txBody>
      </p:sp>
      <p:cxnSp>
        <p:nvCxnSpPr>
          <p:cNvPr id="44" name="Straight Connector 43"/>
          <p:cNvCxnSpPr/>
          <p:nvPr/>
        </p:nvCxnSpPr>
        <p:spPr bwMode="auto">
          <a:xfrm>
            <a:off x="1657103" y="3815848"/>
            <a:ext cx="695572" cy="426660"/>
          </a:xfrm>
          <a:prstGeom prst="line">
            <a:avLst/>
          </a:prstGeom>
          <a:solidFill>
            <a:srgbClr val="0095D3"/>
          </a:solidFill>
          <a:ln w="28575" cap="flat" cmpd="sng" algn="ctr">
            <a:solidFill>
              <a:schemeClr val="bg2">
                <a:lumMod val="50000"/>
              </a:schemeClr>
            </a:solidFill>
            <a:prstDash val="solid"/>
            <a:round/>
            <a:headEnd type="none" w="med" len="med"/>
            <a:tailEnd type="none" w="med" len="med"/>
          </a:ln>
          <a:effectLst/>
        </p:spPr>
      </p:cxnSp>
      <p:cxnSp>
        <p:nvCxnSpPr>
          <p:cNvPr id="46" name="Straight Connector 45"/>
          <p:cNvCxnSpPr>
            <a:stCxn id="2" idx="2"/>
            <a:endCxn id="16" idx="0"/>
          </p:cNvCxnSpPr>
          <p:nvPr/>
        </p:nvCxnSpPr>
        <p:spPr bwMode="auto">
          <a:xfrm rot="16200000" flipH="1">
            <a:off x="4203414" y="3843636"/>
            <a:ext cx="445105" cy="333956"/>
          </a:xfrm>
          <a:prstGeom prst="line">
            <a:avLst/>
          </a:prstGeom>
          <a:solidFill>
            <a:srgbClr val="0095D3"/>
          </a:solidFill>
          <a:ln w="28575" cap="flat" cmpd="sng" algn="ctr">
            <a:solidFill>
              <a:schemeClr val="bg2">
                <a:lumMod val="50000"/>
              </a:schemeClr>
            </a:solidFill>
            <a:prstDash val="solid"/>
            <a:round/>
            <a:headEnd type="none" w="med" len="med"/>
            <a:tailEnd type="none" w="med" len="med"/>
          </a:ln>
          <a:effectLst/>
        </p:spPr>
      </p:cxnSp>
      <p:cxnSp>
        <p:nvCxnSpPr>
          <p:cNvPr id="48" name="Straight Connector 47"/>
          <p:cNvCxnSpPr/>
          <p:nvPr/>
        </p:nvCxnSpPr>
        <p:spPr bwMode="auto">
          <a:xfrm>
            <a:off x="6187649" y="3815848"/>
            <a:ext cx="353128" cy="433887"/>
          </a:xfrm>
          <a:prstGeom prst="line">
            <a:avLst/>
          </a:prstGeom>
          <a:solidFill>
            <a:srgbClr val="0095D3"/>
          </a:solidFill>
          <a:ln w="28575" cap="flat" cmpd="sng" algn="ctr">
            <a:solidFill>
              <a:schemeClr val="bg2">
                <a:lumMod val="50000"/>
              </a:schemeClr>
            </a:solidFill>
            <a:prstDash val="solid"/>
            <a:round/>
            <a:headEnd type="none" w="med" len="med"/>
            <a:tailEnd type="none" w="med" len="med"/>
          </a:ln>
          <a:effectLst/>
        </p:spPr>
      </p:cxnSp>
      <p:cxnSp>
        <p:nvCxnSpPr>
          <p:cNvPr id="49" name="Straight Connector 48"/>
          <p:cNvCxnSpPr/>
          <p:nvPr/>
        </p:nvCxnSpPr>
        <p:spPr bwMode="auto">
          <a:xfrm>
            <a:off x="8096092" y="3790534"/>
            <a:ext cx="353128" cy="433887"/>
          </a:xfrm>
          <a:prstGeom prst="line">
            <a:avLst/>
          </a:prstGeom>
          <a:solidFill>
            <a:srgbClr val="0095D3"/>
          </a:solidFill>
          <a:ln w="28575" cap="flat" cmpd="sng" algn="ctr">
            <a:solidFill>
              <a:schemeClr val="bg2">
                <a:lumMod val="50000"/>
              </a:schemeClr>
            </a:solidFill>
            <a:prstDash val="solid"/>
            <a:round/>
            <a:headEnd type="none" w="med" len="med"/>
            <a:tailEnd type="none" w="med" len="med"/>
          </a:ln>
          <a:effectLst/>
        </p:spPr>
      </p:cxnSp>
      <p:cxnSp>
        <p:nvCxnSpPr>
          <p:cNvPr id="50" name="Straight Connector 49"/>
          <p:cNvCxnSpPr/>
          <p:nvPr/>
        </p:nvCxnSpPr>
        <p:spPr bwMode="auto">
          <a:xfrm flipV="1">
            <a:off x="7737268" y="3799279"/>
            <a:ext cx="353128" cy="433887"/>
          </a:xfrm>
          <a:prstGeom prst="line">
            <a:avLst/>
          </a:prstGeom>
          <a:solidFill>
            <a:srgbClr val="0095D3"/>
          </a:solidFill>
          <a:ln w="28575" cap="flat" cmpd="sng" algn="ctr">
            <a:solidFill>
              <a:schemeClr val="bg2">
                <a:lumMod val="50000"/>
              </a:schemeClr>
            </a:solidFill>
            <a:prstDash val="solid"/>
            <a:round/>
            <a:headEnd type="none" w="med" len="med"/>
            <a:tailEnd type="none" w="med" len="med"/>
          </a:ln>
          <a:effectLst/>
        </p:spPr>
      </p:cxnSp>
      <p:cxnSp>
        <p:nvCxnSpPr>
          <p:cNvPr id="51" name="Straight Connector 50"/>
          <p:cNvCxnSpPr/>
          <p:nvPr/>
        </p:nvCxnSpPr>
        <p:spPr bwMode="auto">
          <a:xfrm flipV="1">
            <a:off x="5817205" y="3808621"/>
            <a:ext cx="353128" cy="433887"/>
          </a:xfrm>
          <a:prstGeom prst="line">
            <a:avLst/>
          </a:prstGeom>
          <a:solidFill>
            <a:srgbClr val="0095D3"/>
          </a:solidFill>
          <a:ln w="28575" cap="flat" cmpd="sng" algn="ctr">
            <a:solidFill>
              <a:schemeClr val="bg2">
                <a:lumMod val="50000"/>
              </a:schemeClr>
            </a:solidFill>
            <a:prstDash val="solid"/>
            <a:round/>
            <a:headEnd type="none" w="med" len="med"/>
            <a:tailEnd type="none" w="med" len="med"/>
          </a:ln>
          <a:effectLst/>
        </p:spPr>
      </p:cxnSp>
      <p:cxnSp>
        <p:nvCxnSpPr>
          <p:cNvPr id="52" name="Straight Connector 51"/>
          <p:cNvCxnSpPr>
            <a:endCxn id="2" idx="2"/>
          </p:cNvCxnSpPr>
          <p:nvPr/>
        </p:nvCxnSpPr>
        <p:spPr bwMode="auto">
          <a:xfrm rot="5400000" flipH="1" flipV="1">
            <a:off x="3859541" y="3824975"/>
            <a:ext cx="436360" cy="362534"/>
          </a:xfrm>
          <a:prstGeom prst="line">
            <a:avLst/>
          </a:prstGeom>
          <a:solidFill>
            <a:srgbClr val="0095D3"/>
          </a:solidFill>
          <a:ln w="28575" cap="flat" cmpd="sng" algn="ctr">
            <a:solidFill>
              <a:schemeClr val="bg2">
                <a:lumMod val="50000"/>
              </a:schemeClr>
            </a:solidFill>
            <a:prstDash val="solid"/>
            <a:round/>
            <a:headEnd type="none" w="med" len="med"/>
            <a:tailEnd type="none" w="med" len="med"/>
          </a:ln>
          <a:effectLst/>
        </p:spPr>
      </p:cxnSp>
      <p:cxnSp>
        <p:nvCxnSpPr>
          <p:cNvPr id="53" name="Straight Connector 52"/>
          <p:cNvCxnSpPr>
            <a:stCxn id="14" idx="0"/>
          </p:cNvCxnSpPr>
          <p:nvPr/>
        </p:nvCxnSpPr>
        <p:spPr bwMode="auto">
          <a:xfrm flipV="1">
            <a:off x="1400280" y="3799280"/>
            <a:ext cx="275873" cy="433887"/>
          </a:xfrm>
          <a:prstGeom prst="line">
            <a:avLst/>
          </a:prstGeom>
          <a:solidFill>
            <a:srgbClr val="0095D3"/>
          </a:solidFill>
          <a:ln w="28575" cap="flat" cmpd="sng" algn="ctr">
            <a:solidFill>
              <a:schemeClr val="bg2">
                <a:lumMod val="50000"/>
              </a:schemeClr>
            </a:solidFill>
            <a:prstDash val="solid"/>
            <a:round/>
            <a:headEnd type="none" w="med" len="med"/>
            <a:tailEnd type="none" w="med" len="med"/>
          </a:ln>
          <a:effectLst/>
        </p:spPr>
      </p:cxnSp>
      <p:cxnSp>
        <p:nvCxnSpPr>
          <p:cNvPr id="55" name="Straight Connector 54"/>
          <p:cNvCxnSpPr>
            <a:stCxn id="13" idx="0"/>
          </p:cNvCxnSpPr>
          <p:nvPr/>
        </p:nvCxnSpPr>
        <p:spPr bwMode="auto">
          <a:xfrm flipV="1">
            <a:off x="699659" y="3788062"/>
            <a:ext cx="957444" cy="445105"/>
          </a:xfrm>
          <a:prstGeom prst="line">
            <a:avLst/>
          </a:prstGeom>
          <a:solidFill>
            <a:srgbClr val="0095D3"/>
          </a:solidFill>
          <a:ln w="28575" cap="flat" cmpd="sng" algn="ctr">
            <a:solidFill>
              <a:schemeClr val="bg2">
                <a:lumMod val="50000"/>
              </a:schemeClr>
            </a:solidFill>
            <a:prstDash val="solid"/>
            <a:round/>
            <a:headEnd type="none" w="med" len="med"/>
            <a:tailEnd type="none" w="med" len="med"/>
          </a:ln>
          <a:effectLst/>
        </p:spPr>
      </p:cxnSp>
      <p:pic>
        <p:nvPicPr>
          <p:cNvPr id="13" name="Picture 17" descr="ICON_VM_basic_flat_R2_Q408.png"/>
          <p:cNvPicPr>
            <a:picLocks noChangeAspect="1"/>
          </p:cNvPicPr>
          <p:nvPr/>
        </p:nvPicPr>
        <p:blipFill>
          <a:blip r:embed="rId3" cstate="print"/>
          <a:srcRect/>
          <a:stretch>
            <a:fillRect/>
          </a:stretch>
        </p:blipFill>
        <p:spPr bwMode="auto">
          <a:xfrm>
            <a:off x="390877" y="4233167"/>
            <a:ext cx="617563" cy="617563"/>
          </a:xfrm>
          <a:prstGeom prst="rect">
            <a:avLst/>
          </a:prstGeom>
          <a:noFill/>
          <a:ln w="9525">
            <a:noFill/>
            <a:miter lim="800000"/>
            <a:headEnd/>
            <a:tailEnd/>
          </a:ln>
        </p:spPr>
      </p:pic>
      <p:pic>
        <p:nvPicPr>
          <p:cNvPr id="14" name="Picture 17" descr="ICON_VM_basic_flat_R2_Q408.png"/>
          <p:cNvPicPr>
            <a:picLocks noChangeAspect="1"/>
          </p:cNvPicPr>
          <p:nvPr/>
        </p:nvPicPr>
        <p:blipFill>
          <a:blip r:embed="rId3" cstate="print"/>
          <a:srcRect/>
          <a:stretch>
            <a:fillRect/>
          </a:stretch>
        </p:blipFill>
        <p:spPr bwMode="auto">
          <a:xfrm>
            <a:off x="1091498" y="4233167"/>
            <a:ext cx="617563" cy="617563"/>
          </a:xfrm>
          <a:prstGeom prst="rect">
            <a:avLst/>
          </a:prstGeom>
          <a:noFill/>
          <a:ln w="9525">
            <a:noFill/>
            <a:miter lim="800000"/>
            <a:headEnd/>
            <a:tailEnd/>
          </a:ln>
        </p:spPr>
      </p:pic>
      <p:pic>
        <p:nvPicPr>
          <p:cNvPr id="15" name="Picture 17" descr="ICON_VM_basic_flat_R2_Q408.png"/>
          <p:cNvPicPr>
            <a:picLocks noChangeAspect="1"/>
          </p:cNvPicPr>
          <p:nvPr/>
        </p:nvPicPr>
        <p:blipFill>
          <a:blip r:embed="rId3" cstate="print"/>
          <a:srcRect/>
          <a:stretch>
            <a:fillRect/>
          </a:stretch>
        </p:blipFill>
        <p:spPr bwMode="auto">
          <a:xfrm>
            <a:off x="3549573" y="4233167"/>
            <a:ext cx="617563" cy="617563"/>
          </a:xfrm>
          <a:prstGeom prst="rect">
            <a:avLst/>
          </a:prstGeom>
          <a:noFill/>
          <a:ln w="9525">
            <a:noFill/>
            <a:miter lim="800000"/>
            <a:headEnd/>
            <a:tailEnd/>
          </a:ln>
        </p:spPr>
      </p:pic>
      <p:pic>
        <p:nvPicPr>
          <p:cNvPr id="16" name="Picture 17" descr="ICON_VM_basic_flat_R2_Q408.png"/>
          <p:cNvPicPr>
            <a:picLocks noChangeAspect="1"/>
          </p:cNvPicPr>
          <p:nvPr/>
        </p:nvPicPr>
        <p:blipFill>
          <a:blip r:embed="rId3" cstate="print"/>
          <a:srcRect/>
          <a:stretch>
            <a:fillRect/>
          </a:stretch>
        </p:blipFill>
        <p:spPr bwMode="auto">
          <a:xfrm>
            <a:off x="4284162" y="4233167"/>
            <a:ext cx="617563" cy="617563"/>
          </a:xfrm>
          <a:prstGeom prst="rect">
            <a:avLst/>
          </a:prstGeom>
          <a:noFill/>
          <a:ln w="9525">
            <a:noFill/>
            <a:miter lim="800000"/>
            <a:headEnd/>
            <a:tailEnd/>
          </a:ln>
        </p:spPr>
      </p:pic>
      <p:pic>
        <p:nvPicPr>
          <p:cNvPr id="18" name="Picture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15082" y="4225940"/>
            <a:ext cx="1442468" cy="624789"/>
          </a:xfrm>
          <a:prstGeom prst="rect">
            <a:avLst/>
          </a:prstGeom>
        </p:spPr>
      </p:pic>
      <p:sp>
        <p:nvSpPr>
          <p:cNvPr id="21" name="Rounded Rectangle 20"/>
          <p:cNvSpPr/>
          <p:nvPr/>
        </p:nvSpPr>
        <p:spPr bwMode="auto">
          <a:xfrm>
            <a:off x="7435752" y="4242508"/>
            <a:ext cx="579793" cy="611166"/>
          </a:xfrm>
          <a:prstGeom prst="roundRect">
            <a:avLst/>
          </a:prstGeom>
          <a:gradFill>
            <a:gsLst>
              <a:gs pos="100000">
                <a:srgbClr val="525252"/>
              </a:gs>
              <a:gs pos="0">
                <a:srgbClr val="262626"/>
              </a:gs>
            </a:gsLst>
          </a:gradFill>
          <a:ln w="12700" cmpd="sng">
            <a:solidFill>
              <a:srgbClr val="666666">
                <a:alpha val="36000"/>
              </a:srgbClr>
            </a:solidFill>
            <a:headEnd type="none" w="med" len="med"/>
            <a:tailEnd type="none" w="med" len="med"/>
          </a:ln>
          <a:effectLst>
            <a:outerShdw blurRad="50800" dist="25400" dir="5400000" sx="99000" sy="99000" algn="t" rotWithShape="0">
              <a:prstClr val="black">
                <a:alpha val="40000"/>
              </a:prstClr>
            </a:outerShdw>
          </a:effectLst>
          <a:scene3d>
            <a:camera prst="orthographicFront"/>
            <a:lightRig rig="threePt" dir="t"/>
          </a:scene3d>
          <a:sp3d contourW="12700">
            <a:bevelT w="31750" h="12700"/>
            <a:contourClr>
              <a:schemeClr val="tx1"/>
            </a:contourClr>
          </a:sp3d>
        </p:spPr>
        <p:style>
          <a:lnRef idx="1">
            <a:schemeClr val="accent4"/>
          </a:lnRef>
          <a:fillRef idx="3">
            <a:schemeClr val="accent4"/>
          </a:fillRef>
          <a:effectRef idx="2">
            <a:schemeClr val="accent4"/>
          </a:effectRef>
          <a:fontRef idx="minor">
            <a:schemeClr val="lt1"/>
          </a:fontRef>
        </p:style>
        <p:txBody>
          <a:bodyPr anchor="ctr"/>
          <a:lstStyle/>
          <a:p>
            <a:pPr algn="l">
              <a:spcAft>
                <a:spcPct val="0"/>
              </a:spcAft>
              <a:defRPr/>
            </a:pPr>
            <a:endParaRPr lang="zh-CN" altLang="en-US" sz="1200" b="1">
              <a:solidFill>
                <a:srgbClr val="FFFFFF"/>
              </a:solidFill>
              <a:latin typeface="Arial"/>
              <a:ea typeface="DFHeiW5-GB"/>
              <a:sym typeface="Arial"/>
            </a:endParaRPr>
          </a:p>
        </p:txBody>
      </p:sp>
      <p:sp>
        <p:nvSpPr>
          <p:cNvPr id="19" name="TextBox 18"/>
          <p:cNvSpPr txBox="1"/>
          <p:nvPr/>
        </p:nvSpPr>
        <p:spPr>
          <a:xfrm>
            <a:off x="7450721" y="4394202"/>
            <a:ext cx="698282" cy="307777"/>
          </a:xfrm>
          <a:prstGeom prst="rect">
            <a:avLst/>
          </a:prstGeom>
          <a:noFill/>
        </p:spPr>
        <p:txBody>
          <a:bodyPr wrap="square" rtlCol="0">
            <a:spAutoFit/>
          </a:bodyPr>
          <a:lstStyle/>
          <a:p>
            <a:pPr algn="l"/>
            <a:r>
              <a:rPr lang="zh-CN" altLang="en-US" sz="1400" b="1" smtClean="0">
                <a:solidFill>
                  <a:schemeClr val="bg1"/>
                </a:solidFill>
                <a:latin typeface="Arial"/>
                <a:ea typeface="DFHeiW5-GB"/>
                <a:cs typeface="SimSun"/>
                <a:sym typeface="Arial"/>
              </a:rPr>
              <a:t>主机</a:t>
            </a:r>
          </a:p>
        </p:txBody>
      </p:sp>
      <p:sp>
        <p:nvSpPr>
          <p:cNvPr id="23" name="Rounded Rectangle 22"/>
          <p:cNvSpPr/>
          <p:nvPr/>
        </p:nvSpPr>
        <p:spPr bwMode="auto">
          <a:xfrm>
            <a:off x="5527467" y="4236365"/>
            <a:ext cx="579793" cy="611166"/>
          </a:xfrm>
          <a:prstGeom prst="roundRect">
            <a:avLst/>
          </a:prstGeom>
          <a:gradFill>
            <a:gsLst>
              <a:gs pos="100000">
                <a:srgbClr val="525252"/>
              </a:gs>
              <a:gs pos="0">
                <a:srgbClr val="262626"/>
              </a:gs>
            </a:gsLst>
          </a:gradFill>
          <a:ln w="12700" cmpd="sng">
            <a:solidFill>
              <a:srgbClr val="666666">
                <a:alpha val="36000"/>
              </a:srgbClr>
            </a:solidFill>
            <a:headEnd type="none" w="med" len="med"/>
            <a:tailEnd type="none" w="med" len="med"/>
          </a:ln>
          <a:effectLst>
            <a:outerShdw blurRad="50800" dist="25400" dir="5400000" sx="99000" sy="99000" algn="t" rotWithShape="0">
              <a:prstClr val="black">
                <a:alpha val="40000"/>
              </a:prstClr>
            </a:outerShdw>
          </a:effectLst>
          <a:scene3d>
            <a:camera prst="orthographicFront"/>
            <a:lightRig rig="threePt" dir="t"/>
          </a:scene3d>
          <a:sp3d contourW="12700">
            <a:bevelT w="31750" h="12700"/>
            <a:contourClr>
              <a:schemeClr val="tx1"/>
            </a:contourClr>
          </a:sp3d>
        </p:spPr>
        <p:style>
          <a:lnRef idx="1">
            <a:schemeClr val="accent4"/>
          </a:lnRef>
          <a:fillRef idx="3">
            <a:schemeClr val="accent4"/>
          </a:fillRef>
          <a:effectRef idx="2">
            <a:schemeClr val="accent4"/>
          </a:effectRef>
          <a:fontRef idx="minor">
            <a:schemeClr val="lt1"/>
          </a:fontRef>
        </p:style>
        <p:txBody>
          <a:bodyPr anchor="ctr"/>
          <a:lstStyle/>
          <a:p>
            <a:pPr algn="l">
              <a:spcAft>
                <a:spcPct val="0"/>
              </a:spcAft>
              <a:defRPr/>
            </a:pPr>
            <a:endParaRPr lang="zh-CN" altLang="en-US" sz="1200" b="1">
              <a:solidFill>
                <a:srgbClr val="FFFFFF"/>
              </a:solidFill>
              <a:latin typeface="Arial"/>
              <a:ea typeface="DFHeiW5-GB"/>
              <a:sym typeface="Arial"/>
            </a:endParaRPr>
          </a:p>
        </p:txBody>
      </p:sp>
      <p:sp>
        <p:nvSpPr>
          <p:cNvPr id="24" name="TextBox 23"/>
          <p:cNvSpPr txBox="1"/>
          <p:nvPr/>
        </p:nvSpPr>
        <p:spPr>
          <a:xfrm>
            <a:off x="5534272" y="4388059"/>
            <a:ext cx="698282" cy="307777"/>
          </a:xfrm>
          <a:prstGeom prst="rect">
            <a:avLst/>
          </a:prstGeom>
          <a:noFill/>
        </p:spPr>
        <p:txBody>
          <a:bodyPr wrap="square" rtlCol="0">
            <a:spAutoFit/>
          </a:bodyPr>
          <a:lstStyle/>
          <a:p>
            <a:pPr algn="l"/>
            <a:r>
              <a:rPr lang="zh-CN" altLang="en-US" sz="1400" b="1" smtClean="0">
                <a:solidFill>
                  <a:schemeClr val="bg1"/>
                </a:solidFill>
                <a:latin typeface="Arial"/>
                <a:ea typeface="DFHeiW5-GB"/>
                <a:cs typeface="SimSun"/>
                <a:sym typeface="Arial"/>
              </a:rPr>
              <a:t>主机</a:t>
            </a:r>
          </a:p>
        </p:txBody>
      </p:sp>
      <p:sp>
        <p:nvSpPr>
          <p:cNvPr id="25" name="Rounded Rectangle 24"/>
          <p:cNvSpPr/>
          <p:nvPr/>
        </p:nvSpPr>
        <p:spPr bwMode="auto">
          <a:xfrm>
            <a:off x="6235274" y="4236365"/>
            <a:ext cx="579793" cy="611166"/>
          </a:xfrm>
          <a:prstGeom prst="roundRect">
            <a:avLst/>
          </a:prstGeom>
          <a:gradFill>
            <a:gsLst>
              <a:gs pos="100000">
                <a:srgbClr val="525252"/>
              </a:gs>
              <a:gs pos="0">
                <a:srgbClr val="262626"/>
              </a:gs>
            </a:gsLst>
          </a:gradFill>
          <a:ln w="12700" cmpd="sng">
            <a:solidFill>
              <a:srgbClr val="666666">
                <a:alpha val="36000"/>
              </a:srgbClr>
            </a:solidFill>
            <a:headEnd type="none" w="med" len="med"/>
            <a:tailEnd type="none" w="med" len="med"/>
          </a:ln>
          <a:effectLst>
            <a:outerShdw blurRad="50800" dist="25400" dir="5400000" sx="99000" sy="99000" algn="t" rotWithShape="0">
              <a:prstClr val="black">
                <a:alpha val="40000"/>
              </a:prstClr>
            </a:outerShdw>
          </a:effectLst>
          <a:scene3d>
            <a:camera prst="orthographicFront"/>
            <a:lightRig rig="threePt" dir="t"/>
          </a:scene3d>
          <a:sp3d contourW="12700">
            <a:bevelT w="31750" h="12700"/>
            <a:contourClr>
              <a:schemeClr val="tx1"/>
            </a:contourClr>
          </a:sp3d>
        </p:spPr>
        <p:style>
          <a:lnRef idx="1">
            <a:schemeClr val="accent4"/>
          </a:lnRef>
          <a:fillRef idx="3">
            <a:schemeClr val="accent4"/>
          </a:fillRef>
          <a:effectRef idx="2">
            <a:schemeClr val="accent4"/>
          </a:effectRef>
          <a:fontRef idx="minor">
            <a:schemeClr val="lt1"/>
          </a:fontRef>
        </p:style>
        <p:txBody>
          <a:bodyPr anchor="ctr"/>
          <a:lstStyle/>
          <a:p>
            <a:pPr algn="l">
              <a:spcAft>
                <a:spcPct val="0"/>
              </a:spcAft>
              <a:defRPr/>
            </a:pPr>
            <a:endParaRPr lang="zh-CN" altLang="en-US" sz="1200" b="1">
              <a:solidFill>
                <a:srgbClr val="FFFFFF"/>
              </a:solidFill>
              <a:latin typeface="Arial"/>
              <a:ea typeface="DFHeiW5-GB"/>
              <a:sym typeface="Arial"/>
            </a:endParaRPr>
          </a:p>
        </p:txBody>
      </p:sp>
      <p:sp>
        <p:nvSpPr>
          <p:cNvPr id="26" name="TextBox 25"/>
          <p:cNvSpPr txBox="1"/>
          <p:nvPr/>
        </p:nvSpPr>
        <p:spPr>
          <a:xfrm>
            <a:off x="6250243" y="4388059"/>
            <a:ext cx="698282" cy="307777"/>
          </a:xfrm>
          <a:prstGeom prst="rect">
            <a:avLst/>
          </a:prstGeom>
          <a:noFill/>
        </p:spPr>
        <p:txBody>
          <a:bodyPr wrap="square" rtlCol="0">
            <a:spAutoFit/>
          </a:bodyPr>
          <a:lstStyle/>
          <a:p>
            <a:pPr algn="l"/>
            <a:r>
              <a:rPr lang="zh-CN" altLang="en-US" sz="1400" b="1" smtClean="0">
                <a:solidFill>
                  <a:schemeClr val="bg1"/>
                </a:solidFill>
                <a:latin typeface="Arial"/>
                <a:ea typeface="DFHeiW5-GB"/>
                <a:cs typeface="SimSun"/>
                <a:sym typeface="Arial"/>
              </a:rPr>
              <a:t>主机</a:t>
            </a:r>
          </a:p>
        </p:txBody>
      </p:sp>
      <p:sp>
        <p:nvSpPr>
          <p:cNvPr id="27" name="Rounded Rectangle 26"/>
          <p:cNvSpPr/>
          <p:nvPr/>
        </p:nvSpPr>
        <p:spPr bwMode="auto">
          <a:xfrm>
            <a:off x="8159324" y="4225940"/>
            <a:ext cx="579793" cy="611166"/>
          </a:xfrm>
          <a:prstGeom prst="roundRect">
            <a:avLst/>
          </a:prstGeom>
          <a:gradFill>
            <a:gsLst>
              <a:gs pos="100000">
                <a:srgbClr val="525252"/>
              </a:gs>
              <a:gs pos="0">
                <a:srgbClr val="262626"/>
              </a:gs>
            </a:gsLst>
          </a:gradFill>
          <a:ln w="12700" cmpd="sng">
            <a:solidFill>
              <a:srgbClr val="666666">
                <a:alpha val="36000"/>
              </a:srgbClr>
            </a:solidFill>
            <a:headEnd type="none" w="med" len="med"/>
            <a:tailEnd type="none" w="med" len="med"/>
          </a:ln>
          <a:effectLst>
            <a:outerShdw blurRad="50800" dist="25400" dir="5400000" sx="99000" sy="99000" algn="t" rotWithShape="0">
              <a:prstClr val="black">
                <a:alpha val="40000"/>
              </a:prstClr>
            </a:outerShdw>
          </a:effectLst>
          <a:scene3d>
            <a:camera prst="orthographicFront"/>
            <a:lightRig rig="threePt" dir="t"/>
          </a:scene3d>
          <a:sp3d contourW="12700">
            <a:bevelT w="31750" h="12700"/>
            <a:contourClr>
              <a:schemeClr val="tx1"/>
            </a:contourClr>
          </a:sp3d>
        </p:spPr>
        <p:style>
          <a:lnRef idx="1">
            <a:schemeClr val="accent4"/>
          </a:lnRef>
          <a:fillRef idx="3">
            <a:schemeClr val="accent4"/>
          </a:fillRef>
          <a:effectRef idx="2">
            <a:schemeClr val="accent4"/>
          </a:effectRef>
          <a:fontRef idx="minor">
            <a:schemeClr val="lt1"/>
          </a:fontRef>
        </p:style>
        <p:txBody>
          <a:bodyPr anchor="ctr"/>
          <a:lstStyle/>
          <a:p>
            <a:pPr algn="l">
              <a:spcAft>
                <a:spcPct val="0"/>
              </a:spcAft>
              <a:defRPr/>
            </a:pPr>
            <a:endParaRPr lang="zh-CN" altLang="en-US" sz="1200" b="1">
              <a:solidFill>
                <a:srgbClr val="FFFFFF"/>
              </a:solidFill>
              <a:latin typeface="Arial"/>
              <a:ea typeface="DFHeiW5-GB"/>
              <a:sym typeface="Arial"/>
            </a:endParaRPr>
          </a:p>
        </p:txBody>
      </p:sp>
      <p:sp>
        <p:nvSpPr>
          <p:cNvPr id="28" name="TextBox 27"/>
          <p:cNvSpPr txBox="1"/>
          <p:nvPr/>
        </p:nvSpPr>
        <p:spPr>
          <a:xfrm>
            <a:off x="8174293" y="4377634"/>
            <a:ext cx="698282" cy="307777"/>
          </a:xfrm>
          <a:prstGeom prst="rect">
            <a:avLst/>
          </a:prstGeom>
          <a:noFill/>
        </p:spPr>
        <p:txBody>
          <a:bodyPr wrap="square" rtlCol="0">
            <a:spAutoFit/>
          </a:bodyPr>
          <a:lstStyle/>
          <a:p>
            <a:pPr algn="l"/>
            <a:r>
              <a:rPr lang="zh-CN" altLang="en-US" sz="1400" b="1" smtClean="0">
                <a:solidFill>
                  <a:schemeClr val="bg1"/>
                </a:solidFill>
                <a:latin typeface="Arial"/>
                <a:ea typeface="DFHeiW5-GB"/>
                <a:cs typeface="SimSun"/>
                <a:sym typeface="Arial"/>
              </a:rPr>
              <a:t>主机</a:t>
            </a:r>
          </a:p>
        </p:txBody>
      </p:sp>
      <p:sp>
        <p:nvSpPr>
          <p:cNvPr id="4" name="Rounded Rectangle 15"/>
          <p:cNvSpPr>
            <a:spLocks noChangeArrowheads="1"/>
          </p:cNvSpPr>
          <p:nvPr/>
        </p:nvSpPr>
        <p:spPr bwMode="auto">
          <a:xfrm>
            <a:off x="3619254" y="1706541"/>
            <a:ext cx="2004530" cy="760653"/>
          </a:xfrm>
          <a:prstGeom prst="roundRect">
            <a:avLst>
              <a:gd name="adj" fmla="val 16667"/>
            </a:avLst>
          </a:prstGeom>
          <a:solidFill>
            <a:schemeClr val="bg2"/>
          </a:solidFill>
          <a:ln w="12700">
            <a:solidFill>
              <a:schemeClr val="bg1">
                <a:lumMod val="65000"/>
              </a:schemeClr>
            </a:solidFill>
            <a:round/>
            <a:headEnd/>
            <a:tailEnd/>
          </a:ln>
        </p:spPr>
        <p:txBody>
          <a:bodyPr wrap="none" lIns="0" tIns="0" rIns="0" bIns="0" anchor="ctr"/>
          <a:lstStyle>
            <a:lvl1pPr eaLnBrk="0" hangingPunct="0">
              <a:defRPr sz="1600">
                <a:solidFill>
                  <a:schemeClr val="tx1"/>
                </a:solidFill>
                <a:latin typeface="Arial" pitchFamily="34" charset="0"/>
                <a:cs typeface="Arial" pitchFamily="34" charset="0"/>
              </a:defRPr>
            </a:lvl1pPr>
            <a:lvl2pPr marL="742950" indent="-285750" eaLnBrk="0" hangingPunct="0">
              <a:defRPr sz="1600">
                <a:solidFill>
                  <a:schemeClr val="tx1"/>
                </a:solidFill>
                <a:latin typeface="Arial" pitchFamily="34" charset="0"/>
                <a:cs typeface="Arial" pitchFamily="34" charset="0"/>
              </a:defRPr>
            </a:lvl2pPr>
            <a:lvl3pPr marL="1143000" indent="-228600" eaLnBrk="0" hangingPunct="0">
              <a:defRPr sz="1600">
                <a:solidFill>
                  <a:schemeClr val="tx1"/>
                </a:solidFill>
                <a:latin typeface="Arial" pitchFamily="34" charset="0"/>
                <a:cs typeface="Arial" pitchFamily="34" charset="0"/>
              </a:defRPr>
            </a:lvl3pPr>
            <a:lvl4pPr marL="1600200" indent="-228600" eaLnBrk="0" hangingPunct="0">
              <a:defRPr sz="1600">
                <a:solidFill>
                  <a:schemeClr val="tx1"/>
                </a:solidFill>
                <a:latin typeface="Arial" pitchFamily="34" charset="0"/>
                <a:cs typeface="Arial" pitchFamily="34" charset="0"/>
              </a:defRPr>
            </a:lvl4pPr>
            <a:lvl5pPr marL="2057400" indent="-228600" eaLnBrk="0" hangingPunct="0">
              <a:defRPr sz="1600">
                <a:solidFill>
                  <a:schemeClr val="tx1"/>
                </a:solidFill>
                <a:latin typeface="Arial" pitchFamily="34" charset="0"/>
                <a:cs typeface="Arial" pitchFamily="34" charset="0"/>
              </a:defRPr>
            </a:lvl5pPr>
            <a:lvl6pPr marL="2514600" indent="-228600" eaLnBrk="0" fontAlgn="base" hangingPunct="0">
              <a:spcBef>
                <a:spcPct val="0"/>
              </a:spcBef>
              <a:spcAft>
                <a:spcPct val="0"/>
              </a:spcAft>
              <a:defRPr sz="1600">
                <a:solidFill>
                  <a:schemeClr val="tx1"/>
                </a:solidFill>
                <a:latin typeface="Arial" pitchFamily="34" charset="0"/>
                <a:cs typeface="Arial" pitchFamily="34" charset="0"/>
              </a:defRPr>
            </a:lvl6pPr>
            <a:lvl7pPr marL="2971800" indent="-228600" eaLnBrk="0" fontAlgn="base" hangingPunct="0">
              <a:spcBef>
                <a:spcPct val="0"/>
              </a:spcBef>
              <a:spcAft>
                <a:spcPct val="0"/>
              </a:spcAft>
              <a:defRPr sz="1600">
                <a:solidFill>
                  <a:schemeClr val="tx1"/>
                </a:solidFill>
                <a:latin typeface="Arial" pitchFamily="34" charset="0"/>
                <a:cs typeface="Arial" pitchFamily="34" charset="0"/>
              </a:defRPr>
            </a:lvl7pPr>
            <a:lvl8pPr marL="3429000" indent="-228600" eaLnBrk="0" fontAlgn="base" hangingPunct="0">
              <a:spcBef>
                <a:spcPct val="0"/>
              </a:spcBef>
              <a:spcAft>
                <a:spcPct val="0"/>
              </a:spcAft>
              <a:defRPr sz="1600">
                <a:solidFill>
                  <a:schemeClr val="tx1"/>
                </a:solidFill>
                <a:latin typeface="Arial" pitchFamily="34" charset="0"/>
                <a:cs typeface="Arial" pitchFamily="34" charset="0"/>
              </a:defRPr>
            </a:lvl8pPr>
            <a:lvl9pPr marL="3886200" indent="-228600" eaLnBrk="0" fontAlgn="base" hangingPunct="0">
              <a:spcBef>
                <a:spcPct val="0"/>
              </a:spcBef>
              <a:spcAft>
                <a:spcPct val="0"/>
              </a:spcAft>
              <a:defRPr sz="1600">
                <a:solidFill>
                  <a:schemeClr val="tx1"/>
                </a:solidFill>
                <a:latin typeface="Arial" pitchFamily="34" charset="0"/>
                <a:cs typeface="Arial" pitchFamily="34" charset="0"/>
              </a:defRPr>
            </a:lvl9pPr>
          </a:lstStyle>
          <a:p>
            <a:pPr algn="ctr" eaLnBrk="1" hangingPunct="1">
              <a:lnSpc>
                <a:spcPts val="2300"/>
              </a:lnSpc>
            </a:pPr>
            <a:r>
              <a:rPr lang="zh-CN" altLang="en-US" sz="2000" b="1" smtClean="0">
                <a:solidFill>
                  <a:srgbClr val="000000"/>
                </a:solidFill>
                <a:latin typeface="Arial"/>
                <a:ea typeface="DFHeiW5-GB"/>
                <a:cs typeface="SimSun"/>
                <a:sym typeface="Arial"/>
              </a:rPr>
              <a:t>洛杉矶</a:t>
            </a:r>
            <a:r>
              <a:rPr lang="zh-CN" altLang="en-US" smtClean="0">
                <a:latin typeface="Arial"/>
                <a:ea typeface="DFHeiW5-GB"/>
                <a:sym typeface="Arial"/>
              </a:rPr>
              <a:t/>
            </a:r>
            <a:br>
              <a:rPr lang="zh-CN" altLang="en-US" smtClean="0">
                <a:latin typeface="Arial"/>
                <a:ea typeface="DFHeiW5-GB"/>
                <a:sym typeface="Arial"/>
              </a:rPr>
            </a:br>
            <a:r>
              <a:rPr lang="zh-CN" altLang="en-US" sz="2000" b="1" smtClean="0">
                <a:solidFill>
                  <a:srgbClr val="000000"/>
                </a:solidFill>
                <a:latin typeface="Arial"/>
                <a:ea typeface="DFHeiW5-GB"/>
                <a:cs typeface="SimSun"/>
                <a:sym typeface="Arial"/>
              </a:rPr>
              <a:t>数据中心</a:t>
            </a:r>
            <a:endParaRPr lang="zh-CN" altLang="en-US" sz="2000" b="1">
              <a:solidFill>
                <a:srgbClr val="000000"/>
              </a:solidFill>
              <a:latin typeface="Arial"/>
              <a:ea typeface="DFHeiW5-GB"/>
              <a:sym typeface="Arial"/>
            </a:endParaRPr>
          </a:p>
        </p:txBody>
      </p:sp>
      <p:cxnSp>
        <p:nvCxnSpPr>
          <p:cNvPr id="29" name="Straight Connector 28"/>
          <p:cNvCxnSpPr>
            <a:stCxn id="4" idx="2"/>
          </p:cNvCxnSpPr>
          <p:nvPr/>
        </p:nvCxnSpPr>
        <p:spPr bwMode="auto">
          <a:xfrm flipH="1">
            <a:off x="2054442" y="2467194"/>
            <a:ext cx="2567077" cy="630560"/>
          </a:xfrm>
          <a:prstGeom prst="line">
            <a:avLst/>
          </a:prstGeom>
          <a:solidFill>
            <a:srgbClr val="0095D3"/>
          </a:solidFill>
          <a:ln w="28575" cap="flat" cmpd="sng" algn="ctr">
            <a:solidFill>
              <a:schemeClr val="bg2">
                <a:lumMod val="50000"/>
              </a:schemeClr>
            </a:solidFill>
            <a:prstDash val="solid"/>
            <a:round/>
            <a:headEnd type="none" w="med" len="med"/>
            <a:tailEnd type="none" w="med" len="med"/>
          </a:ln>
          <a:effectLst/>
        </p:spPr>
      </p:cxnSp>
      <p:cxnSp>
        <p:nvCxnSpPr>
          <p:cNvPr id="31" name="Straight Connector 30"/>
          <p:cNvCxnSpPr>
            <a:endCxn id="4" idx="2"/>
          </p:cNvCxnSpPr>
          <p:nvPr/>
        </p:nvCxnSpPr>
        <p:spPr bwMode="auto">
          <a:xfrm flipH="1" flipV="1">
            <a:off x="4621519" y="2467194"/>
            <a:ext cx="3266054" cy="755143"/>
          </a:xfrm>
          <a:prstGeom prst="line">
            <a:avLst/>
          </a:prstGeom>
          <a:solidFill>
            <a:srgbClr val="0095D3"/>
          </a:solidFill>
          <a:ln w="28575" cap="flat" cmpd="sng" algn="ctr">
            <a:solidFill>
              <a:schemeClr val="bg2">
                <a:lumMod val="50000"/>
              </a:schemeClr>
            </a:solidFill>
            <a:prstDash val="solid"/>
            <a:round/>
            <a:headEnd type="none" w="med" len="med"/>
            <a:tailEnd type="none" w="med" len="med"/>
          </a:ln>
          <a:effectLst/>
        </p:spPr>
      </p:cxnSp>
      <p:cxnSp>
        <p:nvCxnSpPr>
          <p:cNvPr id="36" name="Straight Connector 35"/>
          <p:cNvCxnSpPr>
            <a:stCxn id="4" idx="2"/>
          </p:cNvCxnSpPr>
          <p:nvPr/>
        </p:nvCxnSpPr>
        <p:spPr bwMode="auto">
          <a:xfrm>
            <a:off x="4621519" y="2467194"/>
            <a:ext cx="9525" cy="600525"/>
          </a:xfrm>
          <a:prstGeom prst="line">
            <a:avLst/>
          </a:prstGeom>
          <a:solidFill>
            <a:srgbClr val="0095D3"/>
          </a:solidFill>
          <a:ln w="28575" cap="flat" cmpd="sng" algn="ctr">
            <a:solidFill>
              <a:schemeClr val="bg2">
                <a:lumMod val="50000"/>
              </a:schemeClr>
            </a:solidFill>
            <a:prstDash val="solid"/>
            <a:round/>
            <a:headEnd type="none" w="med" len="med"/>
            <a:tailEnd type="none" w="med" len="med"/>
          </a:ln>
          <a:effectLst/>
        </p:spPr>
      </p:cxnSp>
      <p:cxnSp>
        <p:nvCxnSpPr>
          <p:cNvPr id="40" name="Straight Connector 39"/>
          <p:cNvCxnSpPr>
            <a:stCxn id="4" idx="2"/>
          </p:cNvCxnSpPr>
          <p:nvPr/>
        </p:nvCxnSpPr>
        <p:spPr bwMode="auto">
          <a:xfrm>
            <a:off x="4621519" y="2467194"/>
            <a:ext cx="1169681" cy="755143"/>
          </a:xfrm>
          <a:prstGeom prst="line">
            <a:avLst/>
          </a:prstGeom>
          <a:solidFill>
            <a:srgbClr val="0095D3"/>
          </a:solidFill>
          <a:ln w="28575" cap="flat" cmpd="sng" algn="ctr">
            <a:solidFill>
              <a:schemeClr val="bg2">
                <a:lumMod val="50000"/>
              </a:schemeClr>
            </a:solidFill>
            <a:prstDash val="solid"/>
            <a:round/>
            <a:headEnd type="none" w="med" len="med"/>
            <a:tailEnd type="none" w="med" len="med"/>
          </a:ln>
          <a:effectLst/>
        </p:spPr>
      </p:cxnSp>
      <p:pic>
        <p:nvPicPr>
          <p:cNvPr id="7" name="Picture 18" descr="C:\Users\Abject-3D\Desktop\VMWare Files\FINAL diagrams\Basic Virtualization\3D PNGs\DGRM_DataRecovery_R1_BackupOnly_Q210_Comm_14.png"/>
          <p:cNvPicPr>
            <a:picLocks noChangeAspect="1" noChangeArrowheads="1"/>
          </p:cNvPicPr>
          <p:nvPr/>
        </p:nvPicPr>
        <p:blipFill>
          <a:blip r:embed="rId5"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3687367" y="3039143"/>
            <a:ext cx="1104899" cy="852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17" descr="C:\Users\Abject-3D\Desktop\VMWare Files\FINAL diagrams\Basic Virtualization\3D PNGs\DGRM_DataRecovery_R1_BackupOnly_Q210_Comm_15.png"/>
          <p:cNvPicPr>
            <a:picLocks noChangeAspect="1" noChangeArrowheads="1"/>
          </p:cNvPicPr>
          <p:nvPr/>
        </p:nvPicPr>
        <p:blipFill>
          <a:blip r:embed="rId6" cstate="print">
            <a:extLst>
              <a:ext uri="{BEBA8EAE-BF5A-486C-A8C5-ECC9F3942E4B}">
                <a14:imgProps xmlns:a14="http://schemas.microsoft.com/office/drawing/2010/main">
                  <a14:imgLayer r:embed="rId7">
                    <a14:imgEffect>
                      <a14:sharpenSoften amount="-28000"/>
                    </a14:imgEffect>
                    <a14:imgEffect>
                      <a14:colorTemperature colorTemp="8800"/>
                    </a14:imgEffect>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5626374" y="3020094"/>
            <a:ext cx="1103500" cy="856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3856473" y="3203287"/>
            <a:ext cx="805029" cy="584775"/>
          </a:xfrm>
          <a:prstGeom prst="rect">
            <a:avLst/>
          </a:prstGeom>
          <a:noFill/>
        </p:spPr>
        <p:txBody>
          <a:bodyPr wrap="none" rtlCol="0">
            <a:spAutoFit/>
          </a:bodyPr>
          <a:lstStyle/>
          <a:p>
            <a:r>
              <a:rPr lang="zh-CN" altLang="en-US" sz="1600" b="1" smtClean="0">
                <a:solidFill>
                  <a:srgbClr val="000000"/>
                </a:solidFill>
                <a:latin typeface="Arial"/>
                <a:ea typeface="DFHeiW5-GB"/>
                <a:cs typeface="SimSun"/>
                <a:sym typeface="Arial"/>
              </a:rPr>
              <a:t>文件和</a:t>
            </a:r>
            <a:r>
              <a:rPr lang="zh-CN" altLang="en-US" smtClean="0">
                <a:latin typeface="Arial"/>
                <a:ea typeface="DFHeiW5-GB"/>
                <a:sym typeface="Arial"/>
              </a:rPr>
              <a:t/>
            </a:r>
            <a:br>
              <a:rPr lang="zh-CN" altLang="en-US" smtClean="0">
                <a:latin typeface="Arial"/>
                <a:ea typeface="DFHeiW5-GB"/>
                <a:sym typeface="Arial"/>
              </a:rPr>
            </a:br>
            <a:r>
              <a:rPr lang="zh-CN" altLang="en-US" sz="1600" b="1" smtClean="0">
                <a:solidFill>
                  <a:srgbClr val="000000"/>
                </a:solidFill>
                <a:latin typeface="Arial"/>
                <a:ea typeface="DFHeiW5-GB"/>
                <a:cs typeface="SimSun"/>
                <a:sym typeface="Arial"/>
              </a:rPr>
              <a:t>打印</a:t>
            </a:r>
          </a:p>
        </p:txBody>
      </p:sp>
      <p:pic>
        <p:nvPicPr>
          <p:cNvPr id="8" name="Picture 18" descr="C:\Users\Abject-3D\Desktop\VMWare Files\FINAL diagrams\Basic Virtualization\3D PNGs\DGRM_DataRecovery_R1_BackupOnly_Q210_Comm_14.png"/>
          <p:cNvPicPr>
            <a:picLocks noChangeAspect="1" noChangeArrowheads="1"/>
          </p:cNvPicPr>
          <p:nvPr/>
        </p:nvPicPr>
        <p:blipFill>
          <a:blip r:embed="rId5"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104654" y="3048669"/>
            <a:ext cx="1104899" cy="852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p:nvPr/>
        </p:nvSpPr>
        <p:spPr>
          <a:xfrm>
            <a:off x="1436344" y="3345448"/>
            <a:ext cx="479618" cy="338554"/>
          </a:xfrm>
          <a:prstGeom prst="rect">
            <a:avLst/>
          </a:prstGeom>
          <a:noFill/>
        </p:spPr>
        <p:txBody>
          <a:bodyPr wrap="none" rtlCol="0">
            <a:spAutoFit/>
          </a:bodyPr>
          <a:lstStyle/>
          <a:p>
            <a:pPr algn="l"/>
            <a:r>
              <a:rPr lang="en-US" altLang="zh-CN" sz="1600" b="1" smtClean="0">
                <a:solidFill>
                  <a:srgbClr val="000000"/>
                </a:solidFill>
                <a:latin typeface="Arial"/>
                <a:ea typeface="DFHeiW5-GB"/>
                <a:cs typeface="SimSun"/>
                <a:sym typeface="Arial"/>
              </a:rPr>
              <a:t>DB</a:t>
            </a:r>
          </a:p>
        </p:txBody>
      </p:sp>
      <p:sp>
        <p:nvSpPr>
          <p:cNvPr id="10" name="TextBox 9"/>
          <p:cNvSpPr txBox="1"/>
          <p:nvPr/>
        </p:nvSpPr>
        <p:spPr>
          <a:xfrm>
            <a:off x="5902769" y="3297949"/>
            <a:ext cx="607859" cy="338554"/>
          </a:xfrm>
          <a:prstGeom prst="rect">
            <a:avLst/>
          </a:prstGeom>
          <a:noFill/>
        </p:spPr>
        <p:txBody>
          <a:bodyPr wrap="none" rtlCol="0">
            <a:spAutoFit/>
          </a:bodyPr>
          <a:lstStyle/>
          <a:p>
            <a:pPr algn="l"/>
            <a:r>
              <a:rPr lang="en-US" altLang="zh-CN" sz="1600" b="1" smtClean="0">
                <a:solidFill>
                  <a:srgbClr val="000000"/>
                </a:solidFill>
                <a:latin typeface="Arial"/>
                <a:ea typeface="DFHeiW5-GB"/>
                <a:cs typeface="SimSun"/>
                <a:sym typeface="Arial"/>
              </a:rPr>
              <a:t>Intel</a:t>
            </a:r>
          </a:p>
        </p:txBody>
      </p:sp>
      <p:pic>
        <p:nvPicPr>
          <p:cNvPr id="11" name="Picture 17" descr="C:\Users\Abject-3D\Desktop\VMWare Files\FINAL diagrams\Basic Virtualization\3D PNGs\DGRM_DataRecovery_R1_BackupOnly_Q210_Comm_15.png"/>
          <p:cNvPicPr>
            <a:picLocks noChangeAspect="1" noChangeArrowheads="1"/>
          </p:cNvPicPr>
          <p:nvPr/>
        </p:nvPicPr>
        <p:blipFill>
          <a:blip r:embed="rId8" cstate="print">
            <a:extLst>
              <a:ext uri="{BEBA8EAE-BF5A-486C-A8C5-ECC9F3942E4B}">
                <a14:imgProps xmlns:a14="http://schemas.microsoft.com/office/drawing/2010/main">
                  <a14:imgLayer r:embed="rId7">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7576409" y="3010569"/>
            <a:ext cx="1103500" cy="856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1"/>
          <p:cNvSpPr txBox="1"/>
          <p:nvPr/>
        </p:nvSpPr>
        <p:spPr>
          <a:xfrm>
            <a:off x="7833754" y="3307474"/>
            <a:ext cx="651140" cy="338554"/>
          </a:xfrm>
          <a:prstGeom prst="rect">
            <a:avLst/>
          </a:prstGeom>
          <a:noFill/>
        </p:spPr>
        <p:txBody>
          <a:bodyPr wrap="none" rtlCol="0">
            <a:spAutoFit/>
          </a:bodyPr>
          <a:lstStyle/>
          <a:p>
            <a:pPr algn="l"/>
            <a:r>
              <a:rPr lang="en-US" altLang="zh-CN" sz="1600" b="1" smtClean="0">
                <a:solidFill>
                  <a:srgbClr val="000000"/>
                </a:solidFill>
                <a:latin typeface="Arial"/>
                <a:ea typeface="DFHeiW5-GB"/>
                <a:cs typeface="SimSun"/>
                <a:sym typeface="Arial"/>
              </a:rPr>
              <a:t>AMD</a:t>
            </a:r>
          </a:p>
        </p:txBody>
      </p:sp>
    </p:spTree>
    <p:extLst>
      <p:ext uri="{BB962C8B-B14F-4D97-AF65-F5344CB8AC3E}">
        <p14:creationId xmlns:p14="http://schemas.microsoft.com/office/powerpoint/2010/main" val="16713487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314325" y="812801"/>
            <a:ext cx="8404098" cy="5135562"/>
          </a:xfrm>
        </p:spPr>
        <p:txBody>
          <a:bodyPr/>
          <a:lstStyle/>
          <a:p>
            <a:r>
              <a:rPr lang="zh-CN" altLang="en-US" dirty="0" smtClean="0">
                <a:latin typeface="Arial"/>
                <a:ea typeface="DFHeiW5-GB"/>
                <a:sym typeface="Arial"/>
              </a:rPr>
              <a:t>用文件夹将相同类型的对象归在一起，可以方便管理</a:t>
            </a:r>
            <a:endParaRPr lang="zh-CN" altLang="en-US" dirty="0">
              <a:latin typeface="Arial"/>
              <a:ea typeface="DFHeiW5-GB"/>
              <a:sym typeface="Arial"/>
            </a:endParaRPr>
          </a:p>
        </p:txBody>
      </p:sp>
      <p:sp>
        <p:nvSpPr>
          <p:cNvPr id="29699" name="Rectangle 8"/>
          <p:cNvSpPr>
            <a:spLocks noGrp="1" noChangeArrowheads="1"/>
          </p:cNvSpPr>
          <p:nvPr>
            <p:ph type="title"/>
          </p:nvPr>
        </p:nvSpPr>
        <p:spPr/>
        <p:txBody>
          <a:bodyPr/>
          <a:lstStyle/>
          <a:p>
            <a:pPr eaLnBrk="1" hangingPunct="1"/>
            <a:r>
              <a:rPr lang="zh-CN" altLang="en-US" dirty="0" smtClean="0">
                <a:latin typeface="Arial"/>
                <a:ea typeface="DFHeiW5-GB"/>
                <a:cs typeface="SimSun"/>
                <a:sym typeface="Arial"/>
              </a:rPr>
              <a:t>使用文件夹</a:t>
            </a:r>
          </a:p>
        </p:txBody>
      </p:sp>
      <p:pic>
        <p:nvPicPr>
          <p:cNvPr id="5" name="Picture 4"/>
          <p:cNvPicPr>
            <a:picLocks noChangeAspect="1"/>
          </p:cNvPicPr>
          <p:nvPr/>
        </p:nvPicPr>
        <p:blipFill>
          <a:blip r:embed="rId3"/>
          <a:stretch>
            <a:fillRect/>
          </a:stretch>
        </p:blipFill>
        <p:spPr>
          <a:xfrm>
            <a:off x="323850" y="1362076"/>
            <a:ext cx="8423139" cy="2514600"/>
          </a:xfrm>
          <a:prstGeom prst="rect">
            <a:avLst/>
          </a:prstGeom>
        </p:spPr>
      </p:pic>
    </p:spTree>
    <p:extLst>
      <p:ext uri="{BB962C8B-B14F-4D97-AF65-F5344CB8AC3E}">
        <p14:creationId xmlns:p14="http://schemas.microsoft.com/office/powerpoint/2010/main" val="7656744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71" name="Rectangle 7"/>
          <p:cNvSpPr>
            <a:spLocks noGrp="1" noChangeArrowheads="1"/>
          </p:cNvSpPr>
          <p:nvPr>
            <p:ph type="title"/>
          </p:nvPr>
        </p:nvSpPr>
        <p:spPr/>
        <p:txBody>
          <a:bodyPr/>
          <a:lstStyle/>
          <a:p>
            <a:r>
              <a:rPr lang="zh-CN" altLang="en-US" smtClean="0">
                <a:latin typeface="Arial"/>
                <a:ea typeface="DFHeiW5-GB"/>
                <a:cs typeface="SimSun"/>
                <a:sym typeface="Arial"/>
              </a:rPr>
              <a:t>第 </a:t>
            </a:r>
            <a:r>
              <a:rPr lang="en-US" altLang="zh-CN" smtClean="0">
                <a:latin typeface="Arial"/>
                <a:ea typeface="DFHeiW5-GB"/>
                <a:cs typeface="SimSun"/>
                <a:sym typeface="Arial"/>
              </a:rPr>
              <a:t>1 </a:t>
            </a:r>
            <a:r>
              <a:rPr lang="zh-CN" altLang="en-US" smtClean="0">
                <a:latin typeface="Arial"/>
                <a:ea typeface="DFHeiW5-GB"/>
                <a:cs typeface="SimSun"/>
                <a:sym typeface="Arial"/>
              </a:rPr>
              <a:t>课：</a:t>
            </a:r>
            <a:r>
              <a:rPr lang="zh-CN" altLang="en-US" smtClean="0">
                <a:latin typeface="Arial"/>
                <a:ea typeface="DFHeiW5-GB"/>
                <a:sym typeface="Arial"/>
              </a:rPr>
              <a:t/>
            </a:r>
            <a:br>
              <a:rPr lang="zh-CN" altLang="en-US" smtClean="0">
                <a:latin typeface="Arial"/>
                <a:ea typeface="DFHeiW5-GB"/>
                <a:sym typeface="Arial"/>
              </a:rPr>
            </a:br>
            <a:r>
              <a:rPr lang="en-US" altLang="zh-CN" smtClean="0">
                <a:latin typeface="Arial"/>
                <a:ea typeface="DFHeiW5-GB"/>
                <a:cs typeface="SimSun"/>
                <a:sym typeface="Arial"/>
              </a:rPr>
              <a:t>vCenter Server </a:t>
            </a:r>
            <a:r>
              <a:rPr lang="zh-CN" altLang="en-US" smtClean="0">
                <a:latin typeface="Arial"/>
                <a:ea typeface="DFHeiW5-GB"/>
                <a:cs typeface="SimSun"/>
                <a:sym typeface="Arial"/>
              </a:rPr>
              <a:t>体系结构</a:t>
            </a:r>
            <a:endParaRPr lang="zh-CN" altLang="en-US">
              <a:latin typeface="Arial"/>
              <a:ea typeface="DFHeiW5-GB"/>
              <a:sym typeface="Arial"/>
            </a:endParaRPr>
          </a:p>
        </p:txBody>
      </p:sp>
    </p:spTree>
    <p:extLst>
      <p:ext uri="{BB962C8B-B14F-4D97-AF65-F5344CB8AC3E}">
        <p14:creationId xmlns:p14="http://schemas.microsoft.com/office/powerpoint/2010/main" val="13440408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12"/>
          <p:cNvSpPr>
            <a:spLocks noGrp="1" noChangeArrowheads="1"/>
          </p:cNvSpPr>
          <p:nvPr>
            <p:ph type="body" sz="quarter" idx="13"/>
          </p:nvPr>
        </p:nvSpPr>
        <p:spPr/>
        <p:txBody>
          <a:bodyPr/>
          <a:lstStyle/>
          <a:p>
            <a:pPr marL="0" indent="0" eaLnBrk="1" hangingPunct="1">
              <a:lnSpc>
                <a:spcPct val="100000"/>
              </a:lnSpc>
              <a:buFont typeface="Wingdings 3" pitchFamily="18" charset="2"/>
              <a:buNone/>
            </a:pPr>
            <a:r>
              <a:rPr lang="zh-CN" altLang="en-US" smtClean="0">
                <a:latin typeface="Arial"/>
                <a:ea typeface="DFHeiW5-GB"/>
                <a:cs typeface="SimSun"/>
                <a:sym typeface="Arial"/>
              </a:rPr>
              <a:t>要将 </a:t>
            </a:r>
            <a:r>
              <a:rPr lang="en-US" altLang="zh-CN" smtClean="0">
                <a:latin typeface="Arial"/>
                <a:ea typeface="DFHeiW5-GB"/>
                <a:cs typeface="SimSun"/>
                <a:sym typeface="Arial"/>
              </a:rPr>
              <a:t>ESXi </a:t>
            </a:r>
            <a:r>
              <a:rPr lang="zh-CN" altLang="en-US" smtClean="0">
                <a:latin typeface="Arial"/>
                <a:ea typeface="DFHeiW5-GB"/>
                <a:cs typeface="SimSun"/>
                <a:sym typeface="Arial"/>
              </a:rPr>
              <a:t>主机添加到 </a:t>
            </a:r>
            <a:r>
              <a:rPr lang="en-US" altLang="zh-CN" smtClean="0">
                <a:latin typeface="Arial"/>
                <a:ea typeface="DFHeiW5-GB"/>
                <a:cs typeface="SimSun"/>
                <a:sym typeface="Arial"/>
              </a:rPr>
              <a:t>vCenter Server </a:t>
            </a:r>
            <a:r>
              <a:rPr lang="zh-CN" altLang="en-US" smtClean="0">
                <a:latin typeface="Arial"/>
                <a:ea typeface="DFHeiW5-GB"/>
                <a:cs typeface="SimSun"/>
                <a:sym typeface="Arial"/>
              </a:rPr>
              <a:t>清单中，请使用“</a:t>
            </a:r>
            <a:r>
              <a:rPr lang="en-US" altLang="zh-CN" smtClean="0">
                <a:latin typeface="Arial"/>
                <a:ea typeface="DFHeiW5-GB"/>
                <a:cs typeface="SimSun"/>
                <a:sym typeface="Arial"/>
              </a:rPr>
              <a:t>Add Host”</a:t>
            </a:r>
            <a:br>
              <a:rPr lang="en-US" altLang="zh-CN" smtClean="0">
                <a:latin typeface="Arial"/>
                <a:ea typeface="DFHeiW5-GB"/>
                <a:cs typeface="SimSun"/>
                <a:sym typeface="Arial"/>
              </a:rPr>
            </a:br>
            <a:r>
              <a:rPr lang="zh-CN" altLang="en-US" smtClean="0">
                <a:latin typeface="Arial"/>
                <a:ea typeface="DFHeiW5-GB"/>
                <a:cs typeface="SimSun"/>
                <a:sym typeface="Arial"/>
              </a:rPr>
              <a:t>（添加主机）向导并指定：</a:t>
            </a:r>
          </a:p>
          <a:p>
            <a:pPr lvl="1" eaLnBrk="1" hangingPunct="1">
              <a:lnSpc>
                <a:spcPct val="80000"/>
              </a:lnSpc>
            </a:pPr>
            <a:r>
              <a:rPr lang="zh-CN" altLang="en-US" smtClean="0">
                <a:latin typeface="Arial"/>
                <a:ea typeface="DFHeiW5-GB"/>
                <a:cs typeface="SimSun"/>
                <a:sym typeface="Arial"/>
              </a:rPr>
              <a:t>主机域名全称</a:t>
            </a:r>
          </a:p>
          <a:p>
            <a:pPr lvl="1" eaLnBrk="1" hangingPunct="1">
              <a:lnSpc>
                <a:spcPct val="80000"/>
              </a:lnSpc>
            </a:pPr>
            <a:r>
              <a:rPr lang="zh-CN" altLang="en-US" smtClean="0">
                <a:latin typeface="Arial"/>
                <a:ea typeface="DFHeiW5-GB"/>
                <a:cs typeface="SimSun"/>
                <a:sym typeface="Arial"/>
              </a:rPr>
              <a:t>用户名和密码</a:t>
            </a:r>
          </a:p>
          <a:p>
            <a:pPr lvl="1" eaLnBrk="1" hangingPunct="1">
              <a:lnSpc>
                <a:spcPct val="80000"/>
              </a:lnSpc>
            </a:pPr>
            <a:r>
              <a:rPr lang="zh-CN" altLang="en-US" smtClean="0">
                <a:latin typeface="Arial"/>
                <a:ea typeface="DFHeiW5-GB"/>
                <a:cs typeface="SimSun"/>
                <a:sym typeface="Arial"/>
              </a:rPr>
              <a:t>锁定模式设置</a:t>
            </a:r>
          </a:p>
          <a:p>
            <a:pPr marL="0" indent="0" eaLnBrk="1" hangingPunct="1">
              <a:lnSpc>
                <a:spcPct val="80000"/>
              </a:lnSpc>
              <a:buFont typeface="Wingdings 3" pitchFamily="18" charset="2"/>
              <a:buNone/>
            </a:pPr>
            <a:endParaRPr lang="zh-CN" altLang="en-US" smtClean="0">
              <a:latin typeface="Arial"/>
              <a:ea typeface="DFHeiW5-GB"/>
              <a:sym typeface="Arial"/>
            </a:endParaRPr>
          </a:p>
        </p:txBody>
      </p:sp>
      <p:sp>
        <p:nvSpPr>
          <p:cNvPr id="35843" name="Rectangle 11"/>
          <p:cNvSpPr>
            <a:spLocks noGrp="1" noChangeArrowheads="1"/>
          </p:cNvSpPr>
          <p:nvPr>
            <p:ph type="title"/>
          </p:nvPr>
        </p:nvSpPr>
        <p:spPr/>
        <p:txBody>
          <a:bodyPr/>
          <a:lstStyle/>
          <a:p>
            <a:pPr eaLnBrk="1" hangingPunct="1"/>
            <a:r>
              <a:rPr lang="zh-CN" altLang="en-US" smtClean="0">
                <a:latin typeface="Arial"/>
                <a:ea typeface="DFHeiW5-GB"/>
                <a:cs typeface="SimSun"/>
                <a:sym typeface="Arial"/>
              </a:rPr>
              <a:t>将主机添加到 </a:t>
            </a:r>
            <a:r>
              <a:rPr lang="en-US" altLang="zh-CN" smtClean="0">
                <a:latin typeface="Arial"/>
                <a:ea typeface="DFHeiW5-GB"/>
                <a:cs typeface="SimSun"/>
                <a:sym typeface="Arial"/>
              </a:rPr>
              <a:t>vCenter Server </a:t>
            </a:r>
            <a:r>
              <a:rPr lang="zh-CN" altLang="en-US" smtClean="0">
                <a:latin typeface="Arial"/>
                <a:ea typeface="DFHeiW5-GB"/>
                <a:cs typeface="SimSun"/>
                <a:sym typeface="Arial"/>
              </a:rPr>
              <a:t>清单</a:t>
            </a:r>
          </a:p>
        </p:txBody>
      </p:sp>
      <p:pic>
        <p:nvPicPr>
          <p:cNvPr id="512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30086" y="2817360"/>
            <a:ext cx="7594135" cy="30391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09281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p:txBody>
          <a:bodyPr/>
          <a:lstStyle/>
          <a:p>
            <a:r>
              <a:rPr lang="zh-CN" altLang="en-US" smtClean="0">
                <a:latin typeface="Arial"/>
                <a:ea typeface="DFHeiW5-GB"/>
                <a:cs typeface="SimSun"/>
                <a:sym typeface="Arial"/>
              </a:rPr>
              <a:t>能够针对清单对象创建自定义标记 </a:t>
            </a:r>
          </a:p>
          <a:p>
            <a:r>
              <a:rPr lang="zh-CN" altLang="en-US" smtClean="0">
                <a:latin typeface="Arial"/>
                <a:ea typeface="DFHeiW5-GB"/>
                <a:cs typeface="SimSun"/>
                <a:sym typeface="Arial"/>
              </a:rPr>
              <a:t>可以使用标记将任意一组同类对象关联起来：</a:t>
            </a:r>
          </a:p>
          <a:p>
            <a:pPr lvl="1"/>
            <a:r>
              <a:rPr lang="zh-CN" altLang="en-US" smtClean="0">
                <a:solidFill>
                  <a:schemeClr val="tx1"/>
                </a:solidFill>
                <a:latin typeface="Arial"/>
                <a:ea typeface="DFHeiW5-GB"/>
                <a:cs typeface="SimSun"/>
                <a:sym typeface="Arial"/>
              </a:rPr>
              <a:t>按该标记搜索相应的对象</a:t>
            </a:r>
          </a:p>
          <a:p>
            <a:pPr lvl="1"/>
            <a:r>
              <a:rPr lang="zh-CN" altLang="en-US" smtClean="0">
                <a:solidFill>
                  <a:schemeClr val="tx1"/>
                </a:solidFill>
                <a:latin typeface="Arial"/>
                <a:ea typeface="DFHeiW5-GB"/>
                <a:cs typeface="SimSun"/>
                <a:sym typeface="Arial"/>
              </a:rPr>
              <a:t>使客户可以创建任意多组虚拟机、集群和数据存储，以便于管理</a:t>
            </a:r>
            <a:endParaRPr lang="zh-CN" altLang="en-US" smtClean="0">
              <a:latin typeface="Arial"/>
              <a:ea typeface="DFHeiW5-GB"/>
              <a:sym typeface="Arial"/>
            </a:endParaRPr>
          </a:p>
          <a:p>
            <a:pPr marL="228600" lvl="1" indent="0">
              <a:buNone/>
            </a:pPr>
            <a:endParaRPr lang="zh-CN" altLang="en-US" smtClean="0">
              <a:solidFill>
                <a:srgbClr val="003D79"/>
              </a:solidFill>
              <a:latin typeface="Arial"/>
              <a:ea typeface="DFHeiW5-GB"/>
              <a:sym typeface="Arial"/>
            </a:endParaRPr>
          </a:p>
        </p:txBody>
      </p:sp>
      <p:sp>
        <p:nvSpPr>
          <p:cNvPr id="2" name="Title 1"/>
          <p:cNvSpPr>
            <a:spLocks noGrp="1"/>
          </p:cNvSpPr>
          <p:nvPr>
            <p:ph type="title"/>
          </p:nvPr>
        </p:nvSpPr>
        <p:spPr/>
        <p:txBody>
          <a:bodyPr/>
          <a:lstStyle/>
          <a:p>
            <a:r>
              <a:rPr lang="zh-CN" altLang="en-US" smtClean="0">
                <a:latin typeface="Arial"/>
                <a:ea typeface="DFHeiW5-GB"/>
                <a:cs typeface="SimSun"/>
                <a:sym typeface="Arial"/>
              </a:rPr>
              <a:t>清单对象：标记</a:t>
            </a:r>
            <a:endParaRPr lang="zh-CN" altLang="en-US">
              <a:latin typeface="Arial"/>
              <a:ea typeface="DFHeiW5-GB"/>
              <a:sym typeface="Arial"/>
            </a:endParaRPr>
          </a:p>
        </p:txBody>
      </p:sp>
      <p:pic>
        <p:nvPicPr>
          <p:cNvPr id="5" name="Picture 4" descr="webclienttags.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5973" y="2806851"/>
            <a:ext cx="8144829" cy="272841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42655741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85825" y="1081088"/>
            <a:ext cx="7372350" cy="4695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8916" name="Rectangle 2"/>
          <p:cNvSpPr>
            <a:spLocks noGrp="1" noChangeArrowheads="1"/>
          </p:cNvSpPr>
          <p:nvPr>
            <p:ph type="title"/>
          </p:nvPr>
        </p:nvSpPr>
        <p:spPr/>
        <p:txBody>
          <a:bodyPr/>
          <a:lstStyle/>
          <a:p>
            <a:pPr eaLnBrk="1" hangingPunct="1"/>
            <a:r>
              <a:rPr lang="en-US" altLang="zh-CN" smtClean="0">
                <a:latin typeface="Arial"/>
                <a:ea typeface="DFHeiW5-GB"/>
                <a:cs typeface="SimSun"/>
                <a:sym typeface="Arial"/>
              </a:rPr>
              <a:t>vCenter Server </a:t>
            </a:r>
            <a:r>
              <a:rPr lang="zh-CN" altLang="en-US" smtClean="0">
                <a:latin typeface="Arial"/>
                <a:ea typeface="DFHeiW5-GB"/>
                <a:cs typeface="SimSun"/>
                <a:sym typeface="Arial"/>
              </a:rPr>
              <a:t>事件</a:t>
            </a:r>
          </a:p>
        </p:txBody>
      </p:sp>
      <p:sp>
        <p:nvSpPr>
          <p:cNvPr id="12" name="Rounded Rectangular Callout 11"/>
          <p:cNvSpPr/>
          <p:nvPr/>
        </p:nvSpPr>
        <p:spPr>
          <a:xfrm>
            <a:off x="1163259" y="4736399"/>
            <a:ext cx="1280555" cy="977152"/>
          </a:xfrm>
          <a:prstGeom prst="wedgeRoundRectCallout">
            <a:avLst>
              <a:gd name="adj1" fmla="val 97030"/>
              <a:gd name="adj2" fmla="val -9032"/>
              <a:gd name="adj3" fmla="val 16667"/>
            </a:avLst>
          </a:prstGeom>
          <a:solidFill>
            <a:schemeClr val="tx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27993" tIns="63996" rIns="127993" bIns="63996" anchor="ctr"/>
          <a:lstStyle/>
          <a:p>
            <a:pPr algn="ctr">
              <a:defRPr/>
            </a:pPr>
            <a:r>
              <a:rPr lang="zh-CN" altLang="en-US" sz="1600" smtClean="0">
                <a:solidFill>
                  <a:schemeClr val="bg1"/>
                </a:solidFill>
                <a:latin typeface="Arial"/>
                <a:ea typeface="DFHeiW5-GB"/>
                <a:cs typeface="SimSun"/>
                <a:sym typeface="Arial"/>
              </a:rPr>
              <a:t>选定事件的详细</a:t>
            </a:r>
            <a:r>
              <a:rPr lang="en-US" altLang="zh-CN" sz="1600" smtClean="0">
                <a:solidFill>
                  <a:schemeClr val="bg1"/>
                </a:solidFill>
                <a:latin typeface="Arial"/>
                <a:ea typeface="DFHeiW5-GB"/>
                <a:cs typeface="SimSun"/>
                <a:sym typeface="Arial"/>
              </a:rPr>
              <a:t/>
            </a:r>
            <a:br>
              <a:rPr lang="en-US" altLang="zh-CN" sz="1600" smtClean="0">
                <a:solidFill>
                  <a:schemeClr val="bg1"/>
                </a:solidFill>
                <a:latin typeface="Arial"/>
                <a:ea typeface="DFHeiW5-GB"/>
                <a:cs typeface="SimSun"/>
                <a:sym typeface="Arial"/>
              </a:rPr>
            </a:br>
            <a:r>
              <a:rPr lang="zh-CN" altLang="en-US" sz="1600" smtClean="0">
                <a:solidFill>
                  <a:schemeClr val="bg1"/>
                </a:solidFill>
                <a:latin typeface="Arial"/>
                <a:ea typeface="DFHeiW5-GB"/>
                <a:cs typeface="SimSun"/>
                <a:sym typeface="Arial"/>
              </a:rPr>
              <a:t>信息</a:t>
            </a:r>
            <a:endParaRPr lang="zh-CN" altLang="en-US" sz="1600">
              <a:solidFill>
                <a:schemeClr val="bg1"/>
              </a:solidFill>
              <a:latin typeface="Arial"/>
              <a:ea typeface="DFHeiW5-GB"/>
              <a:sym typeface="Arial"/>
            </a:endParaRPr>
          </a:p>
        </p:txBody>
      </p:sp>
      <p:sp>
        <p:nvSpPr>
          <p:cNvPr id="11" name="Rounded Rectangular Callout 10"/>
          <p:cNvSpPr/>
          <p:nvPr/>
        </p:nvSpPr>
        <p:spPr>
          <a:xfrm>
            <a:off x="5946785" y="822904"/>
            <a:ext cx="1633765" cy="516367"/>
          </a:xfrm>
          <a:prstGeom prst="wedgeRoundRectCallout">
            <a:avLst>
              <a:gd name="adj1" fmla="val -91513"/>
              <a:gd name="adj2" fmla="val 115428"/>
              <a:gd name="adj3" fmla="val 16667"/>
            </a:avLst>
          </a:prstGeom>
          <a:solidFill>
            <a:schemeClr val="tx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27993" tIns="63996" rIns="127993" bIns="63996" anchor="ctr"/>
          <a:lstStyle/>
          <a:p>
            <a:pPr algn="ctr">
              <a:defRPr/>
            </a:pPr>
            <a:r>
              <a:rPr lang="zh-CN" altLang="en-US" sz="1600" smtClean="0">
                <a:solidFill>
                  <a:schemeClr val="bg1"/>
                </a:solidFill>
                <a:latin typeface="Arial"/>
                <a:ea typeface="DFHeiW5-GB"/>
                <a:cs typeface="SimSun"/>
                <a:sym typeface="Arial"/>
              </a:rPr>
              <a:t>事件类型</a:t>
            </a:r>
            <a:endParaRPr lang="zh-CN" altLang="en-US" sz="1600">
              <a:solidFill>
                <a:schemeClr val="bg1"/>
              </a:solidFill>
              <a:latin typeface="Arial"/>
              <a:ea typeface="DFHeiW5-GB"/>
              <a:sym typeface="Arial"/>
            </a:endParaRPr>
          </a:p>
        </p:txBody>
      </p:sp>
    </p:spTree>
    <p:extLst>
      <p:ext uri="{BB962C8B-B14F-4D97-AF65-F5344CB8AC3E}">
        <p14:creationId xmlns:p14="http://schemas.microsoft.com/office/powerpoint/2010/main" val="4113406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Rectangle 2"/>
          <p:cNvSpPr>
            <a:spLocks noGrp="1" noChangeArrowheads="1"/>
          </p:cNvSpPr>
          <p:nvPr>
            <p:ph type="title"/>
          </p:nvPr>
        </p:nvSpPr>
        <p:spPr/>
        <p:txBody>
          <a:bodyPr/>
          <a:lstStyle/>
          <a:p>
            <a:pPr eaLnBrk="1" hangingPunct="1"/>
            <a:r>
              <a:rPr lang="en-US" altLang="zh-CN" smtClean="0">
                <a:latin typeface="Arial"/>
                <a:ea typeface="DFHeiW5-GB"/>
                <a:cs typeface="SimSun"/>
                <a:sym typeface="Arial"/>
              </a:rPr>
              <a:t>vCenter Server </a:t>
            </a:r>
            <a:r>
              <a:rPr lang="zh-CN" altLang="en-US" smtClean="0">
                <a:latin typeface="Arial"/>
                <a:ea typeface="DFHeiW5-GB"/>
                <a:cs typeface="SimSun"/>
                <a:sym typeface="Arial"/>
              </a:rPr>
              <a:t>系统日志</a:t>
            </a:r>
          </a:p>
        </p:txBody>
      </p:sp>
      <p:pic>
        <p:nvPicPr>
          <p:cNvPr id="819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6778" y="981934"/>
            <a:ext cx="8028891" cy="29030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9943" name="Oval 14"/>
          <p:cNvSpPr>
            <a:spLocks noChangeArrowheads="1"/>
          </p:cNvSpPr>
          <p:nvPr/>
        </p:nvSpPr>
        <p:spPr bwMode="auto">
          <a:xfrm>
            <a:off x="4532376" y="1817132"/>
            <a:ext cx="1645096" cy="396875"/>
          </a:xfrm>
          <a:prstGeom prst="ellipse">
            <a:avLst/>
          </a:prstGeom>
          <a:noFill/>
          <a:ln w="38100">
            <a:solidFill>
              <a:srgbClr val="0000FF"/>
            </a:solidFill>
            <a:round/>
            <a:headEnd/>
            <a:tailEnd/>
          </a:ln>
        </p:spPr>
        <p:txBody>
          <a:bodyPr wrap="none" anchor="ctr"/>
          <a:lstStyle/>
          <a:p>
            <a:endParaRPr lang="zh-CN" altLang="en-US">
              <a:latin typeface="Arial"/>
              <a:ea typeface="DFHeiW5-GB"/>
              <a:sym typeface="Arial"/>
            </a:endParaRPr>
          </a:p>
        </p:txBody>
      </p:sp>
    </p:spTree>
    <p:extLst>
      <p:ext uri="{BB962C8B-B14F-4D97-AF65-F5344CB8AC3E}">
        <p14:creationId xmlns:p14="http://schemas.microsoft.com/office/powerpoint/2010/main" val="26741963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Rectangle 20"/>
          <p:cNvSpPr>
            <a:spLocks noGrp="1" noChangeArrowheads="1"/>
          </p:cNvSpPr>
          <p:nvPr>
            <p:ph type="body" sz="quarter" idx="13"/>
          </p:nvPr>
        </p:nvSpPr>
        <p:spPr/>
        <p:txBody>
          <a:bodyPr/>
          <a:lstStyle/>
          <a:p>
            <a:r>
              <a:rPr lang="zh-CN" altLang="en-US" dirty="0" smtClean="0">
                <a:latin typeface="Arial"/>
                <a:ea typeface="DFHeiW5-GB"/>
                <a:cs typeface="SimSun"/>
                <a:sym typeface="Arial"/>
              </a:rPr>
              <a:t>您应能够做到以下几点：</a:t>
            </a:r>
          </a:p>
          <a:p>
            <a:pPr lvl="1"/>
            <a:r>
              <a:rPr lang="zh-CN" altLang="en-US" dirty="0" smtClean="0">
                <a:latin typeface="Arial"/>
                <a:ea typeface="DFHeiW5-GB"/>
                <a:cs typeface="SimSun"/>
                <a:sym typeface="Arial"/>
              </a:rPr>
              <a:t>创建和组织整理 </a:t>
            </a:r>
            <a:r>
              <a:rPr lang="en-US" altLang="zh-CN" dirty="0" err="1" smtClean="0">
                <a:latin typeface="Arial"/>
                <a:ea typeface="DFHeiW5-GB"/>
                <a:cs typeface="SimSun"/>
                <a:sym typeface="Arial"/>
              </a:rPr>
              <a:t>vCenter</a:t>
            </a:r>
            <a:r>
              <a:rPr lang="en-US" altLang="zh-CN" dirty="0" smtClean="0">
                <a:latin typeface="Arial"/>
                <a:ea typeface="DFHeiW5-GB"/>
                <a:cs typeface="SimSun"/>
                <a:sym typeface="Arial"/>
              </a:rPr>
              <a:t> Server </a:t>
            </a:r>
            <a:r>
              <a:rPr lang="zh-CN" altLang="en-US" dirty="0" smtClean="0">
                <a:latin typeface="Arial"/>
                <a:ea typeface="DFHeiW5-GB"/>
                <a:cs typeface="SimSun"/>
                <a:sym typeface="Arial"/>
              </a:rPr>
              <a:t>清单对象</a:t>
            </a:r>
          </a:p>
          <a:p>
            <a:pPr lvl="1"/>
            <a:r>
              <a:rPr lang="zh-CN" altLang="en-US" dirty="0" smtClean="0">
                <a:latin typeface="Arial"/>
                <a:ea typeface="DFHeiW5-GB"/>
                <a:cs typeface="SimSun"/>
                <a:sym typeface="Arial"/>
              </a:rPr>
              <a:t>查看 </a:t>
            </a:r>
            <a:r>
              <a:rPr lang="en-US" altLang="zh-CN" dirty="0" err="1" smtClean="0">
                <a:latin typeface="Arial"/>
                <a:ea typeface="DFHeiW5-GB"/>
                <a:cs typeface="SimSun"/>
                <a:sym typeface="Arial"/>
              </a:rPr>
              <a:t>vCenter</a:t>
            </a:r>
            <a:r>
              <a:rPr lang="en-US" altLang="zh-CN" dirty="0" smtClean="0">
                <a:latin typeface="Arial"/>
                <a:ea typeface="DFHeiW5-GB"/>
                <a:cs typeface="SimSun"/>
                <a:sym typeface="Arial"/>
              </a:rPr>
              <a:t> Server </a:t>
            </a:r>
            <a:r>
              <a:rPr lang="zh-CN" altLang="en-US" dirty="0" smtClean="0">
                <a:latin typeface="Arial"/>
                <a:ea typeface="DFHeiW5-GB"/>
                <a:cs typeface="SimSun"/>
                <a:sym typeface="Arial"/>
              </a:rPr>
              <a:t>日志和事件</a:t>
            </a:r>
            <a:endParaRPr lang="zh-CN" altLang="en-US" dirty="0" smtClean="0">
              <a:latin typeface="Arial"/>
              <a:ea typeface="DFHeiW5-GB"/>
              <a:sym typeface="Arial"/>
            </a:endParaRPr>
          </a:p>
        </p:txBody>
      </p:sp>
      <p:sp>
        <p:nvSpPr>
          <p:cNvPr id="43011" name="Rectangle 19"/>
          <p:cNvSpPr>
            <a:spLocks noGrp="1" noChangeArrowheads="1"/>
          </p:cNvSpPr>
          <p:nvPr>
            <p:ph type="title"/>
          </p:nvPr>
        </p:nvSpPr>
        <p:spPr/>
        <p:txBody>
          <a:bodyPr/>
          <a:lstStyle/>
          <a:p>
            <a:r>
              <a:rPr lang="zh-CN" altLang="en-US" smtClean="0">
                <a:latin typeface="Arial"/>
                <a:ea typeface="DFHeiW5-GB"/>
                <a:cs typeface="SimSun"/>
                <a:sym typeface="Arial"/>
              </a:rPr>
              <a:t>回顾学员的学习目标</a:t>
            </a:r>
          </a:p>
        </p:txBody>
      </p:sp>
    </p:spTree>
    <p:extLst>
      <p:ext uri="{BB962C8B-B14F-4D97-AF65-F5344CB8AC3E}">
        <p14:creationId xmlns:p14="http://schemas.microsoft.com/office/powerpoint/2010/main" val="390874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6" name="Rectangle 9"/>
          <p:cNvSpPr>
            <a:spLocks noGrp="1" noChangeArrowheads="1"/>
          </p:cNvSpPr>
          <p:nvPr>
            <p:ph type="body" sz="quarter" idx="13"/>
          </p:nvPr>
        </p:nvSpPr>
        <p:spPr/>
        <p:txBody>
          <a:bodyPr/>
          <a:lstStyle/>
          <a:p>
            <a:pPr lvl="1"/>
            <a:r>
              <a:rPr lang="en-US" altLang="zh-CN" smtClean="0">
                <a:latin typeface="Arial"/>
                <a:ea typeface="DFHeiW5-GB"/>
                <a:cs typeface="SimSun"/>
                <a:sym typeface="Arial"/>
              </a:rPr>
              <a:t>vCenter Server </a:t>
            </a:r>
            <a:r>
              <a:rPr lang="zh-CN" altLang="en-US" smtClean="0">
                <a:latin typeface="Arial"/>
                <a:ea typeface="DFHeiW5-GB"/>
                <a:cs typeface="SimSun"/>
                <a:sym typeface="Arial"/>
              </a:rPr>
              <a:t>体系结构由以下组件构成：</a:t>
            </a:r>
          </a:p>
          <a:p>
            <a:pPr lvl="2"/>
            <a:r>
              <a:rPr lang="en-US" altLang="zh-CN" smtClean="0">
                <a:latin typeface="Arial"/>
                <a:ea typeface="DFHeiW5-GB"/>
                <a:cs typeface="SimSun"/>
                <a:sym typeface="Arial"/>
              </a:rPr>
              <a:t>vCenter Server</a:t>
            </a:r>
            <a:endParaRPr lang="zh-CN" altLang="en-US" smtClean="0">
              <a:latin typeface="Arial"/>
              <a:ea typeface="DFHeiW5-GB"/>
              <a:cs typeface="SimSun"/>
              <a:sym typeface="Arial"/>
            </a:endParaRPr>
          </a:p>
          <a:p>
            <a:pPr lvl="2"/>
            <a:r>
              <a:rPr lang="en-US" altLang="zh-CN" smtClean="0">
                <a:latin typeface="Arial"/>
                <a:ea typeface="DFHeiW5-GB"/>
                <a:cs typeface="SimSun"/>
                <a:sym typeface="Arial"/>
              </a:rPr>
              <a:t>vCenter Server </a:t>
            </a:r>
            <a:r>
              <a:rPr lang="zh-CN" altLang="en-US" smtClean="0">
                <a:latin typeface="Arial"/>
                <a:ea typeface="DFHeiW5-GB"/>
                <a:cs typeface="SimSun"/>
                <a:sym typeface="Arial"/>
              </a:rPr>
              <a:t>数据库</a:t>
            </a:r>
          </a:p>
          <a:p>
            <a:pPr lvl="2"/>
            <a:r>
              <a:rPr lang="en-US" altLang="zh-CN" smtClean="0">
                <a:latin typeface="Arial"/>
                <a:ea typeface="DFHeiW5-GB"/>
                <a:cs typeface="SimSun"/>
                <a:sym typeface="Arial"/>
              </a:rPr>
              <a:t>Active Directory</a:t>
            </a:r>
            <a:endParaRPr lang="zh-CN" altLang="en-US" smtClean="0">
              <a:latin typeface="Arial"/>
              <a:ea typeface="DFHeiW5-GB"/>
              <a:cs typeface="SimSun"/>
              <a:sym typeface="Arial"/>
            </a:endParaRPr>
          </a:p>
          <a:p>
            <a:pPr lvl="2"/>
            <a:r>
              <a:rPr lang="zh-CN" altLang="en-US">
                <a:latin typeface="Arial"/>
                <a:ea typeface="DFHeiW5-GB"/>
                <a:cs typeface="SimSun"/>
                <a:sym typeface="Arial"/>
              </a:rPr>
              <a:t>代管的 </a:t>
            </a:r>
            <a:r>
              <a:rPr lang="en-US" altLang="zh-CN" smtClean="0">
                <a:latin typeface="Arial"/>
                <a:ea typeface="DFHeiW5-GB"/>
                <a:cs typeface="SimSun"/>
                <a:sym typeface="Arial"/>
              </a:rPr>
              <a:t>ESXi </a:t>
            </a:r>
            <a:r>
              <a:rPr lang="zh-CN" altLang="en-US" smtClean="0">
                <a:latin typeface="Arial"/>
                <a:ea typeface="DFHeiW5-GB"/>
                <a:cs typeface="SimSun"/>
                <a:sym typeface="Arial"/>
              </a:rPr>
              <a:t>主机</a:t>
            </a:r>
          </a:p>
          <a:p>
            <a:pPr lvl="1"/>
            <a:r>
              <a:rPr lang="zh-CN" altLang="en-US" smtClean="0">
                <a:latin typeface="Arial"/>
                <a:ea typeface="DFHeiW5-GB"/>
                <a:cs typeface="SimSun"/>
                <a:sym typeface="Arial"/>
              </a:rPr>
              <a:t>使用清单视图以对您有实际意义的方式组织整理清单对象。</a:t>
            </a:r>
          </a:p>
          <a:p>
            <a:r>
              <a:rPr lang="zh-CN" altLang="en-US" smtClean="0">
                <a:latin typeface="Arial"/>
                <a:ea typeface="DFHeiW5-GB"/>
                <a:cs typeface="SimSun"/>
                <a:sym typeface="Arial"/>
              </a:rPr>
              <a:t>欢迎提问！</a:t>
            </a:r>
          </a:p>
        </p:txBody>
      </p:sp>
      <p:sp>
        <p:nvSpPr>
          <p:cNvPr id="44035" name="Rectangle 8"/>
          <p:cNvSpPr>
            <a:spLocks noGrp="1" noChangeArrowheads="1"/>
          </p:cNvSpPr>
          <p:nvPr>
            <p:ph type="title"/>
          </p:nvPr>
        </p:nvSpPr>
        <p:spPr/>
        <p:txBody>
          <a:bodyPr/>
          <a:lstStyle/>
          <a:p>
            <a:r>
              <a:rPr lang="zh-CN" altLang="en-US" smtClean="0">
                <a:latin typeface="Arial"/>
                <a:ea typeface="DFHeiW5-GB"/>
                <a:cs typeface="SimSun"/>
                <a:sym typeface="Arial"/>
              </a:rPr>
              <a:t>要点</a:t>
            </a:r>
          </a:p>
        </p:txBody>
      </p:sp>
    </p:spTree>
    <p:extLst>
      <p:ext uri="{BB962C8B-B14F-4D97-AF65-F5344CB8AC3E}">
        <p14:creationId xmlns:p14="http://schemas.microsoft.com/office/powerpoint/2010/main" val="327696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Rectangle 7"/>
          <p:cNvSpPr>
            <a:spLocks noGrp="1" noChangeArrowheads="1"/>
          </p:cNvSpPr>
          <p:nvPr>
            <p:ph type="body" sz="quarter" idx="13"/>
          </p:nvPr>
        </p:nvSpPr>
        <p:spPr/>
        <p:txBody>
          <a:bodyPr/>
          <a:lstStyle/>
          <a:p>
            <a:r>
              <a:rPr lang="zh-CN" altLang="en-US" smtClean="0">
                <a:latin typeface="Arial"/>
                <a:ea typeface="DFHeiW5-GB"/>
                <a:cs typeface="SimSun"/>
                <a:sym typeface="Arial"/>
              </a:rPr>
              <a:t>本课时结束后，您应能够做到以下几点：</a:t>
            </a:r>
            <a:endParaRPr lang="zh-CN" altLang="en-US" smtClean="0">
              <a:latin typeface="Arial"/>
              <a:ea typeface="DFHeiW5-GB"/>
              <a:sym typeface="Arial"/>
            </a:endParaRPr>
          </a:p>
          <a:p>
            <a:pPr lvl="1"/>
            <a:r>
              <a:rPr lang="zh-CN" altLang="en-US" smtClean="0">
                <a:latin typeface="Arial"/>
                <a:ea typeface="DFHeiW5-GB"/>
                <a:cs typeface="SimSun"/>
                <a:sym typeface="Arial"/>
              </a:rPr>
              <a:t>说明 </a:t>
            </a:r>
            <a:r>
              <a:rPr lang="en-US" altLang="zh-CN" smtClean="0">
                <a:latin typeface="Arial"/>
                <a:ea typeface="DFHeiW5-GB"/>
                <a:cs typeface="SimSun"/>
                <a:sym typeface="Arial"/>
              </a:rPr>
              <a:t>vCenter Server </a:t>
            </a:r>
            <a:r>
              <a:rPr lang="zh-CN" altLang="en-US" smtClean="0">
                <a:latin typeface="Arial"/>
                <a:ea typeface="DFHeiW5-GB"/>
                <a:cs typeface="SimSun"/>
                <a:sym typeface="Arial"/>
              </a:rPr>
              <a:t>的体系结构</a:t>
            </a:r>
          </a:p>
          <a:p>
            <a:pPr lvl="1"/>
            <a:r>
              <a:rPr lang="zh-CN" altLang="en-US" smtClean="0">
                <a:latin typeface="Arial"/>
                <a:ea typeface="DFHeiW5-GB"/>
                <a:cs typeface="SimSun"/>
                <a:sym typeface="Arial"/>
              </a:rPr>
              <a:t>探讨 </a:t>
            </a:r>
            <a:r>
              <a:rPr lang="en-US" altLang="zh-CN" smtClean="0">
                <a:latin typeface="Arial"/>
                <a:ea typeface="DFHeiW5-GB"/>
                <a:cs typeface="SimSun"/>
                <a:sym typeface="Arial"/>
              </a:rPr>
              <a:t>ESXi </a:t>
            </a:r>
            <a:r>
              <a:rPr lang="zh-CN" altLang="en-US" smtClean="0">
                <a:latin typeface="Arial"/>
                <a:ea typeface="DFHeiW5-GB"/>
                <a:cs typeface="SimSun"/>
                <a:sym typeface="Arial"/>
              </a:rPr>
              <a:t>主机如何与 </a:t>
            </a:r>
            <a:r>
              <a:rPr lang="en-US" altLang="zh-CN" smtClean="0">
                <a:latin typeface="Arial"/>
                <a:ea typeface="DFHeiW5-GB"/>
                <a:cs typeface="SimSun"/>
                <a:sym typeface="Arial"/>
              </a:rPr>
              <a:t>vCenter Server </a:t>
            </a:r>
            <a:r>
              <a:rPr lang="zh-CN" altLang="en-US" smtClean="0">
                <a:latin typeface="Arial"/>
                <a:ea typeface="DFHeiW5-GB"/>
                <a:cs typeface="SimSun"/>
                <a:sym typeface="Arial"/>
              </a:rPr>
              <a:t>进行通信</a:t>
            </a:r>
          </a:p>
          <a:p>
            <a:pPr lvl="1"/>
            <a:r>
              <a:rPr lang="zh-CN" altLang="en-US" smtClean="0">
                <a:latin typeface="Arial"/>
                <a:ea typeface="DFHeiW5-GB"/>
                <a:cs typeface="SimSun"/>
                <a:sym typeface="Arial"/>
              </a:rPr>
              <a:t>了解 </a:t>
            </a:r>
            <a:r>
              <a:rPr lang="en-US" altLang="zh-CN" smtClean="0">
                <a:latin typeface="Arial"/>
                <a:ea typeface="DFHeiW5-GB"/>
                <a:cs typeface="SimSun"/>
                <a:sym typeface="Arial"/>
              </a:rPr>
              <a:t>vCenter Server </a:t>
            </a:r>
            <a:r>
              <a:rPr lang="zh-CN" altLang="en-US" smtClean="0">
                <a:latin typeface="Arial"/>
                <a:ea typeface="DFHeiW5-GB"/>
                <a:cs typeface="SimSun"/>
                <a:sym typeface="Arial"/>
              </a:rPr>
              <a:t>的附加组件和模块</a:t>
            </a:r>
          </a:p>
        </p:txBody>
      </p:sp>
      <p:sp>
        <p:nvSpPr>
          <p:cNvPr id="28675" name="Rectangle 6"/>
          <p:cNvSpPr>
            <a:spLocks noGrp="1" noChangeArrowheads="1"/>
          </p:cNvSpPr>
          <p:nvPr>
            <p:ph type="title"/>
          </p:nvPr>
        </p:nvSpPr>
        <p:spPr/>
        <p:txBody>
          <a:bodyPr/>
          <a:lstStyle/>
          <a:p>
            <a:r>
              <a:rPr lang="zh-CN" altLang="en-US" smtClean="0">
                <a:latin typeface="Arial"/>
                <a:ea typeface="DFHeiW5-GB"/>
                <a:cs typeface="SimSun"/>
                <a:sym typeface="Arial"/>
              </a:rPr>
              <a:t>学员的学习目标</a:t>
            </a:r>
            <a:endParaRPr lang="zh-CN" altLang="en-US" smtClean="0">
              <a:latin typeface="Arial"/>
              <a:ea typeface="DFHeiW5-GB"/>
              <a:sym typeface="Arial"/>
            </a:endParaRPr>
          </a:p>
        </p:txBody>
      </p:sp>
    </p:spTree>
    <p:extLst>
      <p:ext uri="{BB962C8B-B14F-4D97-AF65-F5344CB8AC3E}">
        <p14:creationId xmlns:p14="http://schemas.microsoft.com/office/powerpoint/2010/main" val="3027296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36" descr="UpsideDownTriangle.png"/>
          <p:cNvPicPr>
            <a:picLocks noChangeAspect="1"/>
          </p:cNvPicPr>
          <p:nvPr/>
        </p:nvPicPr>
        <p:blipFill>
          <a:blip r:embed="rId3" cstate="print"/>
          <a:stretch>
            <a:fillRect/>
          </a:stretch>
        </p:blipFill>
        <p:spPr>
          <a:xfrm>
            <a:off x="7061228" y="4163961"/>
            <a:ext cx="1685155" cy="717755"/>
          </a:xfrm>
          <a:prstGeom prst="rect">
            <a:avLst/>
          </a:prstGeom>
        </p:spPr>
      </p:pic>
      <p:pic>
        <p:nvPicPr>
          <p:cNvPr id="36" name="Picture 35" descr="UpsideDownTriangle.png"/>
          <p:cNvPicPr>
            <a:picLocks noChangeAspect="1"/>
          </p:cNvPicPr>
          <p:nvPr/>
        </p:nvPicPr>
        <p:blipFill>
          <a:blip r:embed="rId3" cstate="print"/>
          <a:stretch>
            <a:fillRect/>
          </a:stretch>
        </p:blipFill>
        <p:spPr>
          <a:xfrm>
            <a:off x="5320919" y="4144296"/>
            <a:ext cx="1685155" cy="717755"/>
          </a:xfrm>
          <a:prstGeom prst="rect">
            <a:avLst/>
          </a:prstGeom>
        </p:spPr>
      </p:pic>
      <p:pic>
        <p:nvPicPr>
          <p:cNvPr id="35" name="Picture 34" descr="UpsideDownTriangle.png"/>
          <p:cNvPicPr>
            <a:picLocks noChangeAspect="1"/>
          </p:cNvPicPr>
          <p:nvPr/>
        </p:nvPicPr>
        <p:blipFill>
          <a:blip r:embed="rId3" cstate="print"/>
          <a:stretch>
            <a:fillRect/>
          </a:stretch>
        </p:blipFill>
        <p:spPr>
          <a:xfrm>
            <a:off x="3624854" y="4168877"/>
            <a:ext cx="1685155" cy="717755"/>
          </a:xfrm>
          <a:prstGeom prst="rect">
            <a:avLst/>
          </a:prstGeom>
        </p:spPr>
      </p:pic>
      <p:sp>
        <p:nvSpPr>
          <p:cNvPr id="9221" name="Rectangle 3"/>
          <p:cNvSpPr>
            <a:spLocks noGrp="1" noChangeArrowheads="1"/>
          </p:cNvSpPr>
          <p:nvPr>
            <p:ph type="body" sz="quarter" idx="13"/>
          </p:nvPr>
        </p:nvSpPr>
        <p:spPr>
          <a:xfrm>
            <a:off x="314325" y="946149"/>
            <a:ext cx="3200400" cy="5002213"/>
          </a:xfrm>
        </p:spPr>
        <p:txBody>
          <a:bodyPr/>
          <a:lstStyle/>
          <a:p>
            <a:pPr marL="0" indent="0" eaLnBrk="1" hangingPunct="1">
              <a:buFont typeface="Wingdings 3" pitchFamily="18" charset="2"/>
              <a:buNone/>
            </a:pPr>
            <a:r>
              <a:rPr lang="en-US" altLang="zh-CN" sz="1800" dirty="0" err="1" smtClean="0">
                <a:latin typeface="Arial"/>
                <a:ea typeface="DFHeiW5-GB"/>
                <a:cs typeface="SimSun"/>
                <a:sym typeface="Arial"/>
              </a:rPr>
              <a:t>vCenter</a:t>
            </a:r>
            <a:r>
              <a:rPr lang="en-US" altLang="zh-CN" sz="1800" dirty="0" smtClean="0">
                <a:latin typeface="Arial"/>
                <a:ea typeface="DFHeiW5-GB"/>
                <a:cs typeface="SimSun"/>
                <a:sym typeface="Arial"/>
              </a:rPr>
              <a:t> Server </a:t>
            </a:r>
            <a:r>
              <a:rPr lang="zh-CN" altLang="en-US" sz="1800" dirty="0" smtClean="0">
                <a:latin typeface="Arial"/>
                <a:ea typeface="DFHeiW5-GB"/>
                <a:cs typeface="SimSun"/>
                <a:sym typeface="Arial"/>
              </a:rPr>
              <a:t>是一项可作为网络中连接的 </a:t>
            </a:r>
            <a:r>
              <a:rPr lang="en-US" altLang="zh-CN" sz="1800" dirty="0" err="1" smtClean="0">
                <a:latin typeface="Arial"/>
                <a:ea typeface="DFHeiW5-GB"/>
                <a:cs typeface="SimSun"/>
                <a:sym typeface="Arial"/>
              </a:rPr>
              <a:t>ESXi</a:t>
            </a:r>
            <a:r>
              <a:rPr lang="en-US" altLang="zh-CN" sz="1800" dirty="0" smtClean="0">
                <a:latin typeface="Arial"/>
                <a:ea typeface="DFHeiW5-GB"/>
                <a:cs typeface="SimSun"/>
                <a:sym typeface="Arial"/>
              </a:rPr>
              <a:t> </a:t>
            </a:r>
            <a:r>
              <a:rPr lang="zh-CN" altLang="en-US" sz="1800" dirty="0" smtClean="0">
                <a:latin typeface="Arial"/>
                <a:ea typeface="DFHeiW5-GB"/>
                <a:cs typeface="SimSun"/>
                <a:sym typeface="Arial"/>
              </a:rPr>
              <a:t>主机及其</a:t>
            </a:r>
            <a:r>
              <a:rPr lang="en-US" altLang="zh-CN" sz="1800" dirty="0" smtClean="0">
                <a:latin typeface="Arial"/>
                <a:ea typeface="DFHeiW5-GB"/>
                <a:cs typeface="SimSun"/>
                <a:sym typeface="Arial"/>
              </a:rPr>
              <a:t/>
            </a:r>
            <a:br>
              <a:rPr lang="en-US" altLang="zh-CN" sz="1800" dirty="0" smtClean="0">
                <a:latin typeface="Arial"/>
                <a:ea typeface="DFHeiW5-GB"/>
                <a:cs typeface="SimSun"/>
                <a:sym typeface="Arial"/>
              </a:rPr>
            </a:br>
            <a:r>
              <a:rPr lang="zh-CN" altLang="en-US" sz="1800" dirty="0" smtClean="0">
                <a:latin typeface="Arial"/>
                <a:ea typeface="DFHeiW5-GB"/>
                <a:cs typeface="SimSun"/>
                <a:sym typeface="Arial"/>
              </a:rPr>
              <a:t>虚拟机的中心管理位置的服务</a:t>
            </a:r>
          </a:p>
        </p:txBody>
      </p:sp>
      <p:sp>
        <p:nvSpPr>
          <p:cNvPr id="9220" name="Rectangle 2"/>
          <p:cNvSpPr>
            <a:spLocks noGrp="1" noChangeArrowheads="1"/>
          </p:cNvSpPr>
          <p:nvPr>
            <p:ph type="title"/>
          </p:nvPr>
        </p:nvSpPr>
        <p:spPr/>
        <p:txBody>
          <a:bodyPr/>
          <a:lstStyle/>
          <a:p>
            <a:pPr eaLnBrk="1" hangingPunct="1"/>
            <a:r>
              <a:rPr lang="en-US" altLang="zh-CN" smtClean="0">
                <a:latin typeface="Arial"/>
                <a:ea typeface="DFHeiW5-GB"/>
                <a:cs typeface="SimSun"/>
                <a:sym typeface="Arial"/>
              </a:rPr>
              <a:t>vCenter Server</a:t>
            </a:r>
            <a:r>
              <a:rPr lang="zh-CN" altLang="en-US" smtClean="0">
                <a:latin typeface="Arial"/>
                <a:ea typeface="DFHeiW5-GB"/>
                <a:cs typeface="SimSun"/>
                <a:sym typeface="Arial"/>
              </a:rPr>
              <a:t>：管理平台</a:t>
            </a:r>
          </a:p>
        </p:txBody>
      </p:sp>
      <p:grpSp>
        <p:nvGrpSpPr>
          <p:cNvPr id="2" name="Group 33"/>
          <p:cNvGrpSpPr/>
          <p:nvPr/>
        </p:nvGrpSpPr>
        <p:grpSpPr>
          <a:xfrm>
            <a:off x="3638875" y="1458685"/>
            <a:ext cx="5094515" cy="3690258"/>
            <a:chOff x="1143000" y="1524000"/>
            <a:chExt cx="6612941" cy="3975100"/>
          </a:xfrm>
        </p:grpSpPr>
        <p:pic>
          <p:nvPicPr>
            <p:cNvPr id="7" name="Picture 10" descr="ICON_VM_basic_flat_R2_Q408.png"/>
            <p:cNvPicPr>
              <a:picLocks noChangeAspect="1"/>
            </p:cNvPicPr>
            <p:nvPr/>
          </p:nvPicPr>
          <p:blipFill>
            <a:blip r:embed="rId4" cstate="print"/>
            <a:srcRect/>
            <a:stretch>
              <a:fillRect/>
            </a:stretch>
          </p:blipFill>
          <p:spPr bwMode="auto">
            <a:xfrm>
              <a:off x="1143000" y="3308350"/>
              <a:ext cx="493874" cy="493874"/>
            </a:xfrm>
            <a:prstGeom prst="rect">
              <a:avLst/>
            </a:prstGeom>
            <a:noFill/>
            <a:ln w="9525">
              <a:noFill/>
              <a:miter lim="800000"/>
              <a:headEnd/>
              <a:tailEnd/>
            </a:ln>
          </p:spPr>
        </p:pic>
        <p:sp>
          <p:nvSpPr>
            <p:cNvPr id="11" name="Rounded Rectangle 10"/>
            <p:cNvSpPr/>
            <p:nvPr/>
          </p:nvSpPr>
          <p:spPr bwMode="auto">
            <a:xfrm>
              <a:off x="1149349" y="3848100"/>
              <a:ext cx="2136191" cy="660400"/>
            </a:xfrm>
            <a:prstGeom prst="roundRect">
              <a:avLst/>
            </a:prstGeom>
            <a:gradFill>
              <a:gsLst>
                <a:gs pos="0">
                  <a:srgbClr val="037BB1"/>
                </a:gs>
                <a:gs pos="83000">
                  <a:srgbClr val="0383BD">
                    <a:alpha val="64000"/>
                  </a:srgbClr>
                </a:gs>
              </a:gsLst>
            </a:gradFill>
            <a:ln w="12700">
              <a:solidFill>
                <a:schemeClr val="accent1">
                  <a:lumMod val="75000"/>
                </a:schemeClr>
              </a:solidFill>
              <a:headEnd type="none" w="med" len="med"/>
              <a:tailEnd type="none" w="med" len="med"/>
            </a:ln>
            <a:effectLst/>
            <a:scene3d>
              <a:camera prst="orthographicFront"/>
              <a:lightRig rig="threePt" dir="t"/>
            </a:scene3d>
            <a:sp3d>
              <a:bevelT w="31750" h="6350"/>
            </a:sp3d>
          </p:spPr>
          <p:style>
            <a:lnRef idx="1">
              <a:schemeClr val="accent4"/>
            </a:lnRef>
            <a:fillRef idx="3">
              <a:schemeClr val="accent4"/>
            </a:fillRef>
            <a:effectRef idx="2">
              <a:schemeClr val="accent4"/>
            </a:effectRef>
            <a:fontRef idx="minor">
              <a:schemeClr val="lt1"/>
            </a:fontRef>
          </p:style>
          <p:txBody>
            <a:bodyPr anchor="ctr"/>
            <a:lstStyle/>
            <a:p>
              <a:pPr>
                <a:defRPr/>
              </a:pPr>
              <a:r>
                <a:rPr lang="en-US" altLang="zh-CN" sz="1400" b="1" smtClean="0">
                  <a:solidFill>
                    <a:schemeClr val="bg1"/>
                  </a:solidFill>
                  <a:latin typeface="Arial"/>
                  <a:ea typeface="DFHeiW5-GB"/>
                  <a:cs typeface="SimSun"/>
                  <a:sym typeface="Arial"/>
                </a:rPr>
                <a:t>VMware vSphere®</a:t>
              </a:r>
              <a:endParaRPr lang="zh-CN" altLang="en-US" sz="1400" b="1" smtClean="0">
                <a:solidFill>
                  <a:schemeClr val="bg1"/>
                </a:solidFill>
                <a:latin typeface="Arial"/>
                <a:ea typeface="DFHeiW5-GB"/>
                <a:cs typeface="SimSun"/>
                <a:sym typeface="Arial"/>
              </a:endParaRPr>
            </a:p>
          </p:txBody>
        </p:sp>
        <p:pic>
          <p:nvPicPr>
            <p:cNvPr id="12" name="Picture 10" descr="ICON_VM_basic_flat_R2_Q408.png"/>
            <p:cNvPicPr>
              <a:picLocks noChangeAspect="1"/>
            </p:cNvPicPr>
            <p:nvPr/>
          </p:nvPicPr>
          <p:blipFill>
            <a:blip r:embed="rId4" cstate="print"/>
            <a:srcRect/>
            <a:stretch>
              <a:fillRect/>
            </a:stretch>
          </p:blipFill>
          <p:spPr bwMode="auto">
            <a:xfrm>
              <a:off x="1686983" y="3308350"/>
              <a:ext cx="493874" cy="493874"/>
            </a:xfrm>
            <a:prstGeom prst="rect">
              <a:avLst/>
            </a:prstGeom>
            <a:noFill/>
            <a:ln w="9525">
              <a:noFill/>
              <a:miter lim="800000"/>
              <a:headEnd/>
              <a:tailEnd/>
            </a:ln>
          </p:spPr>
        </p:pic>
        <p:pic>
          <p:nvPicPr>
            <p:cNvPr id="13" name="Picture 10" descr="ICON_VM_basic_flat_R2_Q408.png"/>
            <p:cNvPicPr>
              <a:picLocks noChangeAspect="1"/>
            </p:cNvPicPr>
            <p:nvPr/>
          </p:nvPicPr>
          <p:blipFill>
            <a:blip r:embed="rId4" cstate="print"/>
            <a:srcRect/>
            <a:stretch>
              <a:fillRect/>
            </a:stretch>
          </p:blipFill>
          <p:spPr bwMode="auto">
            <a:xfrm>
              <a:off x="2230966" y="3308350"/>
              <a:ext cx="493874" cy="493874"/>
            </a:xfrm>
            <a:prstGeom prst="rect">
              <a:avLst/>
            </a:prstGeom>
            <a:noFill/>
            <a:ln w="9525">
              <a:noFill/>
              <a:miter lim="800000"/>
              <a:headEnd/>
              <a:tailEnd/>
            </a:ln>
          </p:spPr>
        </p:pic>
        <p:pic>
          <p:nvPicPr>
            <p:cNvPr id="14" name="Picture 10" descr="ICON_VM_basic_flat_R2_Q408.png"/>
            <p:cNvPicPr>
              <a:picLocks noChangeAspect="1"/>
            </p:cNvPicPr>
            <p:nvPr/>
          </p:nvPicPr>
          <p:blipFill>
            <a:blip r:embed="rId4" cstate="print"/>
            <a:srcRect/>
            <a:stretch>
              <a:fillRect/>
            </a:stretch>
          </p:blipFill>
          <p:spPr bwMode="auto">
            <a:xfrm>
              <a:off x="2774950" y="3308350"/>
              <a:ext cx="493874" cy="493874"/>
            </a:xfrm>
            <a:prstGeom prst="rect">
              <a:avLst/>
            </a:prstGeom>
            <a:noFill/>
            <a:ln w="9525">
              <a:noFill/>
              <a:miter lim="800000"/>
              <a:headEnd/>
              <a:tailEnd/>
            </a:ln>
          </p:spPr>
        </p:pic>
        <p:pic>
          <p:nvPicPr>
            <p:cNvPr id="15" name="Picture 4" descr="ICON_VirtTriangle_flat_Q408.png"/>
            <p:cNvPicPr>
              <a:picLocks noChangeAspect="1"/>
            </p:cNvPicPr>
            <p:nvPr/>
          </p:nvPicPr>
          <p:blipFill>
            <a:blip r:embed="rId5" cstate="print"/>
            <a:srcRect/>
            <a:stretch>
              <a:fillRect/>
            </a:stretch>
          </p:blipFill>
          <p:spPr bwMode="auto">
            <a:xfrm>
              <a:off x="1225550" y="4508500"/>
              <a:ext cx="1981200" cy="679450"/>
            </a:xfrm>
            <a:prstGeom prst="rect">
              <a:avLst/>
            </a:prstGeom>
            <a:noFill/>
            <a:ln w="9525">
              <a:noFill/>
              <a:miter lim="800000"/>
              <a:headEnd/>
              <a:tailEnd/>
            </a:ln>
          </p:spPr>
        </p:pic>
        <p:pic>
          <p:nvPicPr>
            <p:cNvPr id="16" name="Picture 8" descr="ICON_Server_flat_Q408.png"/>
            <p:cNvPicPr>
              <a:picLocks noChangeAspect="1"/>
            </p:cNvPicPr>
            <p:nvPr/>
          </p:nvPicPr>
          <p:blipFill>
            <a:blip r:embed="rId6" cstate="print"/>
            <a:srcRect/>
            <a:stretch>
              <a:fillRect/>
            </a:stretch>
          </p:blipFill>
          <p:spPr bwMode="auto">
            <a:xfrm>
              <a:off x="1468334" y="5124910"/>
              <a:ext cx="1472224" cy="374190"/>
            </a:xfrm>
            <a:prstGeom prst="rect">
              <a:avLst/>
            </a:prstGeom>
            <a:noFill/>
            <a:ln w="9525">
              <a:noFill/>
              <a:miter lim="800000"/>
              <a:headEnd/>
              <a:tailEnd/>
            </a:ln>
          </p:spPr>
        </p:pic>
        <p:pic>
          <p:nvPicPr>
            <p:cNvPr id="17" name="Picture 10" descr="ICON_VM_basic_flat_R2_Q408.png"/>
            <p:cNvPicPr>
              <a:picLocks noChangeAspect="1"/>
            </p:cNvPicPr>
            <p:nvPr/>
          </p:nvPicPr>
          <p:blipFill>
            <a:blip r:embed="rId4" cstate="print"/>
            <a:srcRect/>
            <a:stretch>
              <a:fillRect/>
            </a:stretch>
          </p:blipFill>
          <p:spPr bwMode="auto">
            <a:xfrm>
              <a:off x="3378201" y="3308350"/>
              <a:ext cx="493874" cy="493874"/>
            </a:xfrm>
            <a:prstGeom prst="rect">
              <a:avLst/>
            </a:prstGeom>
            <a:noFill/>
            <a:ln w="9525">
              <a:noFill/>
              <a:miter lim="800000"/>
              <a:headEnd/>
              <a:tailEnd/>
            </a:ln>
          </p:spPr>
        </p:pic>
        <p:sp>
          <p:nvSpPr>
            <p:cNvPr id="18" name="Rounded Rectangle 17"/>
            <p:cNvSpPr/>
            <p:nvPr/>
          </p:nvSpPr>
          <p:spPr bwMode="auto">
            <a:xfrm>
              <a:off x="3384550" y="3848100"/>
              <a:ext cx="2136191" cy="660400"/>
            </a:xfrm>
            <a:prstGeom prst="roundRect">
              <a:avLst/>
            </a:prstGeom>
            <a:gradFill>
              <a:gsLst>
                <a:gs pos="0">
                  <a:srgbClr val="037BB1"/>
                </a:gs>
                <a:gs pos="83000">
                  <a:srgbClr val="0383BD">
                    <a:alpha val="64000"/>
                  </a:srgbClr>
                </a:gs>
              </a:gsLst>
            </a:gradFill>
            <a:ln w="12700">
              <a:solidFill>
                <a:schemeClr val="accent1">
                  <a:lumMod val="75000"/>
                </a:schemeClr>
              </a:solidFill>
              <a:headEnd type="none" w="med" len="med"/>
              <a:tailEnd type="none" w="med" len="med"/>
            </a:ln>
            <a:effectLst/>
            <a:scene3d>
              <a:camera prst="orthographicFront"/>
              <a:lightRig rig="threePt" dir="t"/>
            </a:scene3d>
            <a:sp3d>
              <a:bevelT w="31750" h="6350"/>
            </a:sp3d>
          </p:spPr>
          <p:style>
            <a:lnRef idx="1">
              <a:schemeClr val="accent4"/>
            </a:lnRef>
            <a:fillRef idx="3">
              <a:schemeClr val="accent4"/>
            </a:fillRef>
            <a:effectRef idx="2">
              <a:schemeClr val="accent4"/>
            </a:effectRef>
            <a:fontRef idx="minor">
              <a:schemeClr val="lt1"/>
            </a:fontRef>
          </p:style>
          <p:txBody>
            <a:bodyPr anchor="ctr"/>
            <a:lstStyle/>
            <a:p>
              <a:pPr algn="ctr">
                <a:defRPr/>
              </a:pPr>
              <a:r>
                <a:rPr lang="en-US" altLang="zh-CN" sz="1400" b="1" smtClean="0">
                  <a:solidFill>
                    <a:schemeClr val="bg1"/>
                  </a:solidFill>
                  <a:latin typeface="Arial"/>
                  <a:ea typeface="DFHeiW5-GB"/>
                  <a:cs typeface="SimSun"/>
                  <a:sym typeface="Arial"/>
                </a:rPr>
                <a:t>vSphere </a:t>
              </a:r>
              <a:endParaRPr lang="zh-CN" altLang="en-US" sz="1400" b="1" smtClean="0">
                <a:solidFill>
                  <a:schemeClr val="bg1"/>
                </a:solidFill>
                <a:latin typeface="Arial"/>
                <a:ea typeface="DFHeiW5-GB"/>
                <a:cs typeface="SimSun"/>
                <a:sym typeface="Arial"/>
              </a:endParaRPr>
            </a:p>
          </p:txBody>
        </p:sp>
        <p:pic>
          <p:nvPicPr>
            <p:cNvPr id="19" name="Picture 10" descr="ICON_VM_basic_flat_R2_Q408.png"/>
            <p:cNvPicPr>
              <a:picLocks noChangeAspect="1"/>
            </p:cNvPicPr>
            <p:nvPr/>
          </p:nvPicPr>
          <p:blipFill>
            <a:blip r:embed="rId4" cstate="print"/>
            <a:srcRect/>
            <a:stretch>
              <a:fillRect/>
            </a:stretch>
          </p:blipFill>
          <p:spPr bwMode="auto">
            <a:xfrm>
              <a:off x="3922184" y="3308350"/>
              <a:ext cx="493874" cy="493874"/>
            </a:xfrm>
            <a:prstGeom prst="rect">
              <a:avLst/>
            </a:prstGeom>
            <a:noFill/>
            <a:ln w="9525">
              <a:noFill/>
              <a:miter lim="800000"/>
              <a:headEnd/>
              <a:tailEnd/>
            </a:ln>
          </p:spPr>
        </p:pic>
        <p:pic>
          <p:nvPicPr>
            <p:cNvPr id="20" name="Picture 10" descr="ICON_VM_basic_flat_R2_Q408.png"/>
            <p:cNvPicPr>
              <a:picLocks noChangeAspect="1"/>
            </p:cNvPicPr>
            <p:nvPr/>
          </p:nvPicPr>
          <p:blipFill>
            <a:blip r:embed="rId4" cstate="print"/>
            <a:srcRect/>
            <a:stretch>
              <a:fillRect/>
            </a:stretch>
          </p:blipFill>
          <p:spPr bwMode="auto">
            <a:xfrm>
              <a:off x="4466167" y="3308350"/>
              <a:ext cx="493874" cy="493874"/>
            </a:xfrm>
            <a:prstGeom prst="rect">
              <a:avLst/>
            </a:prstGeom>
            <a:noFill/>
            <a:ln w="9525">
              <a:noFill/>
              <a:miter lim="800000"/>
              <a:headEnd/>
              <a:tailEnd/>
            </a:ln>
          </p:spPr>
        </p:pic>
        <p:pic>
          <p:nvPicPr>
            <p:cNvPr id="21" name="Picture 10" descr="ICON_VM_basic_flat_R2_Q408.png"/>
            <p:cNvPicPr>
              <a:picLocks noChangeAspect="1"/>
            </p:cNvPicPr>
            <p:nvPr/>
          </p:nvPicPr>
          <p:blipFill>
            <a:blip r:embed="rId4" cstate="print"/>
            <a:srcRect/>
            <a:stretch>
              <a:fillRect/>
            </a:stretch>
          </p:blipFill>
          <p:spPr bwMode="auto">
            <a:xfrm>
              <a:off x="5010151" y="3308350"/>
              <a:ext cx="493874" cy="493874"/>
            </a:xfrm>
            <a:prstGeom prst="rect">
              <a:avLst/>
            </a:prstGeom>
            <a:noFill/>
            <a:ln w="9525">
              <a:noFill/>
              <a:miter lim="800000"/>
              <a:headEnd/>
              <a:tailEnd/>
            </a:ln>
          </p:spPr>
        </p:pic>
        <p:pic>
          <p:nvPicPr>
            <p:cNvPr id="22" name="Picture 4" descr="ICON_VirtTriangle_flat_Q408.png"/>
            <p:cNvPicPr>
              <a:picLocks noChangeAspect="1"/>
            </p:cNvPicPr>
            <p:nvPr/>
          </p:nvPicPr>
          <p:blipFill>
            <a:blip r:embed="rId5" cstate="print"/>
            <a:srcRect/>
            <a:stretch>
              <a:fillRect/>
            </a:stretch>
          </p:blipFill>
          <p:spPr bwMode="auto">
            <a:xfrm>
              <a:off x="3460751" y="4508500"/>
              <a:ext cx="1981200" cy="679450"/>
            </a:xfrm>
            <a:prstGeom prst="rect">
              <a:avLst/>
            </a:prstGeom>
            <a:noFill/>
            <a:ln w="9525">
              <a:noFill/>
              <a:miter lim="800000"/>
              <a:headEnd/>
              <a:tailEnd/>
            </a:ln>
          </p:spPr>
        </p:pic>
        <p:pic>
          <p:nvPicPr>
            <p:cNvPr id="23" name="Picture 8" descr="ICON_Server_flat_Q408.png"/>
            <p:cNvPicPr>
              <a:picLocks noChangeAspect="1"/>
            </p:cNvPicPr>
            <p:nvPr/>
          </p:nvPicPr>
          <p:blipFill>
            <a:blip r:embed="rId6" cstate="print"/>
            <a:srcRect/>
            <a:stretch>
              <a:fillRect/>
            </a:stretch>
          </p:blipFill>
          <p:spPr bwMode="auto">
            <a:xfrm>
              <a:off x="3703535" y="5124910"/>
              <a:ext cx="1472224" cy="374190"/>
            </a:xfrm>
            <a:prstGeom prst="rect">
              <a:avLst/>
            </a:prstGeom>
            <a:noFill/>
            <a:ln w="9525">
              <a:noFill/>
              <a:miter lim="800000"/>
              <a:headEnd/>
              <a:tailEnd/>
            </a:ln>
          </p:spPr>
        </p:pic>
        <p:pic>
          <p:nvPicPr>
            <p:cNvPr id="24" name="Picture 10" descr="ICON_VM_basic_flat_R2_Q408.png"/>
            <p:cNvPicPr>
              <a:picLocks noChangeAspect="1"/>
            </p:cNvPicPr>
            <p:nvPr/>
          </p:nvPicPr>
          <p:blipFill>
            <a:blip r:embed="rId4" cstate="print"/>
            <a:srcRect/>
            <a:stretch>
              <a:fillRect/>
            </a:stretch>
          </p:blipFill>
          <p:spPr bwMode="auto">
            <a:xfrm>
              <a:off x="5613401" y="3308350"/>
              <a:ext cx="493874" cy="493874"/>
            </a:xfrm>
            <a:prstGeom prst="rect">
              <a:avLst/>
            </a:prstGeom>
            <a:noFill/>
            <a:ln w="9525">
              <a:noFill/>
              <a:miter lim="800000"/>
              <a:headEnd/>
              <a:tailEnd/>
            </a:ln>
          </p:spPr>
        </p:pic>
        <p:sp>
          <p:nvSpPr>
            <p:cNvPr id="25" name="Rounded Rectangle 24"/>
            <p:cNvSpPr/>
            <p:nvPr/>
          </p:nvSpPr>
          <p:spPr bwMode="auto">
            <a:xfrm>
              <a:off x="5619750" y="3848100"/>
              <a:ext cx="2136191" cy="660400"/>
            </a:xfrm>
            <a:prstGeom prst="roundRect">
              <a:avLst/>
            </a:prstGeom>
            <a:gradFill>
              <a:gsLst>
                <a:gs pos="0">
                  <a:srgbClr val="037BB1"/>
                </a:gs>
                <a:gs pos="83000">
                  <a:srgbClr val="0383BD">
                    <a:alpha val="64000"/>
                  </a:srgbClr>
                </a:gs>
              </a:gsLst>
            </a:gradFill>
            <a:ln w="12700">
              <a:solidFill>
                <a:schemeClr val="accent1">
                  <a:lumMod val="75000"/>
                </a:schemeClr>
              </a:solidFill>
              <a:headEnd type="none" w="med" len="med"/>
              <a:tailEnd type="none" w="med" len="med"/>
            </a:ln>
            <a:effectLst/>
            <a:scene3d>
              <a:camera prst="orthographicFront"/>
              <a:lightRig rig="threePt" dir="t"/>
            </a:scene3d>
            <a:sp3d>
              <a:bevelT w="31750" h="6350"/>
            </a:sp3d>
          </p:spPr>
          <p:style>
            <a:lnRef idx="1">
              <a:schemeClr val="accent4"/>
            </a:lnRef>
            <a:fillRef idx="3">
              <a:schemeClr val="accent4"/>
            </a:fillRef>
            <a:effectRef idx="2">
              <a:schemeClr val="accent4"/>
            </a:effectRef>
            <a:fontRef idx="minor">
              <a:schemeClr val="lt1"/>
            </a:fontRef>
          </p:style>
          <p:txBody>
            <a:bodyPr anchor="ctr"/>
            <a:lstStyle/>
            <a:p>
              <a:pPr algn="ctr">
                <a:defRPr/>
              </a:pPr>
              <a:r>
                <a:rPr lang="en-US" altLang="zh-CN" sz="1400" b="1" smtClean="0">
                  <a:solidFill>
                    <a:schemeClr val="bg1"/>
                  </a:solidFill>
                  <a:latin typeface="Arial"/>
                  <a:ea typeface="DFHeiW5-GB"/>
                  <a:cs typeface="SimSun"/>
                  <a:sym typeface="Arial"/>
                </a:rPr>
                <a:t>vSphere </a:t>
              </a:r>
              <a:endParaRPr lang="zh-CN" altLang="en-US" sz="1400" b="1" smtClean="0">
                <a:solidFill>
                  <a:schemeClr val="bg1"/>
                </a:solidFill>
                <a:latin typeface="Arial"/>
                <a:ea typeface="DFHeiW5-GB"/>
                <a:cs typeface="SimSun"/>
                <a:sym typeface="Arial"/>
              </a:endParaRPr>
            </a:p>
          </p:txBody>
        </p:sp>
        <p:pic>
          <p:nvPicPr>
            <p:cNvPr id="26" name="Picture 10" descr="ICON_VM_basic_flat_R2_Q408.png"/>
            <p:cNvPicPr>
              <a:picLocks noChangeAspect="1"/>
            </p:cNvPicPr>
            <p:nvPr/>
          </p:nvPicPr>
          <p:blipFill>
            <a:blip r:embed="rId4" cstate="print"/>
            <a:srcRect/>
            <a:stretch>
              <a:fillRect/>
            </a:stretch>
          </p:blipFill>
          <p:spPr bwMode="auto">
            <a:xfrm>
              <a:off x="6157384" y="3308350"/>
              <a:ext cx="493874" cy="493874"/>
            </a:xfrm>
            <a:prstGeom prst="rect">
              <a:avLst/>
            </a:prstGeom>
            <a:noFill/>
            <a:ln w="9525">
              <a:noFill/>
              <a:miter lim="800000"/>
              <a:headEnd/>
              <a:tailEnd/>
            </a:ln>
          </p:spPr>
        </p:pic>
        <p:pic>
          <p:nvPicPr>
            <p:cNvPr id="27" name="Picture 10" descr="ICON_VM_basic_flat_R2_Q408.png"/>
            <p:cNvPicPr>
              <a:picLocks noChangeAspect="1"/>
            </p:cNvPicPr>
            <p:nvPr/>
          </p:nvPicPr>
          <p:blipFill>
            <a:blip r:embed="rId4" cstate="print"/>
            <a:srcRect/>
            <a:stretch>
              <a:fillRect/>
            </a:stretch>
          </p:blipFill>
          <p:spPr bwMode="auto">
            <a:xfrm>
              <a:off x="6701367" y="3308350"/>
              <a:ext cx="493874" cy="493874"/>
            </a:xfrm>
            <a:prstGeom prst="rect">
              <a:avLst/>
            </a:prstGeom>
            <a:noFill/>
            <a:ln w="9525">
              <a:noFill/>
              <a:miter lim="800000"/>
              <a:headEnd/>
              <a:tailEnd/>
            </a:ln>
          </p:spPr>
        </p:pic>
        <p:pic>
          <p:nvPicPr>
            <p:cNvPr id="28" name="Picture 10" descr="ICON_VM_basic_flat_R2_Q408.png"/>
            <p:cNvPicPr>
              <a:picLocks noChangeAspect="1"/>
            </p:cNvPicPr>
            <p:nvPr/>
          </p:nvPicPr>
          <p:blipFill>
            <a:blip r:embed="rId4" cstate="print"/>
            <a:srcRect/>
            <a:stretch>
              <a:fillRect/>
            </a:stretch>
          </p:blipFill>
          <p:spPr bwMode="auto">
            <a:xfrm>
              <a:off x="7245351" y="3308350"/>
              <a:ext cx="493874" cy="493874"/>
            </a:xfrm>
            <a:prstGeom prst="rect">
              <a:avLst/>
            </a:prstGeom>
            <a:noFill/>
            <a:ln w="9525">
              <a:noFill/>
              <a:miter lim="800000"/>
              <a:headEnd/>
              <a:tailEnd/>
            </a:ln>
          </p:spPr>
        </p:pic>
        <p:pic>
          <p:nvPicPr>
            <p:cNvPr id="29" name="Picture 4" descr="ICON_VirtTriangle_flat_Q408.png"/>
            <p:cNvPicPr>
              <a:picLocks noChangeAspect="1"/>
            </p:cNvPicPr>
            <p:nvPr/>
          </p:nvPicPr>
          <p:blipFill>
            <a:blip r:embed="rId5" cstate="print"/>
            <a:srcRect/>
            <a:stretch>
              <a:fillRect/>
            </a:stretch>
          </p:blipFill>
          <p:spPr bwMode="auto">
            <a:xfrm>
              <a:off x="5695951" y="4508500"/>
              <a:ext cx="1981200" cy="679450"/>
            </a:xfrm>
            <a:prstGeom prst="rect">
              <a:avLst/>
            </a:prstGeom>
            <a:noFill/>
            <a:ln w="9525">
              <a:noFill/>
              <a:miter lim="800000"/>
              <a:headEnd/>
              <a:tailEnd/>
            </a:ln>
          </p:spPr>
        </p:pic>
        <p:pic>
          <p:nvPicPr>
            <p:cNvPr id="30" name="Picture 8" descr="ICON_Server_flat_Q408.png"/>
            <p:cNvPicPr>
              <a:picLocks noChangeAspect="1"/>
            </p:cNvPicPr>
            <p:nvPr/>
          </p:nvPicPr>
          <p:blipFill>
            <a:blip r:embed="rId6" cstate="print"/>
            <a:srcRect/>
            <a:stretch>
              <a:fillRect/>
            </a:stretch>
          </p:blipFill>
          <p:spPr bwMode="auto">
            <a:xfrm>
              <a:off x="5938735" y="5124910"/>
              <a:ext cx="1472224" cy="374190"/>
            </a:xfrm>
            <a:prstGeom prst="rect">
              <a:avLst/>
            </a:prstGeom>
            <a:noFill/>
            <a:ln w="9525">
              <a:noFill/>
              <a:miter lim="800000"/>
              <a:headEnd/>
              <a:tailEnd/>
            </a:ln>
          </p:spPr>
        </p:pic>
        <p:sp>
          <p:nvSpPr>
            <p:cNvPr id="31" name="Isosceles Triangle 30"/>
            <p:cNvSpPr/>
            <p:nvPr/>
          </p:nvSpPr>
          <p:spPr bwMode="auto">
            <a:xfrm>
              <a:off x="1295400" y="2159000"/>
              <a:ext cx="6299200" cy="1143000"/>
            </a:xfrm>
            <a:prstGeom prst="triangle">
              <a:avLst/>
            </a:prstGeom>
            <a:gradFill flip="none" rotWithShape="1">
              <a:gsLst>
                <a:gs pos="100000">
                  <a:srgbClr val="81B34B"/>
                </a:gs>
                <a:gs pos="56000">
                  <a:srgbClr val="81B04B"/>
                </a:gs>
                <a:gs pos="0">
                  <a:srgbClr val="EBEDEF"/>
                </a:gs>
              </a:gsLst>
              <a:lin ang="16200000" scaled="0"/>
              <a:tileRect/>
            </a:gradFill>
            <a:ln w="0" cap="rnd" cmpd="dbl">
              <a:noFill/>
              <a:headEnd type="none" w="med" len="med"/>
              <a:tailEnd type="none" w="med" len="med"/>
            </a:ln>
            <a:effectLst/>
            <a:scene3d>
              <a:camera prst="orthographicFront"/>
              <a:lightRig rig="threePt" dir="t"/>
            </a:scene3d>
            <a:sp3d prstMaterial="matte">
              <a:contourClr>
                <a:schemeClr val="bg1"/>
              </a:contourClr>
            </a:sp3d>
          </p:spPr>
          <p:style>
            <a:lnRef idx="1">
              <a:schemeClr val="accent4"/>
            </a:lnRef>
            <a:fillRef idx="3">
              <a:schemeClr val="accent4"/>
            </a:fillRef>
            <a:effectRef idx="2">
              <a:schemeClr val="accent4"/>
            </a:effectRef>
            <a:fontRef idx="minor">
              <a:schemeClr val="lt1"/>
            </a:fontRef>
          </p:style>
          <p:txBody>
            <a:bodyPr wrap="square" rtlCol="0" anchor="ctr"/>
            <a:lstStyle/>
            <a:p>
              <a:pPr algn="l">
                <a:spcAft>
                  <a:spcPct val="0"/>
                </a:spcAft>
              </a:pPr>
              <a:endParaRPr lang="zh-CN" altLang="en-US" sz="1600" baseline="-25000">
                <a:solidFill>
                  <a:srgbClr val="FFFFFF"/>
                </a:solidFill>
                <a:latin typeface="Arial"/>
                <a:ea typeface="DFHeiW5-GB"/>
                <a:sym typeface="Arial"/>
              </a:endParaRPr>
            </a:p>
          </p:txBody>
        </p:sp>
        <p:sp>
          <p:nvSpPr>
            <p:cNvPr id="32" name="Rounded Rectangle 31"/>
            <p:cNvSpPr/>
            <p:nvPr/>
          </p:nvSpPr>
          <p:spPr bwMode="auto">
            <a:xfrm>
              <a:off x="1149350" y="1524000"/>
              <a:ext cx="6597650" cy="641350"/>
            </a:xfrm>
            <a:prstGeom prst="roundRect">
              <a:avLst/>
            </a:prstGeom>
            <a:gradFill flip="none" rotWithShape="1">
              <a:gsLst>
                <a:gs pos="99000">
                  <a:srgbClr val="AAD26B"/>
                </a:gs>
                <a:gs pos="0">
                  <a:srgbClr val="6C9E3B"/>
                </a:gs>
              </a:gsLst>
              <a:lin ang="16200000" scaled="0"/>
              <a:tileRect/>
            </a:gradFill>
            <a:ln w="12700">
              <a:solidFill>
                <a:srgbClr val="689739"/>
              </a:solidFill>
              <a:headEnd type="none" w="med" len="med"/>
              <a:tailEnd type="none" w="med" len="med"/>
            </a:ln>
            <a:effectLst>
              <a:outerShdw blurRad="50800" dist="25400" dir="5400000" sx="99000" sy="99000" algn="t" rotWithShape="0">
                <a:prstClr val="black">
                  <a:alpha val="30000"/>
                </a:prstClr>
              </a:outerShdw>
            </a:effectLst>
            <a:scene3d>
              <a:camera prst="orthographicFront"/>
              <a:lightRig rig="threePt" dir="t"/>
            </a:scene3d>
            <a:sp3d>
              <a:bevelT w="31750" h="12700"/>
            </a:sp3d>
          </p:spPr>
          <p:style>
            <a:lnRef idx="1">
              <a:schemeClr val="accent4"/>
            </a:lnRef>
            <a:fillRef idx="3">
              <a:schemeClr val="accent4"/>
            </a:fillRef>
            <a:effectRef idx="2">
              <a:schemeClr val="accent4"/>
            </a:effectRef>
            <a:fontRef idx="minor">
              <a:schemeClr val="lt1"/>
            </a:fontRef>
          </p:style>
          <p:txBody>
            <a:bodyPr anchor="ctr"/>
            <a:lstStyle/>
            <a:p>
              <a:pPr algn="ctr">
                <a:spcAft>
                  <a:spcPct val="0"/>
                </a:spcAft>
                <a:defRPr/>
              </a:pPr>
              <a:r>
                <a:rPr lang="en-US" altLang="zh-CN" sz="1400" b="1" smtClean="0">
                  <a:solidFill>
                    <a:srgbClr val="FFFFFF"/>
                  </a:solidFill>
                  <a:latin typeface="Arial"/>
                  <a:ea typeface="DFHeiW5-GB"/>
                  <a:cs typeface="SimSun"/>
                  <a:sym typeface="Arial"/>
                </a:rPr>
                <a:t>vCenter Server</a:t>
              </a:r>
              <a:endParaRPr lang="zh-CN" altLang="en-US" sz="1400" b="1">
                <a:solidFill>
                  <a:srgbClr val="FFFFFF"/>
                </a:solidFill>
                <a:latin typeface="Arial"/>
                <a:ea typeface="DFHeiW5-GB"/>
                <a:sym typeface="Arial"/>
              </a:endParaRPr>
            </a:p>
          </p:txBody>
        </p:sp>
        <p:sp>
          <p:nvSpPr>
            <p:cNvPr id="33" name="TextBox 32"/>
            <p:cNvSpPr txBox="1"/>
            <p:nvPr/>
          </p:nvSpPr>
          <p:spPr>
            <a:xfrm>
              <a:off x="3952075" y="2567296"/>
              <a:ext cx="1912668" cy="497300"/>
            </a:xfrm>
            <a:prstGeom prst="rect">
              <a:avLst/>
            </a:prstGeom>
            <a:noFill/>
          </p:spPr>
          <p:txBody>
            <a:bodyPr wrap="square" rtlCol="0">
              <a:spAutoFit/>
            </a:bodyPr>
            <a:lstStyle/>
            <a:p>
              <a:pPr algn="l"/>
              <a:r>
                <a:rPr lang="zh-CN" altLang="en-US" b="1" smtClean="0">
                  <a:solidFill>
                    <a:schemeClr val="bg1"/>
                  </a:solidFill>
                  <a:latin typeface="Arial"/>
                  <a:ea typeface="DFHeiW5-GB"/>
                  <a:cs typeface="SimSun"/>
                  <a:sym typeface="Arial"/>
                </a:rPr>
                <a:t>管理</a:t>
              </a:r>
            </a:p>
          </p:txBody>
        </p:sp>
      </p:grpSp>
    </p:spTree>
    <p:extLst>
      <p:ext uri="{BB962C8B-B14F-4D97-AF65-F5344CB8AC3E}">
        <p14:creationId xmlns:p14="http://schemas.microsoft.com/office/powerpoint/2010/main" val="2971283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76374" y="1622379"/>
            <a:ext cx="1390650" cy="904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4" name="Straight Arrow Connector 33"/>
          <p:cNvCxnSpPr/>
          <p:nvPr/>
        </p:nvCxnSpPr>
        <p:spPr bwMode="auto">
          <a:xfrm flipH="1" flipV="1">
            <a:off x="4457280" y="4605817"/>
            <a:ext cx="1" cy="594262"/>
          </a:xfrm>
          <a:prstGeom prst="straightConnector1">
            <a:avLst/>
          </a:prstGeom>
          <a:solidFill>
            <a:srgbClr val="0095D3"/>
          </a:solidFill>
          <a:ln w="25400" cap="flat" cmpd="sng" algn="ctr">
            <a:solidFill>
              <a:srgbClr val="000000"/>
            </a:solidFill>
            <a:prstDash val="solid"/>
            <a:round/>
            <a:headEnd type="none" w="med" len="med"/>
            <a:tailEnd type="none"/>
          </a:ln>
          <a:effectLst/>
        </p:spPr>
      </p:cxnSp>
      <p:sp>
        <p:nvSpPr>
          <p:cNvPr id="20" name="Rounded Rectangle 19"/>
          <p:cNvSpPr/>
          <p:nvPr/>
        </p:nvSpPr>
        <p:spPr bwMode="auto">
          <a:xfrm>
            <a:off x="4567650" y="2352675"/>
            <a:ext cx="1720727" cy="1642011"/>
          </a:xfrm>
          <a:prstGeom prst="roundRect">
            <a:avLst/>
          </a:prstGeom>
          <a:gradFill>
            <a:gsLst>
              <a:gs pos="0">
                <a:srgbClr val="666666">
                  <a:alpha val="89000"/>
                </a:srgbClr>
              </a:gs>
              <a:gs pos="100000">
                <a:srgbClr val="ADADAD"/>
              </a:gs>
            </a:gsLst>
          </a:gradFill>
          <a:ln w="12700">
            <a:solidFill>
              <a:srgbClr val="A6A6A6"/>
            </a:solidFill>
            <a:headEnd type="none" w="med" len="med"/>
            <a:tailEnd type="none" w="med" len="med"/>
          </a:ln>
          <a:effectLst>
            <a:outerShdw blurRad="50800" dist="25400" dir="5400000" sx="99000" sy="99000" algn="t" rotWithShape="0">
              <a:prstClr val="black">
                <a:alpha val="40000"/>
              </a:prstClr>
            </a:outerShdw>
          </a:effectLst>
          <a:scene3d>
            <a:camera prst="orthographicFront"/>
            <a:lightRig rig="threePt" dir="t"/>
          </a:scene3d>
          <a:sp3d>
            <a:bevelT w="31750" h="12700"/>
          </a:sp3d>
        </p:spPr>
        <p:style>
          <a:lnRef idx="1">
            <a:schemeClr val="accent4"/>
          </a:lnRef>
          <a:fillRef idx="3">
            <a:schemeClr val="accent4"/>
          </a:fillRef>
          <a:effectRef idx="2">
            <a:schemeClr val="accent4"/>
          </a:effectRef>
          <a:fontRef idx="minor">
            <a:schemeClr val="lt1"/>
          </a:fontRef>
        </p:style>
        <p:txBody>
          <a:bodyPr anchor="ctr"/>
          <a:lstStyle/>
          <a:p>
            <a:pPr algn="l">
              <a:spcAft>
                <a:spcPct val="0"/>
              </a:spcAft>
              <a:defRPr/>
            </a:pPr>
            <a:endParaRPr lang="zh-CN" altLang="en-US" sz="1600">
              <a:solidFill>
                <a:srgbClr val="FFFFFF"/>
              </a:solidFill>
              <a:latin typeface="Arial"/>
              <a:ea typeface="DFHeiW5-GB"/>
              <a:sym typeface="Arial"/>
            </a:endParaRPr>
          </a:p>
        </p:txBody>
      </p:sp>
      <p:sp>
        <p:nvSpPr>
          <p:cNvPr id="3" name="Title 2"/>
          <p:cNvSpPr>
            <a:spLocks noGrp="1"/>
          </p:cNvSpPr>
          <p:nvPr>
            <p:ph type="title"/>
          </p:nvPr>
        </p:nvSpPr>
        <p:spPr/>
        <p:txBody>
          <a:bodyPr/>
          <a:lstStyle/>
          <a:p>
            <a:r>
              <a:rPr lang="en-US" altLang="zh-CN" smtClean="0">
                <a:latin typeface="Arial"/>
                <a:ea typeface="DFHeiW5-GB"/>
                <a:cs typeface="SimSun"/>
                <a:sym typeface="Arial"/>
              </a:rPr>
              <a:t>vCenter </a:t>
            </a:r>
            <a:r>
              <a:rPr lang="zh-CN" altLang="en-US" smtClean="0">
                <a:latin typeface="Arial"/>
                <a:ea typeface="DFHeiW5-GB"/>
                <a:cs typeface="SimSun"/>
                <a:sym typeface="Arial"/>
              </a:rPr>
              <a:t>体系结构</a:t>
            </a:r>
          </a:p>
        </p:txBody>
      </p:sp>
      <p:sp>
        <p:nvSpPr>
          <p:cNvPr id="5" name="Rounded Rectangle 4"/>
          <p:cNvSpPr/>
          <p:nvPr/>
        </p:nvSpPr>
        <p:spPr bwMode="auto">
          <a:xfrm>
            <a:off x="3546228" y="5192788"/>
            <a:ext cx="1841157" cy="642552"/>
          </a:xfrm>
          <a:prstGeom prst="roundRect">
            <a:avLst/>
          </a:prstGeom>
          <a:solidFill>
            <a:srgbClr val="0099CC"/>
          </a:solidFill>
          <a:ln>
            <a:headEnd/>
            <a:tailEnd/>
          </a:ln>
        </p:spPr>
        <p:style>
          <a:lnRef idx="1">
            <a:schemeClr val="accent1"/>
          </a:lnRef>
          <a:fillRef idx="3">
            <a:schemeClr val="accent1"/>
          </a:fillRef>
          <a:effectRef idx="2">
            <a:schemeClr val="accent1"/>
          </a:effectRef>
          <a:fontRef idx="minor">
            <a:schemeClr val="lt1"/>
          </a:fontRef>
        </p:style>
        <p:txBody>
          <a:bodyPr wrap="none" lIns="0" tIns="0" rIns="0" bIns="0" rtlCol="0" anchor="ctr"/>
          <a:lstStyle/>
          <a:p>
            <a:pPr marL="0" marR="0" indent="0" algn="ctr" defTabSz="914400" eaLnBrk="1" latinLnBrk="0" hangingPunct="1">
              <a:lnSpc>
                <a:spcPct val="100000"/>
              </a:lnSpc>
              <a:buClrTx/>
              <a:buSzTx/>
              <a:buFontTx/>
              <a:buNone/>
              <a:tabLst/>
            </a:pPr>
            <a:r>
              <a:rPr lang="en-US" altLang="zh-CN" sz="1800" b="1" smtClean="0">
                <a:solidFill>
                  <a:srgbClr val="FFFFFF"/>
                </a:solidFill>
                <a:latin typeface="Arial"/>
                <a:ea typeface="DFHeiW5-GB"/>
                <a:cs typeface="SimSun"/>
                <a:sym typeface="Arial"/>
              </a:rPr>
              <a:t>ESXi </a:t>
            </a:r>
            <a:r>
              <a:rPr lang="zh-CN" altLang="en-US" sz="1800" b="1" smtClean="0">
                <a:solidFill>
                  <a:srgbClr val="FFFFFF"/>
                </a:solidFill>
                <a:latin typeface="Arial"/>
                <a:ea typeface="DFHeiW5-GB"/>
                <a:cs typeface="SimSun"/>
                <a:sym typeface="Arial"/>
              </a:rPr>
              <a:t>主机</a:t>
            </a:r>
          </a:p>
        </p:txBody>
      </p:sp>
      <p:sp>
        <p:nvSpPr>
          <p:cNvPr id="6" name="Rounded Rectangle 5"/>
          <p:cNvSpPr/>
          <p:nvPr/>
        </p:nvSpPr>
        <p:spPr bwMode="auto">
          <a:xfrm>
            <a:off x="6104945" y="5188777"/>
            <a:ext cx="1841157" cy="642552"/>
          </a:xfrm>
          <a:prstGeom prst="roundRect">
            <a:avLst/>
          </a:prstGeom>
          <a:solidFill>
            <a:srgbClr val="0099CC"/>
          </a:solidFill>
          <a:ln>
            <a:headEnd/>
            <a:tailEnd/>
          </a:ln>
        </p:spPr>
        <p:style>
          <a:lnRef idx="1">
            <a:schemeClr val="accent1"/>
          </a:lnRef>
          <a:fillRef idx="3">
            <a:schemeClr val="accent1"/>
          </a:fillRef>
          <a:effectRef idx="2">
            <a:schemeClr val="accent1"/>
          </a:effectRef>
          <a:fontRef idx="minor">
            <a:schemeClr val="lt1"/>
          </a:fontRef>
        </p:style>
        <p:txBody>
          <a:bodyPr wrap="none" lIns="0" tIns="0" rIns="0" bIns="0" rtlCol="0" anchor="ctr"/>
          <a:lstStyle/>
          <a:p>
            <a:pPr marL="0" marR="0" indent="0" algn="ctr" defTabSz="914400" eaLnBrk="1" latinLnBrk="0" hangingPunct="1">
              <a:lnSpc>
                <a:spcPct val="100000"/>
              </a:lnSpc>
              <a:buClrTx/>
              <a:buSzTx/>
              <a:buFontTx/>
              <a:buNone/>
              <a:tabLst/>
            </a:pPr>
            <a:r>
              <a:rPr lang="en-US" altLang="zh-CN" sz="1800" b="1" smtClean="0">
                <a:solidFill>
                  <a:srgbClr val="FFFFFF"/>
                </a:solidFill>
                <a:latin typeface="Arial"/>
                <a:ea typeface="DFHeiW5-GB"/>
                <a:cs typeface="SimSun"/>
                <a:sym typeface="Arial"/>
              </a:rPr>
              <a:t>ESXi </a:t>
            </a:r>
            <a:r>
              <a:rPr lang="zh-CN" altLang="en-US" sz="1800" b="1" smtClean="0">
                <a:solidFill>
                  <a:srgbClr val="FFFFFF"/>
                </a:solidFill>
                <a:latin typeface="Arial"/>
                <a:ea typeface="DFHeiW5-GB"/>
                <a:cs typeface="SimSun"/>
                <a:sym typeface="Arial"/>
              </a:rPr>
              <a:t>主机</a:t>
            </a:r>
          </a:p>
        </p:txBody>
      </p:sp>
      <p:sp>
        <p:nvSpPr>
          <p:cNvPr id="7" name="Rounded Rectangle 6"/>
          <p:cNvSpPr/>
          <p:nvPr/>
        </p:nvSpPr>
        <p:spPr bwMode="auto">
          <a:xfrm>
            <a:off x="1015585" y="5188777"/>
            <a:ext cx="1841157" cy="642552"/>
          </a:xfrm>
          <a:prstGeom prst="roundRect">
            <a:avLst/>
          </a:prstGeom>
          <a:solidFill>
            <a:srgbClr val="0099CC"/>
          </a:solidFill>
          <a:ln>
            <a:headEnd/>
            <a:tailEnd/>
          </a:ln>
        </p:spPr>
        <p:style>
          <a:lnRef idx="1">
            <a:schemeClr val="accent1"/>
          </a:lnRef>
          <a:fillRef idx="3">
            <a:schemeClr val="accent1"/>
          </a:fillRef>
          <a:effectRef idx="2">
            <a:schemeClr val="accent1"/>
          </a:effectRef>
          <a:fontRef idx="minor">
            <a:schemeClr val="lt1"/>
          </a:fontRef>
        </p:style>
        <p:txBody>
          <a:bodyPr wrap="none" lIns="0" tIns="0" rIns="0" bIns="0" rtlCol="0" anchor="ctr"/>
          <a:lstStyle/>
          <a:p>
            <a:pPr marL="0" marR="0" indent="0" algn="ctr" defTabSz="914400" eaLnBrk="1" latinLnBrk="0" hangingPunct="1">
              <a:lnSpc>
                <a:spcPct val="100000"/>
              </a:lnSpc>
              <a:buClrTx/>
              <a:buSzTx/>
              <a:buFontTx/>
              <a:buNone/>
              <a:tabLst/>
            </a:pPr>
            <a:r>
              <a:rPr lang="en-US" altLang="zh-CN" sz="1800" b="1" smtClean="0">
                <a:solidFill>
                  <a:srgbClr val="FFFFFF"/>
                </a:solidFill>
                <a:latin typeface="Arial"/>
                <a:ea typeface="DFHeiW5-GB"/>
                <a:cs typeface="SimSun"/>
                <a:sym typeface="Arial"/>
              </a:rPr>
              <a:t>ESXi </a:t>
            </a:r>
            <a:r>
              <a:rPr lang="zh-CN" altLang="en-US" sz="1800" b="1" smtClean="0">
                <a:solidFill>
                  <a:srgbClr val="FFFFFF"/>
                </a:solidFill>
                <a:latin typeface="Arial"/>
                <a:ea typeface="DFHeiW5-GB"/>
                <a:cs typeface="SimSun"/>
                <a:sym typeface="Arial"/>
              </a:rPr>
              <a:t>主机</a:t>
            </a:r>
          </a:p>
        </p:txBody>
      </p:sp>
      <p:cxnSp>
        <p:nvCxnSpPr>
          <p:cNvPr id="9" name="Straight Arrow Connector 8"/>
          <p:cNvCxnSpPr/>
          <p:nvPr/>
        </p:nvCxnSpPr>
        <p:spPr bwMode="auto">
          <a:xfrm flipV="1">
            <a:off x="7422174" y="2509628"/>
            <a:ext cx="0" cy="1045823"/>
          </a:xfrm>
          <a:prstGeom prst="straightConnector1">
            <a:avLst/>
          </a:prstGeom>
          <a:solidFill>
            <a:srgbClr val="0095D3"/>
          </a:solidFill>
          <a:ln w="25400" cap="flat" cmpd="sng" algn="ctr">
            <a:solidFill>
              <a:srgbClr val="000000"/>
            </a:solidFill>
            <a:prstDash val="solid"/>
            <a:round/>
            <a:headEnd type="none" w="med" len="med"/>
            <a:tailEnd type="none"/>
          </a:ln>
          <a:effectLst/>
        </p:spPr>
      </p:cxnSp>
      <p:sp>
        <p:nvSpPr>
          <p:cNvPr id="10" name="TextBox 9"/>
          <p:cNvSpPr txBox="1"/>
          <p:nvPr/>
        </p:nvSpPr>
        <p:spPr>
          <a:xfrm>
            <a:off x="357237" y="2140302"/>
            <a:ext cx="1895061" cy="523220"/>
          </a:xfrm>
          <a:prstGeom prst="rect">
            <a:avLst/>
          </a:prstGeom>
          <a:noFill/>
        </p:spPr>
        <p:txBody>
          <a:bodyPr wrap="square" rtlCol="0">
            <a:spAutoFit/>
          </a:bodyPr>
          <a:lstStyle/>
          <a:p>
            <a:r>
              <a:rPr lang="en-US" altLang="zh-CN" sz="1400" b="1" smtClean="0">
                <a:solidFill>
                  <a:srgbClr val="000000"/>
                </a:solidFill>
                <a:latin typeface="Arial"/>
                <a:ea typeface="DFHeiW5-GB"/>
                <a:cs typeface="SimSun"/>
                <a:sym typeface="Arial"/>
              </a:rPr>
              <a:t>vSphere Web Client </a:t>
            </a:r>
            <a:r>
              <a:rPr lang="zh-CN" altLang="en-US" sz="1400" b="1" smtClean="0">
                <a:solidFill>
                  <a:srgbClr val="000000"/>
                </a:solidFill>
                <a:latin typeface="Arial"/>
                <a:ea typeface="DFHeiW5-GB"/>
                <a:cs typeface="SimSun"/>
                <a:sym typeface="Arial"/>
              </a:rPr>
              <a:t>和 </a:t>
            </a:r>
            <a:r>
              <a:rPr lang="en-US" altLang="zh-CN" sz="1400" b="1" smtClean="0">
                <a:solidFill>
                  <a:srgbClr val="000000"/>
                </a:solidFill>
                <a:latin typeface="Arial"/>
                <a:ea typeface="DFHeiW5-GB"/>
                <a:cs typeface="SimSun"/>
                <a:sym typeface="Arial"/>
              </a:rPr>
              <a:t>vSphere Client</a:t>
            </a:r>
          </a:p>
        </p:txBody>
      </p:sp>
      <p:cxnSp>
        <p:nvCxnSpPr>
          <p:cNvPr id="11" name="Straight Arrow Connector 10"/>
          <p:cNvCxnSpPr/>
          <p:nvPr/>
        </p:nvCxnSpPr>
        <p:spPr bwMode="auto">
          <a:xfrm flipV="1">
            <a:off x="1446557" y="3476625"/>
            <a:ext cx="0" cy="1112324"/>
          </a:xfrm>
          <a:prstGeom prst="straightConnector1">
            <a:avLst/>
          </a:prstGeom>
          <a:solidFill>
            <a:srgbClr val="0095D3"/>
          </a:solidFill>
          <a:ln w="25400" cap="flat" cmpd="sng" algn="ctr">
            <a:solidFill>
              <a:srgbClr val="000000"/>
            </a:solidFill>
            <a:prstDash val="solid"/>
            <a:round/>
            <a:headEnd type="none" w="med" len="med"/>
            <a:tailEnd type="none"/>
          </a:ln>
          <a:effectLst/>
        </p:spPr>
      </p:cxnSp>
      <p:cxnSp>
        <p:nvCxnSpPr>
          <p:cNvPr id="12" name="Straight Arrow Connector 11"/>
          <p:cNvCxnSpPr/>
          <p:nvPr/>
        </p:nvCxnSpPr>
        <p:spPr bwMode="auto">
          <a:xfrm flipH="1" flipV="1">
            <a:off x="3414347" y="3994686"/>
            <a:ext cx="1" cy="594262"/>
          </a:xfrm>
          <a:prstGeom prst="straightConnector1">
            <a:avLst/>
          </a:prstGeom>
          <a:solidFill>
            <a:srgbClr val="0095D3"/>
          </a:solidFill>
          <a:ln w="25400" cap="flat" cmpd="sng" algn="ctr">
            <a:solidFill>
              <a:srgbClr val="000000"/>
            </a:solidFill>
            <a:prstDash val="solid"/>
            <a:round/>
            <a:headEnd type="none" w="med" len="med"/>
            <a:tailEnd type="none"/>
          </a:ln>
          <a:effectLst/>
        </p:spPr>
      </p:cxnSp>
      <p:cxnSp>
        <p:nvCxnSpPr>
          <p:cNvPr id="17" name="Straight Arrow Connector 16"/>
          <p:cNvCxnSpPr/>
          <p:nvPr/>
        </p:nvCxnSpPr>
        <p:spPr bwMode="auto">
          <a:xfrm flipH="1">
            <a:off x="904875" y="4600648"/>
            <a:ext cx="7041227" cy="0"/>
          </a:xfrm>
          <a:prstGeom prst="straightConnector1">
            <a:avLst/>
          </a:prstGeom>
          <a:solidFill>
            <a:srgbClr val="0095D3"/>
          </a:solidFill>
          <a:ln w="25400" cap="flat" cmpd="sng" algn="ctr">
            <a:solidFill>
              <a:srgbClr val="000000"/>
            </a:solidFill>
            <a:prstDash val="solid"/>
            <a:round/>
            <a:headEnd type="none" w="med" len="med"/>
            <a:tailEnd type="none"/>
          </a:ln>
          <a:effectLst/>
        </p:spPr>
      </p:cxnSp>
      <p:sp>
        <p:nvSpPr>
          <p:cNvPr id="23" name="Text Placeholder 2"/>
          <p:cNvSpPr>
            <a:spLocks noGrp="1"/>
          </p:cNvSpPr>
          <p:nvPr>
            <p:ph type="body" sz="quarter" idx="13"/>
          </p:nvPr>
        </p:nvSpPr>
        <p:spPr>
          <a:xfrm>
            <a:off x="314325" y="946149"/>
            <a:ext cx="8404098" cy="444501"/>
          </a:xfrm>
        </p:spPr>
        <p:txBody>
          <a:bodyPr/>
          <a:lstStyle/>
          <a:p>
            <a:r>
              <a:rPr lang="en-US" altLang="zh-CN" smtClean="0">
                <a:latin typeface="Arial"/>
                <a:ea typeface="DFHeiW5-GB"/>
                <a:cs typeface="SimSun"/>
                <a:sym typeface="Arial"/>
              </a:rPr>
              <a:t>vCenter </a:t>
            </a:r>
            <a:r>
              <a:rPr lang="zh-CN" altLang="en-US" smtClean="0">
                <a:latin typeface="Arial"/>
                <a:ea typeface="DFHeiW5-GB"/>
                <a:cs typeface="SimSun"/>
                <a:sym typeface="Arial"/>
              </a:rPr>
              <a:t>的支持组件</a:t>
            </a:r>
            <a:endParaRPr lang="zh-CN" altLang="en-US">
              <a:latin typeface="Arial"/>
              <a:ea typeface="DFHeiW5-GB"/>
              <a:sym typeface="Arial"/>
            </a:endParaRPr>
          </a:p>
        </p:txBody>
      </p:sp>
      <p:pic>
        <p:nvPicPr>
          <p:cNvPr id="18" name="Picture 13" descr="ICON_Storage_1up_Q308.png"/>
          <p:cNvPicPr>
            <a:picLocks noChangeAspect="1"/>
          </p:cNvPicPr>
          <p:nvPr/>
        </p:nvPicPr>
        <p:blipFill>
          <a:blip r:embed="rId3" cstate="print"/>
          <a:srcRect/>
          <a:stretch>
            <a:fillRect/>
          </a:stretch>
        </p:blipFill>
        <p:spPr bwMode="auto">
          <a:xfrm>
            <a:off x="5021164" y="2434981"/>
            <a:ext cx="900557" cy="1100071"/>
          </a:xfrm>
          <a:prstGeom prst="rect">
            <a:avLst/>
          </a:prstGeom>
          <a:noFill/>
          <a:ln w="9525">
            <a:noFill/>
            <a:miter lim="800000"/>
            <a:headEnd/>
            <a:tailEnd/>
          </a:ln>
        </p:spPr>
      </p:pic>
      <p:sp>
        <p:nvSpPr>
          <p:cNvPr id="2" name="TextBox 1"/>
          <p:cNvSpPr txBox="1"/>
          <p:nvPr/>
        </p:nvSpPr>
        <p:spPr>
          <a:xfrm>
            <a:off x="4900688" y="2517729"/>
            <a:ext cx="1126730" cy="338554"/>
          </a:xfrm>
          <a:prstGeom prst="rect">
            <a:avLst/>
          </a:prstGeom>
          <a:noFill/>
        </p:spPr>
        <p:txBody>
          <a:bodyPr wrap="square" rtlCol="0">
            <a:spAutoFit/>
          </a:bodyPr>
          <a:lstStyle/>
          <a:p>
            <a:r>
              <a:rPr lang="zh-CN" altLang="en-US" sz="1600" smtClean="0">
                <a:solidFill>
                  <a:srgbClr val="000000"/>
                </a:solidFill>
                <a:latin typeface="Arial"/>
                <a:ea typeface="DFHeiW5-GB"/>
                <a:cs typeface="SimSun"/>
                <a:sym typeface="Arial"/>
              </a:rPr>
              <a:t>数据库</a:t>
            </a:r>
          </a:p>
        </p:txBody>
      </p:sp>
      <p:sp>
        <p:nvSpPr>
          <p:cNvPr id="21" name="Rounded Rectangle 20"/>
          <p:cNvSpPr/>
          <p:nvPr/>
        </p:nvSpPr>
        <p:spPr bwMode="auto">
          <a:xfrm>
            <a:off x="2553984" y="2352676"/>
            <a:ext cx="1720727" cy="1625050"/>
          </a:xfrm>
          <a:prstGeom prst="roundRect">
            <a:avLst/>
          </a:prstGeom>
          <a:gradFill flip="none" rotWithShape="1">
            <a:gsLst>
              <a:gs pos="99000">
                <a:srgbClr val="AAD26B"/>
              </a:gs>
              <a:gs pos="0">
                <a:srgbClr val="6C9E3B"/>
              </a:gs>
            </a:gsLst>
            <a:lin ang="16200000" scaled="0"/>
            <a:tileRect/>
          </a:gradFill>
          <a:ln w="12700">
            <a:solidFill>
              <a:srgbClr val="689739"/>
            </a:solidFill>
            <a:headEnd type="none" w="med" len="med"/>
            <a:tailEnd type="none" w="med" len="med"/>
          </a:ln>
          <a:effectLst>
            <a:outerShdw blurRad="50800" dist="25400" dir="5400000" sx="99000" sy="99000" algn="t" rotWithShape="0">
              <a:prstClr val="black">
                <a:alpha val="30000"/>
              </a:prstClr>
            </a:outerShdw>
          </a:effectLst>
          <a:scene3d>
            <a:camera prst="orthographicFront"/>
            <a:lightRig rig="threePt" dir="t"/>
          </a:scene3d>
          <a:sp3d>
            <a:bevelT w="31750" h="12700"/>
          </a:sp3d>
        </p:spPr>
        <p:style>
          <a:lnRef idx="1">
            <a:schemeClr val="accent4"/>
          </a:lnRef>
          <a:fillRef idx="3">
            <a:schemeClr val="accent4"/>
          </a:fillRef>
          <a:effectRef idx="2">
            <a:schemeClr val="accent4"/>
          </a:effectRef>
          <a:fontRef idx="minor">
            <a:schemeClr val="lt1"/>
          </a:fontRef>
        </p:style>
        <p:txBody>
          <a:bodyPr anchor="ctr"/>
          <a:lstStyle/>
          <a:p>
            <a:pPr>
              <a:spcAft>
                <a:spcPct val="0"/>
              </a:spcAft>
              <a:defRPr/>
            </a:pPr>
            <a:r>
              <a:rPr lang="en-US" altLang="zh-CN" sz="1800" b="1" smtClean="0">
                <a:solidFill>
                  <a:srgbClr val="FFFFFF"/>
                </a:solidFill>
                <a:latin typeface="Arial"/>
                <a:ea typeface="DFHeiW5-GB"/>
                <a:cs typeface="SimSun"/>
                <a:sym typeface="Arial"/>
              </a:rPr>
              <a:t>vCenter Server </a:t>
            </a:r>
            <a:r>
              <a:rPr lang="zh-CN" altLang="en-US" sz="1800" b="1" smtClean="0">
                <a:solidFill>
                  <a:srgbClr val="FFFFFF"/>
                </a:solidFill>
                <a:latin typeface="Arial"/>
                <a:ea typeface="DFHeiW5-GB"/>
                <a:cs typeface="SimSun"/>
                <a:sym typeface="Arial"/>
              </a:rPr>
              <a:t>和</a:t>
            </a:r>
            <a:r>
              <a:rPr lang="en-US" altLang="zh-CN" sz="1800" b="1" smtClean="0">
                <a:solidFill>
                  <a:srgbClr val="FFFFFF"/>
                </a:solidFill>
                <a:latin typeface="Arial"/>
                <a:ea typeface="DFHeiW5-GB"/>
                <a:cs typeface="SimSun"/>
                <a:sym typeface="Arial"/>
              </a:rPr>
              <a:t/>
            </a:r>
            <a:br>
              <a:rPr lang="en-US" altLang="zh-CN" sz="1800" b="1" smtClean="0">
                <a:solidFill>
                  <a:srgbClr val="FFFFFF"/>
                </a:solidFill>
                <a:latin typeface="Arial"/>
                <a:ea typeface="DFHeiW5-GB"/>
                <a:cs typeface="SimSun"/>
                <a:sym typeface="Arial"/>
              </a:rPr>
            </a:br>
            <a:r>
              <a:rPr lang="zh-CN" altLang="en-US" sz="1800" b="1" smtClean="0">
                <a:solidFill>
                  <a:srgbClr val="FFFFFF"/>
                </a:solidFill>
                <a:latin typeface="Arial"/>
                <a:ea typeface="DFHeiW5-GB"/>
                <a:cs typeface="SimSun"/>
                <a:sym typeface="Arial"/>
              </a:rPr>
              <a:t>其他模块</a:t>
            </a:r>
          </a:p>
          <a:p>
            <a:pPr>
              <a:spcAft>
                <a:spcPct val="0"/>
              </a:spcAft>
              <a:defRPr/>
            </a:pPr>
            <a:endParaRPr lang="zh-CN" altLang="en-US" sz="1600">
              <a:solidFill>
                <a:srgbClr val="FFFFFF"/>
              </a:solidFill>
              <a:latin typeface="Arial"/>
              <a:ea typeface="DFHeiW5-GB"/>
              <a:sym typeface="Arial"/>
            </a:endParaRPr>
          </a:p>
        </p:txBody>
      </p:sp>
      <p:sp>
        <p:nvSpPr>
          <p:cNvPr id="24" name="Rounded Rectangle 23"/>
          <p:cNvSpPr/>
          <p:nvPr/>
        </p:nvSpPr>
        <p:spPr bwMode="auto">
          <a:xfrm>
            <a:off x="6685224" y="3476625"/>
            <a:ext cx="1915851" cy="518061"/>
          </a:xfrm>
          <a:prstGeom prst="roundRect">
            <a:avLst/>
          </a:prstGeom>
          <a:gradFill flip="none" rotWithShape="1">
            <a:gsLst>
              <a:gs pos="99000">
                <a:srgbClr val="AAD26B"/>
              </a:gs>
              <a:gs pos="0">
                <a:srgbClr val="6C9E3B"/>
              </a:gs>
            </a:gsLst>
            <a:lin ang="16200000" scaled="0"/>
            <a:tileRect/>
          </a:gradFill>
          <a:ln w="12700">
            <a:solidFill>
              <a:srgbClr val="689739"/>
            </a:solidFill>
            <a:headEnd type="none" w="med" len="med"/>
            <a:tailEnd type="none" w="med" len="med"/>
          </a:ln>
          <a:effectLst>
            <a:outerShdw blurRad="50800" dist="25400" dir="5400000" sx="99000" sy="99000" algn="t" rotWithShape="0">
              <a:prstClr val="black">
                <a:alpha val="30000"/>
              </a:prstClr>
            </a:outerShdw>
          </a:effectLst>
          <a:scene3d>
            <a:camera prst="orthographicFront"/>
            <a:lightRig rig="threePt" dir="t"/>
          </a:scene3d>
          <a:sp3d>
            <a:bevelT w="31750" h="12700"/>
          </a:sp3d>
        </p:spPr>
        <p:style>
          <a:lnRef idx="1">
            <a:schemeClr val="accent4"/>
          </a:lnRef>
          <a:fillRef idx="3">
            <a:schemeClr val="accent4"/>
          </a:fillRef>
          <a:effectRef idx="2">
            <a:schemeClr val="accent4"/>
          </a:effectRef>
          <a:fontRef idx="minor">
            <a:schemeClr val="lt1"/>
          </a:fontRef>
        </p:style>
        <p:txBody>
          <a:bodyPr anchor="ctr"/>
          <a:lstStyle/>
          <a:p>
            <a:pPr>
              <a:spcAft>
                <a:spcPct val="0"/>
              </a:spcAft>
              <a:defRPr/>
            </a:pPr>
            <a:r>
              <a:rPr lang="en-US" altLang="zh-CN" sz="1600" b="1" smtClean="0">
                <a:solidFill>
                  <a:srgbClr val="FFFFFF"/>
                </a:solidFill>
                <a:latin typeface="Arial"/>
                <a:ea typeface="DFHeiW5-GB"/>
                <a:cs typeface="SimSun"/>
                <a:sym typeface="Arial"/>
              </a:rPr>
              <a:t>SSO</a:t>
            </a:r>
            <a:endParaRPr lang="zh-CN" altLang="en-US" sz="1600" b="1">
              <a:solidFill>
                <a:srgbClr val="FFFFFF"/>
              </a:solidFill>
              <a:latin typeface="Arial"/>
              <a:ea typeface="DFHeiW5-GB"/>
              <a:sym typeface="Arial"/>
            </a:endParaRPr>
          </a:p>
        </p:txBody>
      </p:sp>
      <p:sp>
        <p:nvSpPr>
          <p:cNvPr id="25" name="TextBox 24"/>
          <p:cNvSpPr txBox="1"/>
          <p:nvPr/>
        </p:nvSpPr>
        <p:spPr>
          <a:xfrm>
            <a:off x="4621927" y="3605530"/>
            <a:ext cx="1745169" cy="310341"/>
          </a:xfrm>
          <a:prstGeom prst="rect">
            <a:avLst/>
          </a:prstGeom>
          <a:noFill/>
        </p:spPr>
        <p:txBody>
          <a:bodyPr wrap="square" rtlCol="0">
            <a:spAutoFit/>
          </a:bodyPr>
          <a:lstStyle/>
          <a:p>
            <a:pPr>
              <a:lnSpc>
                <a:spcPts val="1700"/>
              </a:lnSpc>
              <a:spcAft>
                <a:spcPts val="0"/>
              </a:spcAft>
            </a:pPr>
            <a:r>
              <a:rPr lang="zh-CN" altLang="en-US" sz="1600" b="1" smtClean="0">
                <a:solidFill>
                  <a:srgbClr val="FFFFFF"/>
                </a:solidFill>
                <a:latin typeface="Arial"/>
                <a:ea typeface="DFHeiW5-GB"/>
                <a:cs typeface="SimSun"/>
                <a:sym typeface="Arial"/>
              </a:rPr>
              <a:t>数据库服务器</a:t>
            </a:r>
          </a:p>
        </p:txBody>
      </p:sp>
      <p:cxnSp>
        <p:nvCxnSpPr>
          <p:cNvPr id="29" name="Straight Arrow Connector 28"/>
          <p:cNvCxnSpPr/>
          <p:nvPr/>
        </p:nvCxnSpPr>
        <p:spPr bwMode="auto">
          <a:xfrm flipH="1" flipV="1">
            <a:off x="5475839" y="4011555"/>
            <a:ext cx="1" cy="594262"/>
          </a:xfrm>
          <a:prstGeom prst="straightConnector1">
            <a:avLst/>
          </a:prstGeom>
          <a:solidFill>
            <a:srgbClr val="0095D3"/>
          </a:solidFill>
          <a:ln w="25400" cap="flat" cmpd="sng" algn="ctr">
            <a:solidFill>
              <a:srgbClr val="000000"/>
            </a:solidFill>
            <a:prstDash val="solid"/>
            <a:round/>
            <a:headEnd type="none" w="med" len="med"/>
            <a:tailEnd type="none"/>
          </a:ln>
          <a:effectLst/>
        </p:spPr>
      </p:cxnSp>
      <p:cxnSp>
        <p:nvCxnSpPr>
          <p:cNvPr id="32" name="Straight Arrow Connector 31"/>
          <p:cNvCxnSpPr/>
          <p:nvPr/>
        </p:nvCxnSpPr>
        <p:spPr bwMode="auto">
          <a:xfrm flipH="1" flipV="1">
            <a:off x="7703362" y="4011555"/>
            <a:ext cx="1" cy="594262"/>
          </a:xfrm>
          <a:prstGeom prst="straightConnector1">
            <a:avLst/>
          </a:prstGeom>
          <a:solidFill>
            <a:srgbClr val="0095D3"/>
          </a:solidFill>
          <a:ln w="25400" cap="flat" cmpd="sng" algn="ctr">
            <a:solidFill>
              <a:srgbClr val="000000"/>
            </a:solidFill>
            <a:prstDash val="solid"/>
            <a:round/>
            <a:headEnd type="none" w="med" len="med"/>
            <a:tailEnd type="none"/>
          </a:ln>
          <a:effectLst/>
        </p:spPr>
      </p:cxnSp>
      <p:cxnSp>
        <p:nvCxnSpPr>
          <p:cNvPr id="33" name="Straight Arrow Connector 32"/>
          <p:cNvCxnSpPr/>
          <p:nvPr/>
        </p:nvCxnSpPr>
        <p:spPr bwMode="auto">
          <a:xfrm flipH="1" flipV="1">
            <a:off x="2242772" y="4594515"/>
            <a:ext cx="1" cy="594262"/>
          </a:xfrm>
          <a:prstGeom prst="straightConnector1">
            <a:avLst/>
          </a:prstGeom>
          <a:solidFill>
            <a:srgbClr val="0095D3"/>
          </a:solidFill>
          <a:ln w="25400" cap="flat" cmpd="sng" algn="ctr">
            <a:solidFill>
              <a:srgbClr val="000000"/>
            </a:solidFill>
            <a:prstDash val="solid"/>
            <a:round/>
            <a:headEnd type="none" w="med" len="med"/>
            <a:tailEnd type="none"/>
          </a:ln>
          <a:effectLst/>
        </p:spPr>
      </p:cxnSp>
      <p:cxnSp>
        <p:nvCxnSpPr>
          <p:cNvPr id="35" name="Straight Arrow Connector 34"/>
          <p:cNvCxnSpPr/>
          <p:nvPr/>
        </p:nvCxnSpPr>
        <p:spPr bwMode="auto">
          <a:xfrm flipH="1" flipV="1">
            <a:off x="6586172" y="4605817"/>
            <a:ext cx="1" cy="594262"/>
          </a:xfrm>
          <a:prstGeom prst="straightConnector1">
            <a:avLst/>
          </a:prstGeom>
          <a:solidFill>
            <a:srgbClr val="0095D3"/>
          </a:solidFill>
          <a:ln w="25400" cap="flat" cmpd="sng" algn="ctr">
            <a:solidFill>
              <a:srgbClr val="000000"/>
            </a:solidFill>
            <a:prstDash val="solid"/>
            <a:round/>
            <a:headEnd type="none" w="med" len="med"/>
            <a:tailEnd type="none"/>
          </a:ln>
          <a:effectLst/>
        </p:spPr>
      </p:cxnSp>
      <p:pic>
        <p:nvPicPr>
          <p:cNvPr id="37" name="Picture 14" descr="ICON_Person_Orange_Q408.png"/>
          <p:cNvPicPr>
            <a:picLocks noChangeAspect="1"/>
          </p:cNvPicPr>
          <p:nvPr/>
        </p:nvPicPr>
        <p:blipFill>
          <a:blip r:embed="rId4" cstate="print"/>
          <a:srcRect/>
          <a:stretch>
            <a:fillRect/>
          </a:stretch>
        </p:blipFill>
        <p:spPr bwMode="auto">
          <a:xfrm>
            <a:off x="1814905" y="2963805"/>
            <a:ext cx="364863" cy="632477"/>
          </a:xfrm>
          <a:prstGeom prst="rect">
            <a:avLst/>
          </a:prstGeom>
          <a:noFill/>
          <a:ln w="9525">
            <a:noFill/>
            <a:miter lim="800000"/>
            <a:headEnd/>
            <a:tailEnd/>
          </a:ln>
        </p:spPr>
      </p:pic>
      <p:pic>
        <p:nvPicPr>
          <p:cNvPr id="39" name="Picture 41" descr="ICON_ThinClient_Q308"/>
          <p:cNvPicPr>
            <a:picLocks noChangeAspect="1" noChangeArrowheads="1"/>
          </p:cNvPicPr>
          <p:nvPr/>
        </p:nvPicPr>
        <p:blipFill>
          <a:blip r:embed="rId5" cstate="print"/>
          <a:srcRect/>
          <a:stretch>
            <a:fillRect/>
          </a:stretch>
        </p:blipFill>
        <p:spPr bwMode="auto">
          <a:xfrm>
            <a:off x="749519" y="2757602"/>
            <a:ext cx="860206" cy="988151"/>
          </a:xfrm>
          <a:prstGeom prst="rect">
            <a:avLst/>
          </a:prstGeom>
          <a:noFill/>
          <a:ln w="9525">
            <a:noFill/>
            <a:miter lim="800000"/>
            <a:headEnd/>
            <a:tailEnd/>
          </a:ln>
        </p:spPr>
      </p:pic>
      <p:sp>
        <p:nvSpPr>
          <p:cNvPr id="27" name="TextBox 26"/>
          <p:cNvSpPr txBox="1"/>
          <p:nvPr/>
        </p:nvSpPr>
        <p:spPr>
          <a:xfrm>
            <a:off x="6459692" y="1337506"/>
            <a:ext cx="1895061" cy="307777"/>
          </a:xfrm>
          <a:prstGeom prst="rect">
            <a:avLst/>
          </a:prstGeom>
          <a:noFill/>
        </p:spPr>
        <p:txBody>
          <a:bodyPr wrap="square" rtlCol="0">
            <a:spAutoFit/>
          </a:bodyPr>
          <a:lstStyle/>
          <a:p>
            <a:r>
              <a:rPr lang="en-US" altLang="zh-CN" sz="1400" b="1" smtClean="0">
                <a:solidFill>
                  <a:srgbClr val="000000"/>
                </a:solidFill>
                <a:latin typeface="Arial"/>
                <a:ea typeface="DFHeiW5-GB"/>
                <a:cs typeface="SimSun"/>
                <a:sym typeface="Arial"/>
              </a:rPr>
              <a:t>Active Directory </a:t>
            </a:r>
            <a:r>
              <a:rPr lang="zh-CN" altLang="en-US" sz="1400" b="1" smtClean="0">
                <a:solidFill>
                  <a:srgbClr val="000000"/>
                </a:solidFill>
                <a:latin typeface="Arial"/>
                <a:ea typeface="DFHeiW5-GB"/>
                <a:cs typeface="SimSun"/>
                <a:sym typeface="Arial"/>
              </a:rPr>
              <a:t>域</a:t>
            </a:r>
          </a:p>
        </p:txBody>
      </p:sp>
    </p:spTree>
    <p:extLst>
      <p:ext uri="{BB962C8B-B14F-4D97-AF65-F5344CB8AC3E}">
        <p14:creationId xmlns:p14="http://schemas.microsoft.com/office/powerpoint/2010/main" val="1806132987"/>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3"/>
          </p:nvPr>
        </p:nvSpPr>
        <p:spPr/>
        <p:txBody>
          <a:bodyPr/>
          <a:lstStyle/>
          <a:p>
            <a:r>
              <a:rPr lang="en-US" altLang="zh-CN" smtClean="0">
                <a:latin typeface="Arial"/>
                <a:ea typeface="DFHeiW5-GB"/>
                <a:cs typeface="SimSun"/>
                <a:sym typeface="Arial"/>
              </a:rPr>
              <a:t>vCenter </a:t>
            </a:r>
            <a:r>
              <a:rPr lang="zh-CN" altLang="en-US" smtClean="0">
                <a:latin typeface="Arial"/>
                <a:ea typeface="DFHeiW5-GB"/>
                <a:cs typeface="SimSun"/>
                <a:sym typeface="Arial"/>
              </a:rPr>
              <a:t>和 </a:t>
            </a:r>
            <a:r>
              <a:rPr lang="en-US" altLang="zh-CN" smtClean="0">
                <a:latin typeface="Arial"/>
                <a:ea typeface="DFHeiW5-GB"/>
                <a:cs typeface="SimSun"/>
                <a:sym typeface="Arial"/>
              </a:rPr>
              <a:t>ESXi </a:t>
            </a:r>
            <a:r>
              <a:rPr lang="zh-CN" altLang="en-US" smtClean="0">
                <a:latin typeface="Arial"/>
                <a:ea typeface="DFHeiW5-GB"/>
                <a:cs typeface="SimSun"/>
                <a:sym typeface="Arial"/>
              </a:rPr>
              <a:t>的通信组件</a:t>
            </a:r>
            <a:endParaRPr lang="zh-CN" altLang="en-US">
              <a:latin typeface="Arial"/>
              <a:ea typeface="DFHeiW5-GB"/>
              <a:sym typeface="Arial"/>
            </a:endParaRPr>
          </a:p>
        </p:txBody>
      </p:sp>
      <p:sp>
        <p:nvSpPr>
          <p:cNvPr id="36867" name="Rectangle 2"/>
          <p:cNvSpPr>
            <a:spLocks noGrp="1" noChangeArrowheads="1"/>
          </p:cNvSpPr>
          <p:nvPr>
            <p:ph type="title"/>
          </p:nvPr>
        </p:nvSpPr>
        <p:spPr/>
        <p:txBody>
          <a:bodyPr/>
          <a:lstStyle/>
          <a:p>
            <a:r>
              <a:rPr lang="en-US" altLang="zh-CN" smtClean="0">
                <a:latin typeface="Arial"/>
                <a:ea typeface="DFHeiW5-GB"/>
                <a:cs typeface="SimSun"/>
                <a:sym typeface="Arial"/>
              </a:rPr>
              <a:t>ESXi </a:t>
            </a:r>
            <a:r>
              <a:rPr lang="zh-CN" altLang="en-US" smtClean="0">
                <a:latin typeface="Arial"/>
                <a:ea typeface="DFHeiW5-GB"/>
                <a:cs typeface="SimSun"/>
                <a:sym typeface="Arial"/>
              </a:rPr>
              <a:t>与 </a:t>
            </a:r>
            <a:r>
              <a:rPr lang="en-US" altLang="zh-CN" smtClean="0">
                <a:latin typeface="Arial"/>
                <a:ea typeface="DFHeiW5-GB"/>
                <a:cs typeface="SimSun"/>
                <a:sym typeface="Arial"/>
              </a:rPr>
              <a:t>vCenter Server </a:t>
            </a:r>
            <a:r>
              <a:rPr lang="zh-CN" altLang="en-US" smtClean="0">
                <a:latin typeface="Arial"/>
                <a:ea typeface="DFHeiW5-GB"/>
                <a:cs typeface="SimSun"/>
                <a:sym typeface="Arial"/>
              </a:rPr>
              <a:t>的通信</a:t>
            </a:r>
          </a:p>
        </p:txBody>
      </p:sp>
      <p:sp>
        <p:nvSpPr>
          <p:cNvPr id="6" name="Rounded Rectangle 5"/>
          <p:cNvSpPr/>
          <p:nvPr/>
        </p:nvSpPr>
        <p:spPr bwMode="auto">
          <a:xfrm>
            <a:off x="4851477" y="1342939"/>
            <a:ext cx="2147252" cy="1205473"/>
          </a:xfrm>
          <a:prstGeom prst="roundRect">
            <a:avLst/>
          </a:prstGeom>
          <a:ln>
            <a:headEnd/>
            <a:tailEnd/>
          </a:ln>
        </p:spPr>
        <p:style>
          <a:lnRef idx="1">
            <a:schemeClr val="accent4"/>
          </a:lnRef>
          <a:fillRef idx="3">
            <a:schemeClr val="accent4"/>
          </a:fillRef>
          <a:effectRef idx="2">
            <a:schemeClr val="accent4"/>
          </a:effectRef>
          <a:fontRef idx="minor">
            <a:schemeClr val="lt1"/>
          </a:fontRef>
        </p:style>
        <p:txBody>
          <a:bodyPr wrap="none" lIns="0" tIns="0" rIns="0" bIns="0" rtlCol="0" anchor="ctr"/>
          <a:lstStyle/>
          <a:p>
            <a:pPr marL="0" marR="0" indent="0" algn="ctr" defTabSz="914400" eaLnBrk="1" latinLnBrk="0" hangingPunct="1">
              <a:lnSpc>
                <a:spcPct val="100000"/>
              </a:lnSpc>
              <a:buClrTx/>
              <a:buSzTx/>
              <a:buFontTx/>
              <a:buNone/>
              <a:tabLst/>
            </a:pPr>
            <a:r>
              <a:rPr lang="en-US" altLang="zh-CN" sz="1800" b="1" smtClean="0">
                <a:solidFill>
                  <a:srgbClr val="FFFFFF"/>
                </a:solidFill>
                <a:latin typeface="Arial"/>
                <a:ea typeface="DFHeiW5-GB"/>
                <a:cs typeface="SimSun"/>
                <a:sym typeface="Arial"/>
              </a:rPr>
              <a:t>vCenter Server</a:t>
            </a:r>
            <a:endParaRPr lang="zh-CN" altLang="en-US" sz="1800" b="1" smtClean="0">
              <a:solidFill>
                <a:srgbClr val="FFFFFF"/>
              </a:solidFill>
              <a:latin typeface="Arial"/>
              <a:ea typeface="DFHeiW5-GB"/>
              <a:cs typeface="SimSun"/>
              <a:sym typeface="Arial"/>
            </a:endParaRPr>
          </a:p>
        </p:txBody>
      </p:sp>
      <p:grpSp>
        <p:nvGrpSpPr>
          <p:cNvPr id="3" name="Group 19"/>
          <p:cNvGrpSpPr/>
          <p:nvPr/>
        </p:nvGrpSpPr>
        <p:grpSpPr>
          <a:xfrm>
            <a:off x="2747946" y="4287060"/>
            <a:ext cx="3132673" cy="1449498"/>
            <a:chOff x="5791200" y="4466897"/>
            <a:chExt cx="2638097" cy="1545020"/>
          </a:xfrm>
        </p:grpSpPr>
        <p:sp>
          <p:nvSpPr>
            <p:cNvPr id="13" name="Rounded Rectangle 12"/>
            <p:cNvSpPr/>
            <p:nvPr/>
          </p:nvSpPr>
          <p:spPr bwMode="auto">
            <a:xfrm>
              <a:off x="5791200" y="4466897"/>
              <a:ext cx="2638097" cy="1545020"/>
            </a:xfrm>
            <a:prstGeom prst="roundRect">
              <a:avLst/>
            </a:prstGeom>
            <a:ln>
              <a:headEnd/>
              <a:tailEnd/>
            </a:ln>
          </p:spPr>
          <p:style>
            <a:lnRef idx="1">
              <a:schemeClr val="accent1"/>
            </a:lnRef>
            <a:fillRef idx="3">
              <a:schemeClr val="accent1"/>
            </a:fillRef>
            <a:effectRef idx="2">
              <a:schemeClr val="accent1"/>
            </a:effectRef>
            <a:fontRef idx="minor">
              <a:schemeClr val="lt1"/>
            </a:fontRef>
          </p:style>
          <p:txBody>
            <a:bodyPr wrap="none" lIns="0" tIns="0" rIns="0" bIns="0" rtlCol="0" anchor="ctr"/>
            <a:lstStyle/>
            <a:p>
              <a:pPr marL="0" marR="0" indent="0" algn="ctr" defTabSz="914400" eaLnBrk="1" latinLnBrk="0" hangingPunct="1">
                <a:lnSpc>
                  <a:spcPct val="100000"/>
                </a:lnSpc>
                <a:buClrTx/>
                <a:buSzTx/>
                <a:buFontTx/>
                <a:buNone/>
                <a:tabLst/>
              </a:pPr>
              <a:endParaRPr lang="zh-CN" altLang="en-US" sz="1800" smtClean="0">
                <a:solidFill>
                  <a:srgbClr val="FFFFFF"/>
                </a:solidFill>
                <a:latin typeface="Arial"/>
                <a:ea typeface="DFHeiW5-GB"/>
                <a:sym typeface="Arial"/>
              </a:endParaRPr>
            </a:p>
            <a:p>
              <a:pPr marL="0" marR="0" indent="0" algn="ctr" defTabSz="914400" eaLnBrk="1" latinLnBrk="0" hangingPunct="1">
                <a:lnSpc>
                  <a:spcPct val="100000"/>
                </a:lnSpc>
                <a:buClrTx/>
                <a:buSzTx/>
                <a:buFontTx/>
                <a:buNone/>
                <a:tabLst/>
              </a:pPr>
              <a:endParaRPr lang="zh-CN" altLang="en-US" sz="1800" smtClean="0">
                <a:solidFill>
                  <a:srgbClr val="FFFFFF"/>
                </a:solidFill>
                <a:latin typeface="Arial"/>
                <a:ea typeface="DFHeiW5-GB"/>
                <a:sym typeface="Arial"/>
              </a:endParaRPr>
            </a:p>
            <a:p>
              <a:pPr marL="0" marR="0" indent="0" algn="ctr" defTabSz="914400" eaLnBrk="1" latinLnBrk="0" hangingPunct="1">
                <a:lnSpc>
                  <a:spcPct val="100000"/>
                </a:lnSpc>
                <a:buClrTx/>
                <a:buSzTx/>
                <a:buFontTx/>
                <a:buNone/>
                <a:tabLst/>
              </a:pPr>
              <a:r>
                <a:rPr lang="en-US" altLang="zh-CN" sz="1800" b="1" smtClean="0">
                  <a:solidFill>
                    <a:srgbClr val="FFFFFF"/>
                  </a:solidFill>
                  <a:latin typeface="Arial"/>
                  <a:ea typeface="DFHeiW5-GB"/>
                  <a:cs typeface="SimSun"/>
                  <a:sym typeface="Arial"/>
                </a:rPr>
                <a:t>ESXi </a:t>
              </a:r>
              <a:r>
                <a:rPr lang="zh-CN" altLang="en-US" sz="1800" b="1" smtClean="0">
                  <a:solidFill>
                    <a:srgbClr val="FFFFFF"/>
                  </a:solidFill>
                  <a:latin typeface="Arial"/>
                  <a:ea typeface="DFHeiW5-GB"/>
                  <a:cs typeface="SimSun"/>
                  <a:sym typeface="Arial"/>
                </a:rPr>
                <a:t>主机</a:t>
              </a:r>
            </a:p>
          </p:txBody>
        </p:sp>
        <p:sp>
          <p:nvSpPr>
            <p:cNvPr id="16" name="Rounded Rectangle 15"/>
            <p:cNvSpPr/>
            <p:nvPr/>
          </p:nvSpPr>
          <p:spPr bwMode="auto">
            <a:xfrm>
              <a:off x="6038193" y="4671848"/>
              <a:ext cx="882869" cy="430925"/>
            </a:xfrm>
            <a:prstGeom prst="roundRect">
              <a:avLst/>
            </a:prstGeom>
            <a:ln>
              <a:headEnd/>
              <a:tailEnd/>
            </a:ln>
          </p:spPr>
          <p:style>
            <a:lnRef idx="1">
              <a:schemeClr val="accent3"/>
            </a:lnRef>
            <a:fillRef idx="3">
              <a:schemeClr val="accent3"/>
            </a:fillRef>
            <a:effectRef idx="2">
              <a:schemeClr val="accent3"/>
            </a:effectRef>
            <a:fontRef idx="minor">
              <a:schemeClr val="lt1"/>
            </a:fontRef>
          </p:style>
          <p:txBody>
            <a:bodyPr wrap="none" lIns="0" tIns="0" rIns="0" bIns="0" rtlCol="0" anchor="ctr"/>
            <a:lstStyle/>
            <a:p>
              <a:pPr marL="0" marR="0" indent="0" algn="ctr" defTabSz="914400" eaLnBrk="1" latinLnBrk="0" hangingPunct="1">
                <a:lnSpc>
                  <a:spcPct val="100000"/>
                </a:lnSpc>
                <a:buClrTx/>
                <a:buSzTx/>
                <a:buFontTx/>
                <a:buNone/>
                <a:tabLst/>
              </a:pPr>
              <a:r>
                <a:rPr lang="en-US" altLang="zh-CN" sz="1800" b="1" smtClean="0">
                  <a:solidFill>
                    <a:srgbClr val="FFFFFF"/>
                  </a:solidFill>
                  <a:latin typeface="Arial"/>
                  <a:ea typeface="DFHeiW5-GB"/>
                  <a:cs typeface="SimSun"/>
                  <a:sym typeface="Arial"/>
                </a:rPr>
                <a:t>hostd</a:t>
              </a:r>
              <a:endParaRPr lang="zh-CN" altLang="en-US" sz="1800" b="1" smtClean="0">
                <a:solidFill>
                  <a:srgbClr val="FFFFFF"/>
                </a:solidFill>
                <a:latin typeface="Arial"/>
                <a:ea typeface="DFHeiW5-GB"/>
                <a:cs typeface="SimSun"/>
                <a:sym typeface="Arial"/>
              </a:endParaRPr>
            </a:p>
          </p:txBody>
        </p:sp>
        <p:sp>
          <p:nvSpPr>
            <p:cNvPr id="14" name="Rounded Rectangle 13"/>
            <p:cNvSpPr/>
            <p:nvPr/>
          </p:nvSpPr>
          <p:spPr bwMode="auto">
            <a:xfrm>
              <a:off x="7441324" y="4656082"/>
              <a:ext cx="882869" cy="430925"/>
            </a:xfrm>
            <a:prstGeom prst="roundRect">
              <a:avLst/>
            </a:prstGeom>
            <a:ln>
              <a:headEnd/>
              <a:tailEnd/>
            </a:ln>
          </p:spPr>
          <p:style>
            <a:lnRef idx="1">
              <a:schemeClr val="accent5"/>
            </a:lnRef>
            <a:fillRef idx="3">
              <a:schemeClr val="accent5"/>
            </a:fillRef>
            <a:effectRef idx="2">
              <a:schemeClr val="accent5"/>
            </a:effectRef>
            <a:fontRef idx="minor">
              <a:schemeClr val="lt1"/>
            </a:fontRef>
          </p:style>
          <p:txBody>
            <a:bodyPr wrap="none" lIns="0" tIns="0" rIns="0" bIns="0" rtlCol="0" anchor="ctr"/>
            <a:lstStyle/>
            <a:p>
              <a:pPr marL="0" marR="0" indent="0" algn="ctr" defTabSz="914400" eaLnBrk="1" latinLnBrk="0" hangingPunct="1">
                <a:lnSpc>
                  <a:spcPct val="100000"/>
                </a:lnSpc>
                <a:buClrTx/>
                <a:buSzTx/>
                <a:buFontTx/>
                <a:buNone/>
                <a:tabLst/>
              </a:pPr>
              <a:r>
                <a:rPr lang="en-US" altLang="zh-CN" sz="1800" b="1" smtClean="0">
                  <a:solidFill>
                    <a:srgbClr val="FFFFFF"/>
                  </a:solidFill>
                  <a:latin typeface="Arial"/>
                  <a:ea typeface="DFHeiW5-GB"/>
                  <a:cs typeface="SimSun"/>
                  <a:sym typeface="Arial"/>
                </a:rPr>
                <a:t>vpxa</a:t>
              </a:r>
              <a:endParaRPr lang="zh-CN" altLang="en-US" sz="1800" b="1" smtClean="0">
                <a:solidFill>
                  <a:srgbClr val="FFFFFF"/>
                </a:solidFill>
                <a:latin typeface="Arial"/>
                <a:ea typeface="DFHeiW5-GB"/>
                <a:cs typeface="SimSun"/>
                <a:sym typeface="Arial"/>
              </a:endParaRPr>
            </a:p>
          </p:txBody>
        </p:sp>
      </p:grpSp>
      <p:cxnSp>
        <p:nvCxnSpPr>
          <p:cNvPr id="22" name="Straight Arrow Connector 21"/>
          <p:cNvCxnSpPr>
            <a:stCxn id="6" idx="2"/>
            <a:endCxn id="14" idx="0"/>
          </p:cNvCxnSpPr>
          <p:nvPr/>
        </p:nvCxnSpPr>
        <p:spPr bwMode="auto">
          <a:xfrm flipH="1">
            <a:off x="5231618" y="2548412"/>
            <a:ext cx="693485" cy="1916136"/>
          </a:xfrm>
          <a:prstGeom prst="straightConnector1">
            <a:avLst/>
          </a:prstGeom>
          <a:solidFill>
            <a:srgbClr val="0095D3"/>
          </a:solidFill>
          <a:ln w="57150" cap="flat" cmpd="sng" algn="ctr">
            <a:solidFill>
              <a:srgbClr val="FF9900"/>
            </a:solidFill>
            <a:prstDash val="solid"/>
            <a:round/>
            <a:headEnd type="triangle" w="med" len="med"/>
            <a:tailEnd type="triangle" w="med" len="med"/>
          </a:ln>
          <a:effectLst/>
        </p:spPr>
      </p:cxnSp>
      <p:cxnSp>
        <p:nvCxnSpPr>
          <p:cNvPr id="23" name="Straight Arrow Connector 22"/>
          <p:cNvCxnSpPr>
            <a:stCxn id="34" idx="2"/>
            <a:endCxn id="16" idx="0"/>
          </p:cNvCxnSpPr>
          <p:nvPr/>
        </p:nvCxnSpPr>
        <p:spPr bwMode="auto">
          <a:xfrm rot="16200000" flipH="1">
            <a:off x="2281504" y="3195407"/>
            <a:ext cx="1769529" cy="798336"/>
          </a:xfrm>
          <a:prstGeom prst="straightConnector1">
            <a:avLst/>
          </a:prstGeom>
          <a:solidFill>
            <a:srgbClr val="0095D3"/>
          </a:solidFill>
          <a:ln w="57150" cap="flat" cmpd="sng" algn="ctr">
            <a:solidFill>
              <a:srgbClr val="92D050"/>
            </a:solidFill>
            <a:prstDash val="solid"/>
            <a:round/>
            <a:headEnd type="triangle" w="med" len="med"/>
            <a:tailEnd type="triangle" w="med" len="med"/>
          </a:ln>
          <a:effectLst/>
        </p:spPr>
      </p:cxnSp>
      <p:cxnSp>
        <p:nvCxnSpPr>
          <p:cNvPr id="25" name="Straight Arrow Connector 24"/>
          <p:cNvCxnSpPr>
            <a:stCxn id="34" idx="3"/>
          </p:cNvCxnSpPr>
          <p:nvPr/>
        </p:nvCxnSpPr>
        <p:spPr bwMode="auto">
          <a:xfrm flipV="1">
            <a:off x="3436242" y="2098693"/>
            <a:ext cx="1439634" cy="310"/>
          </a:xfrm>
          <a:prstGeom prst="straightConnector1">
            <a:avLst/>
          </a:prstGeom>
          <a:solidFill>
            <a:srgbClr val="0095D3"/>
          </a:solidFill>
          <a:ln w="57150" cap="flat" cmpd="sng" algn="ctr">
            <a:solidFill>
              <a:schemeClr val="tx1"/>
            </a:solidFill>
            <a:prstDash val="solid"/>
            <a:round/>
            <a:headEnd type="triangle" w="med" len="med"/>
            <a:tailEnd type="triangle" w="med" len="med"/>
          </a:ln>
          <a:effectLst/>
        </p:spPr>
      </p:cxnSp>
      <p:pic>
        <p:nvPicPr>
          <p:cNvPr id="34" name="Picture 33" descr="vSphere-Client-icon.PNG"/>
          <p:cNvPicPr>
            <a:picLocks noChangeAspect="1"/>
          </p:cNvPicPr>
          <p:nvPr/>
        </p:nvPicPr>
        <p:blipFill>
          <a:blip r:embed="rId3" cstate="print"/>
          <a:srcRect b="3422"/>
          <a:stretch>
            <a:fillRect/>
          </a:stretch>
        </p:blipFill>
        <p:spPr>
          <a:xfrm>
            <a:off x="2097957" y="1488194"/>
            <a:ext cx="1338285" cy="1221617"/>
          </a:xfrm>
          <a:prstGeom prst="rect">
            <a:avLst/>
          </a:prstGeom>
        </p:spPr>
      </p:pic>
      <p:cxnSp>
        <p:nvCxnSpPr>
          <p:cNvPr id="17" name="Straight Arrow Connector 16"/>
          <p:cNvCxnSpPr>
            <a:stCxn id="16" idx="3"/>
            <a:endCxn id="14" idx="1"/>
          </p:cNvCxnSpPr>
          <p:nvPr/>
        </p:nvCxnSpPr>
        <p:spPr bwMode="auto">
          <a:xfrm flipV="1">
            <a:off x="4089628" y="4666690"/>
            <a:ext cx="617798" cy="14792"/>
          </a:xfrm>
          <a:prstGeom prst="straightConnector1">
            <a:avLst/>
          </a:prstGeom>
          <a:solidFill>
            <a:srgbClr val="0095D3"/>
          </a:solidFill>
          <a:ln w="57150" cap="flat" cmpd="sng" algn="ctr">
            <a:solidFill>
              <a:schemeClr val="bg1"/>
            </a:solidFill>
            <a:prstDash val="solid"/>
            <a:round/>
            <a:headEnd type="triangle" w="med" len="med"/>
            <a:tailEnd type="triangle" w="med" len="med"/>
          </a:ln>
          <a:effectLst/>
        </p:spPr>
      </p:cxnSp>
      <p:pic>
        <p:nvPicPr>
          <p:cNvPr id="15"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70934" y="3355821"/>
            <a:ext cx="1965397" cy="1513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8" name="Straight Arrow Connector 17"/>
          <p:cNvCxnSpPr/>
          <p:nvPr/>
        </p:nvCxnSpPr>
        <p:spPr bwMode="auto">
          <a:xfrm>
            <a:off x="6599562" y="2517531"/>
            <a:ext cx="727361" cy="838290"/>
          </a:xfrm>
          <a:prstGeom prst="straightConnector1">
            <a:avLst/>
          </a:prstGeom>
          <a:solidFill>
            <a:srgbClr val="0095D3"/>
          </a:solidFill>
          <a:ln w="57150" cap="flat" cmpd="sng" algn="ctr">
            <a:solidFill>
              <a:srgbClr val="92D050"/>
            </a:solidFill>
            <a:prstDash val="solid"/>
            <a:round/>
            <a:headEnd type="triangle" w="med" len="med"/>
            <a:tailEnd type="triangle" w="med" len="med"/>
          </a:ln>
          <a:effectLst/>
        </p:spPr>
      </p:cxnSp>
      <p:sp>
        <p:nvSpPr>
          <p:cNvPr id="19" name="Rounded Rectangle 18"/>
          <p:cNvSpPr/>
          <p:nvPr/>
        </p:nvSpPr>
        <p:spPr bwMode="auto">
          <a:xfrm>
            <a:off x="5356427" y="2144129"/>
            <a:ext cx="885347" cy="373402"/>
          </a:xfrm>
          <a:prstGeom prst="roundRect">
            <a:avLst/>
          </a:prstGeom>
          <a:ln>
            <a:headEnd/>
            <a:tailEnd/>
          </a:ln>
        </p:spPr>
        <p:style>
          <a:lnRef idx="1">
            <a:schemeClr val="accent5"/>
          </a:lnRef>
          <a:fillRef idx="3">
            <a:schemeClr val="accent5"/>
          </a:fillRef>
          <a:effectRef idx="2">
            <a:schemeClr val="accent5"/>
          </a:effectRef>
          <a:fontRef idx="minor">
            <a:schemeClr val="lt1"/>
          </a:fontRef>
        </p:style>
        <p:txBody>
          <a:bodyPr wrap="none" lIns="0" tIns="0" rIns="0" bIns="0" rtlCol="0" anchor="ctr"/>
          <a:lstStyle/>
          <a:p>
            <a:pPr marL="0" marR="0" indent="0" algn="ctr" defTabSz="914400" eaLnBrk="1" latinLnBrk="0" hangingPunct="1">
              <a:lnSpc>
                <a:spcPct val="100000"/>
              </a:lnSpc>
              <a:buClrTx/>
              <a:buSzTx/>
              <a:buFontTx/>
              <a:buNone/>
              <a:tabLst/>
            </a:pPr>
            <a:r>
              <a:rPr lang="en-US" altLang="zh-CN" sz="1800" b="1" smtClean="0">
                <a:solidFill>
                  <a:srgbClr val="FFFFFF"/>
                </a:solidFill>
                <a:latin typeface="Arial"/>
                <a:ea typeface="DFHeiW5-GB"/>
                <a:cs typeface="SimSun"/>
                <a:sym typeface="Arial"/>
              </a:rPr>
              <a:t>vpxd</a:t>
            </a:r>
            <a:endParaRPr lang="zh-CN" altLang="en-US" sz="1800" b="1" smtClean="0">
              <a:solidFill>
                <a:srgbClr val="FFFFFF"/>
              </a:solidFill>
              <a:latin typeface="Arial"/>
              <a:ea typeface="DFHeiW5-GB"/>
              <a:cs typeface="SimSun"/>
              <a:sym typeface="Arial"/>
            </a:endParaRPr>
          </a:p>
        </p:txBody>
      </p:sp>
      <p:sp>
        <p:nvSpPr>
          <p:cNvPr id="4" name="TextBox 3"/>
          <p:cNvSpPr txBox="1"/>
          <p:nvPr/>
        </p:nvSpPr>
        <p:spPr>
          <a:xfrm>
            <a:off x="4650276" y="3332965"/>
            <a:ext cx="1017822" cy="523220"/>
          </a:xfrm>
          <a:prstGeom prst="rect">
            <a:avLst/>
          </a:prstGeom>
          <a:noFill/>
        </p:spPr>
        <p:txBody>
          <a:bodyPr wrap="square" rtlCol="0">
            <a:spAutoFit/>
          </a:bodyPr>
          <a:lstStyle/>
          <a:p>
            <a:pPr algn="l"/>
            <a:r>
              <a:rPr lang="en-US" altLang="zh-CN" sz="1400" smtClean="0">
                <a:solidFill>
                  <a:srgbClr val="333333"/>
                </a:solidFill>
                <a:latin typeface="Arial"/>
                <a:ea typeface="DFHeiW5-GB"/>
                <a:cs typeface="SimSun"/>
                <a:sym typeface="Arial"/>
              </a:rPr>
              <a:t>TCP/UDP 902</a:t>
            </a:r>
            <a:endParaRPr lang="zh-CN" altLang="en-US" sz="1400" smtClean="0">
              <a:solidFill>
                <a:srgbClr val="333333"/>
              </a:solidFill>
              <a:latin typeface="Arial"/>
              <a:ea typeface="DFHeiW5-GB"/>
              <a:cs typeface="SimSun"/>
              <a:sym typeface="Arial"/>
            </a:endParaRPr>
          </a:p>
        </p:txBody>
      </p:sp>
      <p:sp>
        <p:nvSpPr>
          <p:cNvPr id="20" name="TextBox 19"/>
          <p:cNvSpPr txBox="1"/>
          <p:nvPr/>
        </p:nvSpPr>
        <p:spPr>
          <a:xfrm>
            <a:off x="2131689" y="3244870"/>
            <a:ext cx="1017822" cy="523220"/>
          </a:xfrm>
          <a:prstGeom prst="rect">
            <a:avLst/>
          </a:prstGeom>
          <a:noFill/>
        </p:spPr>
        <p:txBody>
          <a:bodyPr wrap="square" rtlCol="0">
            <a:spAutoFit/>
          </a:bodyPr>
          <a:lstStyle/>
          <a:p>
            <a:pPr algn="l"/>
            <a:r>
              <a:rPr lang="en-US" altLang="zh-CN" sz="1400" smtClean="0">
                <a:solidFill>
                  <a:srgbClr val="333333"/>
                </a:solidFill>
                <a:latin typeface="Arial"/>
                <a:ea typeface="DFHeiW5-GB"/>
                <a:cs typeface="SimSun"/>
                <a:sym typeface="Arial"/>
              </a:rPr>
              <a:t>TCP/UDP 902</a:t>
            </a:r>
            <a:endParaRPr lang="zh-CN" altLang="en-US" sz="1400" smtClean="0">
              <a:solidFill>
                <a:srgbClr val="333333"/>
              </a:solidFill>
              <a:latin typeface="Arial"/>
              <a:ea typeface="DFHeiW5-GB"/>
              <a:cs typeface="SimSun"/>
              <a:sym typeface="Arial"/>
            </a:endParaRPr>
          </a:p>
        </p:txBody>
      </p:sp>
      <p:sp>
        <p:nvSpPr>
          <p:cNvPr id="21" name="TextBox 20"/>
          <p:cNvSpPr txBox="1"/>
          <p:nvPr/>
        </p:nvSpPr>
        <p:spPr>
          <a:xfrm>
            <a:off x="3711376" y="1759666"/>
            <a:ext cx="1017822" cy="307777"/>
          </a:xfrm>
          <a:prstGeom prst="rect">
            <a:avLst/>
          </a:prstGeom>
          <a:noFill/>
        </p:spPr>
        <p:txBody>
          <a:bodyPr wrap="square" rtlCol="0">
            <a:spAutoFit/>
          </a:bodyPr>
          <a:lstStyle/>
          <a:p>
            <a:pPr algn="l"/>
            <a:r>
              <a:rPr lang="en-US" altLang="zh-CN" sz="1400" smtClean="0">
                <a:solidFill>
                  <a:srgbClr val="333333"/>
                </a:solidFill>
                <a:latin typeface="Arial"/>
                <a:ea typeface="DFHeiW5-GB"/>
                <a:cs typeface="SimSun"/>
                <a:sym typeface="Arial"/>
              </a:rPr>
              <a:t>TCP 443</a:t>
            </a:r>
            <a:endParaRPr lang="zh-CN" altLang="en-US" sz="1400" smtClean="0">
              <a:solidFill>
                <a:srgbClr val="333333"/>
              </a:solidFill>
              <a:latin typeface="Arial"/>
              <a:ea typeface="DFHeiW5-GB"/>
              <a:cs typeface="SimSun"/>
              <a:sym typeface="Arial"/>
            </a:endParaRPr>
          </a:p>
        </p:txBody>
      </p:sp>
      <p:sp>
        <p:nvSpPr>
          <p:cNvPr id="24" name="TextBox 23"/>
          <p:cNvSpPr txBox="1"/>
          <p:nvPr/>
        </p:nvSpPr>
        <p:spPr>
          <a:xfrm>
            <a:off x="6963241" y="2517531"/>
            <a:ext cx="1222815" cy="523220"/>
          </a:xfrm>
          <a:prstGeom prst="rect">
            <a:avLst/>
          </a:prstGeom>
          <a:noFill/>
        </p:spPr>
        <p:txBody>
          <a:bodyPr wrap="square" rtlCol="0">
            <a:spAutoFit/>
          </a:bodyPr>
          <a:lstStyle/>
          <a:p>
            <a:pPr algn="l"/>
            <a:r>
              <a:rPr lang="en-US" altLang="zh-CN" sz="1400" smtClean="0">
                <a:solidFill>
                  <a:srgbClr val="333333"/>
                </a:solidFill>
                <a:latin typeface="Arial"/>
                <a:ea typeface="DFHeiW5-GB"/>
                <a:cs typeface="SimSun"/>
                <a:sym typeface="Arial"/>
              </a:rPr>
              <a:t>TCP</a:t>
            </a:r>
            <a:r>
              <a:rPr lang="zh-CN" altLang="en-US" smtClean="0">
                <a:latin typeface="Arial"/>
                <a:ea typeface="DFHeiW5-GB"/>
                <a:sym typeface="Arial"/>
              </a:rPr>
              <a:t/>
            </a:r>
            <a:br>
              <a:rPr lang="zh-CN" altLang="en-US" smtClean="0">
                <a:latin typeface="Arial"/>
                <a:ea typeface="DFHeiW5-GB"/>
                <a:sym typeface="Arial"/>
              </a:rPr>
            </a:br>
            <a:r>
              <a:rPr lang="en-US" altLang="zh-CN" sz="1400" smtClean="0">
                <a:solidFill>
                  <a:srgbClr val="333333"/>
                </a:solidFill>
                <a:latin typeface="Arial"/>
                <a:ea typeface="DFHeiW5-GB"/>
                <a:cs typeface="SimSun"/>
                <a:sym typeface="Arial"/>
              </a:rPr>
              <a:t>443</a:t>
            </a:r>
            <a:r>
              <a:rPr lang="zh-CN" altLang="en-US" sz="1400" smtClean="0">
                <a:solidFill>
                  <a:srgbClr val="333333"/>
                </a:solidFill>
                <a:latin typeface="Arial"/>
                <a:ea typeface="DFHeiW5-GB"/>
                <a:cs typeface="SimSun"/>
                <a:sym typeface="Arial"/>
              </a:rPr>
              <a:t>、</a:t>
            </a:r>
            <a:r>
              <a:rPr lang="en-US" altLang="zh-CN" sz="1400" smtClean="0">
                <a:solidFill>
                  <a:srgbClr val="333333"/>
                </a:solidFill>
                <a:latin typeface="Arial"/>
                <a:ea typeface="DFHeiW5-GB"/>
                <a:cs typeface="SimSun"/>
                <a:sym typeface="Arial"/>
              </a:rPr>
              <a:t>9443</a:t>
            </a:r>
            <a:endParaRPr lang="zh-CN" altLang="en-US" sz="1400" smtClean="0">
              <a:solidFill>
                <a:srgbClr val="333333"/>
              </a:solidFill>
              <a:latin typeface="Arial"/>
              <a:ea typeface="DFHeiW5-GB"/>
              <a:cs typeface="SimSun"/>
              <a:sym typeface="Arial"/>
            </a:endParaRPr>
          </a:p>
        </p:txBody>
      </p:sp>
    </p:spTree>
    <p:extLst>
      <p:ext uri="{BB962C8B-B14F-4D97-AF65-F5344CB8AC3E}">
        <p14:creationId xmlns:p14="http://schemas.microsoft.com/office/powerpoint/2010/main" val="25848951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8&quot; unique_id=&quot;10020&quot;&gt;&lt;/object&gt;&lt;object type=&quot;2&quot; unique_id=&quot;10021&quot;&gt;&lt;object type=&quot;3&quot; unique_id=&quot;10692&quot;&gt;&lt;property id=&quot;20148&quot; value=&quot;5&quot;/&gt;&lt;property id=&quot;20300&quot; value=&quot;Slide 5 - &amp;quot;Lesson 1:&amp;#x0D;&amp;#x0A;vCenter Server Architecture&amp;quot;&quot;/&gt;&lt;property id=&quot;20307&quot; value=&quot;260&quot;/&gt;&lt;/object&gt;&lt;object type=&quot;3&quot; unique_id=&quot;289402&quot;&gt;&lt;property id=&quot;20148&quot; value=&quot;5&quot;/&gt;&lt;property id=&quot;20300&quot; value=&quot;Slide 1 - &amp;quot;VMware vCenter Server&amp;quot;&quot;/&gt;&lt;property id=&quot;20307&quot; value=&quot;256&quot;/&gt;&lt;/object&gt;&lt;object type=&quot;3&quot; unique_id=&quot;289403&quot;&gt;&lt;property id=&quot;20148&quot; value=&quot;5&quot;/&gt;&lt;property id=&quot;20300&quot; value=&quot;Slide 2 - &amp;quot;You Are Here&amp;quot;&quot;/&gt;&lt;property id=&quot;20307&quot; value=&quot;257&quot;/&gt;&lt;/object&gt;&lt;object type=&quot;3&quot; unique_id=&quot;289404&quot;&gt;&lt;property id=&quot;20148&quot; value=&quot;5&quot;/&gt;&lt;property id=&quot;20300&quot; value=&quot;Slide 3 - &amp;quot;Importance&amp;quot;&quot;/&gt;&lt;property id=&quot;20307&quot; value=&quot;258&quot;/&gt;&lt;/object&gt;&lt;object type=&quot;3&quot; unique_id=&quot;289405&quot;&gt;&lt;property id=&quot;20148&quot; value=&quot;5&quot;/&gt;&lt;property id=&quot;20300&quot; value=&quot;Slide 4 - &amp;quot;#Module Lessons&amp;quot;&quot;/&gt;&lt;property id=&quot;20307&quot; value=&quot;259&quot;/&gt;&lt;/object&gt;&lt;object type=&quot;3&quot; unique_id=&quot;289406&quot;&gt;&lt;property id=&quot;20148&quot; value=&quot;5&quot;/&gt;&lt;property id=&quot;20300&quot; value=&quot;Slide 6 - &amp;quot;Learner Objectives&amp;quot;&quot;/&gt;&lt;property id=&quot;20307&quot; value=&quot;261&quot;/&gt;&lt;/object&gt;&lt;object type=&quot;3&quot; unique_id=&quot;289407&quot;&gt;&lt;property id=&quot;20148&quot; value=&quot;5&quot;/&gt;&lt;property id=&quot;20300&quot; value=&quot;Slide 7 - &amp;quot;vCenter Server: Management Platform&amp;quot;&quot;/&gt;&lt;property id=&quot;20307&quot; value=&quot;262&quot;/&gt;&lt;/object&gt;&lt;object type=&quot;3&quot; unique_id=&quot;289408&quot;&gt;&lt;property id=&quot;20148&quot; value=&quot;5&quot;/&gt;&lt;property id=&quot;20300&quot; value=&quot;Slide 8 - &amp;quot;#vCenter Architecture&amp;quot;&quot;/&gt;&lt;property id=&quot;20307&quot; value=&quot;263&quot;/&gt;&lt;/object&gt;&lt;object type=&quot;3&quot; unique_id=&quot;289409&quot;&gt;&lt;property id=&quot;20148&quot; value=&quot;5&quot;/&gt;&lt;property id=&quot;20300&quot; value=&quot;Slide 9 - &amp;quot;#ESXi and vCenter Server Communication&amp;quot;&quot;/&gt;&lt;property id=&quot;20307&quot; value=&quot;264&quot;/&gt;&lt;/object&gt;&lt;object type=&quot;3&quot; unique_id=&quot;289410&quot;&gt;&lt;property id=&quot;20148&quot; value=&quot;5&quot;/&gt;&lt;property id=&quot;20300&quot; value=&quot;Slide 10 - &amp;quot;vCenter Server Components&amp;quot;&quot;/&gt;&lt;property id=&quot;20307&quot; value=&quot;265&quot;/&gt;&lt;/object&gt;&lt;object type=&quot;3&quot; unique_id=&quot;289411&quot;&gt;&lt;property id=&quot;20148&quot; value=&quot;5&quot;/&gt;&lt;property id=&quot;20300&quot; value=&quot;Slide 11 - &amp;quot;#Additional vCenter Server Modules&amp;quot;&quot;/&gt;&lt;property id=&quot;20307&quot; value=&quot;266&quot;/&gt;&lt;/object&gt;&lt;object type=&quot;3&quot; unique_id=&quot;289412&quot;&gt;&lt;property id=&quot;20148&quot; value=&quot;5&quot;/&gt;&lt;property id=&quot;20300&quot; value=&quot;Slide 12 - &amp;quot;#Default vCenter Server Plug-Ins&amp;quot;&quot;/&gt;&lt;property id=&quot;20307&quot; value=&quot;267&quot;/&gt;&lt;/object&gt;&lt;object type=&quot;3&quot; unique_id=&quot;289413&quot;&gt;&lt;property id=&quot;20148&quot; value=&quot;5&quot;/&gt;&lt;property id=&quot;20300&quot; value=&quot;Slide 13 - &amp;quot;#vSphere Web Client Plug-in Packages&amp;quot;&quot;/&gt;&lt;property id=&quot;20307&quot; value=&quot;268&quot;/&gt;&lt;/object&gt;&lt;object type=&quot;3&quot; unique_id=&quot;289414&quot;&gt;&lt;property id=&quot;20148&quot; value=&quot;5&quot;/&gt;&lt;property id=&quot;20300&quot; value=&quot;Slide 14 - &amp;quot;Inventory Object: Tagging&amp;quot;&quot;/&gt;&lt;property id=&quot;20307&quot; value=&quot;269&quot;/&gt;&lt;/object&gt;&lt;object type=&quot;3&quot; unique_id=&quot;289415&quot;&gt;&lt;property id=&quot;20148&quot; value=&quot;5&quot;/&gt;&lt;property id=&quot;20300&quot; value=&quot;Slide 15 - &amp;quot;Review of Learner Objectives&amp;quot;&quot;/&gt;&lt;property id=&quot;20307&quot; value=&quot;270&quot;/&gt;&lt;/object&gt;&lt;object type=&quot;3&quot; unique_id=&quot;289416&quot;&gt;&lt;property id=&quot;20148&quot; value=&quot;5&quot;/&gt;&lt;property id=&quot;20300&quot; value=&quot;Slide 29 - &amp;quot;#Lesson 3:&amp;#x0D;&amp;#x0A;vSphere Web Client&amp;quot;&quot;/&gt;&lt;property id=&quot;20307&quot; value=&quot;271&quot;/&gt;&lt;/object&gt;&lt;object type=&quot;3&quot; unique_id=&quot;289417&quot;&gt;&lt;property id=&quot;20148&quot; value=&quot;5&quot;/&gt;&lt;property id=&quot;20300&quot; value=&quot;Slide 45 - &amp;quot;Learner Objectives&amp;quot;&quot;/&gt;&lt;property id=&quot;20307&quot; value=&quot;272&quot;/&gt;&lt;/object&gt;&lt;object type=&quot;3&quot; unique_id=&quot;289418&quot;&gt;&lt;property id=&quot;20148&quot; value=&quot;5&quot;/&gt;&lt;property id=&quot;20300&quot; value=&quot;Slide 46 - &amp;quot;About vCenter Single Sign-On&amp;quot;&quot;/&gt;&lt;property id=&quot;20307&quot; value=&quot;273&quot;/&gt;&lt;/object&gt;&lt;object type=&quot;3&quot; unique_id=&quot;289419&quot;&gt;&lt;property id=&quot;20148&quot; value=&quot;5&quot;/&gt;&lt;property id=&quot;20300&quot; value=&quot;Slide 47 - &amp;quot;Benefits of vCenter Single Sign-On&amp;quot;&quot;/&gt;&lt;property id=&quot;20307&quot; value=&quot;274&quot;/&gt;&lt;/object&gt;&lt;object type=&quot;3&quot; unique_id=&quot;289420&quot;&gt;&lt;property id=&quot;20148&quot; value=&quot;5&quot;/&gt;&lt;property id=&quot;20300&quot; value=&quot;Slide 48 - &amp;quot;#Features of vCenter Single Sign-On&amp;quot;&quot;/&gt;&lt;property id=&quot;20307&quot; value=&quot;275&quot;/&gt;&lt;/object&gt;&lt;object type=&quot;3&quot; unique_id=&quot;289422&quot;&gt;&lt;property id=&quot;20148&quot; value=&quot;5&quot;/&gt;&lt;property id=&quot;20300&quot; value=&quot;Slide 50 - &amp;quot;#About Identity Sources and the Default Domain&amp;quot;&quot;/&gt;&lt;property id=&quot;20307&quot; value=&quot;277&quot;/&gt;&lt;/object&gt;&lt;object type=&quot;3&quot; unique_id=&quot;289423&quot;&gt;&lt;property id=&quot;20148&quot; value=&quot;5&quot;/&gt;&lt;property id=&quot;20300&quot; value=&quot;Slide 51 - &amp;quot;Supported Identity Sources&amp;quot;&quot;/&gt;&lt;property id=&quot;20307&quot; value=&quot;278&quot;/&gt;&lt;/object&gt;&lt;object type=&quot;3&quot; unique_id=&quot;289429&quot;&gt;&lt;property id=&quot;20148&quot; value=&quot;5&quot;/&gt;&lt;property id=&quot;20300&quot; value=&quot;Slide 57 - &amp;quot;#Protecting vCenter Single Sign-On&amp;quot;&quot;/&gt;&lt;property id=&quot;20307&quot; value=&quot;284&quot;/&gt;&lt;/object&gt;&lt;object type=&quot;3&quot; unique_id=&quot;289430&quot;&gt;&lt;property id=&quot;20148&quot; value=&quot;5&quot;/&gt;&lt;property id=&quot;20300&quot; value=&quot;Slide 58 - &amp;quot;Installing vCenter Single Sign-On&amp;quot;&quot;/&gt;&lt;property id=&quot;20307&quot; value=&quot;285&quot;/&gt;&lt;/object&gt;&lt;object type=&quot;3&quot; unique_id=&quot;289432&quot;&gt;&lt;property id=&quot;20148&quot; value=&quot;5&quot;/&gt;&lt;property id=&quot;20300&quot; value=&quot;Slide 60 - &amp;quot;#Configuring vCenter Single Sign-On&amp;quot;&quot;/&gt;&lt;property id=&quot;20307&quot; value=&quot;287&quot;/&gt;&lt;/object&gt;&lt;object type=&quot;3&quot; unique_id=&quot;289434&quot;&gt;&lt;property id=&quot;20148&quot; value=&quot;5&quot;/&gt;&lt;property id=&quot;20300&quot; value=&quot;Slide 63 - &amp;quot;Review of Learner Objectives&amp;quot;&quot;/&gt;&lt;property id=&quot;20307&quot; value=&quot;289&quot;/&gt;&lt;/object&gt;&lt;object type=&quot;3&quot; unique_id=&quot;289447&quot;&gt;&lt;property id=&quot;20148&quot; value=&quot;5&quot;/&gt;&lt;property id=&quot;20300&quot; value=&quot;Slide 64 - &amp;quot;Lesson 4:&amp;#x0D;&amp;#x0A;Managing vCenter Server Inventory&amp;quot;&quot;/&gt;&lt;property id=&quot;20307&quot; value=&quot;302&quot;/&gt;&lt;/object&gt;&lt;object type=&quot;3&quot; unique_id=&quot;289448&quot;&gt;&lt;property id=&quot;20148&quot; value=&quot;5&quot;/&gt;&lt;property id=&quot;20300&quot; value=&quot;Slide 65 - &amp;quot;#Learner Objectives&amp;quot;&quot;/&gt;&lt;property id=&quot;20307&quot; value=&quot;303&quot;/&gt;&lt;/object&gt;&lt;object type=&quot;3&quot; unique_id=&quot;289449&quot;&gt;&lt;property id=&quot;20148&quot; value=&quot;5&quot;/&gt;&lt;property id=&quot;20300&quot; value=&quot;Slide 66 - &amp;quot;Data Center Object&amp;quot;&quot;/&gt;&lt;property id=&quot;20307&quot; value=&quot;304&quot;/&gt;&lt;/object&gt;&lt;object type=&quot;3&quot; unique_id=&quot;289450&quot;&gt;&lt;property id=&quot;20148&quot; value=&quot;5&quot;/&gt;&lt;property id=&quot;20300&quot; value=&quot;Slide 67 - &amp;quot;Organizing Inventory Objects into Folders&amp;quot;&quot;/&gt;&lt;property id=&quot;20307&quot; value=&quot;305&quot;/&gt;&lt;/object&gt;&lt;object type=&quot;3&quot; unique_id=&quot;289451&quot;&gt;&lt;property id=&quot;20148&quot; value=&quot;5&quot;/&gt;&lt;property id=&quot;20300&quot; value=&quot;Slide 68 - &amp;quot;#Navigating the vSphere Web Client&amp;quot;&quot;/&gt;&lt;property id=&quot;20307&quot; value=&quot;306&quot;/&gt;&lt;/object&gt;&lt;object type=&quot;3&quot; unique_id=&quot;289452&quot;&gt;&lt;property id=&quot;20148&quot; value=&quot;5&quot;/&gt;&lt;property id=&quot;20300&quot; value=&quot;Slide 69 - &amp;quot;#vCenter Server Views: Hosts and Clusters, VMs and Templates&amp;quot;&quot;/&gt;&lt;property id=&quot;20307&quot; value=&quot;307&quot;/&gt;&lt;/object&gt;&lt;object type=&quot;3&quot; unique_id=&quot;289453&quot;&gt;&lt;property id=&quot;20148&quot; value=&quot;5&quot;/&gt;&lt;property id=&quot;20300&quot; value=&quot;Slide 70 - &amp;quot;vCenter Server Views: Storage and Networks&amp;quot;&quot;/&gt;&lt;property id=&quot;20307&quot; value=&quot;308&quot;/&gt;&lt;/object&gt;&lt;object type=&quot;3&quot; unique_id=&quot;289454&quot;&gt;&lt;property id=&quot;20148&quot; value=&quot;5&quot;/&gt;&lt;property id=&quot;20300&quot; value=&quot;Slide 71 - &amp;quot;Adding a Host to the vCenter Server Inventory&amp;quot;&quot;/&gt;&lt;property id=&quot;20307&quot; value=&quot;309&quot;/&gt;&lt;/object&gt;&lt;object type=&quot;3&quot; unique_id=&quot;289455&quot;&gt;&lt;property id=&quot;20148&quot; value=&quot;5&quot;/&gt;&lt;property id=&quot;20300&quot; value=&quot;Slide 72 - &amp;quot;vCenter License Overview&amp;quot;&quot;/&gt;&lt;property id=&quot;20307&quot; value=&quot;310&quot;/&gt;&lt;/object&gt;&lt;object type=&quot;3&quot; unique_id=&quot;289456&quot;&gt;&lt;property id=&quot;20148&quot; value=&quot;5&quot;/&gt;&lt;property id=&quot;20300&quot; value=&quot;Slide 73 - &amp;quot;vCenter Server Events&amp;quot;&quot;/&gt;&lt;property id=&quot;20307&quot; value=&quot;311&quot;/&gt;&lt;/object&gt;&lt;object type=&quot;3&quot; unique_id=&quot;289457&quot;&gt;&lt;property id=&quot;20148&quot; value=&quot;5&quot;/&gt;&lt;property id=&quot;20300&quot; value=&quot;Slide 74 - &amp;quot;vCenter Server System Logs&amp;quot;&quot;/&gt;&lt;property id=&quot;20307&quot; value=&quot;312&quot;/&gt;&lt;/object&gt;&lt;object type=&quot;3&quot; unique_id=&quot;289458&quot;&gt;&lt;property id=&quot;20148&quot; value=&quot;5&quot;/&gt;&lt;property id=&quot;20300&quot; value=&quot;Slide 27 - &amp;quot;#Lab 4: Configuring VMware vCenter Server Appliance&amp;quot;&quot;/&gt;&lt;property id=&quot;20307&quot; value=&quot;313&quot;/&gt;&lt;/object&gt;&lt;object type=&quot;3&quot; unique_id=&quot;289459&quot;&gt;&lt;property id=&quot;20148&quot; value=&quot;5&quot;/&gt;&lt;property id=&quot;20300&quot; value=&quot;Slide 76 - &amp;quot;#Review of Learner Objectives&amp;quot;&quot;/&gt;&lt;property id=&quot;20307&quot; value=&quot;314&quot;/&gt;&lt;/object&gt;&lt;object type=&quot;3&quot; unique_id=&quot;289460&quot;&gt;&lt;property id=&quot;20148&quot; value=&quot;5&quot;/&gt;&lt;property id=&quot;20300&quot; value=&quot;Slide 77 - &amp;quot;Key Points&amp;quot;&quot;/&gt;&lt;property id=&quot;20307&quot; value=&quot;315&quot;/&gt;&lt;/object&gt;&lt;object type=&quot;3&quot; unique_id=&quot;291197&quot;&gt;&lt;property id=&quot;20148&quot; value=&quot;5&quot;/&gt;&lt;property id=&quot;20300&quot; value=&quot;Slide 49 - &amp;quot;#How vCenter Single Sign-On Works&amp;quot;&quot;/&gt;&lt;property id=&quot;20307&quot; value=&quot;316&quot;/&gt;&lt;/object&gt;&lt;object type=&quot;3&quot; unique_id=&quot;291198&quot;&gt;&lt;property id=&quot;20148&quot; value=&quot;5&quot;/&gt;&lt;property id=&quot;20300&quot; value=&quot;Slide 52 - &amp;quot;#vCenter Single Sign-On Architecture&amp;quot;&quot;/&gt;&lt;property id=&quot;20307&quot; value=&quot;317&quot;/&gt;&lt;/object&gt;&lt;object type=&quot;3&quot; unique_id=&quot;291761&quot;&gt;&lt;property id=&quot;20148&quot; value=&quot;5&quot;/&gt;&lt;property id=&quot;20300&quot; value=&quot;Slide 53 - &amp;quot;#About vCenter Single Sign-On Deployment Modes&amp;quot;&quot;/&gt;&lt;property id=&quot;20307&quot; value=&quot;318&quot;/&gt;&lt;/object&gt;&lt;object type=&quot;3&quot; unique_id=&quot;291762&quot;&gt;&lt;property id=&quot;20148&quot; value=&quot;5&quot;/&gt;&lt;property id=&quot;20300&quot; value=&quot;Slide 54 - &amp;quot;#Basic Deployment Mode&amp;quot;&quot;/&gt;&lt;property id=&quot;20307&quot; value=&quot;319&quot;/&gt;&lt;/object&gt;&lt;object type=&quot;3&quot; unique_id=&quot;291763&quot;&gt;&lt;property id=&quot;20148&quot; value=&quot;5&quot;/&gt;&lt;property id=&quot;20300&quot; value=&quot;Slide 55 - &amp;quot;#Multiple Single Sign-On Instances in the Same Location&amp;quot;&quot;/&gt;&lt;property id=&quot;20307&quot; value=&quot;320&quot;/&gt;&lt;/object&gt;&lt;object type=&quot;3&quot; unique_id=&quot;291764&quot;&gt;&lt;property id=&quot;20148&quot; value=&quot;5&quot;/&gt;&lt;property id=&quot;20300&quot; value=&quot;Slide 56 - &amp;quot;#Multiple Single Sign-On Instances in Multiple Locations&amp;quot;&quot;/&gt;&lt;property id=&quot;20307&quot; value=&quot;321&quot;/&gt;&lt;/object&gt;&lt;object type=&quot;3&quot; unique_id=&quot;293681&quot;&gt;&lt;property id=&quot;20148&quot; value=&quot;5&quot;/&gt;&lt;property id=&quot;20300&quot; value=&quot;Slide 16 - &amp;quot;#Lesson 2:&amp;#x0D;&amp;#x0A;Deploying the vCenter Server Appliance&amp;quot;&quot;/&gt;&lt;property id=&quot;20307&quot; value=&quot;322&quot;/&gt;&lt;/object&gt;&lt;object type=&quot;3&quot; unique_id=&quot;293682&quot;&gt;&lt;property id=&quot;20148&quot; value=&quot;5&quot;/&gt;&lt;property id=&quot;20300&quot; value=&quot;Slide 17 - &amp;quot;Learner Objectives&amp;quot;&quot;/&gt;&lt;property id=&quot;20307&quot; value=&quot;323&quot;/&gt;&lt;/object&gt;&lt;object type=&quot;3&quot; unique_id=&quot;293683&quot;&gt;&lt;property id=&quot;20148&quot; value=&quot;5&quot;/&gt;&lt;property id=&quot;20300&quot; value=&quot;Slide 18 - &amp;quot;vCenter Server Appliance Features&amp;quot;&quot;/&gt;&lt;property id=&quot;20307&quot; value=&quot;324&quot;/&gt;&lt;/object&gt;&lt;object type=&quot;3&quot; unique_id=&quot;293684&quot;&gt;&lt;property id=&quot;20148&quot; value=&quot;5&quot;/&gt;&lt;property id=&quot;20300&quot; value=&quot;Slide 19 - &amp;quot;#vCenter Server Appliance Benefits&amp;quot;&quot;/&gt;&lt;property id=&quot;20307&quot; value=&quot;325&quot;/&gt;&lt;/object&gt;&lt;object type=&quot;3&quot; unique_id=&quot;293685&quot;&gt;&lt;property id=&quot;20148&quot; value=&quot;5&quot;/&gt;&lt;property id=&quot;20300&quot; value=&quot;Slide 20 - &amp;quot;vCenter Server Appliance Requirements&amp;quot;&quot;/&gt;&lt;property id=&quot;20307&quot; value=&quot;326&quot;/&gt;&lt;/object&gt;&lt;object type=&quot;3&quot; unique_id=&quot;293686&quot;&gt;&lt;property id=&quot;20148&quot; value=&quot;5&quot;/&gt;&lt;property id=&quot;20300&quot; value=&quot;Slide 21 - &amp;quot;#Importing the vCenter Server Appliance&amp;quot;&quot;/&gt;&lt;property id=&quot;20307&quot; value=&quot;327&quot;/&gt;&lt;/object&gt;&lt;object type=&quot;3&quot; unique_id=&quot;293687&quot;&gt;&lt;property id=&quot;20148&quot; value=&quot;5&quot;/&gt;&lt;property id=&quot;20300&quot; value=&quot;Slide 22 - &amp;quot;#Starting the vCenter Server Appliance&amp;quot;&quot;/&gt;&lt;property id=&quot;20307&quot; value=&quot;328&quot;/&gt;&lt;/object&gt;&lt;object type=&quot;3&quot; unique_id=&quot;293688&quot;&gt;&lt;property id=&quot;20148&quot; value=&quot;5&quot;/&gt;&lt;property id=&quot;20300&quot; value=&quot;Slide 23 - &amp;quot;#Configuring the vCenter Server Appliance Time Zone&amp;quot;&quot;/&gt;&lt;property id=&quot;20307&quot; value=&quot;329&quot;/&gt;&lt;/object&gt;&lt;object type=&quot;3&quot; unique_id=&quot;293689&quot;&gt;&lt;property id=&quot;20148&quot; value=&quot;5&quot;/&gt;&lt;property id=&quot;20300&quot; value=&quot;Slide 24 - &amp;quot;Connecting to the Web Interface&amp;quot;&quot;/&gt;&lt;property id=&quot;20307&quot; value=&quot;330&quot;/&gt;&lt;/object&gt;&lt;object type=&quot;3&quot; unique_id=&quot;293690&quot;&gt;&lt;property id=&quot;20148&quot; value=&quot;5&quot;/&gt;&lt;property id=&quot;20300&quot; value=&quot;Slide 25 - &amp;quot;Configuring the vCenter Server Appliance &amp;quot;&quot;/&gt;&lt;property id=&quot;20307&quot; value=&quot;331&quot;/&gt;&lt;/object&gt;&lt;object type=&quot;3&quot; unique_id=&quot;293691&quot;&gt;&lt;property id=&quot;20148&quot; value=&quot;5&quot;/&gt;&lt;property id=&quot;20300&quot; value=&quot;Slide 26 - &amp;quot;Managing vCenter Server Appliance Services &amp;quot;&quot;/&gt;&lt;property id=&quot;20307&quot; value=&quot;332&quot;/&gt;&lt;/object&gt;&lt;object type=&quot;3&quot; unique_id=&quot;293692&quot;&gt;&lt;property id=&quot;20148&quot; value=&quot;5&quot;/&gt;&lt;property id=&quot;20300&quot; value=&quot;Slide 28 - &amp;quot;Review of Learner Objectives&amp;quot;&quot;/&gt;&lt;property id=&quot;20307&quot; value=&quot;333&quot;/&gt;&lt;/object&gt;&lt;object type=&quot;3&quot; unique_id=&quot;293693&quot;&gt;&lt;property id=&quot;20148&quot; value=&quot;5&quot;/&gt;&lt;property id=&quot;20300&quot; value=&quot;Slide 30 - &amp;quot;#Review of Learner Objectives&amp;quot;&quot;/&gt;&lt;property id=&quot;20307&quot; value=&quot;347&quot;/&gt;&lt;/object&gt;&lt;object type=&quot;3&quot; unique_id=&quot;293694&quot;&gt;&lt;property id=&quot;20148&quot; value=&quot;5&quot;/&gt;&lt;property id=&quot;20300&quot; value=&quot;Slide 31 - &amp;quot;#vSphere Web Client&amp;quot;&quot;/&gt;&lt;property id=&quot;20307&quot; value=&quot;335&quot;/&gt;&lt;/object&gt;&lt;object type=&quot;3&quot; unique_id=&quot;293695&quot;&gt;&lt;property id=&quot;20148&quot; value=&quot;5&quot;/&gt;&lt;property id=&quot;20300&quot; value=&quot;Slide 33 - &amp;quot;#Installing vSphere Web Client&amp;quot;&quot;/&gt;&lt;property id=&quot;20307&quot; value=&quot;336&quot;/&gt;&lt;/object&gt;&lt;object type=&quot;3&quot; unique_id=&quot;293696&quot;&gt;&lt;property id=&quot;20148&quot; value=&quot;5&quot;/&gt;&lt;property id=&quot;20300&quot; value=&quot;Slide 32 - &amp;quot;#vSphere Web Client Architecture&amp;quot;&quot;/&gt;&lt;property id=&quot;20307&quot; value=&quot;337&quot;/&gt;&lt;/object&gt;&lt;object type=&quot;3&quot; unique_id=&quot;293697&quot;&gt;&lt;property id=&quot;20148&quot; value=&quot;5&quot;/&gt;&lt;property id=&quot;20300&quot; value=&quot;Slide 35 - &amp;quot;Selecting Objects with the Objects Navigator&amp;quot;&quot;/&gt;&lt;property id=&quot;20307&quot; value=&quot;338&quot;/&gt;&lt;/object&gt;&lt;object type=&quot;3&quot; unique_id=&quot;293698&quot;&gt;&lt;property id=&quot;20148&quot; value=&quot;5&quot;/&gt;&lt;property id=&quot;20300&quot; value=&quot;Slide 36 - &amp;quot;Viewing Object Information&amp;quot;&quot;/&gt;&lt;property id=&quot;20307&quot; value=&quot;339&quot;/&gt;&lt;/object&gt;&lt;object type=&quot;3&quot; unique_id=&quot;293699&quot;&gt;&lt;property id=&quot;20148&quot; value=&quot;5&quot;/&gt;&lt;property id=&quot;20300&quot; value=&quot;Slide 37 - &amp;quot;Viewing Recent Activity&amp;quot;&quot;/&gt;&lt;property id=&quot;20307&quot; value=&quot;340&quot;/&gt;&lt;/object&gt;&lt;object type=&quot;3&quot; unique_id=&quot;293700&quot;&gt;&lt;property id=&quot;20148&quot; value=&quot;5&quot;/&gt;&lt;property id=&quot;20300&quot; value=&quot;Slide 38 - &amp;quot;Using Quick Filters&amp;quot;&quot;/&gt;&lt;property id=&quot;20307&quot; value=&quot;341&quot;/&gt;&lt;/object&gt;&lt;object type=&quot;3&quot; unique_id=&quot;293701&quot;&gt;&lt;property id=&quot;20148&quot; value=&quot;5&quot;/&gt;&lt;property id=&quot;20300&quot; value=&quot;Slide 39 - &amp;quot;#Viewing Truncated Lists&amp;quot;&quot;/&gt;&lt;property id=&quot;20307&quot; value=&quot;342&quot;/&gt;&lt;/object&gt;&lt;object type=&quot;3&quot; unique_id=&quot;293702&quot;&gt;&lt;property id=&quot;20148&quot; value=&quot;5&quot;/&gt;&lt;property id=&quot;20300&quot; value=&quot;Slide 40 - &amp;quot;Viewing Recent Objects&amp;quot;&quot;/&gt;&lt;property id=&quot;20307&quot; value=&quot;343&quot;/&gt;&lt;/object&gt;&lt;object type=&quot;3&quot; unique_id=&quot;293703&quot;&gt;&lt;property id=&quot;20148&quot; value=&quot;5&quot;/&gt;&lt;property id=&quot;20300&quot; value=&quot;Slide 41 - &amp;quot;Using Drag-and-Drop Functionality &amp;quot;&quot;/&gt;&lt;property id=&quot;20307&quot; value=&quot;344&quot;/&gt;&lt;/object&gt;&lt;object type=&quot;3&quot; unique_id=&quot;293704&quot;&gt;&lt;property id=&quot;20148&quot; value=&quot;5&quot;/&gt;&lt;property id=&quot;20300&quot; value=&quot;Slide 43 - &amp;quot;#Review of Learner Objectives&amp;quot;&quot;/&gt;&lt;property id=&quot;20307&quot; value=&quot;346&quot;/&gt;&lt;/object&gt;&lt;object type=&quot;3&quot; unique_id=&quot;293705&quot;&gt;&lt;property id=&quot;20148&quot; value=&quot;5&quot;/&gt;&lt;property id=&quot;20300&quot; value=&quot;Slide 44 - &amp;quot;#Lesson 4:&amp;#x0D;&amp;#x0A;vCenter Single Sign-On&amp;quot;&quot;/&gt;&lt;property id=&quot;20307&quot; value=&quot;334&quot;/&gt;&lt;/object&gt;&lt;object type=&quot;3&quot; unique_id=&quot;294156&quot;&gt;&lt;property id=&quot;20148&quot; value=&quot;5&quot;/&gt;&lt;property id=&quot;20300&quot; value=&quot;Slide 42 - &amp;quot;#Lab 5: Using the VMware vSphere Web Client&amp;quot;&quot;/&gt;&lt;property id=&quot;20307&quot; value=&quot;348&quot;/&gt;&lt;/object&gt;&lt;object type=&quot;3&quot; unique_id=&quot;294157&quot;&gt;&lt;property id=&quot;20148&quot; value=&quot;5&quot;/&gt;&lt;property id=&quot;20300&quot; value=&quot;Slide 62 - &amp;quot;#Lab 6: Configuring VMware vCenter Single Sign-On&amp;quot;&quot;/&gt;&lt;property id=&quot;20307&quot; value=&quot;350&quot;/&gt;&lt;/object&gt;&lt;object type=&quot;3&quot; unique_id=&quot;294158&quot;&gt;&lt;property id=&quot;20148&quot; value=&quot;5&quot;/&gt;&lt;property id=&quot;20300&quot; value=&quot;Slide 75 - &amp;quot;#Lab 7: Creating Folders in VMware vCenter Server&amp;quot;&quot;/&gt;&lt;property id=&quot;20307&quot; value=&quot;349&quot;/&gt;&lt;/object&gt;&lt;object type=&quot;3&quot; unique_id=&quot;295152&quot;&gt;&lt;property id=&quot;20148&quot; value=&quot;5&quot;/&gt;&lt;property id=&quot;20300&quot; value=&quot;Slide 34 - &amp;quot;#Accessing vSphere Web Client&amp;quot;&quot;/&gt;&lt;property id=&quot;20307&quot; value=&quot;351&quot;/&gt;&lt;/object&gt;&lt;object type=&quot;3&quot; unique_id=&quot;296180&quot;&gt;&lt;property id=&quot;20148&quot; value=&quot;5&quot;/&gt;&lt;property id=&quot;20300&quot; value=&quot;Slide 59 - &amp;quot;#About the vCenter Single Sign-On Administrator&amp;quot;&quot;/&gt;&lt;property id=&quot;20307&quot; value=&quot;352&quot;/&gt;&lt;/object&gt;&lt;object type=&quot;3&quot; unique_id=&quot;296181&quot;&gt;&lt;property id=&quot;20148&quot; value=&quot;5&quot;/&gt;&lt;property id=&quot;20300&quot; value=&quot;Slide 61 - &amp;quot;#About vCenter Single Sign-On Policies&amp;quot;&quot;/&gt;&lt;property id=&quot;20307&quot; value=&quot;353&quot;/&gt;&lt;/object&gt;&lt;/object&gt;&lt;/object&gt;&lt;/database&gt;"/>
  <p:tag name="SECTOMILLISECCONVERTED" val="1"/>
</p:tagLst>
</file>

<file path=ppt/theme/theme1.xml><?xml version="1.0" encoding="utf-8"?>
<a:theme xmlns:a="http://schemas.openxmlformats.org/drawingml/2006/main" name="Blank">
  <a:themeElements>
    <a:clrScheme name="VMware Custom">
      <a:dk1>
        <a:srgbClr val="333333"/>
      </a:dk1>
      <a:lt1>
        <a:srgbClr val="FFFFFF"/>
      </a:lt1>
      <a:dk2>
        <a:srgbClr val="4D4D4D"/>
      </a:dk2>
      <a:lt2>
        <a:srgbClr val="C0C0C0"/>
      </a:lt2>
      <a:accent1>
        <a:srgbClr val="0095D3"/>
      </a:accent1>
      <a:accent2>
        <a:srgbClr val="89CBDF"/>
      </a:accent2>
      <a:accent3>
        <a:srgbClr val="003D79"/>
      </a:accent3>
      <a:accent4>
        <a:srgbClr val="6DB33F"/>
      </a:accent4>
      <a:accent5>
        <a:srgbClr val="F8981D"/>
      </a:accent5>
      <a:accent6>
        <a:srgbClr val="D9541E"/>
      </a:accent6>
      <a:hlink>
        <a:srgbClr val="0095D3"/>
      </a:hlink>
      <a:folHlink>
        <a:srgbClr val="89CBDF"/>
      </a:folHlink>
    </a:clrScheme>
    <a:fontScheme name="VMware1">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12700">
          <a:solidFill>
            <a:schemeClr val="accent3"/>
          </a:solidFill>
          <a:round/>
          <a:headEnd/>
          <a:tailEnd/>
        </a:ln>
      </a:spPr>
      <a:bodyPr wrap="none" lIns="0" tIns="0" rIns="0" bIns="0" rtlCol="0" anchor="ctr"/>
      <a:lstStyle>
        <a:defPPr marL="0" marR="0" indent="0" algn="ctr" defTabSz="914400" eaLnBrk="1" latinLnBrk="0" hangingPunct="1">
          <a:lnSpc>
            <a:spcPct val="100000"/>
          </a:lnSpc>
          <a:buClrTx/>
          <a:buSzTx/>
          <a:buFontTx/>
          <a:buNone/>
          <a:tabLst/>
          <a:defRPr sz="1800" dirty="0" err="1" smtClean="0">
            <a:solidFill>
              <a:srgbClr val="FFFFFF"/>
            </a:solidFill>
          </a:defRPr>
        </a:defPPr>
      </a:lstStyle>
    </a:spDef>
    <a:lnDef>
      <a:spPr bwMode="auto">
        <a:xfrm>
          <a:off x="0" y="0"/>
          <a:ext cx="1" cy="1"/>
        </a:xfrm>
        <a:custGeom>
          <a:avLst/>
          <a:gdLst/>
          <a:ahLst/>
          <a:cxnLst/>
          <a:rect l="0" t="0" r="0" b="0"/>
          <a:pathLst/>
        </a:custGeom>
        <a:solidFill>
          <a:srgbClr val="0095D3"/>
        </a:solidFill>
        <a:ln w="9525" cap="flat" cmpd="sng" algn="ctr">
          <a:noFill/>
          <a:prstDash val="solid"/>
          <a:round/>
          <a:headEnd type="none" w="med" len="med"/>
          <a:tailEnd type="none" w="med" len="med"/>
        </a:ln>
        <a:effectLst/>
      </a:spPr>
      <a:bodyPr vert="horz" wrap="none" lIns="0" tIns="0" rIns="0" bIns="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40000"/>
          </a:spcAft>
          <a:buClrTx/>
          <a:buSzTx/>
          <a:buFontTx/>
          <a:buNone/>
          <a:tabLst/>
          <a:defRPr kumimoji="0" lang="en-US" sz="2400" b="0" i="0" u="none" strike="noStrike" cap="none" normalizeH="0" baseline="0" smtClean="0">
            <a:ln>
              <a:noFill/>
            </a:ln>
            <a:solidFill>
              <a:srgbClr val="0095D3"/>
            </a:solidFill>
            <a:effectLst/>
            <a:latin typeface="Arial" charset="0"/>
            <a:ea typeface="ＭＳ Ｐゴシック" pitchFamily="34" charset="-128"/>
          </a:defRPr>
        </a:defPPr>
      </a:lstStyle>
    </a:lnDef>
    <a:txDef>
      <a:spPr>
        <a:noFill/>
      </a:spPr>
      <a:bodyPr wrap="square" rtlCol="0">
        <a:spAutoFit/>
      </a:bodyPr>
      <a:lstStyle>
        <a:defPPr algn="l">
          <a:defRPr sz="2000" dirty="0" err="1" smtClean="0">
            <a:solidFill>
              <a:srgbClr val="333333"/>
            </a:solidFill>
            <a:latin typeface="+mn-lt"/>
            <a:ea typeface="+mn-ea"/>
          </a:defRPr>
        </a:defPPr>
      </a:lstStyle>
    </a:txDef>
  </a:objectDefaults>
  <a:extraClrSchemeLst>
    <a:extraClrScheme>
      <a:clrScheme name="VMware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EmailTo xmlns="http://schemas.microsoft.com/sharepoint/v3" xsi:nil="true"/>
    <Document_x0020_Category xmlns="288e86e3-13ec-46f3-a9d0-a70aaaa1e93e">PowerPoint Slide</Document_x0020_Category>
    <_Status xmlns="http://schemas.microsoft.com/sharepoint/v3/fields"/>
    <EmailSender xmlns="http://schemas.microsoft.com/sharepoint/v3" xsi:nil="true"/>
    <EmailFrom xmlns="http://schemas.microsoft.com/sharepoint/v3" xsi:nil="true"/>
    <File_x0020_Description xmlns="4f15fc31-3d0d-47e7-af43-e227d2cb0a53">M04 VMware vCenter Server</File_x0020_Description>
    <EmailSubject xmlns="http://schemas.microsoft.com/sharepoint/v3" xsi:nil="true"/>
    <Course_x0020_Title xmlns="288e86e3-13ec-46f3-a9d0-a70aaaa1e93e">Install Configure Manage V5.5</Course_x0020_Title>
    <EmailCc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F5E703E679F4949B1BC712E915FCA2F" ma:contentTypeVersion="12" ma:contentTypeDescription="Create a new document." ma:contentTypeScope="" ma:versionID="665a408d8cf2dba34959b557d5aaadf9">
  <xsd:schema xmlns:xsd="http://www.w3.org/2001/XMLSchema" xmlns:p="http://schemas.microsoft.com/office/2006/metadata/properties" xmlns:ns1="http://schemas.microsoft.com/sharepoint/v3" xmlns:ns2="288e86e3-13ec-46f3-a9d0-a70aaaa1e93e" xmlns:ns3="http://schemas.microsoft.com/sharepoint/v3/fields" xmlns:ns4="4f15fc31-3d0d-47e7-af43-e227d2cb0a53" targetNamespace="http://schemas.microsoft.com/office/2006/metadata/properties" ma:root="true" ma:fieldsID="78bdb840eba5f8e758f6ea7f729f563e" ns1:_="" ns2:_="" ns3:_="" ns4:_="">
    <xsd:import namespace="http://schemas.microsoft.com/sharepoint/v3"/>
    <xsd:import namespace="288e86e3-13ec-46f3-a9d0-a70aaaa1e93e"/>
    <xsd:import namespace="http://schemas.microsoft.com/sharepoint/v3/fields"/>
    <xsd:import namespace="4f15fc31-3d0d-47e7-af43-e227d2cb0a53"/>
    <xsd:element name="properties">
      <xsd:complexType>
        <xsd:sequence>
          <xsd:element name="documentManagement">
            <xsd:complexType>
              <xsd:all>
                <xsd:element ref="ns2:Course_x0020_Title"/>
                <xsd:element ref="ns2:Document_x0020_Category"/>
                <xsd:element ref="ns3:_Status"/>
                <xsd:element ref="ns4:File_x0020_Description"/>
                <xsd:element ref="ns1:EmailSender" minOccurs="0"/>
                <xsd:element ref="ns1:EmailTo" minOccurs="0"/>
                <xsd:element ref="ns1:EmailCc" minOccurs="0"/>
                <xsd:element ref="ns1:EmailFrom" minOccurs="0"/>
                <xsd:element ref="ns1:EmailSubject"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EmailSender" ma:index="12" nillable="true" ma:displayName="E-Mail Sender" ma:hidden="true" ma:internalName="EmailSender">
      <xsd:simpleType>
        <xsd:restriction base="dms:Note"/>
      </xsd:simpleType>
    </xsd:element>
    <xsd:element name="EmailTo" ma:index="13" nillable="true" ma:displayName="E-Mail To" ma:hidden="true" ma:internalName="EmailTo">
      <xsd:simpleType>
        <xsd:restriction base="dms:Note"/>
      </xsd:simpleType>
    </xsd:element>
    <xsd:element name="EmailCc" ma:index="14" nillable="true" ma:displayName="E-Mail Cc" ma:hidden="true" ma:internalName="EmailCc">
      <xsd:simpleType>
        <xsd:restriction base="dms:Note"/>
      </xsd:simpleType>
    </xsd:element>
    <xsd:element name="EmailFrom" ma:index="15" nillable="true" ma:displayName="E-Mail From" ma:hidden="true" ma:internalName="EmailFrom">
      <xsd:simpleType>
        <xsd:restriction base="dms:Text"/>
      </xsd:simpleType>
    </xsd:element>
    <xsd:element name="EmailSubject" ma:index="16" nillable="true" ma:displayName="E-Mail Subject" ma:hidden="true" ma:internalName="EmailSubject">
      <xsd:simpleType>
        <xsd:restriction base="dms:Text"/>
      </xsd:simpleType>
    </xsd:element>
  </xsd:schema>
  <xsd:schema xmlns:xsd="http://www.w3.org/2001/XMLSchema" xmlns:dms="http://schemas.microsoft.com/office/2006/documentManagement/types" targetNamespace="288e86e3-13ec-46f3-a9d0-a70aaaa1e93e" elementFormDefault="qualified">
    <xsd:import namespace="http://schemas.microsoft.com/office/2006/documentManagement/types"/>
    <xsd:element name="Course_x0020_Title" ma:index="8" ma:displayName="Course Title" ma:default="NONE" ma:description="EDU Course Titles" ma:format="Dropdown" ma:internalName="Course_x0020_Title">
      <xsd:simpleType>
        <xsd:restriction base="dms:Choice">
          <xsd:enumeration value="NONE"/>
          <xsd:enumeration value="Optimize and Scale V5.5"/>
          <xsd:enumeration value="What's New V5.5"/>
          <xsd:enumeration value="Install Configure Manage V5.5"/>
          <xsd:enumeration value="Operations Management Fast Track V5.1"/>
          <xsd:enumeration value="Overview V5.1"/>
          <xsd:enumeration value="Install Configure Manage SMBs V5.1"/>
          <xsd:enumeration value="Troubleshooting Workshop V5.1"/>
          <xsd:enumeration value="Fast Track V5.1"/>
          <xsd:enumeration value="Skills for Operators V5.1"/>
          <xsd:enumeration value="What's New V5.1"/>
          <xsd:enumeration value="Site Recovery Manager ICM V5.1"/>
          <xsd:enumeration value="Optimize and Scale V5.1"/>
          <xsd:enumeration value="Install Configure Manage V5.1"/>
          <xsd:enumeration value="Optimize and Scale V5.0"/>
          <xsd:enumeration value="Fast Track V5.0"/>
          <xsd:enumeration value="Skills for Operators V5.0"/>
          <xsd:enumeration value="Design Workshop V5.0"/>
          <xsd:enumeration value="Install Configure Manage SMBs V5.0"/>
          <xsd:enumeration value="Install Configure Manage V5.0"/>
          <xsd:enumeration value="What's New V5.0"/>
          <xsd:enumeration value="Automation with PowerCLI V5.0"/>
          <xsd:enumeration value="Site Recovery Manager ICM V5.0"/>
          <xsd:enumeration value="Overview V5.0"/>
          <xsd:enumeration value="ALL"/>
        </xsd:restriction>
      </xsd:simpleType>
    </xsd:element>
    <xsd:element name="Document_x0020_Category" ma:index="9" ma:displayName="Document Category" ma:format="Dropdown" ma:internalName="Document_x0020_Category">
      <xsd:simpleType>
        <xsd:restriction base="dms:Choice">
          <xsd:enumeration value="Lecture"/>
          <xsd:enumeration value="Lab Exercise"/>
          <xsd:enumeration value="PowerPoint Slide"/>
          <xsd:enumeration value="Forms"/>
          <xsd:enumeration value="Developer Resources"/>
          <xsd:enumeration value="Datasheet"/>
          <xsd:enumeration value="Design Documents"/>
          <xsd:enumeration value="Instructor Delivery Tools"/>
          <xsd:enumeration value="Course Evaluations"/>
          <xsd:enumeration value="Internal Review Documents"/>
          <xsd:enumeration value="LockLizard"/>
          <xsd:enumeration value="Localization"/>
          <xsd:enumeration value="eBook"/>
          <xsd:enumeration value="Lab Connect"/>
        </xsd:restriction>
      </xsd:simpleType>
    </xsd:element>
  </xsd:schema>
  <xsd:schema xmlns:xsd="http://www.w3.org/2001/XMLSchema" xmlns:dms="http://schemas.microsoft.com/office/2006/documentManagement/types" targetNamespace="http://schemas.microsoft.com/sharepoint/v3/fields" elementFormDefault="qualified">
    <xsd:import namespace="http://schemas.microsoft.com/office/2006/documentManagement/types"/>
    <xsd:element name="_Status" ma:index="10" ma:displayName="Status" ma:default="" ma:format="Dropdown" ma:internalName="_Status">
      <xsd:simpleType>
        <xsd:restriction base="dms:Choice">
          <xsd:enumeration value="Not Started"/>
          <xsd:enumeration value="Draft"/>
          <xsd:enumeration value="Reviewed"/>
          <xsd:enumeration value="Final"/>
          <xsd:enumeration value="Expired"/>
        </xsd:restriction>
      </xsd:simpleType>
    </xsd:element>
  </xsd:schema>
  <xsd:schema xmlns:xsd="http://www.w3.org/2001/XMLSchema" xmlns:dms="http://schemas.microsoft.com/office/2006/documentManagement/types" targetNamespace="4f15fc31-3d0d-47e7-af43-e227d2cb0a53" elementFormDefault="qualified">
    <xsd:import namespace="http://schemas.microsoft.com/office/2006/documentManagement/types"/>
    <xsd:element name="File_x0020_Description" ma:index="11" ma:displayName="File Description" ma:default="" ma:description="Actual title of uploaded file" ma:internalName="File_x0020_Description">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32AA34C9-C583-4D3F-B3EA-CD8652027D22}">
  <ds:schemaRefs>
    <ds:schemaRef ds:uri="http://purl.org/dc/elements/1.1/"/>
    <ds:schemaRef ds:uri="http://purl.org/dc/dcmitype/"/>
    <ds:schemaRef ds:uri="http://schemas.openxmlformats.org/package/2006/metadata/core-properties"/>
    <ds:schemaRef ds:uri="288e86e3-13ec-46f3-a9d0-a70aaaa1e93e"/>
    <ds:schemaRef ds:uri="http://schemas.microsoft.com/office/2006/metadata/properties"/>
    <ds:schemaRef ds:uri="http://purl.org/dc/terms/"/>
    <ds:schemaRef ds:uri="http://schemas.microsoft.com/office/2006/documentManagement/types"/>
    <ds:schemaRef ds:uri="http://www.w3.org/XML/1998/namespace"/>
    <ds:schemaRef ds:uri="4f15fc31-3d0d-47e7-af43-e227d2cb0a53"/>
    <ds:schemaRef ds:uri="http://schemas.microsoft.com/sharepoint/v3/fields"/>
    <ds:schemaRef ds:uri="http://schemas.microsoft.com/sharepoint/v3"/>
  </ds:schemaRefs>
</ds:datastoreItem>
</file>

<file path=customXml/itemProps2.xml><?xml version="1.0" encoding="utf-8"?>
<ds:datastoreItem xmlns:ds="http://schemas.openxmlformats.org/officeDocument/2006/customXml" ds:itemID="{666968A8-BC4A-4C03-8353-78A2F97C9C1F}">
  <ds:schemaRefs>
    <ds:schemaRef ds:uri="http://schemas.microsoft.com/sharepoint/v3/contenttype/forms"/>
  </ds:schemaRefs>
</ds:datastoreItem>
</file>

<file path=customXml/itemProps3.xml><?xml version="1.0" encoding="utf-8"?>
<ds:datastoreItem xmlns:ds="http://schemas.openxmlformats.org/officeDocument/2006/customXml" ds:itemID="{4966C48B-1726-4C42-8081-B4440FFA541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88e86e3-13ec-46f3-a9d0-a70aaaa1e93e"/>
    <ds:schemaRef ds:uri="http://schemas.microsoft.com/sharepoint/v3/fields"/>
    <ds:schemaRef ds:uri="4f15fc31-3d0d-47e7-af43-e227d2cb0a5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blank</Template>
  <TotalTime>5652</TotalTime>
  <Words>3183</Words>
  <Application>Microsoft Office PowerPoint</Application>
  <PresentationFormat>On-screen Show (4:3)</PresentationFormat>
  <Paragraphs>348</Paragraphs>
  <Slides>55</Slides>
  <Notes>38</Notes>
  <HiddenSlides>0</HiddenSlides>
  <MMClips>0</MMClips>
  <ScaleCrop>false</ScaleCrop>
  <HeadingPairs>
    <vt:vector size="4" baseType="variant">
      <vt:variant>
        <vt:lpstr>Theme</vt:lpstr>
      </vt:variant>
      <vt:variant>
        <vt:i4>1</vt:i4>
      </vt:variant>
      <vt:variant>
        <vt:lpstr>Slide Titles</vt:lpstr>
      </vt:variant>
      <vt:variant>
        <vt:i4>55</vt:i4>
      </vt:variant>
    </vt:vector>
  </HeadingPairs>
  <TitlesOfParts>
    <vt:vector size="56" baseType="lpstr">
      <vt:lpstr>Blank</vt:lpstr>
      <vt:lpstr>VMware vCenter Server</vt:lpstr>
      <vt:lpstr>您的进度</vt:lpstr>
      <vt:lpstr>重要信息</vt:lpstr>
      <vt:lpstr>本单元课时</vt:lpstr>
      <vt:lpstr>第 1 课： vCenter Server 体系结构</vt:lpstr>
      <vt:lpstr>学员的学习目标</vt:lpstr>
      <vt:lpstr>vCenter Server：管理平台</vt:lpstr>
      <vt:lpstr>vCenter 体系结构</vt:lpstr>
      <vt:lpstr>ESXi 与 vCenter Server 的通信</vt:lpstr>
      <vt:lpstr>vCenter Server 组件</vt:lpstr>
      <vt:lpstr>默认的 vCenter Server 插件</vt:lpstr>
      <vt:lpstr>vSphere Web Client 插件软件包</vt:lpstr>
      <vt:lpstr>回顾学员的学习目标</vt:lpstr>
      <vt:lpstr>第 2 课： 部署 vCenter Server Appliance</vt:lpstr>
      <vt:lpstr>学员的学习目标</vt:lpstr>
      <vt:lpstr>vCenter Server Appliance 部署模式</vt:lpstr>
      <vt:lpstr>vCenter Server Appliance 的功能特性</vt:lpstr>
      <vt:lpstr>vCenter Server Appliance 的优势</vt:lpstr>
      <vt:lpstr>vSphere 许可证服务</vt:lpstr>
      <vt:lpstr>部署前</vt:lpstr>
      <vt:lpstr>部署vCenter Server Appliance</vt:lpstr>
      <vt:lpstr>部署所需文件</vt:lpstr>
      <vt:lpstr>启动部署vCenter Server Appliance</vt:lpstr>
      <vt:lpstr>连接到要部署 vCenter Server Appliance 设备的目标服务器</vt:lpstr>
      <vt:lpstr>设置 vCenter Server Appliance</vt:lpstr>
      <vt:lpstr>选择部署类型</vt:lpstr>
      <vt:lpstr>配置Single Sign On</vt:lpstr>
      <vt:lpstr>通过Web Client登陆vCenter Server Appliance</vt:lpstr>
      <vt:lpstr>安装许可证</vt:lpstr>
      <vt:lpstr>配置vCenter Server Appliance</vt:lpstr>
      <vt:lpstr>管理vCenter 服务</vt:lpstr>
      <vt:lpstr>回顾学员的学习目标</vt:lpstr>
      <vt:lpstr>第 3 课： vSphere Web Client</vt:lpstr>
      <vt:lpstr>学员的学习目标</vt:lpstr>
      <vt:lpstr>访问 vSphere Web Client</vt:lpstr>
      <vt:lpstr>vSphere Web Client</vt:lpstr>
      <vt:lpstr>通过对象导航器选择对象</vt:lpstr>
      <vt:lpstr>查看对象信息</vt:lpstr>
      <vt:lpstr>查看近期活动</vt:lpstr>
      <vt:lpstr>使用快速筛选器</vt:lpstr>
      <vt:lpstr>查看经过删减的列表</vt:lpstr>
      <vt:lpstr>查看近期对象</vt:lpstr>
      <vt:lpstr>使用拖放功能 </vt:lpstr>
      <vt:lpstr>回顾学员的学习目标</vt:lpstr>
      <vt:lpstr>第 4 课： 管理 vCenter Server 清单</vt:lpstr>
      <vt:lpstr>学员的学习目标</vt:lpstr>
      <vt:lpstr>数据中心对象</vt:lpstr>
      <vt:lpstr>使用文件夹组织整理清单对象</vt:lpstr>
      <vt:lpstr>使用文件夹</vt:lpstr>
      <vt:lpstr>将主机添加到 vCenter Server 清单</vt:lpstr>
      <vt:lpstr>清单对象：标记</vt:lpstr>
      <vt:lpstr>vCenter Server 事件</vt:lpstr>
      <vt:lpstr>vCenter Server 系统日志</vt:lpstr>
      <vt:lpstr>回顾学员的学习目标</vt:lpstr>
      <vt:lpstr>要点</vt:lpstr>
    </vt:vector>
  </TitlesOfParts>
  <Company>VMware, Inc.</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VMware vCenter Server</dc:title>
  <dc:creator>Regina Aboud</dc:creator>
  <cp:lastModifiedBy>EMC</cp:lastModifiedBy>
  <cp:revision>632</cp:revision>
  <cp:lastPrinted>2014-02-07T03:58:17Z</cp:lastPrinted>
  <dcterms:created xsi:type="dcterms:W3CDTF">2009-12-02T17:58:37Z</dcterms:created>
  <dcterms:modified xsi:type="dcterms:W3CDTF">2015-10-18T16:34:27Z</dcterms:modified>
  <cp:contentStatus>Final</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r">
    <vt:r8>158600</vt:r8>
  </property>
  <property fmtid="{D5CDD505-2E9C-101B-9397-08002B2CF9AE}" pid="3" name="ContentTypeId">
    <vt:lpwstr>0x0101000F5E703E679F4949B1BC712E915FCA2F</vt:lpwstr>
  </property>
</Properties>
</file>