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4"/>
  </p:sldMasterIdLst>
  <p:notesMasterIdLst>
    <p:notesMasterId r:id="rId15"/>
  </p:notesMasterIdLst>
  <p:handoutMasterIdLst>
    <p:handoutMasterId r:id="rId16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6" r:id="rId13"/>
    <p:sldId id="267" r:id="rId14"/>
  </p:sldIdLst>
  <p:sldSz cx="9144000" cy="6858000" type="screen4x3"/>
  <p:notesSz cx="7315200" cy="9601200"/>
  <p:custDataLst>
    <p:tags r:id="rId17"/>
  </p:custDataLst>
  <p:defaultTextStyle>
    <a:defPPr>
      <a:defRPr lang="en-US"/>
    </a:defPPr>
    <a:lvl1pPr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1pPr>
    <a:lvl2pPr marL="4572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2pPr>
    <a:lvl3pPr marL="9144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3pPr>
    <a:lvl4pPr marL="13716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4pPr>
    <a:lvl5pPr marL="1828800" algn="ctr" rtl="0" fontAlgn="base">
      <a:spcBef>
        <a:spcPct val="0"/>
      </a:spcBef>
      <a:spcAft>
        <a:spcPct val="40000"/>
      </a:spcAft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rgbClr val="0095D3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95D3"/>
    <a:srgbClr val="4D4D4D"/>
    <a:srgbClr val="FFFFFF"/>
    <a:srgbClr val="52AEDC"/>
    <a:srgbClr val="ACE0F2"/>
    <a:srgbClr val="B3E3F3"/>
    <a:srgbClr val="61C0E0"/>
    <a:srgbClr val="59B1DD"/>
    <a:srgbClr val="68B9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25696" autoAdjust="0"/>
    <p:restoredTop sz="65578" autoAdjust="0"/>
  </p:normalViewPr>
  <p:slideViewPr>
    <p:cSldViewPr snapToGrid="0">
      <p:cViewPr>
        <p:scale>
          <a:sx n="100" d="100"/>
          <a:sy n="100" d="100"/>
        </p:scale>
        <p:origin x="-972" y="-72"/>
      </p:cViewPr>
      <p:guideLst>
        <p:guide orient="horz" pos="4143"/>
        <p:guide orient="horz" pos="3885"/>
        <p:guide orient="horz" pos="512"/>
        <p:guide orient="horz" pos="2174"/>
        <p:guide pos="2880"/>
        <p:guide pos="205"/>
        <p:guide pos="562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>
        <p:scale>
          <a:sx n="86" d="100"/>
          <a:sy n="86" d="100"/>
        </p:scale>
        <p:origin x="-3636" y="114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hyperlink" Target="https://mylearn.vmware.com/mgrReg/plan.cfm?plan=64180&amp;ui=www_cert" TargetMode="External"/><Relationship Id="rId1" Type="http://schemas.openxmlformats.org/officeDocument/2006/relationships/hyperlink" Target="http://mylearn.vmware.com/portals/certification" TargetMode="External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hyperlink" Target="https://mylearn.vmware.com/mgrReg/plan.cfm?plan=64180&amp;ui=www_cert" TargetMode="External"/><Relationship Id="rId1" Type="http://schemas.openxmlformats.org/officeDocument/2006/relationships/hyperlink" Target="http://mylearn.vmware.com/portals/certification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4377FD-AA31-4820-88ED-7BD398AF9364}" type="doc">
      <dgm:prSet loTypeId="urn:microsoft.com/office/officeart/2005/8/layout/lProcess2" loCatId="relationship" qsTypeId="urn:microsoft.com/office/officeart/2005/8/quickstyle/simple5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267D1009-3864-4A15-AC8A-807BDA07319B}">
      <dgm:prSet custT="1"/>
      <dgm:spPr/>
      <dgm:t>
        <a:bodyPr/>
        <a:lstStyle/>
        <a:p>
          <a:pPr rtl="0"/>
          <a:endParaRPr lang="en-US" altLang="zh-CN" sz="1200" baseline="0" noProof="0">
            <a:latin typeface="Arial" pitchFamily="34" charset="0"/>
            <a:ea typeface="DFHeiW5-GB" pitchFamily="49" charset="-122"/>
          </a:endParaRPr>
        </a:p>
      </dgm:t>
    </dgm:pt>
    <dgm:pt modelId="{8FC95F76-7A74-43DE-9124-25A10DC095D5}" type="parTrans" cxnId="{CC37928B-26D5-4520-BCC1-1E863689E1D7}">
      <dgm:prSet/>
      <dgm:spPr/>
      <dgm:t>
        <a:bodyPr/>
        <a:lstStyle/>
        <a:p>
          <a:endParaRPr lang="en-US"/>
        </a:p>
      </dgm:t>
    </dgm:pt>
    <dgm:pt modelId="{5EF57A76-BCBE-4A75-B7D2-516E5CAC8ECE}" type="sibTrans" cxnId="{CC37928B-26D5-4520-BCC1-1E863689E1D7}">
      <dgm:prSet/>
      <dgm:spPr/>
      <dgm:t>
        <a:bodyPr/>
        <a:lstStyle/>
        <a:p>
          <a:endParaRPr lang="en-US"/>
        </a:p>
      </dgm:t>
    </dgm:pt>
    <dgm:pt modelId="{1EB633A4-C5A4-4B8B-A319-F5D6718069B8}">
      <dgm:prSet custT="1"/>
      <dgm:spPr/>
      <dgm:t>
        <a:bodyPr/>
        <a:lstStyle/>
        <a:p>
          <a:pPr rtl="0"/>
          <a:r>
            <a:rPr lang="zh-CN" altLang="en-US" sz="1200" baseline="0" noProof="0" smtClean="0">
              <a:latin typeface="Arial" pitchFamily="34" charset="0"/>
              <a:ea typeface="DFHeiW5-GB" pitchFamily="49" charset="-122"/>
            </a:rPr>
            <a:t>课程简介</a:t>
          </a:r>
          <a:endParaRPr lang="en-US" altLang="zh-CN" sz="1200" baseline="0" noProof="0">
            <a:latin typeface="Arial" pitchFamily="34" charset="0"/>
            <a:ea typeface="DFHeiW5-GB" pitchFamily="49" charset="-122"/>
          </a:endParaRPr>
        </a:p>
      </dgm:t>
    </dgm:pt>
    <dgm:pt modelId="{61D43C2E-8157-45A0-9C58-E7147CFFC996}" type="parTrans" cxnId="{D1DB9BE4-A205-456C-88B9-86DF217CAF9C}">
      <dgm:prSet/>
      <dgm:spPr/>
      <dgm:t>
        <a:bodyPr/>
        <a:lstStyle/>
        <a:p>
          <a:endParaRPr lang="en-US"/>
        </a:p>
      </dgm:t>
    </dgm:pt>
    <dgm:pt modelId="{C2EA4E02-3D0D-476F-9759-9FD7D4D49BA5}" type="sibTrans" cxnId="{D1DB9BE4-A205-456C-88B9-86DF217CAF9C}">
      <dgm:prSet/>
      <dgm:spPr/>
      <dgm:t>
        <a:bodyPr/>
        <a:lstStyle/>
        <a:p>
          <a:endParaRPr lang="en-US"/>
        </a:p>
      </dgm:t>
    </dgm:pt>
    <dgm:pt modelId="{C88BF25D-8C4B-4930-B5A8-0AAB0B6C2F61}">
      <dgm:prSet custT="1"/>
      <dgm:spPr/>
      <dgm:t>
        <a:bodyPr/>
        <a:lstStyle/>
        <a:p>
          <a:pPr rtl="0"/>
          <a:r>
            <a:rPr lang="zh-CN" altLang="en-US" sz="1200" baseline="0" noProof="0" smtClean="0">
              <a:latin typeface="Arial" pitchFamily="34" charset="0"/>
              <a:ea typeface="DFHeiW5-GB" pitchFamily="49" charset="-122"/>
            </a:rPr>
            <a:t>软件定义的数据中心</a:t>
          </a:r>
          <a:endParaRPr lang="en-US" altLang="zh-CN" sz="1200" baseline="0" noProof="0">
            <a:latin typeface="Arial" pitchFamily="34" charset="0"/>
            <a:ea typeface="DFHeiW5-GB" pitchFamily="49" charset="-122"/>
          </a:endParaRPr>
        </a:p>
      </dgm:t>
    </dgm:pt>
    <dgm:pt modelId="{4836FF2C-7A2C-4398-A492-928EF21FAEBC}" type="parTrans" cxnId="{EC9D0F53-B62D-4EE3-9696-E5CC3D0C2C9C}">
      <dgm:prSet/>
      <dgm:spPr/>
      <dgm:t>
        <a:bodyPr/>
        <a:lstStyle/>
        <a:p>
          <a:endParaRPr lang="en-US"/>
        </a:p>
      </dgm:t>
    </dgm:pt>
    <dgm:pt modelId="{96487B1D-E27A-4A7C-BEDA-E6A38A4D826B}" type="sibTrans" cxnId="{EC9D0F53-B62D-4EE3-9696-E5CC3D0C2C9C}">
      <dgm:prSet/>
      <dgm:spPr/>
      <dgm:t>
        <a:bodyPr/>
        <a:lstStyle/>
        <a:p>
          <a:endParaRPr lang="en-US"/>
        </a:p>
      </dgm:t>
    </dgm:pt>
    <dgm:pt modelId="{D40C261D-8AAB-4F8C-B219-C19C43FD613F}">
      <dgm:prSet custT="1"/>
      <dgm:spPr/>
      <dgm:t>
        <a:bodyPr/>
        <a:lstStyle/>
        <a:p>
          <a:pPr rtl="0"/>
          <a:r>
            <a:rPr lang="zh-CN" altLang="en-US" sz="1200" baseline="0" noProof="0" smtClean="0">
              <a:latin typeface="Arial" pitchFamily="34" charset="0"/>
              <a:ea typeface="DFHeiW5-GB" pitchFamily="49" charset="-122"/>
            </a:rPr>
            <a:t>创建虚拟机</a:t>
          </a:r>
          <a:endParaRPr lang="en-US" altLang="zh-CN" sz="1200" baseline="0" noProof="0">
            <a:latin typeface="Arial" pitchFamily="34" charset="0"/>
            <a:ea typeface="DFHeiW5-GB" pitchFamily="49" charset="-122"/>
          </a:endParaRPr>
        </a:p>
      </dgm:t>
    </dgm:pt>
    <dgm:pt modelId="{FE8C48A5-3B9F-4F12-82D7-807588DDC79D}" type="parTrans" cxnId="{96139A76-867B-4CB1-8B5F-259FBDF777AC}">
      <dgm:prSet/>
      <dgm:spPr/>
      <dgm:t>
        <a:bodyPr/>
        <a:lstStyle/>
        <a:p>
          <a:endParaRPr lang="en-US"/>
        </a:p>
      </dgm:t>
    </dgm:pt>
    <dgm:pt modelId="{46A19629-0C75-4518-8829-471B37257221}" type="sibTrans" cxnId="{96139A76-867B-4CB1-8B5F-259FBDF777AC}">
      <dgm:prSet/>
      <dgm:spPr/>
      <dgm:t>
        <a:bodyPr/>
        <a:lstStyle/>
        <a:p>
          <a:endParaRPr lang="en-US"/>
        </a:p>
      </dgm:t>
    </dgm:pt>
    <dgm:pt modelId="{2815E0BB-3C06-4C12-BE87-BD6F5EBA7935}">
      <dgm:prSet custT="1"/>
      <dgm:spPr/>
      <dgm:t>
        <a:bodyPr/>
        <a:lstStyle/>
        <a:p>
          <a:pPr rtl="0"/>
          <a:r>
            <a:rPr lang="en-US" altLang="zh-CN" sz="1200" baseline="0" noProof="0" smtClean="0">
              <a:latin typeface="Arial" pitchFamily="34" charset="0"/>
              <a:ea typeface="DFHeiW5-GB" pitchFamily="49" charset="-122"/>
            </a:rPr>
            <a:t>VMware vCenter Server</a:t>
          </a:r>
          <a:endParaRPr lang="en-US" altLang="zh-CN" sz="1200" baseline="0" noProof="0">
            <a:latin typeface="Arial" pitchFamily="34" charset="0"/>
            <a:ea typeface="DFHeiW5-GB" pitchFamily="49" charset="-122"/>
          </a:endParaRPr>
        </a:p>
      </dgm:t>
    </dgm:pt>
    <dgm:pt modelId="{443B972E-5BF3-4753-A205-3BA0963F6DFF}" type="parTrans" cxnId="{3D6ACBC5-1467-4868-871E-87FA82310752}">
      <dgm:prSet/>
      <dgm:spPr/>
      <dgm:t>
        <a:bodyPr/>
        <a:lstStyle/>
        <a:p>
          <a:endParaRPr lang="en-US"/>
        </a:p>
      </dgm:t>
    </dgm:pt>
    <dgm:pt modelId="{4EE28D93-8375-48E5-B506-A0FC0CD7B246}" type="sibTrans" cxnId="{3D6ACBC5-1467-4868-871E-87FA82310752}">
      <dgm:prSet/>
      <dgm:spPr/>
      <dgm:t>
        <a:bodyPr/>
        <a:lstStyle/>
        <a:p>
          <a:endParaRPr lang="en-US"/>
        </a:p>
      </dgm:t>
    </dgm:pt>
    <dgm:pt modelId="{581BDAF4-300D-4CCA-A2CA-DBC07E4C1C34}">
      <dgm:prSet custT="1"/>
      <dgm:spPr/>
      <dgm:t>
        <a:bodyPr/>
        <a:lstStyle/>
        <a:p>
          <a:pPr rtl="0"/>
          <a:r>
            <a:rPr lang="zh-CN" altLang="en-US" sz="1200" baseline="0" noProof="0" smtClean="0">
              <a:latin typeface="Arial" pitchFamily="34" charset="0"/>
              <a:ea typeface="DFHeiW5-GB" pitchFamily="49" charset="-122"/>
            </a:rPr>
            <a:t>配置和管理虚拟网络</a:t>
          </a:r>
          <a:endParaRPr lang="en-US" altLang="zh-CN" sz="1200" baseline="0" noProof="0">
            <a:latin typeface="Arial" pitchFamily="34" charset="0"/>
            <a:ea typeface="DFHeiW5-GB" pitchFamily="49" charset="-122"/>
          </a:endParaRPr>
        </a:p>
      </dgm:t>
    </dgm:pt>
    <dgm:pt modelId="{28DCDD8F-C5F4-4955-973A-63AC86162F60}" type="parTrans" cxnId="{161DD1CA-C390-416F-841F-1B7080013B36}">
      <dgm:prSet/>
      <dgm:spPr/>
      <dgm:t>
        <a:bodyPr/>
        <a:lstStyle/>
        <a:p>
          <a:endParaRPr lang="en-US"/>
        </a:p>
      </dgm:t>
    </dgm:pt>
    <dgm:pt modelId="{1D7ED3D6-84E2-4DF8-A94E-18BDF9FF1320}" type="sibTrans" cxnId="{161DD1CA-C390-416F-841F-1B7080013B36}">
      <dgm:prSet/>
      <dgm:spPr/>
      <dgm:t>
        <a:bodyPr/>
        <a:lstStyle/>
        <a:p>
          <a:endParaRPr lang="en-US"/>
        </a:p>
      </dgm:t>
    </dgm:pt>
    <dgm:pt modelId="{6D22633C-C8C6-4AD7-B6A6-BCF11BB2723A}">
      <dgm:prSet custT="1"/>
      <dgm:spPr/>
      <dgm:t>
        <a:bodyPr/>
        <a:lstStyle/>
        <a:p>
          <a:pPr rtl="0"/>
          <a:r>
            <a:rPr lang="zh-CN" altLang="en-US" sz="1200" baseline="0" noProof="0" smtClean="0">
              <a:latin typeface="Arial" pitchFamily="34" charset="0"/>
              <a:ea typeface="DFHeiW5-GB" pitchFamily="49" charset="-122"/>
            </a:rPr>
            <a:t>配置和管理虚拟存储</a:t>
          </a:r>
          <a:endParaRPr lang="en-US" altLang="zh-CN" sz="1200" baseline="0" noProof="0">
            <a:latin typeface="Arial" pitchFamily="34" charset="0"/>
            <a:ea typeface="DFHeiW5-GB" pitchFamily="49" charset="-122"/>
          </a:endParaRPr>
        </a:p>
      </dgm:t>
    </dgm:pt>
    <dgm:pt modelId="{79D68A8C-0C1D-4190-850A-4A6A6771E0EF}" type="parTrans" cxnId="{14D4E762-0727-4DA9-8956-401EB3270648}">
      <dgm:prSet/>
      <dgm:spPr/>
      <dgm:t>
        <a:bodyPr/>
        <a:lstStyle/>
        <a:p>
          <a:endParaRPr lang="en-US"/>
        </a:p>
      </dgm:t>
    </dgm:pt>
    <dgm:pt modelId="{8D7B6FED-21D8-4BE0-B653-D3EE874C74FE}" type="sibTrans" cxnId="{14D4E762-0727-4DA9-8956-401EB3270648}">
      <dgm:prSet/>
      <dgm:spPr/>
      <dgm:t>
        <a:bodyPr/>
        <a:lstStyle/>
        <a:p>
          <a:endParaRPr lang="en-US"/>
        </a:p>
      </dgm:t>
    </dgm:pt>
    <dgm:pt modelId="{56EFB488-3D72-4E5A-9EF5-F8A6E4DDE869}">
      <dgm:prSet custT="1"/>
      <dgm:spPr/>
      <dgm:t>
        <a:bodyPr/>
        <a:lstStyle/>
        <a:p>
          <a:pPr rtl="0"/>
          <a:r>
            <a:rPr lang="zh-CN" altLang="en-US" sz="1200" baseline="0" noProof="0" smtClean="0">
              <a:latin typeface="Arial" pitchFamily="34" charset="0"/>
              <a:ea typeface="DFHeiW5-GB" pitchFamily="49" charset="-122"/>
            </a:rPr>
            <a:t>虚拟机管理</a:t>
          </a:r>
          <a:endParaRPr lang="en-US" altLang="zh-CN" sz="1200" baseline="0" noProof="0">
            <a:latin typeface="Arial" pitchFamily="34" charset="0"/>
            <a:ea typeface="DFHeiW5-GB" pitchFamily="49" charset="-122"/>
          </a:endParaRPr>
        </a:p>
      </dgm:t>
    </dgm:pt>
    <dgm:pt modelId="{052DA729-5B40-4492-AD2A-84C8E561D824}" type="parTrans" cxnId="{1462D210-1C97-40F2-8922-7024D3205226}">
      <dgm:prSet/>
      <dgm:spPr/>
      <dgm:t>
        <a:bodyPr/>
        <a:lstStyle/>
        <a:p>
          <a:endParaRPr lang="en-US"/>
        </a:p>
      </dgm:t>
    </dgm:pt>
    <dgm:pt modelId="{18503E69-8776-4469-9F2F-14D0D121A6E9}" type="sibTrans" cxnId="{1462D210-1C97-40F2-8922-7024D3205226}">
      <dgm:prSet/>
      <dgm:spPr/>
      <dgm:t>
        <a:bodyPr/>
        <a:lstStyle/>
        <a:p>
          <a:endParaRPr lang="en-US"/>
        </a:p>
      </dgm:t>
    </dgm:pt>
    <dgm:pt modelId="{05CF4C47-BB13-4829-90A1-EC0727DA2513}">
      <dgm:prSet custT="1"/>
      <dgm:spPr/>
      <dgm:t>
        <a:bodyPr/>
        <a:lstStyle/>
        <a:p>
          <a:pPr rtl="0"/>
          <a:r>
            <a:rPr lang="en-US" altLang="zh-CN" sz="1200" dirty="0" smtClean="0">
              <a:ea typeface="华康黑体W5"/>
            </a:rPr>
            <a:t>vSphere Update Manager </a:t>
          </a:r>
          <a:r>
            <a:rPr lang="zh-CN" altLang="en-US" sz="1200" smtClean="0">
              <a:latin typeface="华康黑体W5" pitchFamily="49" charset="-122"/>
              <a:ea typeface="华康黑体W5" pitchFamily="49" charset="-122"/>
            </a:rPr>
            <a:t>和主机维护</a:t>
          </a:r>
          <a:endParaRPr lang="en-US" altLang="zh-CN" sz="1200" b="0" baseline="0" noProof="0" dirty="0">
            <a:latin typeface="Arial" pitchFamily="34" charset="0"/>
            <a:ea typeface="DFHeiW5-GB" pitchFamily="49" charset="-122"/>
          </a:endParaRPr>
        </a:p>
      </dgm:t>
    </dgm:pt>
    <dgm:pt modelId="{FCD29D57-32B4-4D9B-B9D5-0B0A3FE500C9}" type="sibTrans" cxnId="{4AFB27FA-E8C0-4B3E-8521-03EB6AAF0538}">
      <dgm:prSet/>
      <dgm:spPr/>
      <dgm:t>
        <a:bodyPr/>
        <a:lstStyle/>
        <a:p>
          <a:endParaRPr lang="en-US"/>
        </a:p>
      </dgm:t>
    </dgm:pt>
    <dgm:pt modelId="{4E758880-78E5-4715-9F95-4DE8893D3C1D}" type="parTrans" cxnId="{4AFB27FA-E8C0-4B3E-8521-03EB6AAF0538}">
      <dgm:prSet/>
      <dgm:spPr/>
      <dgm:t>
        <a:bodyPr/>
        <a:lstStyle/>
        <a:p>
          <a:endParaRPr lang="en-US"/>
        </a:p>
      </dgm:t>
    </dgm:pt>
    <dgm:pt modelId="{CA4EF82C-F242-41D4-9236-369B892BE312}">
      <dgm:prSet custT="1"/>
      <dgm:spPr/>
      <dgm:t>
        <a:bodyPr/>
        <a:lstStyle/>
        <a:p>
          <a:pPr rtl="0"/>
          <a:r>
            <a:rPr lang="zh-CN" altLang="en-US" sz="1200" b="0" baseline="0" noProof="0" smtClean="0">
              <a:latin typeface="Arial" pitchFamily="34" charset="0"/>
              <a:ea typeface="DFHeiW5-GB" pitchFamily="49" charset="-122"/>
            </a:rPr>
            <a:t>主机可扩展性</a:t>
          </a:r>
          <a:endParaRPr lang="en-US" altLang="zh-CN" sz="1200" b="0" baseline="0" noProof="0">
            <a:latin typeface="Arial" pitchFamily="34" charset="0"/>
            <a:ea typeface="DFHeiW5-GB" pitchFamily="49" charset="-122"/>
          </a:endParaRPr>
        </a:p>
      </dgm:t>
    </dgm:pt>
    <dgm:pt modelId="{F00CA7C6-4E2F-46CB-B7F0-338B5AC77392}" type="sibTrans" cxnId="{29BFF137-C74F-4426-8B69-BC1196EC87E5}">
      <dgm:prSet/>
      <dgm:spPr/>
      <dgm:t>
        <a:bodyPr/>
        <a:lstStyle/>
        <a:p>
          <a:endParaRPr lang="en-US"/>
        </a:p>
      </dgm:t>
    </dgm:pt>
    <dgm:pt modelId="{EDE6AA22-65E1-4AB0-968B-788C78C4468C}" type="parTrans" cxnId="{29BFF137-C74F-4426-8B69-BC1196EC87E5}">
      <dgm:prSet/>
      <dgm:spPr/>
      <dgm:t>
        <a:bodyPr/>
        <a:lstStyle/>
        <a:p>
          <a:endParaRPr lang="en-US"/>
        </a:p>
      </dgm:t>
    </dgm:pt>
    <dgm:pt modelId="{0F0F5A38-0027-474C-BA26-9EB3C103172C}">
      <dgm:prSet custT="1"/>
      <dgm:spPr/>
      <dgm:t>
        <a:bodyPr/>
        <a:lstStyle/>
        <a:p>
          <a:pPr rtl="0"/>
          <a:r>
            <a:rPr lang="en-US" altLang="zh-CN" sz="1200" baseline="0" noProof="0" dirty="0" smtClean="0">
              <a:latin typeface="Arial" pitchFamily="34" charset="0"/>
              <a:ea typeface="DFHeiW5-GB" pitchFamily="49" charset="-122"/>
            </a:rPr>
            <a:t>High Availability </a:t>
          </a:r>
          <a:r>
            <a:rPr lang="zh-CN" altLang="en-US" sz="1200" baseline="0" noProof="0" dirty="0" smtClean="0">
              <a:latin typeface="Arial" pitchFamily="34" charset="0"/>
              <a:ea typeface="DFHeiW5-GB" pitchFamily="49" charset="-122"/>
            </a:rPr>
            <a:t>和 </a:t>
          </a:r>
          <a:r>
            <a:rPr lang="en-US" altLang="zh-CN" sz="1200" baseline="0" noProof="0" dirty="0" smtClean="0">
              <a:latin typeface="Arial" pitchFamily="34" charset="0"/>
              <a:ea typeface="DFHeiW5-GB" pitchFamily="49" charset="-122"/>
            </a:rPr>
            <a:t>Fault Tolerance</a:t>
          </a:r>
          <a:endParaRPr lang="en-US" altLang="zh-CN" sz="1200" baseline="0" noProof="0" dirty="0">
            <a:latin typeface="Arial" pitchFamily="34" charset="0"/>
            <a:ea typeface="DFHeiW5-GB" pitchFamily="49" charset="-122"/>
          </a:endParaRPr>
        </a:p>
      </dgm:t>
    </dgm:pt>
    <dgm:pt modelId="{66B53BF7-0AC5-4F05-B70A-4B2B0492460B}" type="sibTrans" cxnId="{ECFD5A33-2B6D-4421-A99D-7AD21A5AA665}">
      <dgm:prSet/>
      <dgm:spPr/>
      <dgm:t>
        <a:bodyPr/>
        <a:lstStyle/>
        <a:p>
          <a:endParaRPr lang="en-US"/>
        </a:p>
      </dgm:t>
    </dgm:pt>
    <dgm:pt modelId="{B394E3C5-3784-4528-9C10-4446C1409CCB}" type="parTrans" cxnId="{ECFD5A33-2B6D-4421-A99D-7AD21A5AA665}">
      <dgm:prSet/>
      <dgm:spPr/>
      <dgm:t>
        <a:bodyPr/>
        <a:lstStyle/>
        <a:p>
          <a:endParaRPr lang="en-US"/>
        </a:p>
      </dgm:t>
    </dgm:pt>
    <dgm:pt modelId="{7450D373-7E79-4F82-9A64-4AA38A1DA129}">
      <dgm:prSet custT="1"/>
      <dgm:spPr/>
      <dgm:t>
        <a:bodyPr/>
        <a:lstStyle/>
        <a:p>
          <a:r>
            <a:rPr lang="zh-CN" altLang="en-US" sz="1200" baseline="0" noProof="0" dirty="0" smtClean="0">
              <a:latin typeface="Arial" pitchFamily="34" charset="0"/>
              <a:ea typeface="DFHeiW5-GB" pitchFamily="49" charset="-122"/>
            </a:rPr>
            <a:t>安装 </a:t>
          </a:r>
          <a:r>
            <a:rPr lang="en-US" altLang="zh-CN" sz="1200" baseline="0" noProof="0" dirty="0" smtClean="0">
              <a:latin typeface="Arial" pitchFamily="34" charset="0"/>
              <a:ea typeface="DFHeiW5-GB" pitchFamily="49" charset="-122"/>
            </a:rPr>
            <a:t>vSphere </a:t>
          </a:r>
          <a:r>
            <a:rPr lang="zh-CN" altLang="en-US" sz="1200" baseline="0" noProof="0" dirty="0" smtClean="0">
              <a:latin typeface="Arial" pitchFamily="34" charset="0"/>
              <a:ea typeface="DFHeiW5-GB" pitchFamily="49" charset="-122"/>
            </a:rPr>
            <a:t>组件</a:t>
          </a:r>
          <a:endParaRPr lang="en-US" altLang="zh-CN" sz="1200" baseline="0" noProof="0" dirty="0">
            <a:latin typeface="Arial" pitchFamily="34" charset="0"/>
            <a:ea typeface="DFHeiW5-GB" pitchFamily="49" charset="-122"/>
          </a:endParaRPr>
        </a:p>
      </dgm:t>
    </dgm:pt>
    <dgm:pt modelId="{E65DED6B-77DD-46CF-9BA8-C4AE92754C6A}" type="parTrans" cxnId="{57D1B919-E216-4483-95DD-13674BFF039A}">
      <dgm:prSet/>
      <dgm:spPr/>
      <dgm:t>
        <a:bodyPr/>
        <a:lstStyle/>
        <a:p>
          <a:endParaRPr lang="en-US"/>
        </a:p>
      </dgm:t>
    </dgm:pt>
    <dgm:pt modelId="{3B642A92-6DC2-4A44-B225-4BD8F116E5CF}" type="sibTrans" cxnId="{57D1B919-E216-4483-95DD-13674BFF039A}">
      <dgm:prSet/>
      <dgm:spPr/>
      <dgm:t>
        <a:bodyPr/>
        <a:lstStyle/>
        <a:p>
          <a:endParaRPr lang="en-US"/>
        </a:p>
      </dgm:t>
    </dgm:pt>
    <dgm:pt modelId="{612D5DBA-63CE-4934-94AA-6C2E63A04090}">
      <dgm:prSet custT="1"/>
      <dgm:spPr/>
      <dgm:t>
        <a:bodyPr/>
        <a:lstStyle/>
        <a:p>
          <a:pPr rtl="0"/>
          <a:r>
            <a:rPr lang="zh-CN" altLang="en-US" sz="1200" baseline="0" noProof="0" dirty="0" smtClean="0">
              <a:latin typeface="Arial" pitchFamily="34" charset="0"/>
              <a:ea typeface="DFHeiW5-GB" pitchFamily="49" charset="-122"/>
            </a:rPr>
            <a:t>资源管理和监控</a:t>
          </a:r>
          <a:endParaRPr lang="en-US" altLang="zh-CN" sz="1200" baseline="0" noProof="0" dirty="0">
            <a:latin typeface="Arial" pitchFamily="34" charset="0"/>
            <a:ea typeface="DFHeiW5-GB" pitchFamily="49" charset="-122"/>
          </a:endParaRPr>
        </a:p>
      </dgm:t>
    </dgm:pt>
    <dgm:pt modelId="{E605C3A3-B57A-45DD-AB36-8C34AB4CC25B}" type="sibTrans" cxnId="{0082459C-7DE4-45BD-8CAC-B07FF7560E9E}">
      <dgm:prSet/>
      <dgm:spPr/>
      <dgm:t>
        <a:bodyPr/>
        <a:lstStyle/>
        <a:p>
          <a:endParaRPr lang="en-US"/>
        </a:p>
      </dgm:t>
    </dgm:pt>
    <dgm:pt modelId="{535537E2-37A8-4B96-911C-C91CF5F53485}" type="parTrans" cxnId="{0082459C-7DE4-45BD-8CAC-B07FF7560E9E}">
      <dgm:prSet/>
      <dgm:spPr/>
      <dgm:t>
        <a:bodyPr/>
        <a:lstStyle/>
        <a:p>
          <a:endParaRPr lang="en-US"/>
        </a:p>
      </dgm:t>
    </dgm:pt>
    <dgm:pt modelId="{9AF63CF4-649C-47C9-A933-1310616162EE}">
      <dgm:prSet custT="1"/>
      <dgm:spPr/>
      <dgm:t>
        <a:bodyPr/>
        <a:lstStyle/>
        <a:p>
          <a:pPr rtl="0"/>
          <a:endParaRPr lang="en-US" altLang="zh-CN" sz="1200" baseline="0" noProof="0">
            <a:latin typeface="Arial" pitchFamily="34" charset="0"/>
            <a:ea typeface="DFHeiW5-GB" pitchFamily="49" charset="-122"/>
          </a:endParaRPr>
        </a:p>
      </dgm:t>
    </dgm:pt>
    <dgm:pt modelId="{9224041E-308A-4059-B55A-0C0E1990C314}" type="parTrans" cxnId="{62049D29-1F0C-4FEC-B6A9-5905A7735318}">
      <dgm:prSet/>
      <dgm:spPr/>
      <dgm:t>
        <a:bodyPr/>
        <a:lstStyle/>
        <a:p>
          <a:endParaRPr lang="en-US"/>
        </a:p>
      </dgm:t>
    </dgm:pt>
    <dgm:pt modelId="{947622A7-A7BA-4642-AC57-8EE7F7E6B154}" type="sibTrans" cxnId="{62049D29-1F0C-4FEC-B6A9-5905A7735318}">
      <dgm:prSet/>
      <dgm:spPr/>
      <dgm:t>
        <a:bodyPr/>
        <a:lstStyle/>
        <a:p>
          <a:endParaRPr lang="en-US"/>
        </a:p>
      </dgm:t>
    </dgm:pt>
    <dgm:pt modelId="{01ADE57B-8F50-42A9-81BF-D461CE81188D}" type="pres">
      <dgm:prSet presAssocID="{E24377FD-AA31-4820-88ED-7BD398AF9364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8F20CF-E7D1-4E2E-BD89-23C3962A9A72}" type="pres">
      <dgm:prSet presAssocID="{267D1009-3864-4A15-AC8A-807BDA07319B}" presName="compNode" presStyleCnt="0"/>
      <dgm:spPr/>
      <dgm:t>
        <a:bodyPr/>
        <a:lstStyle/>
        <a:p>
          <a:endParaRPr lang="en-US"/>
        </a:p>
      </dgm:t>
    </dgm:pt>
    <dgm:pt modelId="{9E2EF594-B5D2-4060-A930-BE45138EA429}" type="pres">
      <dgm:prSet presAssocID="{267D1009-3864-4A15-AC8A-807BDA07319B}" presName="aNode" presStyleLbl="bgShp" presStyleIdx="0" presStyleCnt="2" custScaleY="81834" custLinFactNeighborX="1960"/>
      <dgm:spPr/>
      <dgm:t>
        <a:bodyPr/>
        <a:lstStyle/>
        <a:p>
          <a:endParaRPr lang="en-US"/>
        </a:p>
      </dgm:t>
    </dgm:pt>
    <dgm:pt modelId="{13A75760-2E17-424F-BB0F-DF580736D5D7}" type="pres">
      <dgm:prSet presAssocID="{267D1009-3864-4A15-AC8A-807BDA07319B}" presName="textNode" presStyleLbl="bgShp" presStyleIdx="0" presStyleCnt="2"/>
      <dgm:spPr/>
      <dgm:t>
        <a:bodyPr/>
        <a:lstStyle/>
        <a:p>
          <a:endParaRPr lang="en-US"/>
        </a:p>
      </dgm:t>
    </dgm:pt>
    <dgm:pt modelId="{13667B1E-CC56-407C-ABF1-F4F607B23CE1}" type="pres">
      <dgm:prSet presAssocID="{267D1009-3864-4A15-AC8A-807BDA07319B}" presName="compChildNode" presStyleCnt="0"/>
      <dgm:spPr/>
      <dgm:t>
        <a:bodyPr/>
        <a:lstStyle/>
        <a:p>
          <a:endParaRPr lang="en-US"/>
        </a:p>
      </dgm:t>
    </dgm:pt>
    <dgm:pt modelId="{09412093-F13F-40B8-A7DC-F6A0CEB58122}" type="pres">
      <dgm:prSet presAssocID="{267D1009-3864-4A15-AC8A-807BDA07319B}" presName="theInnerList" presStyleCnt="0"/>
      <dgm:spPr/>
      <dgm:t>
        <a:bodyPr/>
        <a:lstStyle/>
        <a:p>
          <a:endParaRPr lang="en-US"/>
        </a:p>
      </dgm:t>
    </dgm:pt>
    <dgm:pt modelId="{74C99D3E-F3FD-432C-8BE9-5BAE6A255D5E}" type="pres">
      <dgm:prSet presAssocID="{1EB633A4-C5A4-4B8B-A319-F5D6718069B8}" presName="childNode" presStyleLbl="node1" presStyleIdx="0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3E4B79-CF7F-4082-8BF2-E9D60D871FD2}" type="pres">
      <dgm:prSet presAssocID="{1EB633A4-C5A4-4B8B-A319-F5D6718069B8}" presName="aSpace2" presStyleCnt="0"/>
      <dgm:spPr/>
      <dgm:t>
        <a:bodyPr/>
        <a:lstStyle/>
        <a:p>
          <a:endParaRPr lang="en-US"/>
        </a:p>
      </dgm:t>
    </dgm:pt>
    <dgm:pt modelId="{71787B42-9A3E-4626-8534-106FFF4AB4EE}" type="pres">
      <dgm:prSet presAssocID="{C88BF25D-8C4B-4930-B5A8-0AAB0B6C2F61}" presName="childNode" presStyleLbl="node1" presStyleIdx="1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D804050-55CA-48DD-8682-47FFA282128B}" type="pres">
      <dgm:prSet presAssocID="{C88BF25D-8C4B-4930-B5A8-0AAB0B6C2F61}" presName="aSpace2" presStyleCnt="0"/>
      <dgm:spPr/>
      <dgm:t>
        <a:bodyPr/>
        <a:lstStyle/>
        <a:p>
          <a:endParaRPr lang="en-US"/>
        </a:p>
      </dgm:t>
    </dgm:pt>
    <dgm:pt modelId="{FB61E668-CF29-4EA7-BF70-43F875583291}" type="pres">
      <dgm:prSet presAssocID="{D40C261D-8AAB-4F8C-B219-C19C43FD613F}" presName="childNode" presStyleLbl="node1" presStyleIdx="2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5949B1-DC87-4FF0-B3A2-BEC04CFA0444}" type="pres">
      <dgm:prSet presAssocID="{D40C261D-8AAB-4F8C-B219-C19C43FD613F}" presName="aSpace2" presStyleCnt="0"/>
      <dgm:spPr/>
      <dgm:t>
        <a:bodyPr/>
        <a:lstStyle/>
        <a:p>
          <a:endParaRPr lang="en-US"/>
        </a:p>
      </dgm:t>
    </dgm:pt>
    <dgm:pt modelId="{7EC84BC9-698F-4BD5-948B-667BC6538C84}" type="pres">
      <dgm:prSet presAssocID="{2815E0BB-3C06-4C12-BE87-BD6F5EBA7935}" presName="childNode" presStyleLbl="node1" presStyleIdx="3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3F1C8AF-DC57-461C-A593-B6AD38DF1804}" type="pres">
      <dgm:prSet presAssocID="{2815E0BB-3C06-4C12-BE87-BD6F5EBA7935}" presName="aSpace2" presStyleCnt="0"/>
      <dgm:spPr/>
      <dgm:t>
        <a:bodyPr/>
        <a:lstStyle/>
        <a:p>
          <a:endParaRPr lang="en-US"/>
        </a:p>
      </dgm:t>
    </dgm:pt>
    <dgm:pt modelId="{6E1EFE25-5840-4866-BD93-73F3492C35F8}" type="pres">
      <dgm:prSet presAssocID="{581BDAF4-300D-4CCA-A2CA-DBC07E4C1C34}" presName="childNode" presStyleLbl="node1" presStyleIdx="4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CFF01A-6881-4AA7-B867-508AE35047EA}" type="pres">
      <dgm:prSet presAssocID="{581BDAF4-300D-4CCA-A2CA-DBC07E4C1C34}" presName="aSpace2" presStyleCnt="0"/>
      <dgm:spPr/>
      <dgm:t>
        <a:bodyPr/>
        <a:lstStyle/>
        <a:p>
          <a:endParaRPr lang="en-US"/>
        </a:p>
      </dgm:t>
    </dgm:pt>
    <dgm:pt modelId="{952BED0A-DD08-420B-A16D-ED7B7AF943E6}" type="pres">
      <dgm:prSet presAssocID="{6D22633C-C8C6-4AD7-B6A6-BCF11BB2723A}" presName="childNode" presStyleLbl="node1" presStyleIdx="5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E333AC-2246-43A8-9C97-638907451E57}" type="pres">
      <dgm:prSet presAssocID="{6D22633C-C8C6-4AD7-B6A6-BCF11BB2723A}" presName="aSpace2" presStyleCnt="0"/>
      <dgm:spPr/>
      <dgm:t>
        <a:bodyPr/>
        <a:lstStyle/>
        <a:p>
          <a:endParaRPr lang="en-US"/>
        </a:p>
      </dgm:t>
    </dgm:pt>
    <dgm:pt modelId="{A03456B9-5588-41C9-B6CD-9F469F468382}" type="pres">
      <dgm:prSet presAssocID="{56EFB488-3D72-4E5A-9EF5-F8A6E4DDE869}" presName="childNode" presStyleLbl="node1" presStyleIdx="6" presStyleCnt="12" custLinFactY="-140578" custLinFactNeighborY="-2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F52E6A-01F7-4126-98AD-C5FFCF33DF57}" type="pres">
      <dgm:prSet presAssocID="{267D1009-3864-4A15-AC8A-807BDA07319B}" presName="aSpace" presStyleCnt="0"/>
      <dgm:spPr/>
      <dgm:t>
        <a:bodyPr/>
        <a:lstStyle/>
        <a:p>
          <a:endParaRPr lang="en-US"/>
        </a:p>
      </dgm:t>
    </dgm:pt>
    <dgm:pt modelId="{211951DE-7AA7-497F-9CAB-DC0AE6CC1AA8}" type="pres">
      <dgm:prSet presAssocID="{9AF63CF4-649C-47C9-A933-1310616162EE}" presName="compNode" presStyleCnt="0"/>
      <dgm:spPr/>
    </dgm:pt>
    <dgm:pt modelId="{7FCB9F24-3952-4CB8-BBAF-CBE50DF1FC91}" type="pres">
      <dgm:prSet presAssocID="{9AF63CF4-649C-47C9-A933-1310616162EE}" presName="aNode" presStyleLbl="bgShp" presStyleIdx="1" presStyleCnt="2" custScaleY="82828" custLinFactNeighborX="1960"/>
      <dgm:spPr/>
      <dgm:t>
        <a:bodyPr/>
        <a:lstStyle/>
        <a:p>
          <a:endParaRPr lang="en-US"/>
        </a:p>
      </dgm:t>
    </dgm:pt>
    <dgm:pt modelId="{6D6FBF55-485D-4305-BC1F-BA2124541E05}" type="pres">
      <dgm:prSet presAssocID="{9AF63CF4-649C-47C9-A933-1310616162EE}" presName="textNode" presStyleLbl="bgShp" presStyleIdx="1" presStyleCnt="2"/>
      <dgm:spPr/>
      <dgm:t>
        <a:bodyPr/>
        <a:lstStyle/>
        <a:p>
          <a:endParaRPr lang="en-US"/>
        </a:p>
      </dgm:t>
    </dgm:pt>
    <dgm:pt modelId="{66041112-4FCA-4278-8AC6-D44547AF749F}" type="pres">
      <dgm:prSet presAssocID="{9AF63CF4-649C-47C9-A933-1310616162EE}" presName="compChildNode" presStyleCnt="0"/>
      <dgm:spPr/>
    </dgm:pt>
    <dgm:pt modelId="{160FE45B-453D-40B4-BB7D-90CD15F92193}" type="pres">
      <dgm:prSet presAssocID="{9AF63CF4-649C-47C9-A933-1310616162EE}" presName="theInnerList" presStyleCnt="0"/>
      <dgm:spPr/>
    </dgm:pt>
    <dgm:pt modelId="{A4B5CC3B-FB6E-4F7E-BF54-71E51A4EC894}" type="pres">
      <dgm:prSet presAssocID="{612D5DBA-63CE-4934-94AA-6C2E63A04090}" presName="childNode" presStyleLbl="node1" presStyleIdx="7" presStyleCnt="12" custScaleY="89043" custLinFactY="-100000" custLinFactNeighborX="590" custLinFactNeighborY="-12076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2D1E16-BF97-4102-BC88-6CB69C1AF920}" type="pres">
      <dgm:prSet presAssocID="{612D5DBA-63CE-4934-94AA-6C2E63A04090}" presName="aSpace2" presStyleCnt="0"/>
      <dgm:spPr/>
      <dgm:t>
        <a:bodyPr/>
        <a:lstStyle/>
        <a:p>
          <a:endParaRPr lang="en-US"/>
        </a:p>
      </dgm:t>
    </dgm:pt>
    <dgm:pt modelId="{A9037C78-A7AB-49CE-B552-A3325DEB035A}" type="pres">
      <dgm:prSet presAssocID="{0F0F5A38-0027-474C-BA26-9EB3C103172C}" presName="childNode" presStyleLbl="node1" presStyleIdx="8" presStyleCnt="12" custScaleY="89043" custLinFactY="-100000" custLinFactNeighborX="589" custLinFactNeighborY="-1327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B5D7F6-52DD-4355-ACD3-9C9582582D6B}" type="pres">
      <dgm:prSet presAssocID="{0F0F5A38-0027-474C-BA26-9EB3C103172C}" presName="aSpace2" presStyleCnt="0"/>
      <dgm:spPr/>
      <dgm:t>
        <a:bodyPr/>
        <a:lstStyle/>
        <a:p>
          <a:endParaRPr lang="en-US"/>
        </a:p>
      </dgm:t>
    </dgm:pt>
    <dgm:pt modelId="{58203B16-ECD5-45C2-AB84-CB4EF99A3C21}" type="pres">
      <dgm:prSet presAssocID="{CA4EF82C-F242-41D4-9236-369B892BE312}" presName="childNode" presStyleLbl="node1" presStyleIdx="9" presStyleCnt="12" custScaleY="89043" custLinFactY="-98979" custLinFactNeighborX="1177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FEBE5C-8391-4B48-9F1C-57A9A4C69453}" type="pres">
      <dgm:prSet presAssocID="{CA4EF82C-F242-41D4-9236-369B892BE312}" presName="aSpace2" presStyleCnt="0"/>
      <dgm:spPr/>
      <dgm:t>
        <a:bodyPr/>
        <a:lstStyle/>
        <a:p>
          <a:endParaRPr lang="en-US"/>
        </a:p>
      </dgm:t>
    </dgm:pt>
    <dgm:pt modelId="{95BC134E-0D9F-4B12-8B76-BBD5922793A5}" type="pres">
      <dgm:prSet presAssocID="{05CF4C47-BB13-4829-90A1-EC0727DA2513}" presName="childNode" presStyleLbl="node1" presStyleIdx="10" presStyleCnt="12" custScaleY="89043" custLinFactY="-100000" custLinFactNeighborX="1178" custLinFactNeighborY="-10115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B1BE16-AF05-42BD-B3F0-6A7D5BB7A073}" type="pres">
      <dgm:prSet presAssocID="{05CF4C47-BB13-4829-90A1-EC0727DA2513}" presName="aSpace2" presStyleCnt="0"/>
      <dgm:spPr/>
    </dgm:pt>
    <dgm:pt modelId="{79E988E0-FAB2-4261-9ECA-BF8AE5C11F09}" type="pres">
      <dgm:prSet presAssocID="{7450D373-7E79-4F82-9A64-4AA38A1DA129}" presName="childNode" presStyleLbl="node1" presStyleIdx="11" presStyleCnt="12" custScaleY="89043" custLinFactY="-100000" custLinFactNeighborX="1422" custLinFactNeighborY="-12215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6A7BECA-D518-4C24-BD9B-92052760677C}" type="presOf" srcId="{C88BF25D-8C4B-4930-B5A8-0AAB0B6C2F61}" destId="{71787B42-9A3E-4626-8534-106FFF4AB4EE}" srcOrd="0" destOrd="0" presId="urn:microsoft.com/office/officeart/2005/8/layout/lProcess2"/>
    <dgm:cxn modelId="{3D6ACBC5-1467-4868-871E-87FA82310752}" srcId="{267D1009-3864-4A15-AC8A-807BDA07319B}" destId="{2815E0BB-3C06-4C12-BE87-BD6F5EBA7935}" srcOrd="3" destOrd="0" parTransId="{443B972E-5BF3-4753-A205-3BA0963F6DFF}" sibTransId="{4EE28D93-8375-48E5-B506-A0FC0CD7B246}"/>
    <dgm:cxn modelId="{474C09AA-7979-44EC-8EAB-93E2609E313B}" type="presOf" srcId="{05CF4C47-BB13-4829-90A1-EC0727DA2513}" destId="{95BC134E-0D9F-4B12-8B76-BBD5922793A5}" srcOrd="0" destOrd="0" presId="urn:microsoft.com/office/officeart/2005/8/layout/lProcess2"/>
    <dgm:cxn modelId="{E2FF8596-04FD-4BCC-AAD4-D789E3194A03}" type="presOf" srcId="{612D5DBA-63CE-4934-94AA-6C2E63A04090}" destId="{A4B5CC3B-FB6E-4F7E-BF54-71E51A4EC894}" srcOrd="0" destOrd="0" presId="urn:microsoft.com/office/officeart/2005/8/layout/lProcess2"/>
    <dgm:cxn modelId="{D1DB9BE4-A205-456C-88B9-86DF217CAF9C}" srcId="{267D1009-3864-4A15-AC8A-807BDA07319B}" destId="{1EB633A4-C5A4-4B8B-A319-F5D6718069B8}" srcOrd="0" destOrd="0" parTransId="{61D43C2E-8157-45A0-9C58-E7147CFFC996}" sibTransId="{C2EA4E02-3D0D-476F-9759-9FD7D4D49BA5}"/>
    <dgm:cxn modelId="{55B3F694-A9AA-43D5-974E-AB0351158006}" type="presOf" srcId="{0F0F5A38-0027-474C-BA26-9EB3C103172C}" destId="{A9037C78-A7AB-49CE-B552-A3325DEB035A}" srcOrd="0" destOrd="0" presId="urn:microsoft.com/office/officeart/2005/8/layout/lProcess2"/>
    <dgm:cxn modelId="{33CC6766-0231-4511-8B16-D65578112E81}" type="presOf" srcId="{1EB633A4-C5A4-4B8B-A319-F5D6718069B8}" destId="{74C99D3E-F3FD-432C-8BE9-5BAE6A255D5E}" srcOrd="0" destOrd="0" presId="urn:microsoft.com/office/officeart/2005/8/layout/lProcess2"/>
    <dgm:cxn modelId="{C8C7B609-69FB-40FC-B0C5-F43B7B0A1E4D}" type="presOf" srcId="{6D22633C-C8C6-4AD7-B6A6-BCF11BB2723A}" destId="{952BED0A-DD08-420B-A16D-ED7B7AF943E6}" srcOrd="0" destOrd="0" presId="urn:microsoft.com/office/officeart/2005/8/layout/lProcess2"/>
    <dgm:cxn modelId="{D5F2466F-F7FE-446D-ACE7-D677C590E455}" type="presOf" srcId="{267D1009-3864-4A15-AC8A-807BDA07319B}" destId="{9E2EF594-B5D2-4060-A930-BE45138EA429}" srcOrd="0" destOrd="0" presId="urn:microsoft.com/office/officeart/2005/8/layout/lProcess2"/>
    <dgm:cxn modelId="{48E441EF-C180-4C48-A3DE-B3E0DE2B312E}" type="presOf" srcId="{581BDAF4-300D-4CCA-A2CA-DBC07E4C1C34}" destId="{6E1EFE25-5840-4866-BD93-73F3492C35F8}" srcOrd="0" destOrd="0" presId="urn:microsoft.com/office/officeart/2005/8/layout/lProcess2"/>
    <dgm:cxn modelId="{4AFB27FA-E8C0-4B3E-8521-03EB6AAF0538}" srcId="{9AF63CF4-649C-47C9-A933-1310616162EE}" destId="{05CF4C47-BB13-4829-90A1-EC0727DA2513}" srcOrd="3" destOrd="0" parTransId="{4E758880-78E5-4715-9F95-4DE8893D3C1D}" sibTransId="{FCD29D57-32B4-4D9B-B9D5-0B0A3FE500C9}"/>
    <dgm:cxn modelId="{96139A76-867B-4CB1-8B5F-259FBDF777AC}" srcId="{267D1009-3864-4A15-AC8A-807BDA07319B}" destId="{D40C261D-8AAB-4F8C-B219-C19C43FD613F}" srcOrd="2" destOrd="0" parTransId="{FE8C48A5-3B9F-4F12-82D7-807588DDC79D}" sibTransId="{46A19629-0C75-4518-8829-471B37257221}"/>
    <dgm:cxn modelId="{29BFF137-C74F-4426-8B69-BC1196EC87E5}" srcId="{9AF63CF4-649C-47C9-A933-1310616162EE}" destId="{CA4EF82C-F242-41D4-9236-369B892BE312}" srcOrd="2" destOrd="0" parTransId="{EDE6AA22-65E1-4AB0-968B-788C78C4468C}" sibTransId="{F00CA7C6-4E2F-46CB-B7F0-338B5AC77392}"/>
    <dgm:cxn modelId="{57D1B919-E216-4483-95DD-13674BFF039A}" srcId="{9AF63CF4-649C-47C9-A933-1310616162EE}" destId="{7450D373-7E79-4F82-9A64-4AA38A1DA129}" srcOrd="4" destOrd="0" parTransId="{E65DED6B-77DD-46CF-9BA8-C4AE92754C6A}" sibTransId="{3B642A92-6DC2-4A44-B225-4BD8F116E5CF}"/>
    <dgm:cxn modelId="{81B93A8F-D7EE-428E-868F-B6547D60C78C}" type="presOf" srcId="{56EFB488-3D72-4E5A-9EF5-F8A6E4DDE869}" destId="{A03456B9-5588-41C9-B6CD-9F469F468382}" srcOrd="0" destOrd="0" presId="urn:microsoft.com/office/officeart/2005/8/layout/lProcess2"/>
    <dgm:cxn modelId="{CC37928B-26D5-4520-BCC1-1E863689E1D7}" srcId="{E24377FD-AA31-4820-88ED-7BD398AF9364}" destId="{267D1009-3864-4A15-AC8A-807BDA07319B}" srcOrd="0" destOrd="0" parTransId="{8FC95F76-7A74-43DE-9124-25A10DC095D5}" sibTransId="{5EF57A76-BCBE-4A75-B7D2-516E5CAC8ECE}"/>
    <dgm:cxn modelId="{6EB6C640-2E69-4B5E-90E1-26E395A9C240}" type="presOf" srcId="{D40C261D-8AAB-4F8C-B219-C19C43FD613F}" destId="{FB61E668-CF29-4EA7-BF70-43F875583291}" srcOrd="0" destOrd="0" presId="urn:microsoft.com/office/officeart/2005/8/layout/lProcess2"/>
    <dgm:cxn modelId="{91BE9C24-5966-4ECD-8B6C-78CB1D6C3045}" type="presOf" srcId="{E24377FD-AA31-4820-88ED-7BD398AF9364}" destId="{01ADE57B-8F50-42A9-81BF-D461CE81188D}" srcOrd="0" destOrd="0" presId="urn:microsoft.com/office/officeart/2005/8/layout/lProcess2"/>
    <dgm:cxn modelId="{0082459C-7DE4-45BD-8CAC-B07FF7560E9E}" srcId="{9AF63CF4-649C-47C9-A933-1310616162EE}" destId="{612D5DBA-63CE-4934-94AA-6C2E63A04090}" srcOrd="0" destOrd="0" parTransId="{535537E2-37A8-4B96-911C-C91CF5F53485}" sibTransId="{E605C3A3-B57A-45DD-AB36-8C34AB4CC25B}"/>
    <dgm:cxn modelId="{CB28EA16-0E5E-4C92-B3C3-936E3673037D}" type="presOf" srcId="{9AF63CF4-649C-47C9-A933-1310616162EE}" destId="{7FCB9F24-3952-4CB8-BBAF-CBE50DF1FC91}" srcOrd="0" destOrd="0" presId="urn:microsoft.com/office/officeart/2005/8/layout/lProcess2"/>
    <dgm:cxn modelId="{14D4E762-0727-4DA9-8956-401EB3270648}" srcId="{267D1009-3864-4A15-AC8A-807BDA07319B}" destId="{6D22633C-C8C6-4AD7-B6A6-BCF11BB2723A}" srcOrd="5" destOrd="0" parTransId="{79D68A8C-0C1D-4190-850A-4A6A6771E0EF}" sibTransId="{8D7B6FED-21D8-4BE0-B653-D3EE874C74FE}"/>
    <dgm:cxn modelId="{161DD1CA-C390-416F-841F-1B7080013B36}" srcId="{267D1009-3864-4A15-AC8A-807BDA07319B}" destId="{581BDAF4-300D-4CCA-A2CA-DBC07E4C1C34}" srcOrd="4" destOrd="0" parTransId="{28DCDD8F-C5F4-4955-973A-63AC86162F60}" sibTransId="{1D7ED3D6-84E2-4DF8-A94E-18BDF9FF1320}"/>
    <dgm:cxn modelId="{EC9D0F53-B62D-4EE3-9696-E5CC3D0C2C9C}" srcId="{267D1009-3864-4A15-AC8A-807BDA07319B}" destId="{C88BF25D-8C4B-4930-B5A8-0AAB0B6C2F61}" srcOrd="1" destOrd="0" parTransId="{4836FF2C-7A2C-4398-A492-928EF21FAEBC}" sibTransId="{96487B1D-E27A-4A7C-BEDA-E6A38A4D826B}"/>
    <dgm:cxn modelId="{ECFD5A33-2B6D-4421-A99D-7AD21A5AA665}" srcId="{9AF63CF4-649C-47C9-A933-1310616162EE}" destId="{0F0F5A38-0027-474C-BA26-9EB3C103172C}" srcOrd="1" destOrd="0" parTransId="{B394E3C5-3784-4528-9C10-4446C1409CCB}" sibTransId="{66B53BF7-0AC5-4F05-B70A-4B2B0492460B}"/>
    <dgm:cxn modelId="{D3B96CE0-8217-41AA-BDB2-9EB91E406996}" type="presOf" srcId="{CA4EF82C-F242-41D4-9236-369B892BE312}" destId="{58203B16-ECD5-45C2-AB84-CB4EF99A3C21}" srcOrd="0" destOrd="0" presId="urn:microsoft.com/office/officeart/2005/8/layout/lProcess2"/>
    <dgm:cxn modelId="{120F7721-85C5-447D-866C-5F63A5492AF4}" type="presOf" srcId="{9AF63CF4-649C-47C9-A933-1310616162EE}" destId="{6D6FBF55-485D-4305-BC1F-BA2124541E05}" srcOrd="1" destOrd="0" presId="urn:microsoft.com/office/officeart/2005/8/layout/lProcess2"/>
    <dgm:cxn modelId="{1462D210-1C97-40F2-8922-7024D3205226}" srcId="{267D1009-3864-4A15-AC8A-807BDA07319B}" destId="{56EFB488-3D72-4E5A-9EF5-F8A6E4DDE869}" srcOrd="6" destOrd="0" parTransId="{052DA729-5B40-4492-AD2A-84C8E561D824}" sibTransId="{18503E69-8776-4469-9F2F-14D0D121A6E9}"/>
    <dgm:cxn modelId="{62049D29-1F0C-4FEC-B6A9-5905A7735318}" srcId="{E24377FD-AA31-4820-88ED-7BD398AF9364}" destId="{9AF63CF4-649C-47C9-A933-1310616162EE}" srcOrd="1" destOrd="0" parTransId="{9224041E-308A-4059-B55A-0C0E1990C314}" sibTransId="{947622A7-A7BA-4642-AC57-8EE7F7E6B154}"/>
    <dgm:cxn modelId="{BAEDDF40-2198-48FD-B90F-915E21973CA2}" type="presOf" srcId="{267D1009-3864-4A15-AC8A-807BDA07319B}" destId="{13A75760-2E17-424F-BB0F-DF580736D5D7}" srcOrd="1" destOrd="0" presId="urn:microsoft.com/office/officeart/2005/8/layout/lProcess2"/>
    <dgm:cxn modelId="{E19FCF93-5EDE-42E7-A94F-0330ABEE7737}" type="presOf" srcId="{7450D373-7E79-4F82-9A64-4AA38A1DA129}" destId="{79E988E0-FAB2-4261-9ECA-BF8AE5C11F09}" srcOrd="0" destOrd="0" presId="urn:microsoft.com/office/officeart/2005/8/layout/lProcess2"/>
    <dgm:cxn modelId="{A5B0286D-2C02-4ECE-A69B-4A0C3F42B121}" type="presOf" srcId="{2815E0BB-3C06-4C12-BE87-BD6F5EBA7935}" destId="{7EC84BC9-698F-4BD5-948B-667BC6538C84}" srcOrd="0" destOrd="0" presId="urn:microsoft.com/office/officeart/2005/8/layout/lProcess2"/>
    <dgm:cxn modelId="{2E2C6061-23F6-4BF5-AC64-A3F6E8B2335D}" type="presParOf" srcId="{01ADE57B-8F50-42A9-81BF-D461CE81188D}" destId="{1C8F20CF-E7D1-4E2E-BD89-23C3962A9A72}" srcOrd="0" destOrd="0" presId="urn:microsoft.com/office/officeart/2005/8/layout/lProcess2"/>
    <dgm:cxn modelId="{BDD28CA6-4E6B-4493-BB58-F8330D3491B9}" type="presParOf" srcId="{1C8F20CF-E7D1-4E2E-BD89-23C3962A9A72}" destId="{9E2EF594-B5D2-4060-A930-BE45138EA429}" srcOrd="0" destOrd="0" presId="urn:microsoft.com/office/officeart/2005/8/layout/lProcess2"/>
    <dgm:cxn modelId="{E45C1C3B-7E88-4B19-B369-F13E897EA90D}" type="presParOf" srcId="{1C8F20CF-E7D1-4E2E-BD89-23C3962A9A72}" destId="{13A75760-2E17-424F-BB0F-DF580736D5D7}" srcOrd="1" destOrd="0" presId="urn:microsoft.com/office/officeart/2005/8/layout/lProcess2"/>
    <dgm:cxn modelId="{BDE84FB2-147A-4412-9F2E-CC06EAC4340F}" type="presParOf" srcId="{1C8F20CF-E7D1-4E2E-BD89-23C3962A9A72}" destId="{13667B1E-CC56-407C-ABF1-F4F607B23CE1}" srcOrd="2" destOrd="0" presId="urn:microsoft.com/office/officeart/2005/8/layout/lProcess2"/>
    <dgm:cxn modelId="{1594069C-18BB-48EA-90F3-AF4DA1B3921B}" type="presParOf" srcId="{13667B1E-CC56-407C-ABF1-F4F607B23CE1}" destId="{09412093-F13F-40B8-A7DC-F6A0CEB58122}" srcOrd="0" destOrd="0" presId="urn:microsoft.com/office/officeart/2005/8/layout/lProcess2"/>
    <dgm:cxn modelId="{0A68C318-AF78-4F4A-9922-9E935E2BF6B9}" type="presParOf" srcId="{09412093-F13F-40B8-A7DC-F6A0CEB58122}" destId="{74C99D3E-F3FD-432C-8BE9-5BAE6A255D5E}" srcOrd="0" destOrd="0" presId="urn:microsoft.com/office/officeart/2005/8/layout/lProcess2"/>
    <dgm:cxn modelId="{AA0FBD28-00DB-4F7B-8BCC-A4320532DB8C}" type="presParOf" srcId="{09412093-F13F-40B8-A7DC-F6A0CEB58122}" destId="{B73E4B79-CF7F-4082-8BF2-E9D60D871FD2}" srcOrd="1" destOrd="0" presId="urn:microsoft.com/office/officeart/2005/8/layout/lProcess2"/>
    <dgm:cxn modelId="{226684B0-1430-46C0-8391-260F2448AC7F}" type="presParOf" srcId="{09412093-F13F-40B8-A7DC-F6A0CEB58122}" destId="{71787B42-9A3E-4626-8534-106FFF4AB4EE}" srcOrd="2" destOrd="0" presId="urn:microsoft.com/office/officeart/2005/8/layout/lProcess2"/>
    <dgm:cxn modelId="{77280202-49F7-42CB-8D98-7ABCDC1C0508}" type="presParOf" srcId="{09412093-F13F-40B8-A7DC-F6A0CEB58122}" destId="{AD804050-55CA-48DD-8682-47FFA282128B}" srcOrd="3" destOrd="0" presId="urn:microsoft.com/office/officeart/2005/8/layout/lProcess2"/>
    <dgm:cxn modelId="{8838475F-9E3A-40D6-B0F7-71CE0AEB26D6}" type="presParOf" srcId="{09412093-F13F-40B8-A7DC-F6A0CEB58122}" destId="{FB61E668-CF29-4EA7-BF70-43F875583291}" srcOrd="4" destOrd="0" presId="urn:microsoft.com/office/officeart/2005/8/layout/lProcess2"/>
    <dgm:cxn modelId="{106055F9-ABC5-4DE6-AD32-7B981D1831D1}" type="presParOf" srcId="{09412093-F13F-40B8-A7DC-F6A0CEB58122}" destId="{085949B1-DC87-4FF0-B3A2-BEC04CFA0444}" srcOrd="5" destOrd="0" presId="urn:microsoft.com/office/officeart/2005/8/layout/lProcess2"/>
    <dgm:cxn modelId="{D2BBAA69-0B3C-4D42-B521-7ACEFE85C6B1}" type="presParOf" srcId="{09412093-F13F-40B8-A7DC-F6A0CEB58122}" destId="{7EC84BC9-698F-4BD5-948B-667BC6538C84}" srcOrd="6" destOrd="0" presId="urn:microsoft.com/office/officeart/2005/8/layout/lProcess2"/>
    <dgm:cxn modelId="{57DA0FB9-13D7-40E1-8B44-1C6F6E63C77C}" type="presParOf" srcId="{09412093-F13F-40B8-A7DC-F6A0CEB58122}" destId="{A3F1C8AF-DC57-461C-A593-B6AD38DF1804}" srcOrd="7" destOrd="0" presId="urn:microsoft.com/office/officeart/2005/8/layout/lProcess2"/>
    <dgm:cxn modelId="{FDA07337-D178-459C-BACB-0FC6DACC6D0A}" type="presParOf" srcId="{09412093-F13F-40B8-A7DC-F6A0CEB58122}" destId="{6E1EFE25-5840-4866-BD93-73F3492C35F8}" srcOrd="8" destOrd="0" presId="urn:microsoft.com/office/officeart/2005/8/layout/lProcess2"/>
    <dgm:cxn modelId="{3A8B58AE-4935-4367-A06C-99EB454B3CC0}" type="presParOf" srcId="{09412093-F13F-40B8-A7DC-F6A0CEB58122}" destId="{5ACFF01A-6881-4AA7-B867-508AE35047EA}" srcOrd="9" destOrd="0" presId="urn:microsoft.com/office/officeart/2005/8/layout/lProcess2"/>
    <dgm:cxn modelId="{B9C8D9FC-88B4-4C4F-A6C3-449594CCA80D}" type="presParOf" srcId="{09412093-F13F-40B8-A7DC-F6A0CEB58122}" destId="{952BED0A-DD08-420B-A16D-ED7B7AF943E6}" srcOrd="10" destOrd="0" presId="urn:microsoft.com/office/officeart/2005/8/layout/lProcess2"/>
    <dgm:cxn modelId="{B7DFE00B-9D81-4498-A326-9E4E8D060C2F}" type="presParOf" srcId="{09412093-F13F-40B8-A7DC-F6A0CEB58122}" destId="{B8E333AC-2246-43A8-9C97-638907451E57}" srcOrd="11" destOrd="0" presId="urn:microsoft.com/office/officeart/2005/8/layout/lProcess2"/>
    <dgm:cxn modelId="{7DAC265F-5CA3-4164-BC7F-B7931C7C77FA}" type="presParOf" srcId="{09412093-F13F-40B8-A7DC-F6A0CEB58122}" destId="{A03456B9-5588-41C9-B6CD-9F469F468382}" srcOrd="12" destOrd="0" presId="urn:microsoft.com/office/officeart/2005/8/layout/lProcess2"/>
    <dgm:cxn modelId="{8E018603-247C-4A16-8C42-C7498F1DC981}" type="presParOf" srcId="{01ADE57B-8F50-42A9-81BF-D461CE81188D}" destId="{5FF52E6A-01F7-4126-98AD-C5FFCF33DF57}" srcOrd="1" destOrd="0" presId="urn:microsoft.com/office/officeart/2005/8/layout/lProcess2"/>
    <dgm:cxn modelId="{C2AFE657-E505-40B0-88F7-ECF6EC155D44}" type="presParOf" srcId="{01ADE57B-8F50-42A9-81BF-D461CE81188D}" destId="{211951DE-7AA7-497F-9CAB-DC0AE6CC1AA8}" srcOrd="2" destOrd="0" presId="urn:microsoft.com/office/officeart/2005/8/layout/lProcess2"/>
    <dgm:cxn modelId="{4129A711-3D12-45FE-9B3F-280CA6C4ED95}" type="presParOf" srcId="{211951DE-7AA7-497F-9CAB-DC0AE6CC1AA8}" destId="{7FCB9F24-3952-4CB8-BBAF-CBE50DF1FC91}" srcOrd="0" destOrd="0" presId="urn:microsoft.com/office/officeart/2005/8/layout/lProcess2"/>
    <dgm:cxn modelId="{B43A9410-349C-4CCE-9F7D-B34681B1358D}" type="presParOf" srcId="{211951DE-7AA7-497F-9CAB-DC0AE6CC1AA8}" destId="{6D6FBF55-485D-4305-BC1F-BA2124541E05}" srcOrd="1" destOrd="0" presId="urn:microsoft.com/office/officeart/2005/8/layout/lProcess2"/>
    <dgm:cxn modelId="{85AD1988-1A15-4E29-9617-1E89B43F49C2}" type="presParOf" srcId="{211951DE-7AA7-497F-9CAB-DC0AE6CC1AA8}" destId="{66041112-4FCA-4278-8AC6-D44547AF749F}" srcOrd="2" destOrd="0" presId="urn:microsoft.com/office/officeart/2005/8/layout/lProcess2"/>
    <dgm:cxn modelId="{D4A3A35D-BE6B-41E7-9059-65D4F90F8FC6}" type="presParOf" srcId="{66041112-4FCA-4278-8AC6-D44547AF749F}" destId="{160FE45B-453D-40B4-BB7D-90CD15F92193}" srcOrd="0" destOrd="0" presId="urn:microsoft.com/office/officeart/2005/8/layout/lProcess2"/>
    <dgm:cxn modelId="{718F7DB3-C12B-4BC4-827D-88F7B99E0F62}" type="presParOf" srcId="{160FE45B-453D-40B4-BB7D-90CD15F92193}" destId="{A4B5CC3B-FB6E-4F7E-BF54-71E51A4EC894}" srcOrd="0" destOrd="0" presId="urn:microsoft.com/office/officeart/2005/8/layout/lProcess2"/>
    <dgm:cxn modelId="{01DEF367-FED3-496A-98FD-4FB2BC42B22D}" type="presParOf" srcId="{160FE45B-453D-40B4-BB7D-90CD15F92193}" destId="{252D1E16-BF97-4102-BC88-6CB69C1AF920}" srcOrd="1" destOrd="0" presId="urn:microsoft.com/office/officeart/2005/8/layout/lProcess2"/>
    <dgm:cxn modelId="{FC31999B-1066-47A1-8039-1B043B74E13C}" type="presParOf" srcId="{160FE45B-453D-40B4-BB7D-90CD15F92193}" destId="{A9037C78-A7AB-49CE-B552-A3325DEB035A}" srcOrd="2" destOrd="0" presId="urn:microsoft.com/office/officeart/2005/8/layout/lProcess2"/>
    <dgm:cxn modelId="{1A9361E9-FFF4-4FF6-BF31-F324DCE71ABC}" type="presParOf" srcId="{160FE45B-453D-40B4-BB7D-90CD15F92193}" destId="{B8B5D7F6-52DD-4355-ACD3-9C9582582D6B}" srcOrd="3" destOrd="0" presId="urn:microsoft.com/office/officeart/2005/8/layout/lProcess2"/>
    <dgm:cxn modelId="{6E0149E9-8CB9-472D-B7A4-DBCAB384081C}" type="presParOf" srcId="{160FE45B-453D-40B4-BB7D-90CD15F92193}" destId="{58203B16-ECD5-45C2-AB84-CB4EF99A3C21}" srcOrd="4" destOrd="0" presId="urn:microsoft.com/office/officeart/2005/8/layout/lProcess2"/>
    <dgm:cxn modelId="{DB162F85-CF2E-44DA-BA70-072494FB868B}" type="presParOf" srcId="{160FE45B-453D-40B4-BB7D-90CD15F92193}" destId="{12FEBE5C-8391-4B48-9F1C-57A9A4C69453}" srcOrd="5" destOrd="0" presId="urn:microsoft.com/office/officeart/2005/8/layout/lProcess2"/>
    <dgm:cxn modelId="{99DCA42A-933E-4F0F-8EC4-3F154C3388CD}" type="presParOf" srcId="{160FE45B-453D-40B4-BB7D-90CD15F92193}" destId="{95BC134E-0D9F-4B12-8B76-BBD5922793A5}" srcOrd="6" destOrd="0" presId="urn:microsoft.com/office/officeart/2005/8/layout/lProcess2"/>
    <dgm:cxn modelId="{03BDE4DD-5130-4FB5-825D-19E076488A0B}" type="presParOf" srcId="{160FE45B-453D-40B4-BB7D-90CD15F92193}" destId="{D8B1BE16-AF05-42BD-B3F0-6A7D5BB7A073}" srcOrd="7" destOrd="0" presId="urn:microsoft.com/office/officeart/2005/8/layout/lProcess2"/>
    <dgm:cxn modelId="{6975689E-5C85-47AC-AB00-DDF862DD0902}" type="presParOf" srcId="{160FE45B-453D-40B4-BB7D-90CD15F92193}" destId="{79E988E0-FAB2-4261-9ECA-BF8AE5C11F09}" srcOrd="8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3583C0-BE28-4855-BA6E-729E21FD0A30}" type="doc">
      <dgm:prSet loTypeId="urn:microsoft.com/office/officeart/2008/layout/Lin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9A263D9B-4E69-4613-9A5A-5831AA61E3F6}">
      <dgm:prSet phldrT="[Text]" custT="1"/>
      <dgm:spPr/>
      <dgm:t>
        <a:bodyPr/>
        <a:lstStyle/>
        <a:p>
          <a:r>
            <a:rPr lang="zh-CN" altLang="en-US" sz="2000" b="0" baseline="0" noProof="0" dirty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本课程符合 </a:t>
          </a:r>
          <a:r>
            <a:rPr lang="en-US" altLang="zh-CN" sz="2000" b="0" baseline="0" noProof="0" dirty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VCP6-DCV </a:t>
          </a:r>
          <a:r>
            <a:rPr lang="zh-CN" altLang="en-US" sz="2000" b="0" baseline="0" noProof="0" dirty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认证的课程要求。</a:t>
          </a:r>
        </a:p>
        <a:p>
          <a:r>
            <a:rPr lang="en-US" altLang="zh-CN" sz="2000" b="0" baseline="0" noProof="0" dirty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VMware </a:t>
          </a:r>
          <a:r>
            <a:rPr lang="zh-CN" altLang="en-US" sz="2000" b="0" baseline="0" noProof="0" dirty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强烈建议您参加“</a:t>
          </a:r>
          <a:r>
            <a:rPr lang="en-US" altLang="zh-CN" sz="2000" b="0" baseline="0" noProof="0" dirty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vSphere </a:t>
          </a:r>
          <a:r>
            <a:rPr lang="zh-CN" altLang="en-US" sz="2000" b="0" baseline="0" noProof="0" dirty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优化与扩展”课程。</a:t>
          </a:r>
          <a:endParaRPr lang="en-US" altLang="zh-CN" sz="2000" b="0" baseline="0" noProof="0" dirty="0">
            <a:solidFill>
              <a:srgbClr val="000000"/>
            </a:solidFill>
            <a:latin typeface="Arial" pitchFamily="34" charset="0"/>
            <a:ea typeface="DFHeiW5-GB" pitchFamily="49" charset="-122"/>
          </a:endParaRPr>
        </a:p>
      </dgm:t>
    </dgm:pt>
    <dgm:pt modelId="{6EC45CAF-76D2-4945-AE48-06D9CC6FC92C}" type="parTrans" cxnId="{E616ECF6-89BB-42CC-B2BB-B7056551D95D}">
      <dgm:prSet/>
      <dgm:spPr/>
      <dgm:t>
        <a:bodyPr/>
        <a:lstStyle/>
        <a:p>
          <a:endParaRPr lang="en-US"/>
        </a:p>
      </dgm:t>
    </dgm:pt>
    <dgm:pt modelId="{D7DC100D-0027-4D47-B58A-6554CF821606}" type="sibTrans" cxnId="{E616ECF6-89BB-42CC-B2BB-B7056551D95D}">
      <dgm:prSet/>
      <dgm:spPr/>
      <dgm:t>
        <a:bodyPr/>
        <a:lstStyle/>
        <a:p>
          <a:endParaRPr lang="en-US"/>
        </a:p>
      </dgm:t>
    </dgm:pt>
    <dgm:pt modelId="{04D9563D-0D69-4EAB-B359-61DB428D5652}">
      <dgm:prSet phldrT="[Text]" custT="1"/>
      <dgm:spPr/>
      <dgm:t>
        <a:bodyPr/>
        <a:lstStyle/>
        <a:p>
          <a:r>
            <a:rPr lang="zh-CN" altLang="en-US" sz="1800" baseline="0" noProof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有关 </a:t>
          </a:r>
          <a:r>
            <a:rPr lang="en-US" altLang="zh-CN" sz="1800" baseline="0" noProof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VMware® </a:t>
          </a:r>
          <a:r>
            <a:rPr lang="zh-CN" altLang="en-US" sz="1800" baseline="0" noProof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认证的详细信息，请访问：</a:t>
          </a:r>
        </a:p>
        <a:p>
          <a:r>
            <a:rPr lang="en-US" altLang="zh-CN" sz="1800" b="1" baseline="0" noProof="0" smtClean="0">
              <a:latin typeface="Arial" pitchFamily="34" charset="0"/>
              <a:ea typeface="DFHeiW5-GB" pitchFamily="49" charset="-122"/>
              <a:hlinkClick xmlns:r="http://schemas.openxmlformats.org/officeDocument/2006/relationships" r:id="rId1"/>
            </a:rPr>
            <a:t>http://mylearn.vmware.com/portals/certification</a:t>
          </a:r>
          <a:endParaRPr lang="en-US" altLang="zh-CN" sz="1800" baseline="0" noProof="0">
            <a:latin typeface="Arial" pitchFamily="34" charset="0"/>
            <a:ea typeface="DFHeiW5-GB" pitchFamily="49" charset="-122"/>
          </a:endParaRPr>
        </a:p>
      </dgm:t>
    </dgm:pt>
    <dgm:pt modelId="{822241ED-4AE5-4529-9FFD-920567BCC07D}" type="parTrans" cxnId="{5C06B122-7A36-4C8B-8A84-C2455CD443BB}">
      <dgm:prSet/>
      <dgm:spPr/>
      <dgm:t>
        <a:bodyPr/>
        <a:lstStyle/>
        <a:p>
          <a:endParaRPr lang="en-US"/>
        </a:p>
      </dgm:t>
    </dgm:pt>
    <dgm:pt modelId="{CAC4B54F-6DD3-4201-A9A4-2869F5AADFF6}" type="sibTrans" cxnId="{5C06B122-7A36-4C8B-8A84-C2455CD443BB}">
      <dgm:prSet/>
      <dgm:spPr/>
      <dgm:t>
        <a:bodyPr/>
        <a:lstStyle/>
        <a:p>
          <a:endParaRPr lang="en-US"/>
        </a:p>
      </dgm:t>
    </dgm:pt>
    <dgm:pt modelId="{EF10B74D-74E2-42C3-AA0B-E0C1B5F15A16}">
      <dgm:prSet phldrT="[Text]" custT="1"/>
      <dgm:spPr/>
      <dgm:t>
        <a:bodyPr/>
        <a:lstStyle/>
        <a:p>
          <a:r>
            <a:rPr lang="zh-CN" altLang="en-US" sz="1800" baseline="0" noProof="0" dirty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要查看最新的 </a:t>
          </a:r>
          <a:r>
            <a:rPr lang="en-US" altLang="zh-CN" sz="1800" baseline="0" noProof="0" dirty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VCP6-DCV </a:t>
          </a:r>
          <a:r>
            <a:rPr lang="zh-CN" altLang="en-US" sz="1800" baseline="0" noProof="0" dirty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考试蓝本和信息，请访问：</a:t>
          </a:r>
        </a:p>
        <a:p>
          <a:r>
            <a:rPr lang="en-US" altLang="zh-CN" sz="1800" b="1" baseline="0" noProof="0" dirty="0" smtClean="0">
              <a:latin typeface="Arial" pitchFamily="34" charset="0"/>
              <a:ea typeface="DFHeiW5-GB" pitchFamily="49" charset="-122"/>
              <a:hlinkClick xmlns:r="http://schemas.openxmlformats.org/officeDocument/2006/relationships" r:id="rId2"/>
            </a:rPr>
            <a:t>https://mylearn.vmware.com/mgrReg/plan.cfm?plan=64180&amp;ui=www_cert</a:t>
          </a:r>
          <a:endParaRPr lang="en-US" altLang="zh-CN" sz="1800" b="1" baseline="0" noProof="0" dirty="0" smtClean="0">
            <a:latin typeface="Arial" pitchFamily="34" charset="0"/>
            <a:ea typeface="DFHeiW5-GB" pitchFamily="49" charset="-122"/>
          </a:endParaRPr>
        </a:p>
        <a:p>
          <a:endParaRPr lang="en-US" altLang="zh-CN" sz="1800" baseline="0" noProof="0" dirty="0">
            <a:latin typeface="Arial" pitchFamily="34" charset="0"/>
            <a:ea typeface="DFHeiW5-GB" pitchFamily="49" charset="-122"/>
          </a:endParaRPr>
        </a:p>
      </dgm:t>
    </dgm:pt>
    <dgm:pt modelId="{85DB8B6D-15B3-4113-BC5C-67832F4BF073}" type="parTrans" cxnId="{DBA0F70B-F8C1-478A-8680-AA4E6419A799}">
      <dgm:prSet/>
      <dgm:spPr/>
      <dgm:t>
        <a:bodyPr/>
        <a:lstStyle/>
        <a:p>
          <a:endParaRPr lang="en-US"/>
        </a:p>
      </dgm:t>
    </dgm:pt>
    <dgm:pt modelId="{DB6E4890-B61D-45AC-AD8C-5D6A67991BA1}" type="sibTrans" cxnId="{DBA0F70B-F8C1-478A-8680-AA4E6419A799}">
      <dgm:prSet/>
      <dgm:spPr/>
      <dgm:t>
        <a:bodyPr/>
        <a:lstStyle/>
        <a:p>
          <a:endParaRPr lang="en-US"/>
        </a:p>
      </dgm:t>
    </dgm:pt>
    <dgm:pt modelId="{50F219F6-3B7D-441A-B03E-20FA73AFB3B3}" type="pres">
      <dgm:prSet presAssocID="{633583C0-BE28-4855-BA6E-729E21FD0A30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784DC489-1A7A-4CD8-8A81-5DAC17ADFCE1}" type="pres">
      <dgm:prSet presAssocID="{9A263D9B-4E69-4613-9A5A-5831AA61E3F6}" presName="thickLine" presStyleLbl="alignNode1" presStyleIdx="0" presStyleCnt="1"/>
      <dgm:spPr/>
    </dgm:pt>
    <dgm:pt modelId="{67BB2389-7C1B-48A8-A7B5-57B2F9E5141A}" type="pres">
      <dgm:prSet presAssocID="{9A263D9B-4E69-4613-9A5A-5831AA61E3F6}" presName="horz1" presStyleCnt="0"/>
      <dgm:spPr/>
    </dgm:pt>
    <dgm:pt modelId="{06C9F3B0-DE29-4E72-9618-D9D9418CF0A0}" type="pres">
      <dgm:prSet presAssocID="{9A263D9B-4E69-4613-9A5A-5831AA61E3F6}" presName="tx1" presStyleLbl="revTx" presStyleIdx="0" presStyleCnt="3" custScaleX="152768"/>
      <dgm:spPr/>
      <dgm:t>
        <a:bodyPr/>
        <a:lstStyle/>
        <a:p>
          <a:endParaRPr lang="en-US"/>
        </a:p>
      </dgm:t>
    </dgm:pt>
    <dgm:pt modelId="{E4CCB1FB-8E87-442F-BFBD-EA11353BFC3D}" type="pres">
      <dgm:prSet presAssocID="{9A263D9B-4E69-4613-9A5A-5831AA61E3F6}" presName="vert1" presStyleCnt="0"/>
      <dgm:spPr/>
    </dgm:pt>
    <dgm:pt modelId="{1745124B-8E4D-4C69-90BF-7B17573A79E9}" type="pres">
      <dgm:prSet presAssocID="{04D9563D-0D69-4EAB-B359-61DB428D5652}" presName="vertSpace2a" presStyleCnt="0"/>
      <dgm:spPr/>
    </dgm:pt>
    <dgm:pt modelId="{28FA5AA3-5E3C-434F-9D3A-B5DB4E50035D}" type="pres">
      <dgm:prSet presAssocID="{04D9563D-0D69-4EAB-B359-61DB428D5652}" presName="horz2" presStyleCnt="0"/>
      <dgm:spPr/>
    </dgm:pt>
    <dgm:pt modelId="{DA582314-00FB-4EC7-83A1-1FE683062D41}" type="pres">
      <dgm:prSet presAssocID="{04D9563D-0D69-4EAB-B359-61DB428D5652}" presName="horzSpace2" presStyleCnt="0"/>
      <dgm:spPr/>
    </dgm:pt>
    <dgm:pt modelId="{9B719DFA-5C9C-4B77-AE11-CFD20A875D5F}" type="pres">
      <dgm:prSet presAssocID="{04D9563D-0D69-4EAB-B359-61DB428D5652}" presName="tx2" presStyleLbl="revTx" presStyleIdx="1" presStyleCnt="3" custScaleY="44782"/>
      <dgm:spPr/>
      <dgm:t>
        <a:bodyPr/>
        <a:lstStyle/>
        <a:p>
          <a:endParaRPr lang="en-US"/>
        </a:p>
      </dgm:t>
    </dgm:pt>
    <dgm:pt modelId="{F9A3938D-8573-4120-A615-B72A7A6C194B}" type="pres">
      <dgm:prSet presAssocID="{04D9563D-0D69-4EAB-B359-61DB428D5652}" presName="vert2" presStyleCnt="0"/>
      <dgm:spPr/>
    </dgm:pt>
    <dgm:pt modelId="{D9FDD312-DEA6-43F0-86B7-328E9D7FFD7C}" type="pres">
      <dgm:prSet presAssocID="{04D9563D-0D69-4EAB-B359-61DB428D5652}" presName="thinLine2b" presStyleLbl="callout" presStyleIdx="0" presStyleCnt="2" custLinFactNeighborY="-15550"/>
      <dgm:spPr/>
    </dgm:pt>
    <dgm:pt modelId="{D7626248-B6F0-4685-B418-DE59218E4265}" type="pres">
      <dgm:prSet presAssocID="{04D9563D-0D69-4EAB-B359-61DB428D5652}" presName="vertSpace2b" presStyleCnt="0"/>
      <dgm:spPr/>
    </dgm:pt>
    <dgm:pt modelId="{12C28674-1146-4B18-A33F-FDF0C65D4EB2}" type="pres">
      <dgm:prSet presAssocID="{EF10B74D-74E2-42C3-AA0B-E0C1B5F15A16}" presName="horz2" presStyleCnt="0"/>
      <dgm:spPr/>
    </dgm:pt>
    <dgm:pt modelId="{C7AB6958-6F06-4905-878E-E761C4AE9E7D}" type="pres">
      <dgm:prSet presAssocID="{EF10B74D-74E2-42C3-AA0B-E0C1B5F15A16}" presName="horzSpace2" presStyleCnt="0"/>
      <dgm:spPr/>
    </dgm:pt>
    <dgm:pt modelId="{0A3C3D55-7C8F-4380-9E96-8F717C5E1708}" type="pres">
      <dgm:prSet presAssocID="{EF10B74D-74E2-42C3-AA0B-E0C1B5F15A16}" presName="tx2" presStyleLbl="revTx" presStyleIdx="2" presStyleCnt="3" custScaleY="49325" custLinFactNeighborY="-778"/>
      <dgm:spPr/>
      <dgm:t>
        <a:bodyPr/>
        <a:lstStyle/>
        <a:p>
          <a:endParaRPr lang="en-US"/>
        </a:p>
      </dgm:t>
    </dgm:pt>
    <dgm:pt modelId="{6256763D-B46D-4FD2-800D-DA3DD46A7BBE}" type="pres">
      <dgm:prSet presAssocID="{EF10B74D-74E2-42C3-AA0B-E0C1B5F15A16}" presName="vert2" presStyleCnt="0"/>
      <dgm:spPr/>
    </dgm:pt>
    <dgm:pt modelId="{3C776388-B20C-4081-A0DE-147A195B0DD6}" type="pres">
      <dgm:prSet presAssocID="{EF10B74D-74E2-42C3-AA0B-E0C1B5F15A16}" presName="thinLine2b" presStyleLbl="callout" presStyleIdx="1" presStyleCnt="2" custLinFactY="-100000" custLinFactNeighborY="-107074"/>
      <dgm:spPr/>
    </dgm:pt>
    <dgm:pt modelId="{402CF5CA-A6D5-4FB5-9F15-1FBA39BF8A34}" type="pres">
      <dgm:prSet presAssocID="{EF10B74D-74E2-42C3-AA0B-E0C1B5F15A16}" presName="vertSpace2b" presStyleCnt="0"/>
      <dgm:spPr/>
    </dgm:pt>
  </dgm:ptLst>
  <dgm:cxnLst>
    <dgm:cxn modelId="{0B2ABA5B-E55D-4D3C-8F81-9FCFE5904CA1}" type="presOf" srcId="{EF10B74D-74E2-42C3-AA0B-E0C1B5F15A16}" destId="{0A3C3D55-7C8F-4380-9E96-8F717C5E1708}" srcOrd="0" destOrd="0" presId="urn:microsoft.com/office/officeart/2008/layout/LinedList"/>
    <dgm:cxn modelId="{5C06B122-7A36-4C8B-8A84-C2455CD443BB}" srcId="{9A263D9B-4E69-4613-9A5A-5831AA61E3F6}" destId="{04D9563D-0D69-4EAB-B359-61DB428D5652}" srcOrd="0" destOrd="0" parTransId="{822241ED-4AE5-4529-9FFD-920567BCC07D}" sibTransId="{CAC4B54F-6DD3-4201-A9A4-2869F5AADFF6}"/>
    <dgm:cxn modelId="{5946146A-297F-43E8-A92B-AE14D5E8293E}" type="presOf" srcId="{04D9563D-0D69-4EAB-B359-61DB428D5652}" destId="{9B719DFA-5C9C-4B77-AE11-CFD20A875D5F}" srcOrd="0" destOrd="0" presId="urn:microsoft.com/office/officeart/2008/layout/LinedList"/>
    <dgm:cxn modelId="{DBA0F70B-F8C1-478A-8680-AA4E6419A799}" srcId="{9A263D9B-4E69-4613-9A5A-5831AA61E3F6}" destId="{EF10B74D-74E2-42C3-AA0B-E0C1B5F15A16}" srcOrd="1" destOrd="0" parTransId="{85DB8B6D-15B3-4113-BC5C-67832F4BF073}" sibTransId="{DB6E4890-B61D-45AC-AD8C-5D6A67991BA1}"/>
    <dgm:cxn modelId="{E616ECF6-89BB-42CC-B2BB-B7056551D95D}" srcId="{633583C0-BE28-4855-BA6E-729E21FD0A30}" destId="{9A263D9B-4E69-4613-9A5A-5831AA61E3F6}" srcOrd="0" destOrd="0" parTransId="{6EC45CAF-76D2-4945-AE48-06D9CC6FC92C}" sibTransId="{D7DC100D-0027-4D47-B58A-6554CF821606}"/>
    <dgm:cxn modelId="{F47345FC-95C8-4AD0-BC74-5A5CC9DBC731}" type="presOf" srcId="{633583C0-BE28-4855-BA6E-729E21FD0A30}" destId="{50F219F6-3B7D-441A-B03E-20FA73AFB3B3}" srcOrd="0" destOrd="0" presId="urn:microsoft.com/office/officeart/2008/layout/LinedList"/>
    <dgm:cxn modelId="{D0400736-C620-4090-AE4D-5C2BC9945166}" type="presOf" srcId="{9A263D9B-4E69-4613-9A5A-5831AA61E3F6}" destId="{06C9F3B0-DE29-4E72-9618-D9D9418CF0A0}" srcOrd="0" destOrd="0" presId="urn:microsoft.com/office/officeart/2008/layout/LinedList"/>
    <dgm:cxn modelId="{E315B61E-855B-412F-B0EC-B408E7DDEED1}" type="presParOf" srcId="{50F219F6-3B7D-441A-B03E-20FA73AFB3B3}" destId="{784DC489-1A7A-4CD8-8A81-5DAC17ADFCE1}" srcOrd="0" destOrd="0" presId="urn:microsoft.com/office/officeart/2008/layout/LinedList"/>
    <dgm:cxn modelId="{CAAC9C5D-0B88-4B73-8E7A-EC96DCEFFE7C}" type="presParOf" srcId="{50F219F6-3B7D-441A-B03E-20FA73AFB3B3}" destId="{67BB2389-7C1B-48A8-A7B5-57B2F9E5141A}" srcOrd="1" destOrd="0" presId="urn:microsoft.com/office/officeart/2008/layout/LinedList"/>
    <dgm:cxn modelId="{AA9C1B98-F2C3-4328-9EB7-FCB2702D6DBE}" type="presParOf" srcId="{67BB2389-7C1B-48A8-A7B5-57B2F9E5141A}" destId="{06C9F3B0-DE29-4E72-9618-D9D9418CF0A0}" srcOrd="0" destOrd="0" presId="urn:microsoft.com/office/officeart/2008/layout/LinedList"/>
    <dgm:cxn modelId="{CBD05FF5-39F6-41BF-9473-1E324D07A7F6}" type="presParOf" srcId="{67BB2389-7C1B-48A8-A7B5-57B2F9E5141A}" destId="{E4CCB1FB-8E87-442F-BFBD-EA11353BFC3D}" srcOrd="1" destOrd="0" presId="urn:microsoft.com/office/officeart/2008/layout/LinedList"/>
    <dgm:cxn modelId="{9D908B19-C694-4C77-8CE3-5C16B06E153B}" type="presParOf" srcId="{E4CCB1FB-8E87-442F-BFBD-EA11353BFC3D}" destId="{1745124B-8E4D-4C69-90BF-7B17573A79E9}" srcOrd="0" destOrd="0" presId="urn:microsoft.com/office/officeart/2008/layout/LinedList"/>
    <dgm:cxn modelId="{02E7678E-2059-4D3B-BD45-5253ECC0A847}" type="presParOf" srcId="{E4CCB1FB-8E87-442F-BFBD-EA11353BFC3D}" destId="{28FA5AA3-5E3C-434F-9D3A-B5DB4E50035D}" srcOrd="1" destOrd="0" presId="urn:microsoft.com/office/officeart/2008/layout/LinedList"/>
    <dgm:cxn modelId="{76957CF0-FF2E-4B57-8C31-D3CD79D1C606}" type="presParOf" srcId="{28FA5AA3-5E3C-434F-9D3A-B5DB4E50035D}" destId="{DA582314-00FB-4EC7-83A1-1FE683062D41}" srcOrd="0" destOrd="0" presId="urn:microsoft.com/office/officeart/2008/layout/LinedList"/>
    <dgm:cxn modelId="{43775804-FD93-4023-B911-D1C5CE5FD482}" type="presParOf" srcId="{28FA5AA3-5E3C-434F-9D3A-B5DB4E50035D}" destId="{9B719DFA-5C9C-4B77-AE11-CFD20A875D5F}" srcOrd="1" destOrd="0" presId="urn:microsoft.com/office/officeart/2008/layout/LinedList"/>
    <dgm:cxn modelId="{BCBDD706-7310-4107-99BB-DB889C8A67BC}" type="presParOf" srcId="{28FA5AA3-5E3C-434F-9D3A-B5DB4E50035D}" destId="{F9A3938D-8573-4120-A615-B72A7A6C194B}" srcOrd="2" destOrd="0" presId="urn:microsoft.com/office/officeart/2008/layout/LinedList"/>
    <dgm:cxn modelId="{05B3843C-0282-43DC-825B-526601C8C5E3}" type="presParOf" srcId="{E4CCB1FB-8E87-442F-BFBD-EA11353BFC3D}" destId="{D9FDD312-DEA6-43F0-86B7-328E9D7FFD7C}" srcOrd="2" destOrd="0" presId="urn:microsoft.com/office/officeart/2008/layout/LinedList"/>
    <dgm:cxn modelId="{8A17DF63-73BA-41EC-82FB-BF3A489F9F50}" type="presParOf" srcId="{E4CCB1FB-8E87-442F-BFBD-EA11353BFC3D}" destId="{D7626248-B6F0-4685-B418-DE59218E4265}" srcOrd="3" destOrd="0" presId="urn:microsoft.com/office/officeart/2008/layout/LinedList"/>
    <dgm:cxn modelId="{6F552E39-2371-4F6A-910B-088411643FE6}" type="presParOf" srcId="{E4CCB1FB-8E87-442F-BFBD-EA11353BFC3D}" destId="{12C28674-1146-4B18-A33F-FDF0C65D4EB2}" srcOrd="4" destOrd="0" presId="urn:microsoft.com/office/officeart/2008/layout/LinedList"/>
    <dgm:cxn modelId="{EDD20C3C-8DCA-4A1F-88CC-8BD2308BBDF7}" type="presParOf" srcId="{12C28674-1146-4B18-A33F-FDF0C65D4EB2}" destId="{C7AB6958-6F06-4905-878E-E761C4AE9E7D}" srcOrd="0" destOrd="0" presId="urn:microsoft.com/office/officeart/2008/layout/LinedList"/>
    <dgm:cxn modelId="{5A110D8B-129D-45D8-B9E0-AA717DACD566}" type="presParOf" srcId="{12C28674-1146-4B18-A33F-FDF0C65D4EB2}" destId="{0A3C3D55-7C8F-4380-9E96-8F717C5E1708}" srcOrd="1" destOrd="0" presId="urn:microsoft.com/office/officeart/2008/layout/LinedList"/>
    <dgm:cxn modelId="{9D9F88EF-551A-4BB6-903D-BFA6400C6F22}" type="presParOf" srcId="{12C28674-1146-4B18-A33F-FDF0C65D4EB2}" destId="{6256763D-B46D-4FD2-800D-DA3DD46A7BBE}" srcOrd="2" destOrd="0" presId="urn:microsoft.com/office/officeart/2008/layout/LinedList"/>
    <dgm:cxn modelId="{18EB13B7-CD11-4514-B34D-010B4F02E808}" type="presParOf" srcId="{E4CCB1FB-8E87-442F-BFBD-EA11353BFC3D}" destId="{3C776388-B20C-4081-A0DE-147A195B0DD6}" srcOrd="5" destOrd="0" presId="urn:microsoft.com/office/officeart/2008/layout/LinedList"/>
    <dgm:cxn modelId="{626A56B0-2FAF-4060-BF0A-9DB3C57EAD9D}" type="presParOf" srcId="{E4CCB1FB-8E87-442F-BFBD-EA11353BFC3D}" destId="{402CF5CA-A6D5-4FB5-9F15-1FBA39BF8A34}" srcOrd="6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2EF594-B5D2-4060-A930-BE45138EA429}">
      <dsp:nvSpPr>
        <dsp:cNvPr id="0" name=""/>
        <dsp:cNvSpPr/>
      </dsp:nvSpPr>
      <dsp:spPr>
        <a:xfrm>
          <a:off x="83490" y="299584"/>
          <a:ext cx="4045165" cy="3466645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1200" kern="1200" baseline="0" noProof="0">
            <a:latin typeface="Arial" pitchFamily="34" charset="0"/>
            <a:ea typeface="DFHeiW5-GB" pitchFamily="49" charset="-122"/>
          </a:endParaRPr>
        </a:p>
      </dsp:txBody>
      <dsp:txXfrm>
        <a:off x="83490" y="299584"/>
        <a:ext cx="4045165" cy="1039993"/>
      </dsp:txXfrm>
    </dsp:sp>
    <dsp:sp modelId="{74C99D3E-F3FD-432C-8BE9-5BAE6A255D5E}">
      <dsp:nvSpPr>
        <dsp:cNvPr id="0" name=""/>
        <dsp:cNvSpPr/>
      </dsp:nvSpPr>
      <dsp:spPr>
        <a:xfrm>
          <a:off x="408721" y="593885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smtClean="0">
              <a:latin typeface="Arial" pitchFamily="34" charset="0"/>
              <a:ea typeface="DFHeiW5-GB" pitchFamily="49" charset="-122"/>
            </a:rPr>
            <a:t>课程简介</a:t>
          </a:r>
          <a:endParaRPr lang="en-US" altLang="zh-CN" sz="1200" kern="1200" baseline="0" noProof="0">
            <a:latin typeface="Arial" pitchFamily="34" charset="0"/>
            <a:ea typeface="DFHeiW5-GB" pitchFamily="49" charset="-122"/>
          </a:endParaRPr>
        </a:p>
      </dsp:txBody>
      <dsp:txXfrm>
        <a:off x="418881" y="604045"/>
        <a:ext cx="3215812" cy="326559"/>
      </dsp:txXfrm>
    </dsp:sp>
    <dsp:sp modelId="{71787B42-9A3E-4626-8534-106FFF4AB4EE}">
      <dsp:nvSpPr>
        <dsp:cNvPr id="0" name=""/>
        <dsp:cNvSpPr/>
      </dsp:nvSpPr>
      <dsp:spPr>
        <a:xfrm>
          <a:off x="408721" y="994131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smtClean="0">
              <a:latin typeface="Arial" pitchFamily="34" charset="0"/>
              <a:ea typeface="DFHeiW5-GB" pitchFamily="49" charset="-122"/>
            </a:rPr>
            <a:t>软件定义的数据中心</a:t>
          </a:r>
          <a:endParaRPr lang="en-US" altLang="zh-CN" sz="1200" kern="1200" baseline="0" noProof="0">
            <a:latin typeface="Arial" pitchFamily="34" charset="0"/>
            <a:ea typeface="DFHeiW5-GB" pitchFamily="49" charset="-122"/>
          </a:endParaRPr>
        </a:p>
      </dsp:txBody>
      <dsp:txXfrm>
        <a:off x="418881" y="1004291"/>
        <a:ext cx="3215812" cy="326559"/>
      </dsp:txXfrm>
    </dsp:sp>
    <dsp:sp modelId="{FB61E668-CF29-4EA7-BF70-43F875583291}">
      <dsp:nvSpPr>
        <dsp:cNvPr id="0" name=""/>
        <dsp:cNvSpPr/>
      </dsp:nvSpPr>
      <dsp:spPr>
        <a:xfrm>
          <a:off x="408721" y="1394376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smtClean="0">
              <a:latin typeface="Arial" pitchFamily="34" charset="0"/>
              <a:ea typeface="DFHeiW5-GB" pitchFamily="49" charset="-122"/>
            </a:rPr>
            <a:t>创建虚拟机</a:t>
          </a:r>
          <a:endParaRPr lang="en-US" altLang="zh-CN" sz="1200" kern="1200" baseline="0" noProof="0">
            <a:latin typeface="Arial" pitchFamily="34" charset="0"/>
            <a:ea typeface="DFHeiW5-GB" pitchFamily="49" charset="-122"/>
          </a:endParaRPr>
        </a:p>
      </dsp:txBody>
      <dsp:txXfrm>
        <a:off x="418881" y="1404536"/>
        <a:ext cx="3215812" cy="326559"/>
      </dsp:txXfrm>
    </dsp:sp>
    <dsp:sp modelId="{7EC84BC9-698F-4BD5-948B-667BC6538C84}">
      <dsp:nvSpPr>
        <dsp:cNvPr id="0" name=""/>
        <dsp:cNvSpPr/>
      </dsp:nvSpPr>
      <dsp:spPr>
        <a:xfrm>
          <a:off x="408721" y="1794622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baseline="0" noProof="0" smtClean="0">
              <a:latin typeface="Arial" pitchFamily="34" charset="0"/>
              <a:ea typeface="DFHeiW5-GB" pitchFamily="49" charset="-122"/>
            </a:rPr>
            <a:t>VMware vCenter Server</a:t>
          </a:r>
          <a:endParaRPr lang="en-US" altLang="zh-CN" sz="1200" kern="1200" baseline="0" noProof="0">
            <a:latin typeface="Arial" pitchFamily="34" charset="0"/>
            <a:ea typeface="DFHeiW5-GB" pitchFamily="49" charset="-122"/>
          </a:endParaRPr>
        </a:p>
      </dsp:txBody>
      <dsp:txXfrm>
        <a:off x="418881" y="1804782"/>
        <a:ext cx="3215812" cy="326559"/>
      </dsp:txXfrm>
    </dsp:sp>
    <dsp:sp modelId="{6E1EFE25-5840-4866-BD93-73F3492C35F8}">
      <dsp:nvSpPr>
        <dsp:cNvPr id="0" name=""/>
        <dsp:cNvSpPr/>
      </dsp:nvSpPr>
      <dsp:spPr>
        <a:xfrm>
          <a:off x="408721" y="2194868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smtClean="0">
              <a:latin typeface="Arial" pitchFamily="34" charset="0"/>
              <a:ea typeface="DFHeiW5-GB" pitchFamily="49" charset="-122"/>
            </a:rPr>
            <a:t>配置和管理虚拟网络</a:t>
          </a:r>
          <a:endParaRPr lang="en-US" altLang="zh-CN" sz="1200" kern="1200" baseline="0" noProof="0">
            <a:latin typeface="Arial" pitchFamily="34" charset="0"/>
            <a:ea typeface="DFHeiW5-GB" pitchFamily="49" charset="-122"/>
          </a:endParaRPr>
        </a:p>
      </dsp:txBody>
      <dsp:txXfrm>
        <a:off x="418881" y="2205028"/>
        <a:ext cx="3215812" cy="326559"/>
      </dsp:txXfrm>
    </dsp:sp>
    <dsp:sp modelId="{952BED0A-DD08-420B-A16D-ED7B7AF943E6}">
      <dsp:nvSpPr>
        <dsp:cNvPr id="0" name=""/>
        <dsp:cNvSpPr/>
      </dsp:nvSpPr>
      <dsp:spPr>
        <a:xfrm>
          <a:off x="408721" y="2595113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smtClean="0">
              <a:latin typeface="Arial" pitchFamily="34" charset="0"/>
              <a:ea typeface="DFHeiW5-GB" pitchFamily="49" charset="-122"/>
            </a:rPr>
            <a:t>配置和管理虚拟存储</a:t>
          </a:r>
          <a:endParaRPr lang="en-US" altLang="zh-CN" sz="1200" kern="1200" baseline="0" noProof="0">
            <a:latin typeface="Arial" pitchFamily="34" charset="0"/>
            <a:ea typeface="DFHeiW5-GB" pitchFamily="49" charset="-122"/>
          </a:endParaRPr>
        </a:p>
      </dsp:txBody>
      <dsp:txXfrm>
        <a:off x="418881" y="2605273"/>
        <a:ext cx="3215812" cy="326559"/>
      </dsp:txXfrm>
    </dsp:sp>
    <dsp:sp modelId="{A03456B9-5588-41C9-B6CD-9F469F468382}">
      <dsp:nvSpPr>
        <dsp:cNvPr id="0" name=""/>
        <dsp:cNvSpPr/>
      </dsp:nvSpPr>
      <dsp:spPr>
        <a:xfrm>
          <a:off x="408721" y="2995359"/>
          <a:ext cx="3236132" cy="34687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smtClean="0">
              <a:latin typeface="Arial" pitchFamily="34" charset="0"/>
              <a:ea typeface="DFHeiW5-GB" pitchFamily="49" charset="-122"/>
            </a:rPr>
            <a:t>虚拟机管理</a:t>
          </a:r>
          <a:endParaRPr lang="en-US" altLang="zh-CN" sz="1200" kern="1200" baseline="0" noProof="0">
            <a:latin typeface="Arial" pitchFamily="34" charset="0"/>
            <a:ea typeface="DFHeiW5-GB" pitchFamily="49" charset="-122"/>
          </a:endParaRPr>
        </a:p>
      </dsp:txBody>
      <dsp:txXfrm>
        <a:off x="418881" y="3005519"/>
        <a:ext cx="3215812" cy="326559"/>
      </dsp:txXfrm>
    </dsp:sp>
    <dsp:sp modelId="{7FCB9F24-3952-4CB8-BBAF-CBE50DF1FC91}">
      <dsp:nvSpPr>
        <dsp:cNvPr id="0" name=""/>
        <dsp:cNvSpPr/>
      </dsp:nvSpPr>
      <dsp:spPr>
        <a:xfrm>
          <a:off x="4356962" y="288005"/>
          <a:ext cx="4045165" cy="350875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1200" kern="1200" baseline="0" noProof="0">
            <a:latin typeface="Arial" pitchFamily="34" charset="0"/>
            <a:ea typeface="DFHeiW5-GB" pitchFamily="49" charset="-122"/>
          </a:endParaRPr>
        </a:p>
      </dsp:txBody>
      <dsp:txXfrm>
        <a:off x="4356962" y="288005"/>
        <a:ext cx="4045165" cy="1052625"/>
      </dsp:txXfrm>
    </dsp:sp>
    <dsp:sp modelId="{A4B5CC3B-FB6E-4F7E-BF54-71E51A4EC894}">
      <dsp:nvSpPr>
        <dsp:cNvPr id="0" name=""/>
        <dsp:cNvSpPr/>
      </dsp:nvSpPr>
      <dsp:spPr>
        <a:xfrm>
          <a:off x="4776367" y="551531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dirty="0" smtClean="0">
              <a:latin typeface="Arial" pitchFamily="34" charset="0"/>
              <a:ea typeface="DFHeiW5-GB" pitchFamily="49" charset="-122"/>
            </a:rPr>
            <a:t>资源管理和监控</a:t>
          </a:r>
          <a:endParaRPr lang="en-US" altLang="zh-CN" sz="1200" kern="1200" baseline="0" noProof="0" dirty="0">
            <a:latin typeface="Arial" pitchFamily="34" charset="0"/>
            <a:ea typeface="DFHeiW5-GB" pitchFamily="49" charset="-122"/>
          </a:endParaRPr>
        </a:p>
      </dsp:txBody>
      <dsp:txXfrm>
        <a:off x="4790533" y="565697"/>
        <a:ext cx="3207800" cy="455328"/>
      </dsp:txXfrm>
    </dsp:sp>
    <dsp:sp modelId="{A9037C78-A7AB-49CE-B552-A3325DEB035A}">
      <dsp:nvSpPr>
        <dsp:cNvPr id="0" name=""/>
        <dsp:cNvSpPr/>
      </dsp:nvSpPr>
      <dsp:spPr>
        <a:xfrm>
          <a:off x="4776335" y="1108736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baseline="0" noProof="0" dirty="0" smtClean="0">
              <a:latin typeface="Arial" pitchFamily="34" charset="0"/>
              <a:ea typeface="DFHeiW5-GB" pitchFamily="49" charset="-122"/>
            </a:rPr>
            <a:t>High Availability </a:t>
          </a:r>
          <a:r>
            <a:rPr lang="zh-CN" altLang="en-US" sz="1200" kern="1200" baseline="0" noProof="0" dirty="0" smtClean="0">
              <a:latin typeface="Arial" pitchFamily="34" charset="0"/>
              <a:ea typeface="DFHeiW5-GB" pitchFamily="49" charset="-122"/>
            </a:rPr>
            <a:t>和 </a:t>
          </a:r>
          <a:r>
            <a:rPr lang="en-US" altLang="zh-CN" sz="1200" kern="1200" baseline="0" noProof="0" dirty="0" smtClean="0">
              <a:latin typeface="Arial" pitchFamily="34" charset="0"/>
              <a:ea typeface="DFHeiW5-GB" pitchFamily="49" charset="-122"/>
            </a:rPr>
            <a:t>Fault Tolerance</a:t>
          </a:r>
          <a:endParaRPr lang="en-US" altLang="zh-CN" sz="1200" kern="1200" baseline="0" noProof="0" dirty="0">
            <a:latin typeface="Arial" pitchFamily="34" charset="0"/>
            <a:ea typeface="DFHeiW5-GB" pitchFamily="49" charset="-122"/>
          </a:endParaRPr>
        </a:p>
      </dsp:txBody>
      <dsp:txXfrm>
        <a:off x="4790501" y="1122902"/>
        <a:ext cx="3207800" cy="455328"/>
      </dsp:txXfrm>
    </dsp:sp>
    <dsp:sp modelId="{58203B16-ECD5-45C2-AB84-CB4EF99A3C21}">
      <dsp:nvSpPr>
        <dsp:cNvPr id="0" name=""/>
        <dsp:cNvSpPr/>
      </dsp:nvSpPr>
      <dsp:spPr>
        <a:xfrm>
          <a:off x="4795363" y="1708880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b="0" kern="1200" baseline="0" noProof="0" smtClean="0">
              <a:latin typeface="Arial" pitchFamily="34" charset="0"/>
              <a:ea typeface="DFHeiW5-GB" pitchFamily="49" charset="-122"/>
            </a:rPr>
            <a:t>主机可扩展性</a:t>
          </a:r>
          <a:endParaRPr lang="en-US" altLang="zh-CN" sz="1200" b="0" kern="1200" baseline="0" noProof="0">
            <a:latin typeface="Arial" pitchFamily="34" charset="0"/>
            <a:ea typeface="DFHeiW5-GB" pitchFamily="49" charset="-122"/>
          </a:endParaRPr>
        </a:p>
      </dsp:txBody>
      <dsp:txXfrm>
        <a:off x="4809529" y="1723046"/>
        <a:ext cx="3207800" cy="455328"/>
      </dsp:txXfrm>
    </dsp:sp>
    <dsp:sp modelId="{95BC134E-0D9F-4B12-8B76-BBD5922793A5}">
      <dsp:nvSpPr>
        <dsp:cNvPr id="0" name=""/>
        <dsp:cNvSpPr/>
      </dsp:nvSpPr>
      <dsp:spPr>
        <a:xfrm>
          <a:off x="4795395" y="2269595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dirty="0" smtClean="0">
              <a:ea typeface="华康黑体W5"/>
            </a:rPr>
            <a:t>vSphere Update Manager </a:t>
          </a:r>
          <a:r>
            <a:rPr lang="zh-CN" altLang="en-US" sz="1200" kern="1200" smtClean="0">
              <a:latin typeface="华康黑体W5" pitchFamily="49" charset="-122"/>
              <a:ea typeface="华康黑体W5" pitchFamily="49" charset="-122"/>
            </a:rPr>
            <a:t>和主机维护</a:t>
          </a:r>
          <a:endParaRPr lang="en-US" altLang="zh-CN" sz="1200" b="0" kern="1200" baseline="0" noProof="0" dirty="0">
            <a:latin typeface="Arial" pitchFamily="34" charset="0"/>
            <a:ea typeface="DFHeiW5-GB" pitchFamily="49" charset="-122"/>
          </a:endParaRPr>
        </a:p>
      </dsp:txBody>
      <dsp:txXfrm>
        <a:off x="4809561" y="2283761"/>
        <a:ext cx="3207800" cy="455328"/>
      </dsp:txXfrm>
    </dsp:sp>
    <dsp:sp modelId="{79E988E0-FAB2-4261-9ECA-BF8AE5C11F09}">
      <dsp:nvSpPr>
        <dsp:cNvPr id="0" name=""/>
        <dsp:cNvSpPr/>
      </dsp:nvSpPr>
      <dsp:spPr>
        <a:xfrm>
          <a:off x="4803292" y="2819268"/>
          <a:ext cx="3236132" cy="48366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baseline="0" noProof="0" dirty="0" smtClean="0">
              <a:latin typeface="Arial" pitchFamily="34" charset="0"/>
              <a:ea typeface="DFHeiW5-GB" pitchFamily="49" charset="-122"/>
            </a:rPr>
            <a:t>安装 </a:t>
          </a:r>
          <a:r>
            <a:rPr lang="en-US" altLang="zh-CN" sz="1200" kern="1200" baseline="0" noProof="0" dirty="0" smtClean="0">
              <a:latin typeface="Arial" pitchFamily="34" charset="0"/>
              <a:ea typeface="DFHeiW5-GB" pitchFamily="49" charset="-122"/>
            </a:rPr>
            <a:t>vSphere </a:t>
          </a:r>
          <a:r>
            <a:rPr lang="zh-CN" altLang="en-US" sz="1200" kern="1200" baseline="0" noProof="0" dirty="0" smtClean="0">
              <a:latin typeface="Arial" pitchFamily="34" charset="0"/>
              <a:ea typeface="DFHeiW5-GB" pitchFamily="49" charset="-122"/>
            </a:rPr>
            <a:t>组件</a:t>
          </a:r>
          <a:endParaRPr lang="en-US" altLang="zh-CN" sz="1200" kern="1200" baseline="0" noProof="0" dirty="0">
            <a:latin typeface="Arial" pitchFamily="34" charset="0"/>
            <a:ea typeface="DFHeiW5-GB" pitchFamily="49" charset="-122"/>
          </a:endParaRPr>
        </a:p>
      </dsp:txBody>
      <dsp:txXfrm>
        <a:off x="4817458" y="2833434"/>
        <a:ext cx="3207800" cy="45532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4DC489-1A7A-4CD8-8A81-5DAC17ADFCE1}">
      <dsp:nvSpPr>
        <dsp:cNvPr id="0" name=""/>
        <dsp:cNvSpPr/>
      </dsp:nvSpPr>
      <dsp:spPr>
        <a:xfrm>
          <a:off x="0" y="1529"/>
          <a:ext cx="7593875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6C9F3B0-DE29-4E72-9618-D9D9418CF0A0}">
      <dsp:nvSpPr>
        <dsp:cNvPr id="0" name=""/>
        <dsp:cNvSpPr/>
      </dsp:nvSpPr>
      <dsp:spPr>
        <a:xfrm>
          <a:off x="0" y="1529"/>
          <a:ext cx="2098151" cy="31283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0" kern="1200" baseline="0" noProof="0" dirty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本课程符合 </a:t>
          </a:r>
          <a:r>
            <a:rPr lang="en-US" altLang="zh-CN" sz="2000" b="0" kern="1200" baseline="0" noProof="0" dirty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VCP6-DCV </a:t>
          </a:r>
          <a:r>
            <a:rPr lang="zh-CN" altLang="en-US" sz="2000" b="0" kern="1200" baseline="0" noProof="0" dirty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认证的课程要求。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0" kern="1200" baseline="0" noProof="0" dirty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VMware </a:t>
          </a:r>
          <a:r>
            <a:rPr lang="zh-CN" altLang="en-US" sz="2000" b="0" kern="1200" baseline="0" noProof="0" dirty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强烈建议您参加“</a:t>
          </a:r>
          <a:r>
            <a:rPr lang="en-US" altLang="zh-CN" sz="2000" b="0" kern="1200" baseline="0" noProof="0" dirty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vSphere </a:t>
          </a:r>
          <a:r>
            <a:rPr lang="zh-CN" altLang="en-US" sz="2000" b="0" kern="1200" baseline="0" noProof="0" dirty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优化与扩展”课程。</a:t>
          </a:r>
          <a:endParaRPr lang="en-US" altLang="zh-CN" sz="2000" b="0" kern="1200" baseline="0" noProof="0" dirty="0">
            <a:solidFill>
              <a:srgbClr val="000000"/>
            </a:solidFill>
            <a:latin typeface="Arial" pitchFamily="34" charset="0"/>
            <a:ea typeface="DFHeiW5-GB" pitchFamily="49" charset="-122"/>
          </a:endParaRPr>
        </a:p>
      </dsp:txBody>
      <dsp:txXfrm>
        <a:off x="0" y="1529"/>
        <a:ext cx="2098151" cy="3128397"/>
      </dsp:txXfrm>
    </dsp:sp>
    <dsp:sp modelId="{9B719DFA-5C9C-4B77-AE11-CFD20A875D5F}">
      <dsp:nvSpPr>
        <dsp:cNvPr id="0" name=""/>
        <dsp:cNvSpPr/>
      </dsp:nvSpPr>
      <dsp:spPr>
        <a:xfrm>
          <a:off x="2201158" y="144812"/>
          <a:ext cx="5390687" cy="12833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baseline="0" noProof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有关 </a:t>
          </a:r>
          <a:r>
            <a:rPr lang="en-US" altLang="zh-CN" sz="1800" kern="1200" baseline="0" noProof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VMware® </a:t>
          </a:r>
          <a:r>
            <a:rPr lang="zh-CN" altLang="en-US" sz="1800" kern="1200" baseline="0" noProof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认证的详细信息，请访问：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1" kern="1200" baseline="0" noProof="0" smtClean="0">
              <a:latin typeface="Arial" pitchFamily="34" charset="0"/>
              <a:ea typeface="DFHeiW5-GB" pitchFamily="49" charset="-122"/>
              <a:hlinkClick xmlns:r="http://schemas.openxmlformats.org/officeDocument/2006/relationships" r:id="rId1"/>
            </a:rPr>
            <a:t>http://mylearn.vmware.com/portals/certification</a:t>
          </a:r>
          <a:endParaRPr lang="en-US" altLang="zh-CN" sz="1800" kern="1200" baseline="0" noProof="0">
            <a:latin typeface="Arial" pitchFamily="34" charset="0"/>
            <a:ea typeface="DFHeiW5-GB" pitchFamily="49" charset="-122"/>
          </a:endParaRPr>
        </a:p>
      </dsp:txBody>
      <dsp:txXfrm>
        <a:off x="2201158" y="144812"/>
        <a:ext cx="5390687" cy="1283300"/>
      </dsp:txXfrm>
    </dsp:sp>
    <dsp:sp modelId="{D9FDD312-DEA6-43F0-86B7-328E9D7FFD7C}">
      <dsp:nvSpPr>
        <dsp:cNvPr id="0" name=""/>
        <dsp:cNvSpPr/>
      </dsp:nvSpPr>
      <dsp:spPr>
        <a:xfrm>
          <a:off x="2098151" y="1405832"/>
          <a:ext cx="5493693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3C3D55-7C8F-4380-9E96-8F717C5E1708}">
      <dsp:nvSpPr>
        <dsp:cNvPr id="0" name=""/>
        <dsp:cNvSpPr/>
      </dsp:nvSpPr>
      <dsp:spPr>
        <a:xfrm>
          <a:off x="2201158" y="1549100"/>
          <a:ext cx="5390687" cy="14134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kern="1200" baseline="0" noProof="0" dirty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要查看最新的 </a:t>
          </a:r>
          <a:r>
            <a:rPr lang="en-US" altLang="zh-CN" sz="1800" kern="1200" baseline="0" noProof="0" dirty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VCP6-DCV </a:t>
          </a:r>
          <a:r>
            <a:rPr lang="zh-CN" altLang="en-US" sz="1800" kern="1200" baseline="0" noProof="0" dirty="0" smtClean="0">
              <a:solidFill>
                <a:srgbClr val="000000"/>
              </a:solidFill>
              <a:latin typeface="Arial" pitchFamily="34" charset="0"/>
              <a:ea typeface="DFHeiW5-GB" pitchFamily="49" charset="-122"/>
            </a:rPr>
            <a:t>考试蓝本和信息，请访问：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800" b="1" kern="1200" baseline="0" noProof="0" dirty="0" smtClean="0">
              <a:latin typeface="Arial" pitchFamily="34" charset="0"/>
              <a:ea typeface="DFHeiW5-GB" pitchFamily="49" charset="-122"/>
              <a:hlinkClick xmlns:r="http://schemas.openxmlformats.org/officeDocument/2006/relationships" r:id="rId2"/>
            </a:rPr>
            <a:t>https://mylearn.vmware.com/mgrReg/plan.cfm?plan=64180&amp;ui=www_cert</a:t>
          </a:r>
          <a:endParaRPr lang="en-US" altLang="zh-CN" sz="1800" b="1" kern="1200" baseline="0" noProof="0" dirty="0" smtClean="0">
            <a:latin typeface="Arial" pitchFamily="34" charset="0"/>
            <a:ea typeface="DFHeiW5-GB" pitchFamily="49" charset="-122"/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altLang="zh-CN" sz="1800" kern="1200" baseline="0" noProof="0" dirty="0">
            <a:latin typeface="Arial" pitchFamily="34" charset="0"/>
            <a:ea typeface="DFHeiW5-GB" pitchFamily="49" charset="-122"/>
          </a:endParaRPr>
        </a:p>
      </dsp:txBody>
      <dsp:txXfrm>
        <a:off x="2201158" y="1549100"/>
        <a:ext cx="5390687" cy="1413487"/>
      </dsp:txXfrm>
    </dsp:sp>
    <dsp:sp modelId="{3C776388-B20C-4081-A0DE-147A195B0DD6}">
      <dsp:nvSpPr>
        <dsp:cNvPr id="0" name=""/>
        <dsp:cNvSpPr/>
      </dsp:nvSpPr>
      <dsp:spPr>
        <a:xfrm>
          <a:off x="2098151" y="2795464"/>
          <a:ext cx="5493693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5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6273D68B-0CA8-4788-90D5-2D086E039DB9}" type="slidenum">
              <a:rPr lang="en-US"/>
              <a:pPr>
                <a:defRPr/>
              </a:pPr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8183274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2" y="4560571"/>
            <a:ext cx="536448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5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6616" tIns="48306" rIns="96616" bIns="48306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Aft>
                <a:spcPct val="0"/>
              </a:spcAft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30ED41AE-736E-48F5-8701-1355F6D9E97A}" type="slidenum">
              <a:rPr lang="en-US"/>
              <a:pPr>
                <a:defRPr/>
              </a:pPr>
              <a:t>‹#›</a:t>
            </a:fld>
            <a:endParaRPr lang="zh-CN" dirty="0"/>
          </a:p>
        </p:txBody>
      </p:sp>
    </p:spTree>
    <p:extLst>
      <p:ext uri="{BB962C8B-B14F-4D97-AF65-F5344CB8AC3E}">
        <p14:creationId xmlns:p14="http://schemas.microsoft.com/office/powerpoint/2010/main" val="20179542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70D446D-95DC-4D91-98CC-C4AD03C78757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AEA149-F1BC-4BA1-81F7-C1AC297E001E}" type="slidenum">
              <a:rPr lang="en-US" smtClean="0">
                <a:cs typeface="Arial" charset="0"/>
              </a:rPr>
              <a:pPr/>
              <a:t>2</a:t>
            </a:fld>
            <a:endParaRPr lang="en-US" dirty="0" smtClean="0">
              <a:cs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176" y="4800601"/>
            <a:ext cx="6351589" cy="4321175"/>
          </a:xfrm>
          <a:noFill/>
          <a:ln/>
        </p:spPr>
        <p:txBody>
          <a:bodyPr/>
          <a:lstStyle/>
          <a:p>
            <a:pPr marL="228539" indent="-228539" eaLnBrk="1" hangingPunct="1">
              <a:spcBef>
                <a:spcPct val="20000"/>
              </a:spcBef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8A99E81-4EAD-47FC-A0C7-3B37B6D3D3F1}" type="slidenum">
              <a:rPr lang="en-US" smtClean="0">
                <a:cs typeface="Arial" charset="0"/>
              </a:rPr>
              <a:pPr/>
              <a:t>3</a:t>
            </a:fld>
            <a:endParaRPr lang="en-US" dirty="0" smtClean="0">
              <a:cs typeface="Arial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76288" y="541338"/>
            <a:ext cx="5437187" cy="4078287"/>
          </a:xfrm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8176" y="4800601"/>
            <a:ext cx="6351589" cy="4321175"/>
          </a:xfrm>
          <a:noFill/>
          <a:ln/>
        </p:spPr>
        <p:txBody>
          <a:bodyPr/>
          <a:lstStyle/>
          <a:p>
            <a:pPr lvl="1"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49944"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57468">
              <a:defRPr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5F1A71-3069-485D-9291-1F52FDB12E58}" type="slidenum">
              <a:rPr lang="en-US" smtClean="0">
                <a:cs typeface="Arial" charset="0"/>
              </a:rPr>
              <a:pPr/>
              <a:t>7</a:t>
            </a:fld>
            <a:endParaRPr lang="en-US" dirty="0" smtClean="0">
              <a:cs typeface="Arial" charset="0"/>
            </a:endParaRPr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19138"/>
            <a:ext cx="4800600" cy="3600450"/>
          </a:xfrm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726" y="4559301"/>
            <a:ext cx="5365750" cy="4322763"/>
          </a:xfrm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0ED41AE-736E-48F5-8701-1355F6D9E97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8331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Module Title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275" y="330200"/>
            <a:ext cx="8458200" cy="533400"/>
          </a:xfrm>
          <a:prstGeom prst="rect">
            <a:avLst/>
          </a:prstGeom>
        </p:spPr>
        <p:txBody>
          <a:bodyPr anchor="t"/>
          <a:lstStyle>
            <a:lvl1pPr marL="0" indent="0">
              <a:defRPr sz="3000" baseline="0">
                <a:solidFill>
                  <a:srgbClr val="003D79"/>
                </a:solidFill>
                <a:latin typeface="Arial" pitchFamily="34" charset="0"/>
              </a:defRPr>
            </a:lvl1pPr>
          </a:lstStyle>
          <a:p>
            <a:r>
              <a:rPr lang="en-US" altLang="zh-CN" noProof="0" smtClean="0"/>
              <a:t>Click to edit Master title style</a:t>
            </a:r>
            <a:endParaRPr lang="zh-CN" altLang="en-US" noProof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00050" y="1095375"/>
            <a:ext cx="8382000" cy="476250"/>
          </a:xfrm>
        </p:spPr>
        <p:txBody>
          <a:bodyPr/>
          <a:lstStyle>
            <a:lvl1pPr>
              <a:defRPr sz="1800" b="0" i="1" baseline="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r>
              <a:rPr lang="en-US" altLang="zh-CN" noProof="0" smtClean="0"/>
              <a:t>Click to edit Master subtitle style</a:t>
            </a:r>
            <a:endParaRPr lang="zh-CN" altLang="en-US" noProof="0"/>
          </a:p>
        </p:txBody>
      </p:sp>
      <p:sp>
        <p:nvSpPr>
          <p:cNvPr id="5" name="TextBox 4"/>
          <p:cNvSpPr txBox="1"/>
          <p:nvPr userDrawn="1"/>
        </p:nvSpPr>
        <p:spPr bwMode="gray">
          <a:xfrm>
            <a:off x="6729169" y="6696045"/>
            <a:ext cx="2343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00" baseline="0" noProof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ea typeface="DFHeiW5-GB" pitchFamily="49" charset="-122"/>
                <a:cs typeface="SimSun"/>
              </a:rPr>
              <a:t>© 2013 VMware Inc. </a:t>
            </a:r>
            <a:r>
              <a:rPr lang="zh-CN" altLang="en-US" sz="600" baseline="0" noProof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ea typeface="DFHeiW5-GB" pitchFamily="49" charset="-122"/>
                <a:cs typeface="SimSun"/>
              </a:rPr>
              <a:t>保留所有权利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14325" y="946149"/>
            <a:ext cx="8404098" cy="5002213"/>
          </a:xfrm>
        </p:spPr>
        <p:txBody>
          <a:bodyPr/>
          <a:lstStyle>
            <a:lvl1pPr marL="0" indent="0">
              <a:buFont typeface="Arial" pitchFamily="34" charset="0"/>
              <a:buNone/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000000"/>
                </a:solidFill>
              </a:defRPr>
            </a:lvl2pPr>
            <a:lvl3pPr marL="685800" indent="-285750">
              <a:defRPr>
                <a:solidFill>
                  <a:srgbClr val="000000"/>
                </a:solidFill>
              </a:defRPr>
            </a:lvl3pPr>
            <a:lvl4pPr marL="1028700" indent="-285750">
              <a:defRPr>
                <a:solidFill>
                  <a:srgbClr val="000000"/>
                </a:solidFill>
              </a:defRPr>
            </a:lvl4pPr>
            <a:lvl5pPr marL="1371600" indent="-285750"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7260" y="2162174"/>
            <a:ext cx="7254240" cy="1241425"/>
          </a:xfrm>
          <a:prstGeom prst="rect">
            <a:avLst/>
          </a:prstGeom>
        </p:spPr>
        <p:txBody>
          <a:bodyPr anchor="b"/>
          <a:lstStyle>
            <a:lvl1pPr algn="ctr">
              <a:defRPr sz="3000">
                <a:solidFill>
                  <a:srgbClr val="003D79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" y="312279"/>
            <a:ext cx="8858250" cy="419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923925" y="3486150"/>
            <a:ext cx="7267575" cy="628650"/>
          </a:xfrm>
        </p:spPr>
        <p:txBody>
          <a:bodyPr/>
          <a:lstStyle>
            <a:lvl1pPr algn="ctr">
              <a:lnSpc>
                <a:spcPct val="100000"/>
              </a:lnSpc>
              <a:spcBef>
                <a:spcPts val="0"/>
              </a:spcBef>
              <a:defRPr b="0">
                <a:solidFill>
                  <a:srgbClr val="000000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14325" y="946149"/>
            <a:ext cx="4038600" cy="5002213"/>
          </a:xfrm>
        </p:spPr>
        <p:txBody>
          <a:bodyPr/>
          <a:lstStyle>
            <a:lvl1pPr marL="0" indent="0">
              <a:buFont typeface="Arial" pitchFamily="34" charset="0"/>
              <a:buNone/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7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946149"/>
            <a:ext cx="4038600" cy="5002213"/>
          </a:xfrm>
        </p:spPr>
        <p:txBody>
          <a:bodyPr/>
          <a:lstStyle>
            <a:lvl1pPr marL="114300" indent="-114300">
              <a:defRPr sz="2000">
                <a:solidFill>
                  <a:srgbClr val="000000"/>
                </a:solidFill>
              </a:defRPr>
            </a:lvl1pPr>
            <a:lvl2pPr>
              <a:defRPr sz="2000">
                <a:solidFill>
                  <a:srgbClr val="000000"/>
                </a:solidFill>
              </a:defRPr>
            </a:lvl2pPr>
            <a:lvl3pPr>
              <a:defRPr sz="1800">
                <a:solidFill>
                  <a:srgbClr val="000000"/>
                </a:solidFill>
              </a:defRPr>
            </a:lvl3pPr>
            <a:lvl4pPr>
              <a:defRPr sz="1700">
                <a:solidFill>
                  <a:srgbClr val="000000"/>
                </a:solidFill>
              </a:defRPr>
            </a:lvl4pPr>
            <a:lvl5pPr>
              <a:defRPr sz="1600">
                <a:solidFill>
                  <a:srgbClr val="00000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14325" y="946149"/>
            <a:ext cx="8382000" cy="5002213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 marL="342900" indent="-342900">
              <a:buSzPct val="95000"/>
              <a:buFont typeface="+mj-lt"/>
              <a:buAutoNum type="arabicPeriod"/>
              <a:defRPr baseline="0">
                <a:solidFill>
                  <a:srgbClr val="000000"/>
                </a:solidFill>
              </a:defRPr>
            </a:lvl2pPr>
            <a:lvl3pPr marL="742950" indent="-342900">
              <a:buSzPct val="100000"/>
              <a:buFont typeface="+mj-lt"/>
              <a:buAutoNum type="alphaLcPeriod"/>
              <a:defRPr>
                <a:solidFill>
                  <a:srgbClr val="000000"/>
                </a:solidFill>
              </a:defRPr>
            </a:lvl3pPr>
            <a:lvl4pPr marL="1025525" indent="-342900">
              <a:buSzPct val="100000"/>
              <a:buFont typeface="+mj-lt"/>
              <a:buAutoNum type="alphaLcParenR"/>
              <a:defRPr/>
            </a:lvl4pPr>
            <a:lvl5pPr marL="914400" indent="-285750">
              <a:buFont typeface="Arial" pitchFamily="34" charset="0"/>
              <a:buChar char="•"/>
              <a:defRPr sz="1800"/>
            </a:lvl5pPr>
            <a:lvl6pPr marL="1085850" indent="-285750">
              <a:spcBef>
                <a:spcPts val="600"/>
              </a:spcBef>
              <a:spcAft>
                <a:spcPts val="0"/>
              </a:spcAft>
              <a:buClr>
                <a:srgbClr val="246978"/>
              </a:buClr>
              <a:buSzPct val="140000"/>
              <a:buFont typeface="Arial" pitchFamily="34" charset="0"/>
              <a:buChar char="•"/>
              <a:defRPr sz="1700">
                <a:solidFill>
                  <a:srgbClr val="000000"/>
                </a:solidFill>
              </a:defRPr>
            </a:lvl6pPr>
            <a:lvl7pPr marL="1428750" indent="-285750">
              <a:spcBef>
                <a:spcPts val="600"/>
              </a:spcBef>
              <a:buClr>
                <a:srgbClr val="246978"/>
              </a:buClr>
              <a:buSzPct val="140000"/>
              <a:tabLst/>
              <a:defRPr>
                <a:solidFill>
                  <a:srgbClr val="000000"/>
                </a:solidFill>
              </a:defRPr>
            </a:lvl7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Numbered List</a:t>
            </a:r>
          </a:p>
          <a:p>
            <a:pPr lvl="1"/>
            <a:r>
              <a:rPr lang="en-US" dirty="0" smtClean="0"/>
              <a:t>Numbered List</a:t>
            </a:r>
          </a:p>
          <a:p>
            <a:pPr lvl="2"/>
            <a:r>
              <a:rPr lang="en-US" dirty="0" smtClean="0"/>
              <a:t>Bullet</a:t>
            </a:r>
          </a:p>
          <a:p>
            <a:pPr lvl="5"/>
            <a:r>
              <a:rPr lang="en-US" dirty="0" smtClean="0"/>
              <a:t>Bullet</a:t>
            </a:r>
          </a:p>
          <a:p>
            <a:pPr lvl="6"/>
            <a:r>
              <a:rPr lang="en-US" dirty="0" smtClean="0"/>
              <a:t>Bullet</a:t>
            </a:r>
          </a:p>
          <a:p>
            <a:pPr lvl="1"/>
            <a:r>
              <a:rPr lang="en-US" dirty="0" smtClean="0"/>
              <a:t>Numbered List</a:t>
            </a:r>
          </a:p>
        </p:txBody>
      </p:sp>
      <p:sp>
        <p:nvSpPr>
          <p:cNvPr id="5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DO NOT USE THIS PAGE IN LAYOUTS</a:t>
            </a:r>
            <a:endParaRPr lang="en-US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504824" y="1421398"/>
            <a:ext cx="7781925" cy="2745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b="1" dirty="0" smtClean="0">
                <a:solidFill>
                  <a:srgbClr val="000000"/>
                </a:solidFill>
                <a:latin typeface="SimSun"/>
                <a:cs typeface="SimSun"/>
              </a:rPr>
              <a:t>修订状态：</a:t>
            </a:r>
          </a:p>
          <a:p>
            <a:pPr algn="l"/>
            <a:r>
              <a:rPr lang="en-US" sz="1600" dirty="0" smtClean="0">
                <a:solidFill>
                  <a:srgbClr val="000000"/>
                </a:solidFill>
                <a:latin typeface="SimSun"/>
                <a:cs typeface="SimSun"/>
              </a:rPr>
              <a:t>2013 年 1 月 28 日 - 版权更新至 2013 年</a:t>
            </a:r>
          </a:p>
          <a:p>
            <a:pPr lvl="0" algn="l"/>
            <a:r>
              <a:rPr lang="en-US" sz="1600" baseline="0" dirty="0" smtClean="0">
                <a:solidFill>
                  <a:srgbClr val="000000"/>
                </a:solidFill>
                <a:latin typeface="SimSun"/>
                <a:cs typeface="SimSun"/>
              </a:rPr>
              <a:t>2013 年 4 月 16 日 - </a:t>
            </a:r>
            <a:r>
              <a:rPr lang="en-US" sz="1600" kern="1200" dirty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添加了“参考资料”幻灯片。“课程简介”单元中必须包含“参考资料”幻灯片，其他单元中可以灵活选择。与修订后的单元结构文档一样，本组说明性幻灯片提供了一系列使用指南。</a:t>
            </a:r>
          </a:p>
          <a:p>
            <a:pPr algn="l"/>
            <a:r>
              <a:rPr lang="en-US" sz="1600" kern="1200" dirty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在“学员的学习目标”和“回顾学员的学习目标”两张幻灯片中新添了一句引言。</a:t>
            </a:r>
          </a:p>
          <a:p>
            <a:pPr algn="l"/>
            <a:r>
              <a:rPr lang="en-US" sz="1600" kern="1200" baseline="0" dirty="0" smtClean="0">
                <a:solidFill>
                  <a:srgbClr val="000000"/>
                </a:solidFill>
                <a:effectLst/>
                <a:latin typeface="SimSun"/>
                <a:cs typeface="SimSun"/>
              </a:rPr>
              <a:t>2013 年 8 月 5 日 </a:t>
            </a:r>
            <a:r>
              <a:rPr lang="en-US" sz="1600" kern="1200" baseline="0" dirty="0" smtClean="0">
                <a:solidFill>
                  <a:srgbClr val="000000"/>
                </a:solidFill>
                <a:latin typeface="SimSun"/>
                <a:cs typeface="SimSun"/>
              </a:rPr>
              <a:t>- 根据 CurrDev Macro 幻灯片导出图像区域修改了指导原则。主文本框大小增加了 0.5 英寸。为练习页面添加了冒号。</a:t>
            </a:r>
            <a:endParaRPr lang="zh-CN" sz="1600" baseline="0" dirty="0" smtClean="0">
              <a:solidFill>
                <a:srgbClr val="000000"/>
              </a:solidFill>
              <a:latin typeface="SimSun"/>
              <a:ea typeface="SimSun"/>
            </a:endParaRPr>
          </a:p>
        </p:txBody>
      </p:sp>
    </p:spTree>
    <p:extLst>
      <p:ext uri="{BB962C8B-B14F-4D97-AF65-F5344CB8AC3E}">
        <p14:creationId xmlns:p14="http://schemas.microsoft.com/office/powerpoint/2010/main" val="231890754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14324" y="936625"/>
            <a:ext cx="8382000" cy="500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70661" name="Line 5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altLang="zh-CN" noProof="0">
              <a:latin typeface="Arial" pitchFamily="34" charset="0"/>
              <a:ea typeface="DFHeiW5-GB" pitchFamily="49" charset="-122"/>
            </a:endParaRPr>
          </a:p>
        </p:txBody>
      </p:sp>
      <p:sp>
        <p:nvSpPr>
          <p:cNvPr id="70662" name="Line 6"/>
          <p:cNvSpPr>
            <a:spLocks noChangeShapeType="1"/>
          </p:cNvSpPr>
          <p:nvPr/>
        </p:nvSpPr>
        <p:spPr bwMode="auto">
          <a:xfrm>
            <a:off x="184150" y="635000"/>
            <a:ext cx="8775700" cy="0"/>
          </a:xfrm>
          <a:prstGeom prst="line">
            <a:avLst/>
          </a:prstGeom>
          <a:noFill/>
          <a:ln w="52197">
            <a:solidFill>
              <a:srgbClr val="003D79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en-US" altLang="zh-CN" noProof="0">
              <a:latin typeface="Arial" pitchFamily="34" charset="0"/>
              <a:ea typeface="DFHeiW5-GB" pitchFamily="49" charset="-122"/>
            </a:endParaRPr>
          </a:p>
        </p:txBody>
      </p:sp>
      <p:sp>
        <p:nvSpPr>
          <p:cNvPr id="13" name="Date Placeholder 8"/>
          <p:cNvSpPr txBox="1">
            <a:spLocks/>
          </p:cNvSpPr>
          <p:nvPr/>
        </p:nvSpPr>
        <p:spPr bwMode="white">
          <a:xfrm>
            <a:off x="2971800" y="6325268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US" sz="1000" kern="120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DFHeiW5-GB" pitchFamily="49" charset="-122"/>
                <a:cs typeface="SimSun"/>
              </a:rPr>
              <a:t>1-</a:t>
            </a:r>
            <a:fld id="{A0A03F51-2955-4EA9-BE4E-42B6F90C747F}" type="slidenum">
              <a:rPr kumimoji="0" lang="en-US" altLang="zh-CN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itchFamily="34" charset="0"/>
                <a:ea typeface="DFHeiW5-GB" pitchFamily="49" charset="-122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altLang="zh-CN" sz="1000" b="0" i="0" u="none" strike="noStrike" kern="120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itchFamily="34" charset="0"/>
              <a:ea typeface="DFHeiW5-GB" pitchFamily="49" charset="-122"/>
              <a:cs typeface="SimSun"/>
            </a:endParaRPr>
          </a:p>
        </p:txBody>
      </p:sp>
      <p:sp>
        <p:nvSpPr>
          <p:cNvPr id="10" name="TextBox 9"/>
          <p:cNvSpPr txBox="1"/>
          <p:nvPr userDrawn="1"/>
        </p:nvSpPr>
        <p:spPr bwMode="gray">
          <a:xfrm>
            <a:off x="6729169" y="6696045"/>
            <a:ext cx="234315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600" noProof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ea typeface="DFHeiW5-GB" pitchFamily="49" charset="-122"/>
                <a:cs typeface="SimSun"/>
              </a:rPr>
              <a:t>© 2013 VMware Inc. </a:t>
            </a:r>
            <a:r>
              <a:rPr lang="zh-CN" altLang="en-US" sz="600" noProof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ea typeface="DFHeiW5-GB" pitchFamily="49" charset="-122"/>
                <a:cs typeface="SimSun"/>
              </a:rPr>
              <a:t>保留所有权利</a:t>
            </a:r>
            <a:endParaRPr lang="en-US" altLang="zh-CN" sz="600" noProof="0" smtClean="0">
              <a:solidFill>
                <a:schemeClr val="bg2">
                  <a:lumMod val="75000"/>
                </a:schemeClr>
              </a:solidFill>
              <a:latin typeface="Arial" pitchFamily="34" charset="0"/>
              <a:ea typeface="DFHeiW5-GB" pitchFamily="49" charset="-122"/>
              <a:cs typeface="SimSun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182265" y="6384720"/>
            <a:ext cx="23182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400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000" b="0" noProof="0" smtClean="0">
                <a:solidFill>
                  <a:schemeClr val="bg1"/>
                </a:solidFill>
                <a:latin typeface="Arial" pitchFamily="34" charset="0"/>
                <a:ea typeface="DFHeiW5-GB" pitchFamily="49" charset="-122"/>
                <a:cs typeface="SimSun"/>
              </a:rPr>
              <a:t>VMware vSphere</a:t>
            </a:r>
            <a:r>
              <a:rPr lang="zh-CN" altLang="en-US" sz="1000" b="0" noProof="0" smtClean="0">
                <a:solidFill>
                  <a:schemeClr val="bg1"/>
                </a:solidFill>
                <a:latin typeface="Arial" pitchFamily="34" charset="0"/>
                <a:ea typeface="DFHeiW5-GB" pitchFamily="49" charset="-122"/>
                <a:cs typeface="SimSun"/>
              </a:rPr>
              <a:t>：安装、配置和</a:t>
            </a:r>
            <a:r>
              <a:rPr lang="zh-CN" altLang="en-US" sz="1000" b="0" baseline="0" noProof="0" smtClean="0">
                <a:solidFill>
                  <a:schemeClr val="bg1"/>
                </a:solidFill>
                <a:latin typeface="Arial" pitchFamily="34" charset="0"/>
                <a:ea typeface="DFHeiW5-GB" pitchFamily="49" charset="-122"/>
                <a:cs typeface="SimSun"/>
              </a:rPr>
              <a:t>管理</a:t>
            </a:r>
            <a:endParaRPr lang="en-US" altLang="zh-CN" sz="1000" b="0" noProof="0" smtClean="0">
              <a:solidFill>
                <a:schemeClr val="bg1"/>
              </a:solidFill>
              <a:latin typeface="Arial" pitchFamily="34" charset="0"/>
              <a:ea typeface="DFHeiW5-GB" pitchFamily="49" charset="-122"/>
            </a:endParaRPr>
          </a:p>
        </p:txBody>
      </p:sp>
      <p:sp>
        <p:nvSpPr>
          <p:cNvPr id="11" name="Title Placeholder 10"/>
          <p:cNvSpPr>
            <a:spLocks noGrp="1"/>
          </p:cNvSpPr>
          <p:nvPr>
            <p:ph type="title"/>
          </p:nvPr>
        </p:nvSpPr>
        <p:spPr>
          <a:xfrm>
            <a:off x="209549" y="123825"/>
            <a:ext cx="8505826" cy="4381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noProof="0" smtClean="0"/>
              <a:t>Click to edit Master title style</a:t>
            </a:r>
            <a:endParaRPr lang="en-US" altLang="zh-CN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28" r:id="rId2"/>
    <p:sldLayoutId id="2147483710" r:id="rId3"/>
    <p:sldLayoutId id="2147483727" r:id="rId4"/>
    <p:sldLayoutId id="2147483712" r:id="rId5"/>
    <p:sldLayoutId id="2147483737" r:id="rId6"/>
    <p:sldLayoutId id="2147483738" r:id="rId7"/>
  </p:sldLayoutIdLst>
  <p:transition>
    <p:fade/>
  </p:transition>
  <p:timing>
    <p:tnLst>
      <p:par>
        <p:cTn id="1" dur="indefinite" restart="never" nodeType="tmRoot"/>
      </p:par>
    </p:tnLst>
  </p:timing>
  <p:hf sldNum="0" hdr="0" dt="0"/>
  <p:txStyles>
    <p:titleStyle>
      <a:lvl1pPr marL="0" indent="0"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003D79"/>
          </a:solidFill>
          <a:latin typeface="Arial" pitchFamily="34" charset="0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200" b="1">
          <a:solidFill>
            <a:srgbClr val="333333"/>
          </a:solidFill>
          <a:latin typeface="Arial" charset="0"/>
          <a:ea typeface="ＭＳ Ｐゴシック" pitchFamily="34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200" b="1">
          <a:solidFill>
            <a:schemeClr val="tx2"/>
          </a:solidFill>
          <a:latin typeface="Arial" charset="0"/>
          <a:ea typeface="ＭＳ Ｐゴシック" pitchFamily="34" charset="-128"/>
        </a:defRPr>
      </a:lvl9pPr>
    </p:titleStyle>
    <p:bodyStyle>
      <a:lvl1pPr marL="0" indent="0" algn="l" rtl="0" eaLnBrk="1" fontAlgn="base" hangingPunct="1">
        <a:lnSpc>
          <a:spcPts val="2400"/>
        </a:lnSpc>
        <a:spcBef>
          <a:spcPts val="1000"/>
        </a:spcBef>
        <a:spcAft>
          <a:spcPct val="0"/>
        </a:spcAft>
        <a:buClr>
          <a:srgbClr val="246978"/>
        </a:buClr>
        <a:buFont typeface="Arial" pitchFamily="34" charset="0"/>
        <a:buNone/>
        <a:defRPr sz="2000" b="1">
          <a:solidFill>
            <a:srgbClr val="000000"/>
          </a:solidFill>
          <a:latin typeface="Arial" pitchFamily="34" charset="0"/>
          <a:ea typeface="+mn-ea"/>
          <a:cs typeface="+mn-cs"/>
        </a:defRPr>
      </a:lvl1pPr>
      <a:lvl2pPr marL="342900" indent="-342900" algn="l" rtl="0" eaLnBrk="1" fontAlgn="base" hangingPunct="1">
        <a:lnSpc>
          <a:spcPts val="2200"/>
        </a:lnSpc>
        <a:spcBef>
          <a:spcPts val="800"/>
        </a:spcBef>
        <a:spcAft>
          <a:spcPct val="0"/>
        </a:spcAft>
        <a:buClr>
          <a:srgbClr val="246978"/>
        </a:buClr>
        <a:buSzPct val="140000"/>
        <a:buFont typeface="Wingdings" pitchFamily="2" charset="2"/>
        <a:buChar char="§"/>
        <a:defRPr sz="2000">
          <a:solidFill>
            <a:srgbClr val="000000"/>
          </a:solidFill>
          <a:latin typeface="Arial" pitchFamily="34" charset="0"/>
          <a:ea typeface="+mn-ea"/>
        </a:defRPr>
      </a:lvl2pPr>
      <a:lvl3pPr marL="6858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pitchFamily="34" charset="0"/>
        <a:buChar char="•"/>
        <a:defRPr sz="1800">
          <a:solidFill>
            <a:srgbClr val="000000"/>
          </a:solidFill>
          <a:latin typeface="Arial" pitchFamily="34" charset="0"/>
          <a:ea typeface="+mn-ea"/>
        </a:defRPr>
      </a:lvl3pPr>
      <a:lvl4pPr marL="10287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charset="0"/>
        <a:buChar char="­"/>
        <a:tabLst/>
        <a:defRPr sz="1700">
          <a:solidFill>
            <a:srgbClr val="000000"/>
          </a:solidFill>
          <a:latin typeface="Arial" pitchFamily="34" charset="0"/>
          <a:ea typeface="+mn-ea"/>
        </a:defRPr>
      </a:lvl4pPr>
      <a:lvl5pPr marL="1371600" indent="-285750" algn="l" rtl="0" eaLnBrk="1" fontAlgn="base" hangingPunct="1">
        <a:lnSpc>
          <a:spcPts val="2000"/>
        </a:lnSpc>
        <a:spcBef>
          <a:spcPts val="600"/>
        </a:spcBef>
        <a:spcAft>
          <a:spcPct val="0"/>
        </a:spcAft>
        <a:buClr>
          <a:srgbClr val="246978"/>
        </a:buClr>
        <a:buSzPct val="140000"/>
        <a:buFont typeface="Arial" charset="0"/>
        <a:buChar char="­"/>
        <a:defRPr sz="1600">
          <a:solidFill>
            <a:srgbClr val="000000"/>
          </a:solidFill>
          <a:latin typeface="Arial" pitchFamily="34" charset="0"/>
          <a:ea typeface="+mn-ea"/>
        </a:defRPr>
      </a:lvl5pPr>
      <a:lvl6pPr marL="16002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6pPr>
      <a:lvl7pPr marL="20574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7pPr>
      <a:lvl8pPr marL="25146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8pPr>
      <a:lvl9pPr marL="2971800" indent="-171450" algn="l" rtl="0" eaLnBrk="1" fontAlgn="base" hangingPunct="1">
        <a:spcBef>
          <a:spcPct val="0"/>
        </a:spcBef>
        <a:spcAft>
          <a:spcPct val="40000"/>
        </a:spcAft>
        <a:buClr>
          <a:schemeClr val="accent2"/>
        </a:buClr>
        <a:buFont typeface="Arial" charset="0"/>
        <a:buChar char="­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vmwarelearningpaths.com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ommunities.vmware.com/" TargetMode="External"/><Relationship Id="rId7" Type="http://schemas.openxmlformats.org/officeDocument/2006/relationships/hyperlink" Target="http://www.vmware.com/cn/support/support-resources/pubs/vsphere-esxi-vcenter-server-6-pubs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vmwaresupport.toolbar.fm/" TargetMode="External"/><Relationship Id="rId5" Type="http://schemas.openxmlformats.org/officeDocument/2006/relationships/hyperlink" Target="http://www.vmware.com/education" TargetMode="External"/><Relationship Id="rId4" Type="http://schemas.openxmlformats.org/officeDocument/2006/relationships/hyperlink" Target="http://www.vmware.com/cn/support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" Type="http://schemas.openxmlformats.org/officeDocument/2006/relationships/image" Target="../media/image8.png"/><Relationship Id="rId16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34" name="Rectangle 18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课程简介</a:t>
            </a:r>
            <a:endParaRPr lang="en-US" altLang="zh-CN">
              <a:latin typeface="Arial"/>
              <a:ea typeface="DFHeiW5-GB"/>
              <a:sym typeface="Arial"/>
            </a:endParaRPr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i="0" smtClean="0">
                <a:latin typeface="Arial"/>
                <a:ea typeface="DFHeiW5-GB"/>
                <a:cs typeface="SimSun"/>
                <a:sym typeface="Arial"/>
              </a:rPr>
              <a:t>第 </a:t>
            </a:r>
            <a:r>
              <a:rPr lang="en-US" altLang="zh-CN" i="0" smtClean="0">
                <a:latin typeface="Arial"/>
                <a:ea typeface="DFHeiW5-GB"/>
                <a:cs typeface="SimSun"/>
                <a:sym typeface="Arial"/>
              </a:rPr>
              <a:t>1 </a:t>
            </a:r>
            <a:r>
              <a:rPr lang="zh-CN" altLang="en-US" i="0" smtClean="0">
                <a:latin typeface="Arial"/>
                <a:ea typeface="DFHeiW5-GB"/>
                <a:cs typeface="SimSun"/>
                <a:sym typeface="Arial"/>
              </a:rPr>
              <a:t>单元</a:t>
            </a:r>
            <a:endParaRPr lang="en-US" altLang="zh-CN" i="0">
              <a:latin typeface="Arial"/>
              <a:ea typeface="DFHeiW5-GB"/>
              <a:sym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5" y="2171700"/>
            <a:ext cx="8839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VMware vSphere</a:t>
            </a:r>
            <a:r>
              <a:rPr lang="zh-CN" altLang="en-US" sz="22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：安装、配置和管理</a:t>
            </a:r>
            <a:endParaRPr lang="en-US" altLang="zh-CN" sz="1400" b="0" smtClean="0">
              <a:solidFill>
                <a:srgbClr val="000000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286998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的学习途径工具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644430" y="5291468"/>
            <a:ext cx="7941211" cy="751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R="0" lvl="0" defTabSz="914400" rtl="0" eaLnBrk="1" fontAlgn="base" latinLnBrk="0" hangingPunct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>
                <a:srgbClr val="246978"/>
              </a:buClr>
              <a:buSzTx/>
              <a:buFont typeface="Arial" pitchFamily="34" charset="0"/>
              <a:buChar char=" "/>
              <a:tabLst/>
              <a:defRPr/>
            </a:pPr>
            <a:r>
              <a:rPr kumimoji="0" lang="zh-CN" alt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FHeiW5-GB"/>
                <a:cs typeface="SimSun"/>
                <a:sym typeface="Arial"/>
              </a:rPr>
              <a:t>要想确定参加 </a:t>
            </a:r>
            <a:r>
              <a:rPr kumimoji="0" lang="en-US" altLang="zh-CN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zh-CN" altLang="en-US" sz="2000" b="1" kern="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培训</a:t>
            </a:r>
            <a:r>
              <a:rPr kumimoji="0" lang="zh-CN" altLang="en-US" sz="2000" b="1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DFHeiW5-GB"/>
                <a:cs typeface="SimSun"/>
                <a:sym typeface="Arial"/>
              </a:rPr>
              <a:t>的学习途径，请访问：</a:t>
            </a:r>
          </a:p>
          <a:p>
            <a:pPr marL="0" lvl="1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>
                <a:srgbClr val="246978"/>
              </a:buClr>
              <a:buFont typeface="Arial" pitchFamily="34" charset="0"/>
              <a:buChar char=" "/>
              <a:defRPr/>
            </a:pPr>
            <a:r>
              <a:rPr lang="en-US" altLang="zh-CN" sz="1800" b="1" smtClean="0">
                <a:solidFill>
                  <a:schemeClr val="accent3"/>
                </a:solidFill>
                <a:latin typeface="Arial"/>
                <a:ea typeface="DFHeiW5-GB"/>
                <a:cs typeface="SimSun"/>
                <a:sym typeface="Arial"/>
                <a:hlinkClick r:id="rId3"/>
              </a:rPr>
              <a:t>http://vmwarelearningpaths.com</a:t>
            </a:r>
            <a:endParaRPr lang="en-US" altLang="zh-CN" sz="1800" b="1" smtClean="0">
              <a:solidFill>
                <a:schemeClr val="accent3"/>
              </a:solidFill>
              <a:latin typeface="Arial"/>
              <a:ea typeface="DFHeiW5-GB"/>
              <a:cs typeface="SimSun"/>
              <a:sym typeface="Arial"/>
            </a:endParaRPr>
          </a:p>
          <a:p>
            <a:pPr marL="765175" lvl="1" indent="-195263" algn="l">
              <a:lnSpc>
                <a:spcPts val="2400"/>
              </a:lnSpc>
              <a:spcBef>
                <a:spcPct val="20000"/>
              </a:spcBef>
              <a:spcAft>
                <a:spcPct val="0"/>
              </a:spcAft>
              <a:buClr>
                <a:srgbClr val="246978"/>
              </a:buClr>
              <a:buFont typeface="Arial" pitchFamily="34" charset="0"/>
              <a:buChar char=" "/>
              <a:defRPr/>
            </a:pPr>
            <a:endParaRPr kumimoji="0" lang="en-US" altLang="zh-CN" sz="2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DFHeiW5-GB"/>
              <a:sym typeface="Arial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31" y="1028079"/>
            <a:ext cx="7919494" cy="406676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77637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4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管理员必须掌握构建和运行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 vSphere®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环境必需的知识和技能。您必须了解如何安装和配置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™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主机和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VMware®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Server™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，还必须了解如何使用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Server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管理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主机和虚拟机。 </a:t>
            </a:r>
          </a:p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本课程将帮助希望获得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VMware®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认证专家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–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数据中心虚拟化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(VCP-DCV)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认证的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IT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专业人士做好准备。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4099" name="Rectangle 2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重要信息</a:t>
            </a:r>
            <a:endParaRPr lang="en-US" altLang="zh-CN" smtClean="0">
              <a:latin typeface="Arial"/>
              <a:ea typeface="DFHeiW5-GB"/>
              <a:cs typeface="SimSun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489632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19"/>
          <p:cNvSpPr>
            <a:spLocks noGrp="1" noChangeArrowheads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本课程结束后，您应能够做到以下几点： </a:t>
            </a: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配置和管理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网络连接和存储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创建、配置、迁移、管理和监控虚拟机及虚拟设备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管理用户对虚拟基础架构的访问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使用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Server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监控资源使用情况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扩展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vSphere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虚拟基础架构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规划业务连续性解决方案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管理 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vSphere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环境的变更</a:t>
            </a:r>
            <a:endParaRPr lang="en-US" altLang="zh-CN" dirty="0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安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装和配置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ESXi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</a:t>
            </a:r>
            <a:r>
              <a:rPr lang="zh-CN" altLang="en-US" dirty="0" smtClean="0">
                <a:latin typeface="Arial"/>
                <a:ea typeface="DFHeiW5-GB"/>
                <a:cs typeface="SimSun"/>
                <a:sym typeface="Arial"/>
              </a:rPr>
              <a:t>和 </a:t>
            </a:r>
            <a:r>
              <a:rPr lang="en-US" altLang="zh-CN" dirty="0" err="1" smtClean="0">
                <a:latin typeface="Arial"/>
                <a:ea typeface="DFHeiW5-GB"/>
                <a:cs typeface="SimSun"/>
                <a:sym typeface="Arial"/>
              </a:rPr>
              <a:t>vCenter</a:t>
            </a:r>
            <a:r>
              <a:rPr lang="en-US" altLang="zh-CN" dirty="0" smtClean="0">
                <a:latin typeface="Arial"/>
                <a:ea typeface="DFHeiW5-GB"/>
                <a:cs typeface="SimSun"/>
                <a:sym typeface="Arial"/>
              </a:rPr>
              <a:t> Server</a:t>
            </a:r>
          </a:p>
        </p:txBody>
      </p:sp>
      <p:sp>
        <p:nvSpPr>
          <p:cNvPr id="5123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学员的学习目标</a:t>
            </a:r>
            <a:endParaRPr lang="en-US" altLang="zh-CN" smtClean="0">
              <a:latin typeface="Arial"/>
              <a:ea typeface="DFHeiW5-GB"/>
              <a:cs typeface="SimSun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272653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489002446"/>
              </p:ext>
            </p:extLst>
          </p:nvPr>
        </p:nvGraphicFramePr>
        <p:xfrm>
          <a:off x="362310" y="1396131"/>
          <a:ext cx="8402128" cy="42361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您的进度</a:t>
            </a:r>
            <a:endParaRPr lang="en-US" altLang="zh-CN">
              <a:latin typeface="Arial"/>
              <a:ea typeface="DFHeiW5-GB"/>
              <a:sym typeface="Arial"/>
            </a:endParaRPr>
          </a:p>
        </p:txBody>
      </p:sp>
      <p:sp>
        <p:nvSpPr>
          <p:cNvPr id="6" name="Isosceles Triangle 5"/>
          <p:cNvSpPr/>
          <p:nvPr/>
        </p:nvSpPr>
        <p:spPr bwMode="auto">
          <a:xfrm rot="5400000">
            <a:off x="468952" y="1937837"/>
            <a:ext cx="537028" cy="449943"/>
          </a:xfrm>
          <a:prstGeom prst="triangle">
            <a:avLst/>
          </a:prstGeom>
          <a:solidFill>
            <a:schemeClr val="accent5"/>
          </a:solidFill>
          <a:ln w="12700">
            <a:solidFill>
              <a:schemeClr val="accent3"/>
            </a:solidFill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en-US" altLang="zh-CN" sz="18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3342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本课程使用以下排版约定。</a:t>
            </a:r>
          </a:p>
          <a:p>
            <a:endParaRPr lang="en-US" altLang="zh-CN">
              <a:latin typeface="Arial"/>
              <a:ea typeface="DFHeiW5-GB"/>
              <a:sym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排版约定</a:t>
            </a:r>
            <a:endParaRPr lang="en-US" altLang="zh-CN">
              <a:latin typeface="Arial"/>
              <a:ea typeface="DFHeiW5-GB"/>
              <a:sym typeface="Arial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9478829"/>
              </p:ext>
            </p:extLst>
          </p:nvPr>
        </p:nvGraphicFramePr>
        <p:xfrm>
          <a:off x="769434" y="1776134"/>
          <a:ext cx="7181386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90693"/>
                <a:gridCol w="3590693"/>
              </a:tblGrid>
              <a:tr h="370840">
                <a:tc>
                  <a:txBody>
                    <a:bodyPr/>
                    <a:lstStyle/>
                    <a:p>
                      <a:r>
                        <a:rPr lang="zh-CN" altLang="en-US" b="0" noProof="0" smtClean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SimSun"/>
                          <a:sym typeface="Arial"/>
                        </a:rPr>
                        <a:t>等宽字体</a:t>
                      </a:r>
                      <a:endParaRPr lang="en-US" altLang="zh-CN" b="0" noProof="0">
                        <a:solidFill>
                          <a:srgbClr val="000000"/>
                        </a:solidFill>
                        <a:latin typeface="宋体" pitchFamily="2" charset="-122"/>
                        <a:ea typeface="宋体" pitchFamily="2" charset="-122"/>
                        <a:cs typeface="SimSun"/>
                        <a:sym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b="0" noProof="0" smtClean="0">
                          <a:solidFill>
                            <a:srgbClr val="000000"/>
                          </a:solidFill>
                          <a:latin typeface="Arial"/>
                          <a:ea typeface="DFHeiW5-GB"/>
                          <a:sym typeface="Arial"/>
                        </a:rPr>
                        <a:t>文件名、文件夹名称、路径名称、命令名称：</a:t>
                      </a:r>
                    </a:p>
                    <a:p>
                      <a:r>
                        <a:rPr lang="en-US" altLang="zh-CN" b="0" baseline="0" noProof="0" smtClean="0">
                          <a:solidFill>
                            <a:srgbClr val="000000"/>
                          </a:solidFill>
                          <a:latin typeface="Courier New" pitchFamily="49" charset="0"/>
                          <a:ea typeface="DFHeiW5-GB"/>
                          <a:sym typeface="Arial"/>
                        </a:rPr>
                        <a:t>bin</a:t>
                      </a:r>
                      <a:r>
                        <a:rPr lang="en-US" altLang="zh-CN" b="0" baseline="0" noProof="0" smtClean="0">
                          <a:solidFill>
                            <a:srgbClr val="000000"/>
                          </a:solidFill>
                          <a:latin typeface="Arial"/>
                          <a:ea typeface="DFHeiW5-GB"/>
                          <a:sym typeface="Arial"/>
                        </a:rPr>
                        <a:t> </a:t>
                      </a:r>
                      <a:r>
                        <a:rPr lang="zh-CN" altLang="en-US" b="0" baseline="0" noProof="0" smtClean="0">
                          <a:solidFill>
                            <a:srgbClr val="000000"/>
                          </a:solidFill>
                          <a:latin typeface="Arial"/>
                          <a:ea typeface="DFHeiW5-GB"/>
                          <a:sym typeface="Arial"/>
                        </a:rPr>
                        <a:t>目录</a:t>
                      </a:r>
                      <a:endParaRPr lang="en-US" altLang="zh-CN" b="0" noProof="0">
                        <a:solidFill>
                          <a:srgbClr val="000000"/>
                        </a:solidFill>
                        <a:latin typeface="Arial"/>
                        <a:ea typeface="DFHeiW5-GB"/>
                        <a:sym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b="1" baseline="0" noProof="0" smtClean="0">
                          <a:solidFill>
                            <a:srgbClr val="000000"/>
                          </a:solidFill>
                          <a:latin typeface="Arial"/>
                          <a:ea typeface="宋体" pitchFamily="2" charset="-122"/>
                          <a:cs typeface="SimSun"/>
                          <a:sym typeface="Arial"/>
                        </a:rPr>
                        <a:t>粗体等宽字体</a:t>
                      </a:r>
                      <a:endParaRPr lang="en-US" altLang="zh-CN" b="1" baseline="0" noProof="0">
                        <a:solidFill>
                          <a:srgbClr val="000000"/>
                        </a:solidFill>
                        <a:latin typeface="Arial"/>
                        <a:ea typeface="宋体" pitchFamily="2" charset="-122"/>
                        <a:cs typeface="SimSun"/>
                        <a:sym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noProof="0" smtClean="0">
                          <a:solidFill>
                            <a:srgbClr val="000000"/>
                          </a:solidFill>
                          <a:latin typeface="Arial"/>
                          <a:ea typeface="DFHeiW5-GB"/>
                          <a:sym typeface="Arial"/>
                        </a:rPr>
                        <a:t>用户键入的内容：</a:t>
                      </a:r>
                    </a:p>
                    <a:p>
                      <a:r>
                        <a:rPr lang="zh-CN" altLang="en-US" noProof="0" smtClean="0">
                          <a:latin typeface="Arial"/>
                          <a:ea typeface="DFHeiW5-GB"/>
                          <a:sym typeface="Arial"/>
                        </a:rPr>
                        <a:t>键入 </a:t>
                      </a:r>
                      <a:r>
                        <a:rPr lang="en-US" altLang="zh-CN" b="0" baseline="0" noProof="0" smtClean="0">
                          <a:latin typeface="Courier New" pitchFamily="49" charset="0"/>
                          <a:ea typeface="DFHeiW5-GB"/>
                          <a:sym typeface="Arial"/>
                        </a:rPr>
                        <a:t>ipconfig</a:t>
                      </a:r>
                      <a:r>
                        <a:rPr lang="en-US" altLang="zh-CN" noProof="0" smtClean="0">
                          <a:latin typeface="Arial"/>
                          <a:ea typeface="DFHeiW5-GB"/>
                          <a:sym typeface="Arial"/>
                        </a:rPr>
                        <a:t> </a:t>
                      </a:r>
                      <a:r>
                        <a:rPr lang="zh-CN" altLang="en-US" noProof="0" smtClean="0">
                          <a:latin typeface="Arial"/>
                          <a:ea typeface="DFHeiW5-GB"/>
                          <a:sym typeface="Arial"/>
                        </a:rPr>
                        <a:t>并按 </a:t>
                      </a:r>
                      <a:r>
                        <a:rPr lang="en-US" altLang="zh-CN" noProof="0" smtClean="0">
                          <a:latin typeface="Arial"/>
                          <a:ea typeface="DFHeiW5-GB"/>
                          <a:sym typeface="Arial"/>
                        </a:rPr>
                        <a:t>Enter </a:t>
                      </a:r>
                      <a:r>
                        <a:rPr lang="zh-CN" altLang="en-US" noProof="0" smtClean="0">
                          <a:latin typeface="Arial"/>
                          <a:ea typeface="DFHeiW5-GB"/>
                          <a:sym typeface="Arial"/>
                        </a:rPr>
                        <a:t>键。</a:t>
                      </a:r>
                      <a:endParaRPr lang="en-US" altLang="zh-CN" noProof="0">
                        <a:solidFill>
                          <a:srgbClr val="000000"/>
                        </a:solidFill>
                        <a:latin typeface="Arial"/>
                        <a:ea typeface="DFHeiW5-GB"/>
                        <a:sym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b="1" noProof="0" smtClean="0">
                          <a:solidFill>
                            <a:srgbClr val="000000"/>
                          </a:solidFill>
                          <a:latin typeface="Arial"/>
                          <a:ea typeface="DFHeiW5-GB"/>
                          <a:cs typeface="SimSun"/>
                          <a:sym typeface="Arial"/>
                        </a:rPr>
                        <a:t>引号</a:t>
                      </a:r>
                      <a:endParaRPr lang="en-US" altLang="zh-CN" b="1" noProof="0">
                        <a:solidFill>
                          <a:srgbClr val="000000"/>
                        </a:solidFill>
                        <a:latin typeface="Arial"/>
                        <a:ea typeface="DFHeiW5-GB"/>
                        <a:cs typeface="SimSun"/>
                        <a:sym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noProof="0" smtClean="0">
                          <a:solidFill>
                            <a:srgbClr val="000000"/>
                          </a:solidFill>
                          <a:latin typeface="Arial"/>
                          <a:ea typeface="DFHeiW5-GB"/>
                          <a:cs typeface="SimSun"/>
                          <a:sym typeface="Arial"/>
                        </a:rPr>
                        <a:t>图形用户界面项目：</a:t>
                      </a:r>
                    </a:p>
                    <a:p>
                      <a:r>
                        <a:rPr lang="zh-CN" altLang="en-US" b="0" baseline="0" noProof="0" smtClean="0">
                          <a:solidFill>
                            <a:srgbClr val="000000"/>
                          </a:solidFill>
                          <a:latin typeface="DFHeiW5-GB" pitchFamily="49" charset="-122"/>
                          <a:ea typeface="DFHeiW5-GB" pitchFamily="49" charset="-122"/>
                          <a:cs typeface="SimSun"/>
                          <a:sym typeface="Arial"/>
                        </a:rPr>
                        <a:t>“</a:t>
                      </a:r>
                      <a:r>
                        <a:rPr lang="en-US" altLang="zh-CN" b="0" baseline="0" noProof="0" smtClean="0">
                          <a:solidFill>
                            <a:srgbClr val="000000"/>
                          </a:solidFill>
                          <a:latin typeface="Arial"/>
                          <a:ea typeface="DFHeiW5-GB"/>
                          <a:cs typeface="SimSun"/>
                          <a:sym typeface="Arial"/>
                        </a:rPr>
                        <a:t>Configuration</a:t>
                      </a:r>
                      <a:r>
                        <a:rPr lang="zh-CN" altLang="en-US" b="0" baseline="0" noProof="0" smtClean="0">
                          <a:solidFill>
                            <a:srgbClr val="000000"/>
                          </a:solidFill>
                          <a:latin typeface="DFHeiW5-GB" pitchFamily="49" charset="-122"/>
                          <a:ea typeface="DFHeiW5-GB" pitchFamily="49" charset="-122"/>
                          <a:cs typeface="SimSun"/>
                          <a:sym typeface="Arial"/>
                        </a:rPr>
                        <a:t>”</a:t>
                      </a:r>
                      <a:r>
                        <a:rPr lang="zh-CN" altLang="en-US" b="0" baseline="0" noProof="0" smtClean="0">
                          <a:solidFill>
                            <a:srgbClr val="000000"/>
                          </a:solidFill>
                          <a:latin typeface="Arial"/>
                          <a:ea typeface="DFHeiW5-GB"/>
                          <a:cs typeface="SimSun"/>
                          <a:sym typeface="Arial"/>
                        </a:rPr>
                        <a:t>（配置）</a:t>
                      </a:r>
                      <a:r>
                        <a:rPr lang="en-US" altLang="zh-CN" b="1" baseline="0" noProof="0" smtClean="0">
                          <a:solidFill>
                            <a:srgbClr val="000000"/>
                          </a:solidFill>
                          <a:latin typeface="Arial"/>
                          <a:ea typeface="DFHeiW5-GB"/>
                          <a:cs typeface="SimSun"/>
                          <a:sym typeface="Arial"/>
                        </a:rPr>
                        <a:t/>
                      </a:r>
                      <a:br>
                        <a:rPr lang="en-US" altLang="zh-CN" b="1" baseline="0" noProof="0" smtClean="0">
                          <a:solidFill>
                            <a:srgbClr val="000000"/>
                          </a:solidFill>
                          <a:latin typeface="Arial"/>
                          <a:ea typeface="DFHeiW5-GB"/>
                          <a:cs typeface="SimSun"/>
                          <a:sym typeface="Arial"/>
                        </a:rPr>
                      </a:br>
                      <a:r>
                        <a:rPr lang="zh-CN" altLang="en-US" baseline="0" noProof="0" smtClean="0">
                          <a:solidFill>
                            <a:srgbClr val="000000"/>
                          </a:solidFill>
                          <a:latin typeface="Arial"/>
                          <a:ea typeface="DFHeiW5-GB"/>
                          <a:cs typeface="SimSun"/>
                          <a:sym typeface="Arial"/>
                        </a:rPr>
                        <a:t>选项卡</a:t>
                      </a:r>
                      <a:endParaRPr lang="en-US" altLang="zh-CN" noProof="0">
                        <a:solidFill>
                          <a:srgbClr val="000000"/>
                        </a:solidFill>
                        <a:latin typeface="Arial"/>
                        <a:ea typeface="DFHeiW5-GB"/>
                        <a:sym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zh-CN" altLang="en-US" i="1" noProof="0" smtClean="0">
                          <a:solidFill>
                            <a:srgbClr val="000000"/>
                          </a:solidFill>
                          <a:latin typeface="Arial"/>
                          <a:ea typeface="DFHeiW5-GB"/>
                          <a:sym typeface="Arial"/>
                        </a:rPr>
                        <a:t>斜体</a:t>
                      </a:r>
                      <a:endParaRPr lang="en-US" altLang="zh-CN" i="1" noProof="0">
                        <a:solidFill>
                          <a:srgbClr val="000000"/>
                        </a:solidFill>
                        <a:latin typeface="Arial"/>
                        <a:ea typeface="DFHeiW5-GB"/>
                        <a:sym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noProof="0" smtClean="0">
                          <a:solidFill>
                            <a:srgbClr val="000000"/>
                          </a:solidFill>
                          <a:latin typeface="Arial"/>
                          <a:ea typeface="DFHeiW5-GB"/>
                          <a:sym typeface="Arial"/>
                        </a:rPr>
                        <a:t>占位符变量：</a:t>
                      </a:r>
                      <a:endParaRPr lang="en-US" altLang="zh-CN" i="1" baseline="0" noProof="0" smtClean="0">
                        <a:solidFill>
                          <a:srgbClr val="000000"/>
                        </a:solidFill>
                        <a:latin typeface="Arial"/>
                        <a:ea typeface="DFHeiW5-GB"/>
                        <a:sym typeface="Arial"/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altLang="zh-CN" i="1" baseline="0" noProof="0" smtClean="0">
                          <a:solidFill>
                            <a:srgbClr val="000000"/>
                          </a:solidFill>
                          <a:latin typeface="Arial"/>
                          <a:ea typeface="DFHeiW5-GB"/>
                          <a:sym typeface="Arial"/>
                        </a:rPr>
                        <a:t>ESXi_host_name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0612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参考资料</a:t>
            </a:r>
            <a:endParaRPr lang="en-US" altLang="zh-CN" smtClean="0">
              <a:latin typeface="Arial"/>
              <a:ea typeface="DFHeiW5-GB"/>
              <a:cs typeface="SimSun"/>
              <a:sym typeface="Arial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5096493"/>
              </p:ext>
            </p:extLst>
          </p:nvPr>
        </p:nvGraphicFramePr>
        <p:xfrm>
          <a:off x="695325" y="1420418"/>
          <a:ext cx="7810500" cy="382234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673221"/>
                <a:gridCol w="4137279"/>
              </a:tblGrid>
              <a:tr h="599876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b="1" noProof="0" dirty="0" smtClean="0">
                          <a:solidFill>
                            <a:srgbClr val="FFFFFF"/>
                          </a:solidFill>
                          <a:latin typeface="Arial"/>
                          <a:ea typeface="DFHeiW5-GB"/>
                          <a:sym typeface="Arial"/>
                        </a:rPr>
                        <a:t>标题</a:t>
                      </a:r>
                      <a:endParaRPr lang="en-US" altLang="zh-CN" sz="1800" b="1" noProof="0" dirty="0">
                        <a:solidFill>
                          <a:srgbClr val="FFFFFF"/>
                        </a:solidFill>
                        <a:latin typeface="Arial"/>
                        <a:ea typeface="DFHeiW5-GB"/>
                        <a:sym typeface="Arial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b="1" noProof="0" smtClean="0">
                          <a:solidFill>
                            <a:srgbClr val="FFFFFF"/>
                          </a:solidFill>
                          <a:latin typeface="Arial"/>
                          <a:ea typeface="DFHeiW5-GB"/>
                          <a:sym typeface="Arial"/>
                        </a:rPr>
                        <a:t>位置</a:t>
                      </a:r>
                      <a:endParaRPr lang="en-US" altLang="zh-CN" sz="1800" b="1" noProof="0">
                        <a:solidFill>
                          <a:srgbClr val="FFFFFF"/>
                        </a:solidFill>
                        <a:latin typeface="Arial"/>
                        <a:ea typeface="DFHeiW5-GB"/>
                        <a:sym typeface="Arial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gradFill>
                      <a:gsLst>
                        <a:gs pos="0">
                          <a:srgbClr val="73BC42"/>
                        </a:gs>
                        <a:gs pos="85000">
                          <a:srgbClr val="589731"/>
                        </a:gs>
                      </a:gsLst>
                      <a:lin ang="5400000" scaled="0"/>
                    </a:gradFill>
                  </a:tcPr>
                </a:tc>
              </a:tr>
              <a:tr h="599876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noProof="0" smtClean="0">
                          <a:latin typeface="Arial"/>
                          <a:ea typeface="DFHeiW5-GB"/>
                          <a:sym typeface="Arial"/>
                        </a:rPr>
                        <a:t>VMware </a:t>
                      </a:r>
                      <a:r>
                        <a:rPr lang="zh-CN" altLang="en-US" sz="1600" noProof="0" smtClean="0">
                          <a:latin typeface="Arial"/>
                          <a:ea typeface="DFHeiW5-GB"/>
                          <a:sym typeface="Arial"/>
                        </a:rPr>
                        <a:t>社区</a:t>
                      </a:r>
                      <a:endParaRPr lang="en-US" altLang="zh-CN" sz="1600" i="1" noProof="0">
                        <a:solidFill>
                          <a:srgbClr val="000000"/>
                        </a:solidFill>
                        <a:latin typeface="Arial"/>
                        <a:ea typeface="DFHeiW5-GB"/>
                        <a:sym typeface="Arial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noProof="0" smtClean="0">
                          <a:solidFill>
                            <a:srgbClr val="000000"/>
                          </a:solidFill>
                          <a:latin typeface="Arial"/>
                          <a:ea typeface="DFHeiW5-GB"/>
                          <a:sym typeface="Arial"/>
                          <a:hlinkClick r:id="rId3"/>
                        </a:rPr>
                        <a:t>http://communities.vmware.com/</a:t>
                      </a:r>
                      <a:endParaRPr lang="en-US" altLang="zh-CN" sz="1600" noProof="0">
                        <a:solidFill>
                          <a:srgbClr val="000000"/>
                        </a:solidFill>
                        <a:latin typeface="Arial"/>
                        <a:ea typeface="DFHeiW5-GB"/>
                        <a:sym typeface="Arial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599876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noProof="0" smtClean="0">
                          <a:latin typeface="Arial"/>
                          <a:ea typeface="DFHeiW5-GB"/>
                          <a:sym typeface="Arial"/>
                        </a:rPr>
                        <a:t>VMware </a:t>
                      </a:r>
                      <a:r>
                        <a:rPr lang="zh-CN" altLang="en-US" sz="1600" noProof="0" smtClean="0">
                          <a:latin typeface="Arial"/>
                          <a:ea typeface="DFHeiW5-GB"/>
                          <a:sym typeface="Arial"/>
                        </a:rPr>
                        <a:t>支持</a:t>
                      </a:r>
                      <a:endParaRPr lang="en-US" altLang="zh-CN" sz="1600" i="1" noProof="0">
                        <a:solidFill>
                          <a:srgbClr val="000000"/>
                        </a:solidFill>
                        <a:latin typeface="Arial"/>
                        <a:ea typeface="DFHeiW5-GB"/>
                        <a:sym typeface="Arial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noProof="0" smtClean="0">
                          <a:solidFill>
                            <a:srgbClr val="000000"/>
                          </a:solidFill>
                          <a:latin typeface="Arial"/>
                          <a:ea typeface="DFHeiW5-GB"/>
                          <a:sym typeface="Arial"/>
                          <a:hlinkClick r:id="rId4"/>
                        </a:rPr>
                        <a:t>http://www.vmware.com/cn/support/</a:t>
                      </a:r>
                      <a:endParaRPr lang="en-US" altLang="zh-CN" sz="1600" noProof="0">
                        <a:solidFill>
                          <a:srgbClr val="000000"/>
                        </a:solidFill>
                        <a:latin typeface="Arial"/>
                        <a:ea typeface="DFHeiW5-GB"/>
                        <a:sym typeface="Arial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9876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noProof="0" smtClean="0">
                          <a:latin typeface="Arial"/>
                          <a:ea typeface="DFHeiW5-GB"/>
                          <a:sym typeface="Arial"/>
                        </a:rPr>
                        <a:t>VMware </a:t>
                      </a:r>
                      <a:r>
                        <a:rPr lang="zh-CN" altLang="en-US" sz="1600" noProof="0" smtClean="0">
                          <a:latin typeface="Arial"/>
                          <a:ea typeface="DFHeiW5-GB"/>
                          <a:sym typeface="Arial"/>
                        </a:rPr>
                        <a:t>培训</a:t>
                      </a:r>
                      <a:endParaRPr lang="en-US" altLang="zh-CN" sz="1600" i="1" noProof="0">
                        <a:solidFill>
                          <a:srgbClr val="000000"/>
                        </a:solidFill>
                        <a:latin typeface="Arial"/>
                        <a:ea typeface="DFHeiW5-GB"/>
                        <a:sym typeface="Arial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noProof="0" smtClean="0">
                          <a:latin typeface="Arial"/>
                          <a:ea typeface="DFHeiW5-GB"/>
                          <a:sym typeface="Arial"/>
                          <a:hlinkClick r:id="rId5"/>
                        </a:rPr>
                        <a:t>http://www.vmware.com/education</a:t>
                      </a:r>
                      <a:endParaRPr lang="en-US" altLang="zh-CN" sz="1600" noProof="0">
                        <a:solidFill>
                          <a:srgbClr val="000000"/>
                        </a:solidFill>
                        <a:latin typeface="Arial"/>
                        <a:ea typeface="DFHeiW5-GB"/>
                        <a:sym typeface="Arial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  <a:tr h="599876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noProof="0" smtClean="0">
                          <a:latin typeface="Arial"/>
                          <a:ea typeface="DFHeiW5-GB"/>
                          <a:sym typeface="Arial"/>
                        </a:rPr>
                        <a:t>VMware </a:t>
                      </a:r>
                      <a:r>
                        <a:rPr lang="zh-CN" altLang="en-US" sz="1600" noProof="0" smtClean="0">
                          <a:latin typeface="Arial"/>
                          <a:ea typeface="DFHeiW5-GB"/>
                          <a:sym typeface="Arial"/>
                        </a:rPr>
                        <a:t>支持工具栏</a:t>
                      </a:r>
                      <a:endParaRPr lang="en-US" altLang="zh-CN" sz="1600" i="1" noProof="0">
                        <a:solidFill>
                          <a:srgbClr val="000000"/>
                        </a:solidFill>
                        <a:latin typeface="Arial"/>
                        <a:ea typeface="DFHeiW5-GB"/>
                        <a:sym typeface="Arial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0" i="0" u="none" strike="noStrike" kern="1200" baseline="0" noProof="0" dirty="0" smtClean="0">
                          <a:solidFill>
                            <a:schemeClr val="dk1"/>
                          </a:solidFill>
                          <a:latin typeface="Arial"/>
                          <a:ea typeface="DFHeiW5-GB"/>
                          <a:sym typeface="Arial"/>
                          <a:hlinkClick r:id="rId6"/>
                        </a:rPr>
                        <a:t>http://vmwaresupport.toolbar.fm</a:t>
                      </a:r>
                      <a:endParaRPr lang="en-US" altLang="zh-CN" sz="1600" noProof="0" dirty="0">
                        <a:solidFill>
                          <a:srgbClr val="000000"/>
                        </a:solidFill>
                        <a:latin typeface="Arial"/>
                        <a:ea typeface="DFHeiW5-GB"/>
                        <a:sym typeface="Arial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9876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i="0" noProof="0" dirty="0" smtClean="0">
                          <a:solidFill>
                            <a:srgbClr val="000000"/>
                          </a:solidFill>
                          <a:latin typeface="Arial"/>
                          <a:ea typeface="DFHeiW5-GB"/>
                          <a:sym typeface="Arial"/>
                        </a:rPr>
                        <a:t>vSphere 6 </a:t>
                      </a:r>
                      <a:r>
                        <a:rPr lang="zh-CN" altLang="en-US" sz="1600" i="0" noProof="0" dirty="0" smtClean="0">
                          <a:solidFill>
                            <a:srgbClr val="000000"/>
                          </a:solidFill>
                          <a:latin typeface="Arial"/>
                          <a:ea typeface="DFHeiW5-GB"/>
                          <a:sym typeface="Arial"/>
                        </a:rPr>
                        <a:t>产品文档</a:t>
                      </a:r>
                      <a:endParaRPr lang="en-US" altLang="zh-CN" sz="1600" i="0" noProof="0" dirty="0">
                        <a:solidFill>
                          <a:srgbClr val="000000"/>
                        </a:solidFill>
                        <a:latin typeface="Arial"/>
                        <a:ea typeface="DFHeiW5-GB"/>
                        <a:sym typeface="Arial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altLang="zh-CN" sz="1600" b="0" i="0" u="none" strike="noStrike" kern="1200" baseline="0" noProof="0" dirty="0" smtClean="0">
                          <a:solidFill>
                            <a:schemeClr val="dk1"/>
                          </a:solidFill>
                          <a:latin typeface="Arial"/>
                          <a:ea typeface="DFHeiW5-GB"/>
                          <a:cs typeface="+mn-cs"/>
                          <a:sym typeface="Arial"/>
                          <a:hlinkClick r:id="rId7"/>
                        </a:rPr>
                        <a:t>http://www.vmware.com/cn/support/support-resources/pubs/vsphere-esxi-vcenter-server-6-pubs/</a:t>
                      </a:r>
                      <a:endParaRPr lang="en-US" altLang="zh-CN" sz="1600" b="0" i="0" u="none" strike="noStrike" kern="1200" baseline="0" noProof="0" dirty="0">
                        <a:solidFill>
                          <a:schemeClr val="dk1"/>
                        </a:solidFill>
                        <a:latin typeface="Arial"/>
                        <a:ea typeface="DFHeiW5-GB"/>
                        <a:cs typeface="+mn-cs"/>
                        <a:sym typeface="Arial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rgbClr val="33333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EAE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980352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ounded Rectangle 67"/>
          <p:cNvSpPr/>
          <p:nvPr/>
        </p:nvSpPr>
        <p:spPr bwMode="auto">
          <a:xfrm>
            <a:off x="3469890" y="1760514"/>
            <a:ext cx="5327195" cy="3672459"/>
          </a:xfrm>
          <a:prstGeom prst="roundRect">
            <a:avLst>
              <a:gd name="adj" fmla="val 4213"/>
            </a:avLst>
          </a:prstGeom>
          <a:gradFill>
            <a:gsLst>
              <a:gs pos="0">
                <a:srgbClr val="61C0E0"/>
              </a:gs>
              <a:gs pos="100000">
                <a:srgbClr val="ACE0F2"/>
              </a:gs>
            </a:gsLst>
          </a:gradFill>
          <a:ln w="12700">
            <a:solidFill>
              <a:srgbClr val="39A5E5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tIns="0" bIns="108000" anchor="t" anchorCtr="0"/>
          <a:lstStyle/>
          <a:p>
            <a:pPr algn="ctr">
              <a:spcAft>
                <a:spcPct val="0"/>
              </a:spcAft>
              <a:defRPr/>
            </a:pPr>
            <a:r>
              <a:rPr lang="en-US" altLang="zh-CN" sz="1200" b="1" smtClean="0">
                <a:solidFill>
                  <a:schemeClr val="tx1"/>
                </a:solidFill>
                <a:latin typeface="Arial"/>
                <a:ea typeface="DFHeiW5-GB"/>
                <a:cs typeface="SimSun"/>
                <a:sym typeface="Arial"/>
              </a:rPr>
              <a:t>VMware vSphere Enterprise</a:t>
            </a:r>
            <a:endParaRPr lang="en-US" altLang="zh-CN" sz="1200" b="1">
              <a:solidFill>
                <a:schemeClr val="tx1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body" sz="quarter" idx="13"/>
          </p:nvPr>
        </p:nvSpPr>
        <p:spPr>
          <a:xfrm>
            <a:off x="314325" y="946149"/>
            <a:ext cx="3038475" cy="5002213"/>
          </a:xfrm>
        </p:spPr>
        <p:txBody>
          <a:bodyPr/>
          <a:lstStyle/>
          <a:p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是一组基础架构虚拟化套件，它具有以下功能： </a:t>
            </a: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提供虚拟化、管理、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资源优化、应用可用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性和操作自动化等功能 </a:t>
            </a:r>
            <a:endParaRPr lang="en-US" altLang="zh-CN" smtClean="0">
              <a:latin typeface="Arial"/>
              <a:ea typeface="DFHeiW5-GB"/>
              <a:cs typeface="SimSun"/>
              <a:sym typeface="Arial"/>
            </a:endParaRPr>
          </a:p>
          <a:p>
            <a:pPr lvl="1"/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聚合物理硬件资源，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并为数据中心提供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/>
            </a:r>
            <a:br>
              <a:rPr lang="en-US" altLang="zh-CN" smtClean="0"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虚拟资源</a:t>
            </a:r>
            <a:endParaRPr lang="en-US" altLang="zh-CN" smtClean="0"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关于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</a:t>
            </a:r>
          </a:p>
        </p:txBody>
      </p:sp>
      <p:sp>
        <p:nvSpPr>
          <p:cNvPr id="69" name="Rounded Rectangle 68"/>
          <p:cNvSpPr/>
          <p:nvPr/>
        </p:nvSpPr>
        <p:spPr bwMode="auto">
          <a:xfrm>
            <a:off x="3573042" y="2014783"/>
            <a:ext cx="5133975" cy="1866720"/>
          </a:xfrm>
          <a:prstGeom prst="roundRect">
            <a:avLst>
              <a:gd name="adj" fmla="val 9835"/>
            </a:avLst>
          </a:prstGeom>
          <a:gradFill>
            <a:gsLst>
              <a:gs pos="0">
                <a:schemeClr val="tx1">
                  <a:lumMod val="40000"/>
                  <a:lumOff val="60000"/>
                </a:schemeClr>
              </a:gs>
              <a:gs pos="83000">
                <a:schemeClr val="bg1">
                  <a:lumMod val="85000"/>
                </a:schemeClr>
              </a:gs>
            </a:gsLst>
          </a:gradFill>
          <a:ln w="12700">
            <a:solidFill>
              <a:schemeClr val="tx1">
                <a:lumMod val="40000"/>
                <a:lumOff val="60000"/>
              </a:schemeClr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>
              <a:spcAft>
                <a:spcPct val="0"/>
              </a:spcAft>
              <a:defRPr/>
            </a:pPr>
            <a:endParaRPr lang="en-US" altLang="zh-CN" sz="1000" b="1">
              <a:solidFill>
                <a:schemeClr val="tx1"/>
              </a:solidFill>
              <a:latin typeface="Arial"/>
              <a:ea typeface="DFHeiW5-GB"/>
              <a:cs typeface="Arial" pitchFamily="34" charset="0"/>
              <a:sym typeface="Arial"/>
            </a:endParaRPr>
          </a:p>
        </p:txBody>
      </p:sp>
      <p:sp>
        <p:nvSpPr>
          <p:cNvPr id="70" name="Rounded Rectangle 69"/>
          <p:cNvSpPr/>
          <p:nvPr/>
        </p:nvSpPr>
        <p:spPr bwMode="auto">
          <a:xfrm>
            <a:off x="3573042" y="3935644"/>
            <a:ext cx="5133975" cy="1421130"/>
          </a:xfrm>
          <a:prstGeom prst="roundRect">
            <a:avLst>
              <a:gd name="adj" fmla="val 10456"/>
            </a:avLst>
          </a:prstGeom>
          <a:gradFill>
            <a:gsLst>
              <a:gs pos="0">
                <a:schemeClr val="tx1">
                  <a:lumMod val="40000"/>
                  <a:lumOff val="60000"/>
                </a:schemeClr>
              </a:gs>
              <a:gs pos="83000">
                <a:schemeClr val="bg1">
                  <a:lumMod val="85000"/>
                </a:schemeClr>
              </a:gs>
            </a:gsLst>
          </a:gradFill>
          <a:ln w="12700">
            <a:solidFill>
              <a:schemeClr val="tx1">
                <a:lumMod val="40000"/>
                <a:lumOff val="60000"/>
              </a:schemeClr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810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ct val="0"/>
              </a:spcAft>
              <a:defRPr/>
            </a:pPr>
            <a:endParaRPr lang="en-US" altLang="zh-CN" sz="800" b="1">
              <a:solidFill>
                <a:schemeClr val="tx2"/>
              </a:solidFill>
              <a:latin typeface="Arial"/>
              <a:ea typeface="DFHeiW5-GB"/>
              <a:cs typeface="Arial" pitchFamily="34" charset="0"/>
              <a:sym typeface="Arial"/>
            </a:endParaRPr>
          </a:p>
        </p:txBody>
      </p:sp>
      <p:sp>
        <p:nvSpPr>
          <p:cNvPr id="71" name="Rounded Rectangle 70"/>
          <p:cNvSpPr/>
          <p:nvPr/>
        </p:nvSpPr>
        <p:spPr bwMode="auto">
          <a:xfrm>
            <a:off x="4073661" y="1437905"/>
            <a:ext cx="4190999" cy="267194"/>
          </a:xfrm>
          <a:prstGeom prst="roundRect">
            <a:avLst>
              <a:gd name="adj" fmla="val 18413"/>
            </a:avLst>
          </a:prstGeom>
          <a:gradFill flip="none" rotWithShape="1">
            <a:gsLst>
              <a:gs pos="99000">
                <a:srgbClr val="AAD26B"/>
              </a:gs>
              <a:gs pos="0">
                <a:srgbClr val="6C9E3B"/>
              </a:gs>
            </a:gsLst>
            <a:lin ang="16200000" scaled="0"/>
            <a:tileRect/>
          </a:gradFill>
          <a:ln w="12700">
            <a:solidFill>
              <a:srgbClr val="689739"/>
            </a:solidFill>
            <a:headEnd type="none" w="med" len="med"/>
            <a:tailEnd type="none" w="med" len="med"/>
          </a:ln>
          <a:effectLst>
            <a:outerShdw blurRad="50800" dist="25400" dir="5400000" sx="99000" sy="99000" algn="t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>
            <a:bevelT w="31750" h="12700"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Aft>
                <a:spcPct val="0"/>
              </a:spcAft>
              <a:defRPr/>
            </a:pPr>
            <a:r>
              <a:rPr lang="en-US" altLang="zh-CN" sz="12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VMware vCenter </a:t>
            </a:r>
            <a:r>
              <a:rPr lang="zh-CN" altLang="en-US" sz="1200" b="1" smtClean="0">
                <a:solidFill>
                  <a:srgbClr val="FFFFFF"/>
                </a:solidFill>
                <a:latin typeface="Arial"/>
                <a:ea typeface="DFHeiW5-GB"/>
                <a:cs typeface="SimSun"/>
                <a:sym typeface="Arial"/>
              </a:rPr>
              <a:t>套件</a:t>
            </a:r>
            <a:endParaRPr lang="en-US" altLang="zh-CN" sz="1200" b="1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4178337" y="812958"/>
            <a:ext cx="1745408" cy="604266"/>
            <a:chOff x="4262322" y="655659"/>
            <a:chExt cx="2047875" cy="708981"/>
          </a:xfrm>
        </p:grpSpPr>
        <p:sp>
          <p:nvSpPr>
            <p:cNvPr id="72" name="Rounded Rectangle 71"/>
            <p:cNvSpPr/>
            <p:nvPr/>
          </p:nvSpPr>
          <p:spPr bwMode="auto">
            <a:xfrm>
              <a:off x="4262322" y="669316"/>
              <a:ext cx="2047875" cy="695324"/>
            </a:xfrm>
            <a:prstGeom prst="roundRect">
              <a:avLst>
                <a:gd name="adj" fmla="val 12650"/>
              </a:avLst>
            </a:prstGeom>
            <a:noFill/>
            <a:ln w="15875">
              <a:solidFill>
                <a:schemeClr val="tx1">
                  <a:lumMod val="60000"/>
                  <a:lumOff val="40000"/>
                </a:schemeClr>
              </a:solidFill>
              <a:prstDash val="sysDot"/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en-US" altLang="zh-CN" sz="1800" baseline="-2500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  <p:grpSp>
          <p:nvGrpSpPr>
            <p:cNvPr id="8" name="Group 111"/>
            <p:cNvGrpSpPr/>
            <p:nvPr/>
          </p:nvGrpSpPr>
          <p:grpSpPr>
            <a:xfrm>
              <a:off x="4319943" y="902065"/>
              <a:ext cx="1947249" cy="405142"/>
              <a:chOff x="2505546" y="1337650"/>
              <a:chExt cx="1947249" cy="405142"/>
            </a:xfrm>
          </p:grpSpPr>
          <p:sp>
            <p:nvSpPr>
              <p:cNvPr id="107" name="Rounded Rectangle 106"/>
              <p:cNvSpPr/>
              <p:nvPr/>
            </p:nvSpPr>
            <p:spPr bwMode="auto">
              <a:xfrm flipH="1">
                <a:off x="2505546" y="1337650"/>
                <a:ext cx="423249" cy="405142"/>
              </a:xfrm>
              <a:prstGeom prst="roundRect">
                <a:avLst>
                  <a:gd name="adj" fmla="val 14909"/>
                </a:avLst>
              </a:prstGeom>
              <a:gradFill>
                <a:gsLst>
                  <a:gs pos="0">
                    <a:srgbClr val="C34B1B"/>
                  </a:gs>
                  <a:gs pos="100000">
                    <a:srgbClr val="E7893F"/>
                  </a:gs>
                </a:gsLst>
                <a:lin ang="16200000" scaled="0"/>
              </a:gradFill>
              <a:ln w="12700">
                <a:solidFill>
                  <a:schemeClr val="accent6"/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Aft>
                    <a:spcPct val="0"/>
                  </a:spcAft>
                  <a:defRPr/>
                </a:pPr>
                <a:r>
                  <a:rPr lang="en-US" altLang="zh-CN" sz="700" b="1" smtClean="0">
                    <a:solidFill>
                      <a:srgbClr val="FFFFFF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VM</a:t>
                </a:r>
                <a:endParaRPr lang="en-US" altLang="zh-CN" sz="700" b="1">
                  <a:solidFill>
                    <a:srgbClr val="FFFFFF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08" name="Rounded Rectangle 107"/>
              <p:cNvSpPr/>
              <p:nvPr/>
            </p:nvSpPr>
            <p:spPr bwMode="auto">
              <a:xfrm flipH="1">
                <a:off x="3013546" y="1337650"/>
                <a:ext cx="423249" cy="405142"/>
              </a:xfrm>
              <a:prstGeom prst="roundRect">
                <a:avLst>
                  <a:gd name="adj" fmla="val 14909"/>
                </a:avLst>
              </a:prstGeom>
              <a:gradFill>
                <a:gsLst>
                  <a:gs pos="0">
                    <a:srgbClr val="C34B1B"/>
                  </a:gs>
                  <a:gs pos="100000">
                    <a:srgbClr val="E7893F"/>
                  </a:gs>
                </a:gsLst>
                <a:lin ang="16200000" scaled="0"/>
              </a:gradFill>
              <a:ln w="12700">
                <a:solidFill>
                  <a:schemeClr val="accent6"/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Aft>
                    <a:spcPct val="0"/>
                  </a:spcAft>
                  <a:defRPr/>
                </a:pPr>
                <a:r>
                  <a:rPr lang="en-US" altLang="zh-CN" sz="700" b="1" smtClean="0">
                    <a:solidFill>
                      <a:srgbClr val="FFFFFF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VM</a:t>
                </a:r>
                <a:endParaRPr lang="en-US" altLang="zh-CN" sz="700" b="1">
                  <a:solidFill>
                    <a:srgbClr val="FFFFFF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09" name="Rounded Rectangle 108"/>
              <p:cNvSpPr/>
              <p:nvPr/>
            </p:nvSpPr>
            <p:spPr bwMode="auto">
              <a:xfrm flipH="1">
                <a:off x="3521546" y="1337650"/>
                <a:ext cx="423249" cy="405142"/>
              </a:xfrm>
              <a:prstGeom prst="roundRect">
                <a:avLst>
                  <a:gd name="adj" fmla="val 14909"/>
                </a:avLst>
              </a:prstGeom>
              <a:gradFill>
                <a:gsLst>
                  <a:gs pos="0">
                    <a:srgbClr val="C34B1B"/>
                  </a:gs>
                  <a:gs pos="100000">
                    <a:srgbClr val="E7893F"/>
                  </a:gs>
                </a:gsLst>
                <a:lin ang="16200000" scaled="0"/>
              </a:gradFill>
              <a:ln w="12700">
                <a:solidFill>
                  <a:schemeClr val="accent6"/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Aft>
                    <a:spcPct val="0"/>
                  </a:spcAft>
                  <a:defRPr/>
                </a:pPr>
                <a:r>
                  <a:rPr lang="en-US" altLang="zh-CN" sz="700" b="1" smtClean="0">
                    <a:solidFill>
                      <a:srgbClr val="FFFFFF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VM</a:t>
                </a:r>
                <a:endParaRPr lang="en-US" altLang="zh-CN" sz="700" b="1">
                  <a:solidFill>
                    <a:srgbClr val="FFFFFF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10" name="Rounded Rectangle 109"/>
              <p:cNvSpPr/>
              <p:nvPr/>
            </p:nvSpPr>
            <p:spPr bwMode="auto">
              <a:xfrm flipH="1">
                <a:off x="4029546" y="1337650"/>
                <a:ext cx="423249" cy="405142"/>
              </a:xfrm>
              <a:prstGeom prst="roundRect">
                <a:avLst>
                  <a:gd name="adj" fmla="val 14909"/>
                </a:avLst>
              </a:prstGeom>
              <a:gradFill>
                <a:gsLst>
                  <a:gs pos="0">
                    <a:srgbClr val="C34B1B"/>
                  </a:gs>
                  <a:gs pos="100000">
                    <a:srgbClr val="E7893F"/>
                  </a:gs>
                </a:gsLst>
                <a:lin ang="16200000" scaled="0"/>
              </a:gradFill>
              <a:ln w="12700">
                <a:solidFill>
                  <a:schemeClr val="accent6"/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Aft>
                    <a:spcPct val="0"/>
                  </a:spcAft>
                  <a:defRPr/>
                </a:pPr>
                <a:r>
                  <a:rPr lang="en-US" altLang="zh-CN" sz="700" b="1" smtClean="0">
                    <a:solidFill>
                      <a:srgbClr val="FFFFFF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VM</a:t>
                </a:r>
                <a:endParaRPr lang="en-US" altLang="zh-CN" sz="700" b="1">
                  <a:solidFill>
                    <a:srgbClr val="FFFFFF"/>
                  </a:solidFill>
                  <a:latin typeface="Arial"/>
                  <a:ea typeface="DFHeiW5-GB"/>
                  <a:sym typeface="Arial"/>
                </a:endParaRPr>
              </a:p>
            </p:txBody>
          </p:sp>
        </p:grpSp>
        <p:sp>
          <p:nvSpPr>
            <p:cNvPr id="82" name="TextBox 81"/>
            <p:cNvSpPr txBox="1"/>
            <p:nvPr/>
          </p:nvSpPr>
          <p:spPr>
            <a:xfrm>
              <a:off x="4862397" y="859815"/>
              <a:ext cx="216744" cy="4694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endParaRPr lang="en-US" altLang="zh-CN" sz="2000" smtClean="0">
                <a:solidFill>
                  <a:srgbClr val="333333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4845478" y="655659"/>
              <a:ext cx="893752" cy="2708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900" b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现有的应用</a:t>
              </a:r>
              <a:endParaRPr lang="en-US" altLang="zh-CN" sz="900" b="1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3740467" y="2034239"/>
            <a:ext cx="441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1000" b="1" smtClean="0">
                <a:latin typeface="Arial"/>
                <a:ea typeface="DFHeiW5-GB"/>
                <a:cs typeface="SimSun"/>
                <a:sym typeface="Arial"/>
              </a:rPr>
              <a:t>应用</a:t>
            </a:r>
          </a:p>
          <a:p>
            <a:pPr algn="ctr">
              <a:defRPr/>
            </a:pPr>
            <a:r>
              <a:rPr lang="zh-CN" altLang="en-US" sz="1000" b="1" smtClean="0">
                <a:latin typeface="Arial"/>
                <a:ea typeface="DFHeiW5-GB"/>
                <a:cs typeface="SimSun"/>
                <a:sym typeface="Arial"/>
              </a:rPr>
              <a:t>服务</a:t>
            </a:r>
            <a:endParaRPr lang="en-US" altLang="zh-CN" sz="1000" smtClean="0">
              <a:solidFill>
                <a:srgbClr val="333333"/>
              </a:solidFill>
              <a:latin typeface="Arial"/>
              <a:ea typeface="DFHeiW5-GB"/>
              <a:sym typeface="Arial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707070" y="3982016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zh-CN" altLang="en-US" sz="1000" b="1" smtClean="0">
                <a:latin typeface="Arial"/>
                <a:ea typeface="DFHeiW5-GB"/>
                <a:cs typeface="SimSun"/>
                <a:sym typeface="Arial"/>
              </a:rPr>
              <a:t>基础架构</a:t>
            </a:r>
          </a:p>
          <a:p>
            <a:pPr algn="ctr">
              <a:defRPr/>
            </a:pPr>
            <a:r>
              <a:rPr lang="zh-CN" altLang="en-US" sz="1000" b="1" smtClean="0">
                <a:solidFill>
                  <a:schemeClr val="accent1"/>
                </a:solidFill>
                <a:latin typeface="Arial"/>
                <a:ea typeface="DFHeiW5-GB"/>
                <a:cs typeface="SimSun"/>
                <a:sym typeface="Arial"/>
              </a:rPr>
              <a:t>服务</a:t>
            </a:r>
            <a:endParaRPr lang="en-US" altLang="zh-CN" sz="1000" smtClean="0">
              <a:solidFill>
                <a:schemeClr val="accent1"/>
              </a:solidFill>
              <a:latin typeface="Arial"/>
              <a:ea typeface="DFHeiW5-GB"/>
              <a:sym typeface="Arial"/>
            </a:endParaRPr>
          </a:p>
        </p:txBody>
      </p:sp>
      <p:grpSp>
        <p:nvGrpSpPr>
          <p:cNvPr id="10" name="Group 126"/>
          <p:cNvGrpSpPr/>
          <p:nvPr/>
        </p:nvGrpSpPr>
        <p:grpSpPr>
          <a:xfrm>
            <a:off x="4305611" y="2234643"/>
            <a:ext cx="4258849" cy="1577174"/>
            <a:chOff x="2941218" y="2991778"/>
            <a:chExt cx="3698095" cy="826762"/>
          </a:xfrm>
        </p:grpSpPr>
        <p:sp>
          <p:nvSpPr>
            <p:cNvPr id="100" name="Rounded Rectangle 99"/>
            <p:cNvSpPr/>
            <p:nvPr/>
          </p:nvSpPr>
          <p:spPr bwMode="auto">
            <a:xfrm>
              <a:off x="2941218" y="2991778"/>
              <a:ext cx="1620636" cy="822768"/>
            </a:xfrm>
            <a:prstGeom prst="roundRect">
              <a:avLst>
                <a:gd name="adj" fmla="val 7456"/>
              </a:avLst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rgbClr val="55729A"/>
                </a:gs>
              </a:gsLst>
            </a:gradFill>
            <a:ln w="12700">
              <a:solidFill>
                <a:srgbClr val="1A448A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45720" rIns="45720" anchor="ctr"/>
            <a:lstStyle/>
            <a:p>
              <a:pPr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VMware vSphere® vMotion®</a:t>
              </a:r>
            </a:p>
            <a:p>
              <a:pPr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VMware vSphere® Storage vMotion®</a:t>
              </a:r>
            </a:p>
            <a:p>
              <a:pPr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vMotion</a:t>
              </a:r>
              <a:r>
                <a:rPr lang="zh-CN" altLang="en-US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（无共享存储）</a:t>
              </a:r>
              <a:endParaRPr lang="en-US" altLang="zh-CN" sz="9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endParaRPr>
            </a:p>
            <a:p>
              <a:pPr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vSphere HA</a:t>
              </a:r>
            </a:p>
            <a:p>
              <a:pPr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vSphere Fault Tolerance</a:t>
              </a:r>
            </a:p>
            <a:p>
              <a:pPr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Data Recovery</a:t>
              </a:r>
            </a:p>
            <a:p>
              <a:pPr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Data Protection</a:t>
              </a:r>
            </a:p>
            <a:p>
              <a:pPr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VMware vCloud® Connector™</a:t>
              </a:r>
            </a:p>
            <a:p>
              <a:pPr marL="58738" indent="-58738"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</a:t>
              </a:r>
              <a:r>
                <a:rPr lang="en-US" altLang="zh-CN" sz="900" smtClean="0">
                  <a:latin typeface="Arial"/>
                  <a:ea typeface="DFHeiW5-GB"/>
                  <a:cs typeface="SimSun"/>
                  <a:sym typeface="Arial"/>
                </a:rPr>
                <a:t>VMware® Tools™</a:t>
              </a:r>
              <a:r>
                <a:rPr lang="zh-CN" altLang="en-US" sz="900" smtClean="0">
                  <a:latin typeface="Arial"/>
                  <a:ea typeface="DFHeiW5-GB"/>
                  <a:cs typeface="SimSun"/>
                  <a:sym typeface="Arial"/>
                </a:rPr>
                <a:t>：</a:t>
              </a:r>
              <a:r>
                <a:rPr lang="zh-CN" altLang="en-US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零停机升级</a:t>
              </a:r>
              <a:endParaRPr lang="en-US" altLang="zh-CN" sz="900">
                <a:solidFill>
                  <a:schemeClr val="bg1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101" name="Rounded Rectangle 100"/>
            <p:cNvSpPr/>
            <p:nvPr/>
          </p:nvSpPr>
          <p:spPr bwMode="auto">
            <a:xfrm>
              <a:off x="4618289" y="2995772"/>
              <a:ext cx="1074747" cy="822768"/>
            </a:xfrm>
            <a:prstGeom prst="roundRect">
              <a:avLst>
                <a:gd name="adj" fmla="val 7456"/>
              </a:avLst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rgbClr val="55729A"/>
                </a:gs>
              </a:gsLst>
            </a:gradFill>
            <a:ln w="12700">
              <a:solidFill>
                <a:srgbClr val="1A448A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45720" rIns="45720" anchor="ctr" anchorCtr="0"/>
            <a:lstStyle/>
            <a:p>
              <a:pPr marL="57150" indent="-57150"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VMware® vShield </a:t>
              </a:r>
              <a:r>
                <a:rPr lang="zh-CN" altLang="en-US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组件</a:t>
              </a:r>
              <a:endParaRPr lang="en-US" altLang="zh-CN" sz="9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102" name="Rounded Rectangle 101"/>
            <p:cNvSpPr/>
            <p:nvPr/>
          </p:nvSpPr>
          <p:spPr bwMode="auto">
            <a:xfrm>
              <a:off x="5793352" y="2991778"/>
              <a:ext cx="845961" cy="822768"/>
            </a:xfrm>
            <a:prstGeom prst="roundRect">
              <a:avLst>
                <a:gd name="adj" fmla="val 7456"/>
              </a:avLst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rgbClr val="55729A"/>
                </a:gs>
              </a:gsLst>
            </a:gradFill>
            <a:ln w="12700">
              <a:solidFill>
                <a:srgbClr val="1A448A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45720" rIns="45720" anchor="ctr" anchorCtr="0"/>
            <a:lstStyle/>
            <a:p>
              <a:pPr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DRS</a:t>
              </a:r>
            </a:p>
            <a:p>
              <a:pPr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</a:t>
              </a:r>
              <a:r>
                <a:rPr lang="zh-CN" altLang="en-US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热添加</a:t>
              </a:r>
              <a:endParaRPr lang="en-US" altLang="zh-CN" sz="90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  <p:grpSp>
        <p:nvGrpSpPr>
          <p:cNvPr id="11" name="Group 127"/>
          <p:cNvGrpSpPr/>
          <p:nvPr/>
        </p:nvGrpSpPr>
        <p:grpSpPr>
          <a:xfrm>
            <a:off x="4476766" y="4135756"/>
            <a:ext cx="4178684" cy="1144821"/>
            <a:chOff x="2792839" y="3022599"/>
            <a:chExt cx="3747831" cy="768351"/>
          </a:xfrm>
        </p:grpSpPr>
        <p:sp>
          <p:nvSpPr>
            <p:cNvPr id="97" name="Rounded Rectangle 96"/>
            <p:cNvSpPr/>
            <p:nvPr/>
          </p:nvSpPr>
          <p:spPr bwMode="auto">
            <a:xfrm>
              <a:off x="2792839" y="3022599"/>
              <a:ext cx="1485901" cy="768350"/>
            </a:xfrm>
            <a:prstGeom prst="roundRect">
              <a:avLst>
                <a:gd name="adj" fmla="val 7456"/>
              </a:avLst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rgbClr val="55729A"/>
                </a:gs>
              </a:gsLst>
            </a:gradFill>
            <a:ln w="12700">
              <a:solidFill>
                <a:srgbClr val="1A448A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27432" rIns="27432" anchor="ctr" anchorCtr="0"/>
            <a:lstStyle/>
            <a:p>
              <a:pPr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</a:t>
              </a:r>
              <a:r>
                <a:rPr lang="en-US" altLang="zh-CN" sz="900" dirty="0" err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ESXi</a:t>
              </a:r>
              <a:endParaRPr lang="en-US" altLang="zh-CN" sz="9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endParaRPr>
            </a:p>
            <a:p>
              <a:pPr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DRS 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和 </a:t>
              </a:r>
              <a:r>
                <a:rPr lang="en-US" altLang="zh-CN" sz="900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vSphere DPM</a:t>
              </a:r>
            </a:p>
            <a:p>
              <a:pPr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内存超额分配</a:t>
              </a:r>
              <a:endParaRPr lang="en-US" altLang="zh-CN" sz="9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endParaRPr>
            </a:p>
            <a:p>
              <a:pPr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硬件版本 </a:t>
              </a: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11</a:t>
              </a:r>
              <a:endParaRPr lang="en-US" altLang="zh-CN" sz="900" dirty="0" smtClean="0">
                <a:solidFill>
                  <a:schemeClr val="bg1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  <p:sp>
          <p:nvSpPr>
            <p:cNvPr id="98" name="Rounded Rectangle 97"/>
            <p:cNvSpPr/>
            <p:nvPr/>
          </p:nvSpPr>
          <p:spPr bwMode="auto">
            <a:xfrm>
              <a:off x="4331214" y="3022600"/>
              <a:ext cx="1120272" cy="768350"/>
            </a:xfrm>
            <a:prstGeom prst="roundRect">
              <a:avLst>
                <a:gd name="adj" fmla="val 7456"/>
              </a:avLst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rgbClr val="55729A"/>
                </a:gs>
              </a:gsLst>
            </a:gradFill>
            <a:ln w="12700">
              <a:solidFill>
                <a:srgbClr val="1A448A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27432" rIns="27432" anchor="ctr" anchorCtr="0"/>
            <a:lstStyle/>
            <a:p>
              <a:pPr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VMFS</a:t>
              </a:r>
            </a:p>
            <a:p>
              <a:pPr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Thin Provisioning</a:t>
              </a:r>
              <a:r>
                <a:rPr lang="en-US" altLang="zh-CN" smtClean="0">
                  <a:latin typeface="Arial"/>
                  <a:ea typeface="DFHeiW5-GB"/>
                  <a:sym typeface="Arial"/>
                </a:rPr>
                <a:t/>
              </a:r>
              <a:br>
                <a:rPr lang="en-US" altLang="zh-CN" smtClean="0">
                  <a:latin typeface="Arial"/>
                  <a:ea typeface="DFHeiW5-GB"/>
                  <a:sym typeface="Arial"/>
                </a:rPr>
              </a:b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Storage I/O Control</a:t>
              </a:r>
            </a:p>
            <a:p>
              <a:pPr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Storage DRS</a:t>
              </a:r>
              <a:endParaRPr lang="en-US" altLang="zh-CN" sz="900" smtClean="0">
                <a:solidFill>
                  <a:schemeClr val="bg1"/>
                </a:solidFill>
                <a:latin typeface="Arial"/>
                <a:ea typeface="DFHeiW5-GB"/>
                <a:sym typeface="Arial"/>
              </a:endParaRPr>
            </a:p>
            <a:p>
              <a:pPr marL="57150" indent="-57150"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</a:t>
              </a:r>
              <a:r>
                <a:rPr lang="zh-CN" altLang="en-US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配置文件驱动的存储</a:t>
              </a:r>
            </a:p>
            <a:p>
              <a:pPr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</a:t>
              </a:r>
              <a:r>
                <a:rPr lang="zh-CN" altLang="en-US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存储回收</a:t>
              </a:r>
              <a:endParaRPr lang="en-US" altLang="zh-CN" sz="900">
                <a:solidFill>
                  <a:schemeClr val="bg1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99" name="Rounded Rectangle 98"/>
            <p:cNvSpPr/>
            <p:nvPr/>
          </p:nvSpPr>
          <p:spPr bwMode="auto">
            <a:xfrm>
              <a:off x="5506276" y="3022600"/>
              <a:ext cx="1034394" cy="768350"/>
            </a:xfrm>
            <a:prstGeom prst="roundRect">
              <a:avLst>
                <a:gd name="adj" fmla="val 7456"/>
              </a:avLst>
            </a:prstGeom>
            <a:gradFill>
              <a:gsLst>
                <a:gs pos="0">
                  <a:schemeClr val="accent3">
                    <a:lumMod val="75000"/>
                  </a:schemeClr>
                </a:gs>
                <a:gs pos="100000">
                  <a:srgbClr val="55729A"/>
                </a:gs>
              </a:gsLst>
            </a:gradFill>
            <a:ln w="12700">
              <a:solidFill>
                <a:srgbClr val="1A448A"/>
              </a:solidFill>
              <a:headEnd type="none" w="med" len="med"/>
              <a:tailEnd type="none" w="med" len="med"/>
            </a:ln>
            <a:effectLst>
              <a:outerShdw blurRad="50800" dist="25400" dir="5400000" sx="99000" sy="99000" algn="t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38100" h="12700"/>
            </a:sp3d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lIns="45720" rIns="45720" anchor="ctr" anchorCtr="0"/>
            <a:lstStyle/>
            <a:p>
              <a:pPr marL="57150" indent="-57150"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</a:t>
              </a:r>
              <a:r>
                <a:rPr lang="zh-CN" altLang="en-US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增强的分布式</a:t>
              </a: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/>
              </a:r>
              <a:b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</a:br>
              <a:r>
                <a:rPr lang="zh-CN" altLang="en-US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交换机 </a:t>
              </a:r>
            </a:p>
            <a:p>
              <a:pPr marL="57150" indent="-57150"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Network I/O Control</a:t>
              </a:r>
            </a:p>
            <a:p>
              <a:pPr algn="l">
                <a:spcAft>
                  <a:spcPct val="0"/>
                </a:spcAft>
                <a:buClr>
                  <a:srgbClr val="000000"/>
                </a:buClr>
                <a:defRPr/>
              </a:pPr>
              <a:r>
                <a:rPr lang="en-US" altLang="zh-CN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- SR-IOV </a:t>
              </a:r>
              <a:r>
                <a:rPr lang="zh-CN" altLang="en-US" sz="900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支持</a:t>
              </a:r>
              <a:endParaRPr lang="en-US" altLang="zh-CN" sz="900">
                <a:solidFill>
                  <a:schemeClr val="bg1"/>
                </a:solidFill>
                <a:latin typeface="Arial"/>
                <a:ea typeface="DFHeiW5-GB"/>
                <a:sym typeface="Arial"/>
              </a:endParaRPr>
            </a:p>
          </p:txBody>
        </p:sp>
      </p:grpSp>
      <p:sp>
        <p:nvSpPr>
          <p:cNvPr id="74" name="Rounded Rectangle 73"/>
          <p:cNvSpPr/>
          <p:nvPr/>
        </p:nvSpPr>
        <p:spPr bwMode="auto">
          <a:xfrm>
            <a:off x="3612765" y="5458176"/>
            <a:ext cx="2562225" cy="571500"/>
          </a:xfrm>
          <a:prstGeom prst="roundRect">
            <a:avLst>
              <a:gd name="adj" fmla="val 25983"/>
            </a:avLst>
          </a:prstGeom>
          <a:noFill/>
          <a:ln w="15875">
            <a:solidFill>
              <a:schemeClr val="tx1">
                <a:lumMod val="60000"/>
                <a:lumOff val="40000"/>
              </a:schemeClr>
            </a:solidFill>
            <a:prstDash val="sysDot"/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en-US" altLang="zh-CN" sz="1800" baseline="-250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pic>
        <p:nvPicPr>
          <p:cNvPr id="76" name="Picture 14" descr="ICON_Storage_3up_Q408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85945" y="5520625"/>
            <a:ext cx="465096" cy="4593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" name="Picture 5" descr="ICON_Datacenter_3_R2_Q3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891" y="5575651"/>
            <a:ext cx="291199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" name="Picture 5" descr="ICON_Datacenter_3_R2_Q3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33440" y="5575651"/>
            <a:ext cx="291199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" name="Picture 5" descr="ICON_Datacenter_3_R2_Q30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7540" y="5575651"/>
            <a:ext cx="291199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83"/>
          <p:cNvGrpSpPr/>
          <p:nvPr/>
        </p:nvGrpSpPr>
        <p:grpSpPr>
          <a:xfrm>
            <a:off x="5203440" y="5572476"/>
            <a:ext cx="258241" cy="355600"/>
            <a:chOff x="4038600" y="5257800"/>
            <a:chExt cx="258241" cy="355600"/>
          </a:xfrm>
        </p:grpSpPr>
        <p:pic>
          <p:nvPicPr>
            <p:cNvPr id="120" name="Picture 5" descr="ICON_NetworkSwitch_Q30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38600" y="5429250"/>
              <a:ext cx="258241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1" name="Picture 5" descr="ICON_NetworkSwitch_Q30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38600" y="5343525"/>
              <a:ext cx="258241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2" name="Picture 5" descr="ICON_NetworkSwitch_Q30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38600" y="5257800"/>
              <a:ext cx="258241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oup 85"/>
          <p:cNvGrpSpPr/>
          <p:nvPr/>
        </p:nvGrpSpPr>
        <p:grpSpPr>
          <a:xfrm>
            <a:off x="5495540" y="5572476"/>
            <a:ext cx="258241" cy="355600"/>
            <a:chOff x="4038600" y="5257800"/>
            <a:chExt cx="258241" cy="355600"/>
          </a:xfrm>
        </p:grpSpPr>
        <p:pic>
          <p:nvPicPr>
            <p:cNvPr id="117" name="Picture 5" descr="ICON_NetworkSwitch_Q30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38600" y="5429250"/>
              <a:ext cx="258241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8" name="Picture 5" descr="ICON_NetworkSwitch_Q30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38600" y="5343525"/>
              <a:ext cx="258241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9" name="Picture 5" descr="ICON_NetworkSwitch_Q30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38600" y="5257800"/>
              <a:ext cx="258241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" name="Group 89"/>
          <p:cNvGrpSpPr/>
          <p:nvPr/>
        </p:nvGrpSpPr>
        <p:grpSpPr>
          <a:xfrm>
            <a:off x="5768590" y="5572476"/>
            <a:ext cx="258241" cy="355600"/>
            <a:chOff x="4038600" y="5257800"/>
            <a:chExt cx="258241" cy="355600"/>
          </a:xfrm>
        </p:grpSpPr>
        <p:pic>
          <p:nvPicPr>
            <p:cNvPr id="114" name="Picture 5" descr="ICON_NetworkSwitch_Q30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38600" y="5429250"/>
              <a:ext cx="258241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5" name="Picture 5" descr="ICON_NetworkSwitch_Q30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38600" y="5343525"/>
              <a:ext cx="258241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6" name="Picture 5" descr="ICON_NetworkSwitch_Q308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038600" y="5257800"/>
              <a:ext cx="258241" cy="184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9" name="TextBox 88"/>
          <p:cNvSpPr txBox="1"/>
          <p:nvPr/>
        </p:nvSpPr>
        <p:spPr>
          <a:xfrm>
            <a:off x="4516552" y="6011862"/>
            <a:ext cx="80021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私有云资源池</a:t>
            </a:r>
            <a:endParaRPr lang="en-US" altLang="zh-CN" sz="80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75" name="Rounded Rectangle 74"/>
          <p:cNvSpPr/>
          <p:nvPr/>
        </p:nvSpPr>
        <p:spPr bwMode="auto">
          <a:xfrm>
            <a:off x="7171033" y="5458176"/>
            <a:ext cx="1495425" cy="571500"/>
          </a:xfrm>
          <a:prstGeom prst="roundRect">
            <a:avLst>
              <a:gd name="adj" fmla="val 25983"/>
            </a:avLst>
          </a:prstGeom>
          <a:noFill/>
          <a:ln w="15875">
            <a:solidFill>
              <a:schemeClr val="tx1">
                <a:lumMod val="60000"/>
                <a:lumOff val="40000"/>
              </a:schemeClr>
            </a:solidFill>
            <a:prstDash val="sysDot"/>
            <a:round/>
            <a:headEnd/>
            <a:tailEnd/>
          </a:ln>
        </p:spPr>
        <p:txBody>
          <a:bodyPr wrap="none" lIns="0" tIns="0" rIns="0" bIns="0" rtlCol="0" anchor="ctr"/>
          <a:lstStyle/>
          <a:p>
            <a:pPr marL="0" marR="0" indent="0" algn="ctr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endParaRPr lang="en-US" altLang="zh-CN" sz="1800" baseline="-25000" smtClean="0">
              <a:solidFill>
                <a:srgbClr val="FFFFFF"/>
              </a:solidFill>
              <a:latin typeface="Arial"/>
              <a:ea typeface="DFHeiW5-GB"/>
              <a:sym typeface="Arial"/>
            </a:endParaRPr>
          </a:p>
        </p:txBody>
      </p:sp>
      <p:pic>
        <p:nvPicPr>
          <p:cNvPr id="77" name="Picture 27" descr="ICON_Cloud_Q30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8383" y="5528026"/>
            <a:ext cx="678639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0" name="TextBox 89"/>
          <p:cNvSpPr txBox="1"/>
          <p:nvPr/>
        </p:nvSpPr>
        <p:spPr>
          <a:xfrm>
            <a:off x="7670330" y="6011862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8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公有云</a:t>
            </a:r>
            <a:endParaRPr lang="en-US" altLang="zh-CN" sz="80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008296" y="2003462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可用性</a:t>
            </a:r>
            <a:endParaRPr lang="en-US" altLang="zh-CN" sz="900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7741803" y="2014783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可扩展性</a:t>
            </a:r>
            <a:endParaRPr lang="en-US" altLang="zh-CN" sz="900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572362" y="3928676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存储</a:t>
            </a:r>
            <a:endParaRPr lang="en-US" altLang="zh-CN" sz="900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7864130" y="3928676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网络</a:t>
            </a:r>
            <a:endParaRPr lang="en-US" altLang="zh-CN" sz="900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6514653" y="2003462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安全性</a:t>
            </a:r>
            <a:endParaRPr lang="en-US" altLang="zh-CN" sz="900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098105" y="3928676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9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计算</a:t>
            </a:r>
            <a:endParaRPr lang="en-US" altLang="zh-CN" sz="900" b="1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grpSp>
        <p:nvGrpSpPr>
          <p:cNvPr id="66" name="Group 65"/>
          <p:cNvGrpSpPr/>
          <p:nvPr/>
        </p:nvGrpSpPr>
        <p:grpSpPr>
          <a:xfrm>
            <a:off x="6345636" y="812958"/>
            <a:ext cx="1745408" cy="604266"/>
            <a:chOff x="4262322" y="655659"/>
            <a:chExt cx="2047875" cy="708981"/>
          </a:xfrm>
        </p:grpSpPr>
        <p:sp>
          <p:nvSpPr>
            <p:cNvPr id="67" name="Rounded Rectangle 66"/>
            <p:cNvSpPr/>
            <p:nvPr/>
          </p:nvSpPr>
          <p:spPr bwMode="auto">
            <a:xfrm>
              <a:off x="4262322" y="669316"/>
              <a:ext cx="2047875" cy="695324"/>
            </a:xfrm>
            <a:prstGeom prst="roundRect">
              <a:avLst>
                <a:gd name="adj" fmla="val 12650"/>
              </a:avLst>
            </a:prstGeom>
            <a:noFill/>
            <a:ln w="15875">
              <a:solidFill>
                <a:schemeClr val="tx1">
                  <a:lumMod val="60000"/>
                  <a:lumOff val="40000"/>
                </a:schemeClr>
              </a:solidFill>
              <a:prstDash val="sysDot"/>
              <a:round/>
              <a:headEnd/>
              <a:tailEnd/>
            </a:ln>
          </p:spPr>
          <p:txBody>
            <a:bodyPr wrap="none" lIns="0" tIns="0" rIns="0" bIns="0" rtlCol="0" anchor="ctr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en-US" altLang="zh-CN" sz="1800" baseline="-2500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  <p:grpSp>
          <p:nvGrpSpPr>
            <p:cNvPr id="78" name="Group 111"/>
            <p:cNvGrpSpPr/>
            <p:nvPr/>
          </p:nvGrpSpPr>
          <p:grpSpPr>
            <a:xfrm>
              <a:off x="4319943" y="902065"/>
              <a:ext cx="1947249" cy="405142"/>
              <a:chOff x="2505546" y="1337650"/>
              <a:chExt cx="1947249" cy="405142"/>
            </a:xfrm>
          </p:grpSpPr>
          <p:sp>
            <p:nvSpPr>
              <p:cNvPr id="81" name="Rounded Rectangle 80"/>
              <p:cNvSpPr/>
              <p:nvPr/>
            </p:nvSpPr>
            <p:spPr bwMode="auto">
              <a:xfrm flipH="1">
                <a:off x="2505546" y="1337650"/>
                <a:ext cx="423249" cy="405142"/>
              </a:xfrm>
              <a:prstGeom prst="roundRect">
                <a:avLst>
                  <a:gd name="adj" fmla="val 14909"/>
                </a:avLst>
              </a:prstGeom>
              <a:gradFill>
                <a:gsLst>
                  <a:gs pos="0">
                    <a:srgbClr val="C34B1B"/>
                  </a:gs>
                  <a:gs pos="100000">
                    <a:srgbClr val="E7893F"/>
                  </a:gs>
                </a:gsLst>
                <a:lin ang="16200000" scaled="0"/>
              </a:gradFill>
              <a:ln w="12700">
                <a:solidFill>
                  <a:schemeClr val="accent6"/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Aft>
                    <a:spcPct val="0"/>
                  </a:spcAft>
                  <a:defRPr/>
                </a:pPr>
                <a:r>
                  <a:rPr lang="en-US" altLang="zh-CN" sz="700" b="1" smtClean="0">
                    <a:solidFill>
                      <a:srgbClr val="FFFFFF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VM</a:t>
                </a:r>
                <a:endParaRPr lang="en-US" altLang="zh-CN" sz="700" b="1">
                  <a:solidFill>
                    <a:srgbClr val="FFFFFF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87" name="Rounded Rectangle 86"/>
              <p:cNvSpPr/>
              <p:nvPr/>
            </p:nvSpPr>
            <p:spPr bwMode="auto">
              <a:xfrm flipH="1">
                <a:off x="3013546" y="1337650"/>
                <a:ext cx="423249" cy="405142"/>
              </a:xfrm>
              <a:prstGeom prst="roundRect">
                <a:avLst>
                  <a:gd name="adj" fmla="val 14909"/>
                </a:avLst>
              </a:prstGeom>
              <a:gradFill>
                <a:gsLst>
                  <a:gs pos="0">
                    <a:srgbClr val="C34B1B"/>
                  </a:gs>
                  <a:gs pos="100000">
                    <a:srgbClr val="E7893F"/>
                  </a:gs>
                </a:gsLst>
                <a:lin ang="16200000" scaled="0"/>
              </a:gradFill>
              <a:ln w="12700">
                <a:solidFill>
                  <a:schemeClr val="accent6"/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Aft>
                    <a:spcPct val="0"/>
                  </a:spcAft>
                  <a:defRPr/>
                </a:pPr>
                <a:r>
                  <a:rPr lang="en-US" altLang="zh-CN" sz="700" b="1" smtClean="0">
                    <a:solidFill>
                      <a:srgbClr val="FFFFFF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VM</a:t>
                </a:r>
                <a:endParaRPr lang="en-US" altLang="zh-CN" sz="700" b="1">
                  <a:solidFill>
                    <a:srgbClr val="FFFFFF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88" name="Rounded Rectangle 87"/>
              <p:cNvSpPr/>
              <p:nvPr/>
            </p:nvSpPr>
            <p:spPr bwMode="auto">
              <a:xfrm flipH="1">
                <a:off x="3521546" y="1337650"/>
                <a:ext cx="423249" cy="405142"/>
              </a:xfrm>
              <a:prstGeom prst="roundRect">
                <a:avLst>
                  <a:gd name="adj" fmla="val 14909"/>
                </a:avLst>
              </a:prstGeom>
              <a:gradFill>
                <a:gsLst>
                  <a:gs pos="0">
                    <a:srgbClr val="C34B1B"/>
                  </a:gs>
                  <a:gs pos="100000">
                    <a:srgbClr val="E7893F"/>
                  </a:gs>
                </a:gsLst>
                <a:lin ang="16200000" scaled="0"/>
              </a:gradFill>
              <a:ln w="12700">
                <a:solidFill>
                  <a:schemeClr val="accent6"/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Aft>
                    <a:spcPct val="0"/>
                  </a:spcAft>
                  <a:defRPr/>
                </a:pPr>
                <a:r>
                  <a:rPr lang="en-US" altLang="zh-CN" sz="700" b="1" smtClean="0">
                    <a:solidFill>
                      <a:srgbClr val="FFFFFF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VM</a:t>
                </a:r>
                <a:endParaRPr lang="en-US" altLang="zh-CN" sz="700" b="1">
                  <a:solidFill>
                    <a:srgbClr val="FFFFFF"/>
                  </a:solidFill>
                  <a:latin typeface="Arial"/>
                  <a:ea typeface="DFHeiW5-GB"/>
                  <a:sym typeface="Arial"/>
                </a:endParaRPr>
              </a:p>
            </p:txBody>
          </p:sp>
          <p:sp>
            <p:nvSpPr>
              <p:cNvPr id="111" name="Rounded Rectangle 110"/>
              <p:cNvSpPr/>
              <p:nvPr/>
            </p:nvSpPr>
            <p:spPr bwMode="auto">
              <a:xfrm flipH="1">
                <a:off x="4029546" y="1337650"/>
                <a:ext cx="423249" cy="405142"/>
              </a:xfrm>
              <a:prstGeom prst="roundRect">
                <a:avLst>
                  <a:gd name="adj" fmla="val 14909"/>
                </a:avLst>
              </a:prstGeom>
              <a:gradFill>
                <a:gsLst>
                  <a:gs pos="0">
                    <a:srgbClr val="C34B1B"/>
                  </a:gs>
                  <a:gs pos="100000">
                    <a:srgbClr val="E7893F"/>
                  </a:gs>
                </a:gsLst>
                <a:lin ang="16200000" scaled="0"/>
              </a:gradFill>
              <a:ln w="12700">
                <a:solidFill>
                  <a:schemeClr val="accent6"/>
                </a:solidFill>
                <a:headEnd type="none" w="med" len="med"/>
                <a:tailEnd type="none" w="med" len="med"/>
              </a:ln>
              <a:effectLst>
                <a:outerShdw blurRad="50800" dist="25400" dir="5400000" sx="99000" sy="99000" algn="t" rotWithShape="0">
                  <a:prstClr val="black">
                    <a:alpha val="29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38100" h="12700"/>
              </a:sp3d>
            </p:spPr>
            <p:style>
              <a:lnRef idx="1">
                <a:schemeClr val="accent4"/>
              </a:lnRef>
              <a:fillRef idx="3">
                <a:schemeClr val="accent4"/>
              </a:fillRef>
              <a:effectRef idx="2">
                <a:schemeClr val="accent4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spcAft>
                    <a:spcPct val="0"/>
                  </a:spcAft>
                  <a:defRPr/>
                </a:pPr>
                <a:r>
                  <a:rPr lang="en-US" altLang="zh-CN" sz="700" b="1" smtClean="0">
                    <a:solidFill>
                      <a:srgbClr val="FFFFFF"/>
                    </a:solidFill>
                    <a:latin typeface="Arial"/>
                    <a:ea typeface="DFHeiW5-GB"/>
                    <a:cs typeface="SimSun"/>
                    <a:sym typeface="Arial"/>
                  </a:rPr>
                  <a:t>VM</a:t>
                </a:r>
                <a:endParaRPr lang="en-US" altLang="zh-CN" sz="700" b="1">
                  <a:solidFill>
                    <a:srgbClr val="FFFFFF"/>
                  </a:solidFill>
                  <a:latin typeface="Arial"/>
                  <a:ea typeface="DFHeiW5-GB"/>
                  <a:sym typeface="Arial"/>
                </a:endParaRPr>
              </a:p>
            </p:txBody>
          </p:sp>
        </p:grpSp>
        <p:sp>
          <p:nvSpPr>
            <p:cNvPr id="79" name="TextBox 78"/>
            <p:cNvSpPr txBox="1"/>
            <p:nvPr/>
          </p:nvSpPr>
          <p:spPr>
            <a:xfrm>
              <a:off x="4862397" y="859815"/>
              <a:ext cx="216744" cy="4694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endParaRPr lang="en-US" altLang="zh-CN" sz="2000" smtClean="0">
                <a:solidFill>
                  <a:srgbClr val="333333"/>
                </a:solidFill>
                <a:latin typeface="Arial"/>
                <a:ea typeface="DFHeiW5-GB"/>
                <a:sym typeface="Arial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4845479" y="655659"/>
              <a:ext cx="893752" cy="2708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900" b="1" smtClean="0">
                  <a:solidFill>
                    <a:srgbClr val="000000"/>
                  </a:solidFill>
                  <a:latin typeface="Arial"/>
                  <a:ea typeface="DFHeiW5-GB"/>
                  <a:cs typeface="SimSun"/>
                  <a:sym typeface="Arial"/>
                </a:rPr>
                <a:t>将来的应用</a:t>
              </a:r>
              <a:endParaRPr lang="en-US" altLang="zh-CN" sz="900" b="1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060631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版本</a:t>
            </a:r>
            <a:endParaRPr lang="en-US" altLang="zh-CN">
              <a:latin typeface="Arial"/>
              <a:ea typeface="DFHeiW5-GB"/>
              <a:sym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9867" y="5522852"/>
            <a:ext cx="4602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* </a:t>
            </a:r>
            <a:r>
              <a:rPr lang="zh-CN" altLang="en-US" sz="2000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包含下一级版本的功能</a:t>
            </a:r>
            <a:endParaRPr lang="en-US" altLang="zh-CN" sz="2000" smtClean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sp>
        <p:nvSpPr>
          <p:cNvPr id="48" name="Rounded Rectangle 47"/>
          <p:cNvSpPr/>
          <p:nvPr/>
        </p:nvSpPr>
        <p:spPr bwMode="auto">
          <a:xfrm>
            <a:off x="5752592" y="811857"/>
            <a:ext cx="3101463" cy="5299531"/>
          </a:xfrm>
          <a:prstGeom prst="roundRect">
            <a:avLst>
              <a:gd name="adj" fmla="val 16638"/>
            </a:avLst>
          </a:prstGeom>
          <a:solidFill>
            <a:schemeClr val="bg1">
              <a:lumMod val="75000"/>
            </a:schemeClr>
          </a:solidFill>
          <a:ln w="12700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softRound"/>
          </a:sp3d>
        </p:spPr>
        <p:txBody>
          <a:bodyPr wrap="none" lIns="0" tIns="0" rIns="0" bIns="0" rtlCol="0" anchor="b"/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8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vSphere </a:t>
            </a:r>
            <a:br>
              <a:rPr lang="en-US" altLang="zh-CN" sz="18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</a:br>
            <a:r>
              <a:rPr lang="zh-CN" altLang="en-US" sz="18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优化和扩展 </a:t>
            </a:r>
            <a:endParaRPr lang="en-US" altLang="zh-CN" sz="1800" b="1" smtClean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913055" y="883904"/>
            <a:ext cx="2865691" cy="4519523"/>
            <a:chOff x="6115051" y="742950"/>
            <a:chExt cx="2924175" cy="4943475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6115051" y="742950"/>
              <a:ext cx="2857500" cy="4943475"/>
            </a:xfrm>
            <a:prstGeom prst="roundRect">
              <a:avLst/>
            </a:prstGeom>
            <a:solidFill>
              <a:schemeClr val="tx1">
                <a:lumMod val="75000"/>
              </a:schemeClr>
            </a:solidFill>
            <a:ln w="2857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lIns="0" tIns="0" rIns="0" bIns="0" rtlCol="0" anchor="t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altLang="zh-CN" sz="18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vSphere Enterprise </a:t>
              </a:r>
              <a:r>
                <a:rPr lang="en-US" altLang="zh-CN" smtClean="0">
                  <a:latin typeface="Arial"/>
                  <a:ea typeface="DFHeiW5-GB"/>
                  <a:sym typeface="Arial"/>
                </a:rPr>
                <a:t/>
              </a:r>
              <a:br>
                <a:rPr lang="en-US" altLang="zh-CN" smtClean="0">
                  <a:latin typeface="Arial"/>
                  <a:ea typeface="DFHeiW5-GB"/>
                  <a:sym typeface="Arial"/>
                </a:rPr>
              </a:br>
              <a:r>
                <a:rPr lang="en-US" altLang="zh-CN" sz="1800" b="1" smtClean="0">
                  <a:solidFill>
                    <a:schemeClr val="bg1"/>
                  </a:solidFill>
                  <a:latin typeface="Arial"/>
                  <a:ea typeface="DFHeiW5-GB"/>
                  <a:cs typeface="SimSun"/>
                  <a:sym typeface="Arial"/>
                </a:rPr>
                <a:t>Plus*</a:t>
              </a:r>
            </a:p>
          </p:txBody>
        </p:sp>
        <p:pic>
          <p:nvPicPr>
            <p:cNvPr id="36" name="Picture 14" descr="ICON_Storage_3up_Q408.png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4763" y="1451747"/>
              <a:ext cx="818613" cy="808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7" name="Group 36"/>
            <p:cNvGrpSpPr/>
            <p:nvPr/>
          </p:nvGrpSpPr>
          <p:grpSpPr>
            <a:xfrm>
              <a:off x="6367478" y="1434102"/>
              <a:ext cx="834907" cy="789925"/>
              <a:chOff x="4412387" y="1296865"/>
              <a:chExt cx="796232" cy="753333"/>
            </a:xfrm>
          </p:grpSpPr>
          <p:pic>
            <p:nvPicPr>
              <p:cNvPr id="38" name="Picture 357" descr="ICON_NIC_Q308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85538" y="1296865"/>
                <a:ext cx="523081" cy="6175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9" name="Picture 357" descr="ICON_NIC_Q308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50830" y="1366041"/>
                <a:ext cx="523081" cy="6175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0" name="Picture 357" descr="ICON_NIC_Q308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12387" y="1432660"/>
                <a:ext cx="523081" cy="6175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1" name="Picture 20" descr="ICON_NetSwitch_LG_Q408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3700" y="2348177"/>
              <a:ext cx="935457" cy="6087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45" descr="ICON_Firewall_Q308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1150" y="3054343"/>
              <a:ext cx="804203" cy="7437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15" descr="ICON_Gear_3D_Q109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78913" y="3877395"/>
              <a:ext cx="629949" cy="682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209" descr="ICON_People_Q308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30131" y="4485041"/>
              <a:ext cx="809095" cy="998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24" descr="ICON_OSWindows_Q308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7680" y="3054343"/>
              <a:ext cx="704753" cy="78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Picture 23" descr="ICON_Lock_Q308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7680" y="4499683"/>
              <a:ext cx="540359" cy="9690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2" name="Rounded Rectangle 11"/>
          <p:cNvSpPr/>
          <p:nvPr/>
        </p:nvSpPr>
        <p:spPr bwMode="auto">
          <a:xfrm>
            <a:off x="348843" y="821126"/>
            <a:ext cx="5351779" cy="4231639"/>
          </a:xfrm>
          <a:prstGeom prst="roundRect">
            <a:avLst>
              <a:gd name="adj" fmla="val 11705"/>
            </a:avLst>
          </a:prstGeom>
          <a:solidFill>
            <a:schemeClr val="bg1">
              <a:lumMod val="75000"/>
            </a:schemeClr>
          </a:solidFill>
          <a:ln w="12700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softRound"/>
          </a:sp3d>
        </p:spPr>
        <p:txBody>
          <a:bodyPr wrap="none" lIns="0" tIns="0" rIns="0" bIns="0" rtlCol="0" anchor="b"/>
          <a:lstStyle/>
          <a:p>
            <a:pPr marL="0" marR="0" indent="0" defTabSz="914400" eaLnBrk="1" latinLnBrk="0" hangingPunct="1">
              <a:lnSpc>
                <a:spcPct val="100000"/>
              </a:lnSpc>
              <a:buClrTx/>
              <a:buSzTx/>
              <a:buFontTx/>
              <a:buNone/>
              <a:tabLst/>
            </a:pPr>
            <a:r>
              <a:rPr lang="en-US" altLang="zh-CN" sz="18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vSphere </a:t>
            </a:r>
            <a:r>
              <a:rPr lang="zh-CN" altLang="en-US" sz="1800" b="1" smtClean="0">
                <a:solidFill>
                  <a:srgbClr val="000000"/>
                </a:solidFill>
                <a:latin typeface="Arial"/>
                <a:ea typeface="DFHeiW5-GB"/>
                <a:cs typeface="SimSun"/>
                <a:sym typeface="Arial"/>
              </a:rPr>
              <a:t>安装、配置和管理</a:t>
            </a:r>
            <a:endParaRPr lang="en-US" altLang="zh-CN" sz="1800" b="1" smtClean="0">
              <a:solidFill>
                <a:srgbClr val="000000"/>
              </a:solidFill>
              <a:latin typeface="Arial"/>
              <a:ea typeface="DFHeiW5-GB"/>
              <a:cs typeface="SimSun"/>
              <a:sym typeface="Arial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457191" y="918900"/>
            <a:ext cx="2454836" cy="2351652"/>
            <a:chOff x="133349" y="742947"/>
            <a:chExt cx="2847975" cy="2481265"/>
          </a:xfrm>
        </p:grpSpPr>
        <p:sp>
          <p:nvSpPr>
            <p:cNvPr id="6" name="Rounded Rectangle 5"/>
            <p:cNvSpPr/>
            <p:nvPr/>
          </p:nvSpPr>
          <p:spPr bwMode="auto">
            <a:xfrm>
              <a:off x="133349" y="742947"/>
              <a:ext cx="2847975" cy="2481265"/>
            </a:xfrm>
            <a:prstGeom prst="roundRect">
              <a:avLst/>
            </a:prstGeom>
            <a:solidFill>
              <a:schemeClr val="accent1"/>
            </a:solidFill>
            <a:ln w="2857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none" lIns="0" tIns="0" rIns="0" bIns="0" rtlCol="0" anchor="t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altLang="zh-CN" sz="1800" b="1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vSphere Standard</a:t>
              </a:r>
            </a:p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en-US" altLang="zh-CN" sz="1200" b="1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endParaRPr lang="en-US" altLang="zh-CN" sz="1800" smtClean="0">
                <a:solidFill>
                  <a:srgbClr val="FFFFFF"/>
                </a:solidFill>
                <a:latin typeface="Arial"/>
                <a:ea typeface="DFHeiW5-GB"/>
                <a:sym typeface="Arial"/>
              </a:endParaRPr>
            </a:p>
          </p:txBody>
        </p:sp>
        <p:pic>
          <p:nvPicPr>
            <p:cNvPr id="19" name="Picture 357" descr="ICON_NIC_Q308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8069" y="1193385"/>
              <a:ext cx="754064" cy="890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5" descr="ICON_NetworkSwitch_Q308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6938" y="1772279"/>
              <a:ext cx="1131131" cy="806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13" descr="ICON_Storage_1up_Q308.png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88107" y="2260166"/>
              <a:ext cx="652349" cy="79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2" name="Group 31"/>
          <p:cNvGrpSpPr/>
          <p:nvPr/>
        </p:nvGrpSpPr>
        <p:grpSpPr>
          <a:xfrm>
            <a:off x="3015975" y="918617"/>
            <a:ext cx="2487675" cy="3412375"/>
            <a:chOff x="3095626" y="742949"/>
            <a:chExt cx="2886074" cy="3600451"/>
          </a:xfrm>
        </p:grpSpPr>
        <p:sp>
          <p:nvSpPr>
            <p:cNvPr id="9" name="Rounded Rectangle 8"/>
            <p:cNvSpPr/>
            <p:nvPr/>
          </p:nvSpPr>
          <p:spPr bwMode="auto">
            <a:xfrm>
              <a:off x="3095626" y="742949"/>
              <a:ext cx="2886074" cy="3600451"/>
            </a:xfrm>
            <a:prstGeom prst="roundRect">
              <a:avLst/>
            </a:prstGeom>
            <a:solidFill>
              <a:schemeClr val="accent4">
                <a:lumMod val="75000"/>
              </a:schemeClr>
            </a:solidFill>
            <a:ln w="28575">
              <a:noFill/>
              <a:round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txBody>
            <a:bodyPr wrap="square" lIns="0" tIns="0" rIns="0" bIns="0" rtlCol="0" anchor="t"/>
            <a:lstStyle/>
            <a:p>
              <a:pPr marL="0" marR="0" indent="0" algn="ctr" defTabSz="914400" eaLnBrk="1" latinLnBrk="0" hangingPunct="1">
                <a:lnSpc>
                  <a:spcPct val="100000"/>
                </a:lnSpc>
                <a:buClrTx/>
                <a:buSzTx/>
                <a:buFontTx/>
                <a:buNone/>
                <a:tabLst/>
              </a:pPr>
              <a:r>
                <a:rPr lang="en-US" altLang="zh-CN" sz="1800" b="1" smtClean="0">
                  <a:solidFill>
                    <a:srgbClr val="FFFFFF"/>
                  </a:solidFill>
                  <a:latin typeface="Arial"/>
                  <a:ea typeface="DFHeiW5-GB"/>
                  <a:cs typeface="SimSun"/>
                  <a:sym typeface="Arial"/>
                </a:rPr>
                <a:t>vSphere Enterprise*</a:t>
              </a:r>
            </a:p>
          </p:txBody>
        </p:sp>
        <p:pic>
          <p:nvPicPr>
            <p:cNvPr id="27" name="Picture 14" descr="ICON_Storage_3up_Q408.png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12369" y="3194302"/>
              <a:ext cx="1036437" cy="1023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" name="Group 4"/>
            <p:cNvGrpSpPr/>
            <p:nvPr/>
          </p:nvGrpSpPr>
          <p:grpSpPr>
            <a:xfrm>
              <a:off x="4117164" y="2106260"/>
              <a:ext cx="1004922" cy="950780"/>
              <a:chOff x="4412387" y="1296865"/>
              <a:chExt cx="796232" cy="753333"/>
            </a:xfrm>
          </p:grpSpPr>
          <p:pic>
            <p:nvPicPr>
              <p:cNvPr id="25" name="Picture 357" descr="ICON_NIC_Q308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685538" y="1296865"/>
                <a:ext cx="523081" cy="6175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0" name="Picture 357" descr="ICON_NIC_Q308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50830" y="1366041"/>
                <a:ext cx="523081" cy="6175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1" name="Picture 357" descr="ICON_NIC_Q308"/>
              <p:cNvPicPr>
                <a:picLocks noChangeAspect="1" noChangeArrowheads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412387" y="1432660"/>
                <a:ext cx="523081" cy="6175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33" name="Picture 20" descr="ICON_NetSwitch_LG_Q408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70967" y="1285419"/>
              <a:ext cx="1210733" cy="7878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45" descr="ICON_Firewall_Q308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0435" y="1147646"/>
              <a:ext cx="1031457" cy="953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15" descr="ICON_Gear_3D_Q109.png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2536" y="3184773"/>
              <a:ext cx="852488" cy="923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54454711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vSphere ICM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和 </a:t>
            </a:r>
            <a:r>
              <a:rPr lang="en-US" altLang="zh-CN" smtClean="0">
                <a:latin typeface="Arial"/>
                <a:ea typeface="DFHeiW5-GB"/>
                <a:cs typeface="SimSun"/>
                <a:sym typeface="Arial"/>
              </a:rPr>
              <a:t>VMware </a:t>
            </a:r>
            <a:r>
              <a:rPr lang="zh-CN" altLang="en-US" smtClean="0">
                <a:latin typeface="Arial"/>
                <a:ea typeface="DFHeiW5-GB"/>
                <a:cs typeface="SimSun"/>
                <a:sym typeface="Arial"/>
              </a:rPr>
              <a:t>认证</a:t>
            </a:r>
            <a:endParaRPr lang="en-US" altLang="zh-CN" smtClean="0">
              <a:latin typeface="Arial"/>
              <a:ea typeface="DFHeiW5-GB"/>
              <a:cs typeface="SimSun"/>
              <a:sym typeface="Arial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66722915"/>
              </p:ext>
            </p:extLst>
          </p:nvPr>
        </p:nvGraphicFramePr>
        <p:xfrm>
          <a:off x="818603" y="1710505"/>
          <a:ext cx="7593875" cy="3131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698389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0"/>
  <p:tag name="MMPROD_UIDATA" val="&lt;database version=&quot;7.0&quot;&gt;&lt;object type=&quot;1&quot; unique_id=&quot;10001&quot;&gt;&lt;object type=&quot;8&quot; unique_id=&quot;10020&quot;&gt;&lt;/object&gt;&lt;object type=&quot;2&quot; unique_id=&quot;10021&quot;&gt;&lt;object type=&quot;3&quot; unique_id=&quot;10692&quot;&gt;&lt;property id=&quot;20148&quot; value=&quot;5&quot;/&gt;&lt;property id=&quot;20300&quot; value=&quot;Slide 5 - &amp;quot;Typographical Conventions&amp;quot;&quot;/&gt;&lt;property id=&quot;20307&quot; value=&quot;260&quot;/&gt;&lt;/object&gt;&lt;object type=&quot;3&quot; unique_id=&quot;288648&quot;&gt;&lt;property id=&quot;20148&quot; value=&quot;5&quot;/&gt;&lt;property id=&quot;20300&quot; value=&quot;Slide 1 - &amp;quot;Course Introduction&amp;quot;&quot;/&gt;&lt;property id=&quot;20307&quot; value=&quot;256&quot;/&gt;&lt;/object&gt;&lt;object type=&quot;3&quot; unique_id=&quot;288649&quot;&gt;&lt;property id=&quot;20148&quot; value=&quot;5&quot;/&gt;&lt;property id=&quot;20300&quot; value=&quot;Slide 2 - &amp;quot;Importance&amp;quot;&quot;/&gt;&lt;property id=&quot;20307&quot; value=&quot;257&quot;/&gt;&lt;/object&gt;&lt;object type=&quot;3&quot; unique_id=&quot;288650&quot;&gt;&lt;property id=&quot;20148&quot; value=&quot;5&quot;/&gt;&lt;property id=&quot;20300&quot; value=&quot;Slide 3 - &amp;quot;Learner Objectives&amp;quot;&quot;/&gt;&lt;property id=&quot;20307&quot; value=&quot;258&quot;/&gt;&lt;/object&gt;&lt;object type=&quot;3&quot; unique_id=&quot;288651&quot;&gt;&lt;property id=&quot;20148&quot; value=&quot;5&quot;/&gt;&lt;property id=&quot;20300&quot; value=&quot;Slide 4 - &amp;quot;You Are Here&amp;quot;&quot;/&gt;&lt;property id=&quot;20307&quot; value=&quot;259&quot;/&gt;&lt;/object&gt;&lt;object type=&quot;3&quot; unique_id=&quot;288652&quot;&gt;&lt;property id=&quot;20148&quot; value=&quot;5&quot;/&gt;&lt;property id=&quot;20300&quot; value=&quot;Slide 6 - &amp;quot;References&amp;quot;&quot;/&gt;&lt;property id=&quot;20307&quot; value=&quot;261&quot;/&gt;&lt;/object&gt;&lt;object type=&quot;3&quot; unique_id=&quot;288653&quot;&gt;&lt;property id=&quot;20148&quot; value=&quot;5&quot;/&gt;&lt;property id=&quot;20300&quot; value=&quot;Slide 7 - &amp;quot;#About vSphere&amp;quot;&quot;/&gt;&lt;property id=&quot;20307&quot; value=&quot;262&quot;/&gt;&lt;/object&gt;&lt;object type=&quot;3&quot; unique_id=&quot;288654&quot;&gt;&lt;property id=&quot;20148&quot; value=&quot;5&quot;/&gt;&lt;property id=&quot;20300&quot; value=&quot;Slide 8 - &amp;quot;vSphere Editions&amp;quot;&quot;/&gt;&lt;property id=&quot;20307&quot; value=&quot;263&quot;/&gt;&lt;/object&gt;&lt;object type=&quot;3&quot; unique_id=&quot;288681&quot;&gt;&lt;property id=&quot;20148&quot; value=&quot;5&quot;/&gt;&lt;property id=&quot;20300&quot; value=&quot;Slide 9 - &amp;quot;#vSphere ICM and VMware Certification&amp;quot;&quot;/&gt;&lt;property id=&quot;20307&quot; value=&quot;266&quot;/&gt;&lt;/object&gt;&lt;object type=&quot;3&quot; unique_id=&quot;288682&quot;&gt;&lt;property id=&quot;20148&quot; value=&quot;5&quot;/&gt;&lt;property id=&quot;20300&quot; value=&quot;Slide 10 - &amp;quot;VMware Learning Path Tool&amp;quot;&quot;/&gt;&lt;property id=&quot;20307&quot; value=&quot;267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Blank">
  <a:themeElements>
    <a:clrScheme name="VMware Custom">
      <a:dk1>
        <a:srgbClr val="333333"/>
      </a:dk1>
      <a:lt1>
        <a:srgbClr val="FFFFFF"/>
      </a:lt1>
      <a:dk2>
        <a:srgbClr val="4D4D4D"/>
      </a:dk2>
      <a:lt2>
        <a:srgbClr val="C0C0C0"/>
      </a:lt2>
      <a:accent1>
        <a:srgbClr val="0095D3"/>
      </a:accent1>
      <a:accent2>
        <a:srgbClr val="89CBDF"/>
      </a:accent2>
      <a:accent3>
        <a:srgbClr val="003D79"/>
      </a:accent3>
      <a:accent4>
        <a:srgbClr val="6DB33F"/>
      </a:accent4>
      <a:accent5>
        <a:srgbClr val="F8981D"/>
      </a:accent5>
      <a:accent6>
        <a:srgbClr val="D9541E"/>
      </a:accent6>
      <a:hlink>
        <a:srgbClr val="0095D3"/>
      </a:hlink>
      <a:folHlink>
        <a:srgbClr val="89CBDF"/>
      </a:folHlink>
    </a:clrScheme>
    <a:fontScheme name="VMware1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>
          <a:solidFill>
            <a:schemeClr val="accent3"/>
          </a:solidFill>
          <a:round/>
          <a:headEnd/>
          <a:tailEnd/>
        </a:ln>
      </a:spPr>
      <a:bodyPr wrap="none" lIns="0" tIns="0" rIns="0" bIns="0" rtlCol="0" anchor="ctr"/>
      <a:lstStyle>
        <a:defPPr marL="0" marR="0" indent="0" algn="ctr" defTabSz="914400" eaLnBrk="1" latinLnBrk="0" hangingPunct="1">
          <a:lnSpc>
            <a:spcPct val="100000"/>
          </a:lnSpc>
          <a:buClrTx/>
          <a:buSzTx/>
          <a:buFontTx/>
          <a:buNone/>
          <a:tabLst/>
          <a:defRPr sz="1800" dirty="0" err="1" smtClean="0"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95D3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0" tIns="0" rIns="0" bIns="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4000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95D3"/>
            </a:solidFill>
            <a:effectLst/>
            <a:latin typeface="Arial" charset="0"/>
            <a:ea typeface="ＭＳ Ｐゴシック" pitchFamily="34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 algn="l">
          <a:defRPr sz="2000" dirty="0" err="1" smtClean="0">
            <a:solidFill>
              <a:srgbClr val="333333"/>
            </a:solidFill>
            <a:latin typeface="+mn-lt"/>
            <a:ea typeface="+mn-ea"/>
          </a:defRPr>
        </a:defPPr>
      </a:lstStyle>
    </a:txDef>
  </a:objectDefaults>
  <a:extraClrSchemeLst>
    <a:extraClrScheme>
      <a:clrScheme name="VMwar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5E703E679F4949B1BC712E915FCA2F" ma:contentTypeVersion="12" ma:contentTypeDescription="Create a new document." ma:contentTypeScope="" ma:versionID="665a408d8cf2dba34959b557d5aaadf9">
  <xsd:schema xmlns:xsd="http://www.w3.org/2001/XMLSchema" xmlns:p="http://schemas.microsoft.com/office/2006/metadata/properties" xmlns:ns1="http://schemas.microsoft.com/sharepoint/v3" xmlns:ns2="288e86e3-13ec-46f3-a9d0-a70aaaa1e93e" xmlns:ns3="http://schemas.microsoft.com/sharepoint/v3/fields" xmlns:ns4="4f15fc31-3d0d-47e7-af43-e227d2cb0a53" targetNamespace="http://schemas.microsoft.com/office/2006/metadata/properties" ma:root="true" ma:fieldsID="78bdb840eba5f8e758f6ea7f729f563e" ns1:_="" ns2:_="" ns3:_="" ns4:_="">
    <xsd:import namespace="http://schemas.microsoft.com/sharepoint/v3"/>
    <xsd:import namespace="288e86e3-13ec-46f3-a9d0-a70aaaa1e93e"/>
    <xsd:import namespace="http://schemas.microsoft.com/sharepoint/v3/fields"/>
    <xsd:import namespace="4f15fc31-3d0d-47e7-af43-e227d2cb0a53"/>
    <xsd:element name="properties">
      <xsd:complexType>
        <xsd:sequence>
          <xsd:element name="documentManagement">
            <xsd:complexType>
              <xsd:all>
                <xsd:element ref="ns2:Course_x0020_Title"/>
                <xsd:element ref="ns2:Document_x0020_Category"/>
                <xsd:element ref="ns3:_Status"/>
                <xsd:element ref="ns4:File_x0020_Description"/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12" nillable="true" ma:displayName="E-Mail Sender" ma:hidden="true" ma:internalName="EmailSender">
      <xsd:simpleType>
        <xsd:restriction base="dms:Note"/>
      </xsd:simpleType>
    </xsd:element>
    <xsd:element name="EmailTo" ma:index="13" nillable="true" ma:displayName="E-Mail To" ma:hidden="true" ma:internalName="EmailTo">
      <xsd:simpleType>
        <xsd:restriction base="dms:Note"/>
      </xsd:simpleType>
    </xsd:element>
    <xsd:element name="EmailCc" ma:index="14" nillable="true" ma:displayName="E-Mail Cc" ma:hidden="true" ma:internalName="EmailCc">
      <xsd:simpleType>
        <xsd:restriction base="dms:Note"/>
      </xsd:simpleType>
    </xsd:element>
    <xsd:element name="EmailFrom" ma:index="15" nillable="true" ma:displayName="E-Mail From" ma:hidden="true" ma:internalName="EmailFrom">
      <xsd:simpleType>
        <xsd:restriction base="dms:Text"/>
      </xsd:simpleType>
    </xsd:element>
    <xsd:element name="EmailSubject" ma:index="16" nillable="true" ma:displayName="E-Mail Subject" ma:hidden="true" ma:internalName="EmailSubject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288e86e3-13ec-46f3-a9d0-a70aaaa1e93e" elementFormDefault="qualified">
    <xsd:import namespace="http://schemas.microsoft.com/office/2006/documentManagement/types"/>
    <xsd:element name="Course_x0020_Title" ma:index="8" ma:displayName="Course Title" ma:default="NONE" ma:description="EDU Course Titles" ma:format="Dropdown" ma:internalName="Course_x0020_Title">
      <xsd:simpleType>
        <xsd:restriction base="dms:Choice">
          <xsd:enumeration value="NONE"/>
          <xsd:enumeration value="Optimize and Scale V5.5"/>
          <xsd:enumeration value="What's New V5.5"/>
          <xsd:enumeration value="Install Configure Manage V5.5"/>
          <xsd:enumeration value="Operations Management Fast Track V5.1"/>
          <xsd:enumeration value="Overview V5.1"/>
          <xsd:enumeration value="Install Configure Manage SMBs V5.1"/>
          <xsd:enumeration value="Troubleshooting Workshop V5.1"/>
          <xsd:enumeration value="Fast Track V5.1"/>
          <xsd:enumeration value="Skills for Operators V5.1"/>
          <xsd:enumeration value="What's New V5.1"/>
          <xsd:enumeration value="Site Recovery Manager ICM V5.1"/>
          <xsd:enumeration value="Optimize and Scale V5.1"/>
          <xsd:enumeration value="Install Configure Manage V5.1"/>
          <xsd:enumeration value="Optimize and Scale V5.0"/>
          <xsd:enumeration value="Fast Track V5.0"/>
          <xsd:enumeration value="Skills for Operators V5.0"/>
          <xsd:enumeration value="Design Workshop V5.0"/>
          <xsd:enumeration value="Install Configure Manage SMBs V5.0"/>
          <xsd:enumeration value="Install Configure Manage V5.0"/>
          <xsd:enumeration value="What's New V5.0"/>
          <xsd:enumeration value="Automation with PowerCLI V5.0"/>
          <xsd:enumeration value="Site Recovery Manager ICM V5.0"/>
          <xsd:enumeration value="Overview V5.0"/>
          <xsd:enumeration value="ALL"/>
        </xsd:restriction>
      </xsd:simpleType>
    </xsd:element>
    <xsd:element name="Document_x0020_Category" ma:index="9" ma:displayName="Document Category" ma:format="Dropdown" ma:internalName="Document_x0020_Category">
      <xsd:simpleType>
        <xsd:restriction base="dms:Choice">
          <xsd:enumeration value="Lecture"/>
          <xsd:enumeration value="Lab Exercise"/>
          <xsd:enumeration value="PowerPoint Slide"/>
          <xsd:enumeration value="Forms"/>
          <xsd:enumeration value="Developer Resources"/>
          <xsd:enumeration value="Datasheet"/>
          <xsd:enumeration value="Design Documents"/>
          <xsd:enumeration value="Instructor Delivery Tools"/>
          <xsd:enumeration value="Course Evaluations"/>
          <xsd:enumeration value="Internal Review Documents"/>
          <xsd:enumeration value="LockLizard"/>
          <xsd:enumeration value="Localization"/>
          <xsd:enumeration value="eBook"/>
          <xsd:enumeration value="Lab Connect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Status" ma:index="10" ma:displayName="Status" ma:default="" ma:format="Dropdown" ma:internalName="_Status">
      <xsd:simpleType>
        <xsd:restriction base="dms:Choice">
          <xsd:enumeration value="Not Started"/>
          <xsd:enumeration value="Draft"/>
          <xsd:enumeration value="Reviewed"/>
          <xsd:enumeration value="Final"/>
          <xsd:enumeration value="Expired"/>
        </xsd:restriction>
      </xsd:simpleType>
    </xsd:element>
  </xsd:schema>
  <xsd:schema xmlns:xsd="http://www.w3.org/2001/XMLSchema" xmlns:dms="http://schemas.microsoft.com/office/2006/documentManagement/types" targetNamespace="4f15fc31-3d0d-47e7-af43-e227d2cb0a53" elementFormDefault="qualified">
    <xsd:import namespace="http://schemas.microsoft.com/office/2006/documentManagement/types"/>
    <xsd:element name="File_x0020_Description" ma:index="11" ma:displayName="File Description" ma:default="" ma:description="Actual title of uploaded file" ma:internalName="File_x0020_Description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EmailTo xmlns="http://schemas.microsoft.com/sharepoint/v3" xsi:nil="true"/>
    <Document_x0020_Category xmlns="288e86e3-13ec-46f3-a9d0-a70aaaa1e93e">PowerPoint Slide</Document_x0020_Category>
    <_Status xmlns="http://schemas.microsoft.com/sharepoint/v3/fields"/>
    <EmailSender xmlns="http://schemas.microsoft.com/sharepoint/v3" xsi:nil="true"/>
    <EmailFrom xmlns="http://schemas.microsoft.com/sharepoint/v3" xsi:nil="true"/>
    <File_x0020_Description xmlns="4f15fc31-3d0d-47e7-af43-e227d2cb0a53">M01 Course Introduction</File_x0020_Description>
    <EmailSubject xmlns="http://schemas.microsoft.com/sharepoint/v3" xsi:nil="true"/>
    <Course_x0020_Title xmlns="288e86e3-13ec-46f3-a9d0-a70aaaa1e93e">Install Configure Manage V5.5</Course_x0020_Title>
    <EmailCc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38BC14E-9A45-4076-8F1E-C3E41FF0FA0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288e86e3-13ec-46f3-a9d0-a70aaaa1e93e"/>
    <ds:schemaRef ds:uri="http://schemas.microsoft.com/sharepoint/v3/fields"/>
    <ds:schemaRef ds:uri="4f15fc31-3d0d-47e7-af43-e227d2cb0a5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1C50B444-ABE2-4DFA-BB7E-7A030CFDAC7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1D8C69-42F0-442E-A2BB-11C404CE97FF}">
  <ds:schemaRefs>
    <ds:schemaRef ds:uri="http://purl.org/dc/dcmitype/"/>
    <ds:schemaRef ds:uri="http://schemas.microsoft.com/office/2006/metadata/properties"/>
    <ds:schemaRef ds:uri="http://purl.org/dc/elements/1.1/"/>
    <ds:schemaRef ds:uri="http://purl.org/dc/terms/"/>
    <ds:schemaRef ds:uri="4f15fc31-3d0d-47e7-af43-e227d2cb0a53"/>
    <ds:schemaRef ds:uri="http://schemas.microsoft.com/office/2006/documentManagement/types"/>
    <ds:schemaRef ds:uri="288e86e3-13ec-46f3-a9d0-a70aaaa1e93e"/>
    <ds:schemaRef ds:uri="http://schemas.microsoft.com/sharepoint/v3/fields"/>
    <ds:schemaRef ds:uri="http://www.w3.org/XML/1998/namespace"/>
    <ds:schemaRef ds:uri="http://schemas.openxmlformats.org/package/2006/metadata/core-properties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3804</TotalTime>
  <Words>813</Words>
  <Application>Microsoft Office PowerPoint</Application>
  <PresentationFormat>On-screen Show (4:3)</PresentationFormat>
  <Paragraphs>133</Paragraphs>
  <Slides>10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Blank</vt:lpstr>
      <vt:lpstr>课程简介</vt:lpstr>
      <vt:lpstr>重要信息</vt:lpstr>
      <vt:lpstr>学员的学习目标</vt:lpstr>
      <vt:lpstr>您的进度</vt:lpstr>
      <vt:lpstr>排版约定</vt:lpstr>
      <vt:lpstr>参考资料</vt:lpstr>
      <vt:lpstr>关于 vSphere</vt:lpstr>
      <vt:lpstr>vSphere 版本</vt:lpstr>
      <vt:lpstr>vSphere ICM 和 VMware 认证</vt:lpstr>
      <vt:lpstr>VMware 的学习途径工具</vt:lpstr>
    </vt:vector>
  </TitlesOfParts>
  <Company>VMware, Inc.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Regina Aboud</dc:creator>
  <cp:lastModifiedBy>EMC</cp:lastModifiedBy>
  <cp:revision>410</cp:revision>
  <cp:lastPrinted>2014-01-27T08:09:37Z</cp:lastPrinted>
  <dcterms:created xsi:type="dcterms:W3CDTF">2009-12-02T17:58:37Z</dcterms:created>
  <dcterms:modified xsi:type="dcterms:W3CDTF">2015-10-18T23:21:37Z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0x0101000F5E703E679F4949B1BC712E915FCA2F</vt:lpwstr>
  </property>
</Properties>
</file>