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8" r:id="rId4"/>
  </p:sldMasterIdLst>
  <p:notesMasterIdLst>
    <p:notesMasterId r:id="rId84"/>
  </p:notesMasterIdLst>
  <p:handoutMasterIdLst>
    <p:handoutMasterId r:id="rId85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324" r:id="rId35"/>
    <p:sldId id="325" r:id="rId36"/>
    <p:sldId id="326" r:id="rId37"/>
    <p:sldId id="327" r:id="rId38"/>
    <p:sldId id="286" r:id="rId39"/>
    <p:sldId id="287" r:id="rId40"/>
    <p:sldId id="288" r:id="rId41"/>
    <p:sldId id="289" r:id="rId42"/>
    <p:sldId id="290" r:id="rId43"/>
    <p:sldId id="323" r:id="rId44"/>
    <p:sldId id="291" r:id="rId45"/>
    <p:sldId id="292" r:id="rId46"/>
    <p:sldId id="293" r:id="rId47"/>
    <p:sldId id="294" r:id="rId48"/>
    <p:sldId id="295" r:id="rId49"/>
    <p:sldId id="328" r:id="rId50"/>
    <p:sldId id="299" r:id="rId51"/>
    <p:sldId id="300" r:id="rId52"/>
    <p:sldId id="301" r:id="rId53"/>
    <p:sldId id="302" r:id="rId54"/>
    <p:sldId id="303" r:id="rId55"/>
    <p:sldId id="304" r:id="rId56"/>
    <p:sldId id="305" r:id="rId57"/>
    <p:sldId id="306" r:id="rId58"/>
    <p:sldId id="307" r:id="rId59"/>
    <p:sldId id="308" r:id="rId60"/>
    <p:sldId id="309" r:id="rId61"/>
    <p:sldId id="310" r:id="rId62"/>
    <p:sldId id="311" r:id="rId63"/>
    <p:sldId id="312" r:id="rId64"/>
    <p:sldId id="313" r:id="rId65"/>
    <p:sldId id="315" r:id="rId66"/>
    <p:sldId id="316" r:id="rId67"/>
    <p:sldId id="317" r:id="rId68"/>
    <p:sldId id="318" r:id="rId69"/>
    <p:sldId id="319" r:id="rId70"/>
    <p:sldId id="321" r:id="rId71"/>
    <p:sldId id="330" r:id="rId72"/>
    <p:sldId id="331" r:id="rId73"/>
    <p:sldId id="329" r:id="rId74"/>
    <p:sldId id="332" r:id="rId75"/>
    <p:sldId id="333" r:id="rId76"/>
    <p:sldId id="334" r:id="rId77"/>
    <p:sldId id="335" r:id="rId78"/>
    <p:sldId id="336" r:id="rId79"/>
    <p:sldId id="337" r:id="rId80"/>
    <p:sldId id="338" r:id="rId81"/>
    <p:sldId id="339" r:id="rId82"/>
    <p:sldId id="322" r:id="rId83"/>
  </p:sldIdLst>
  <p:sldSz cx="9144000" cy="6858000" type="screen4x3"/>
  <p:notesSz cx="7315200" cy="9601200"/>
  <p:custDataLst>
    <p:tags r:id="rId86"/>
  </p:custDataLst>
  <p:defaultTextStyle>
    <a:defPPr>
      <a:defRPr lang="en-US"/>
    </a:defPPr>
    <a:lvl1pPr algn="ctr" rtl="0" fontAlgn="base">
      <a:spcBef>
        <a:spcPct val="0"/>
      </a:spcBef>
      <a:spcAft>
        <a:spcPct val="40000"/>
      </a:spcAft>
      <a:defRPr sz="2400" kern="1200">
        <a:solidFill>
          <a:srgbClr val="0095D3"/>
        </a:solidFill>
        <a:latin typeface="Arial" charset="0"/>
        <a:ea typeface="ＭＳ Ｐゴシック" pitchFamily="34" charset="-128"/>
        <a:cs typeface="+mn-cs"/>
      </a:defRPr>
    </a:lvl1pPr>
    <a:lvl2pPr marL="457200" algn="ctr" rtl="0" fontAlgn="base">
      <a:spcBef>
        <a:spcPct val="0"/>
      </a:spcBef>
      <a:spcAft>
        <a:spcPct val="40000"/>
      </a:spcAft>
      <a:defRPr sz="2400" kern="1200">
        <a:solidFill>
          <a:srgbClr val="0095D3"/>
        </a:solidFill>
        <a:latin typeface="Arial" charset="0"/>
        <a:ea typeface="ＭＳ Ｐゴシック" pitchFamily="34" charset="-128"/>
        <a:cs typeface="+mn-cs"/>
      </a:defRPr>
    </a:lvl2pPr>
    <a:lvl3pPr marL="914400" algn="ctr" rtl="0" fontAlgn="base">
      <a:spcBef>
        <a:spcPct val="0"/>
      </a:spcBef>
      <a:spcAft>
        <a:spcPct val="40000"/>
      </a:spcAft>
      <a:defRPr sz="2400" kern="1200">
        <a:solidFill>
          <a:srgbClr val="0095D3"/>
        </a:solidFill>
        <a:latin typeface="Arial" charset="0"/>
        <a:ea typeface="ＭＳ Ｐゴシック" pitchFamily="34" charset="-128"/>
        <a:cs typeface="+mn-cs"/>
      </a:defRPr>
    </a:lvl3pPr>
    <a:lvl4pPr marL="1371600" algn="ctr" rtl="0" fontAlgn="base">
      <a:spcBef>
        <a:spcPct val="0"/>
      </a:spcBef>
      <a:spcAft>
        <a:spcPct val="40000"/>
      </a:spcAft>
      <a:defRPr sz="2400" kern="1200">
        <a:solidFill>
          <a:srgbClr val="0095D3"/>
        </a:solidFill>
        <a:latin typeface="Arial" charset="0"/>
        <a:ea typeface="ＭＳ Ｐゴシック" pitchFamily="34" charset="-128"/>
        <a:cs typeface="+mn-cs"/>
      </a:defRPr>
    </a:lvl4pPr>
    <a:lvl5pPr marL="1828800" algn="ctr" rtl="0" fontAlgn="base">
      <a:spcBef>
        <a:spcPct val="0"/>
      </a:spcBef>
      <a:spcAft>
        <a:spcPct val="40000"/>
      </a:spcAft>
      <a:defRPr sz="2400" kern="1200">
        <a:solidFill>
          <a:srgbClr val="0095D3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rgbClr val="0095D3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rgbClr val="0095D3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rgbClr val="0095D3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rgbClr val="0095D3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FFFF"/>
    <a:srgbClr val="5EE875"/>
    <a:srgbClr val="24E043"/>
    <a:srgbClr val="0095D3"/>
    <a:srgbClr val="4D4D4D"/>
    <a:srgbClr val="52AEDC"/>
    <a:srgbClr val="ACE0F2"/>
    <a:srgbClr val="B3E3F3"/>
    <a:srgbClr val="61C0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449" autoAdjust="0"/>
    <p:restoredTop sz="65578" autoAdjust="0"/>
  </p:normalViewPr>
  <p:slideViewPr>
    <p:cSldViewPr snapToGrid="0">
      <p:cViewPr>
        <p:scale>
          <a:sx n="100" d="100"/>
          <a:sy n="100" d="100"/>
        </p:scale>
        <p:origin x="-1344" y="-72"/>
      </p:cViewPr>
      <p:guideLst>
        <p:guide orient="horz" pos="4143"/>
        <p:guide orient="horz" pos="3869"/>
        <p:guide orient="horz" pos="512"/>
        <p:guide orient="horz" pos="2174"/>
        <p:guide pos="2880"/>
        <p:guide pos="205"/>
        <p:guide pos="5628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 snapToGrid="0">
      <p:cViewPr varScale="1">
        <p:scale>
          <a:sx n="70" d="100"/>
          <a:sy n="70" d="100"/>
        </p:scale>
        <p:origin x="-2316" y="-114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76" Type="http://schemas.openxmlformats.org/officeDocument/2006/relationships/slide" Target="slides/slide72.xml"/><Relationship Id="rId84" Type="http://schemas.openxmlformats.org/officeDocument/2006/relationships/notesMaster" Target="notesMasters/notesMaster1.xml"/><Relationship Id="rId89" Type="http://schemas.openxmlformats.org/officeDocument/2006/relationships/theme" Target="theme/theme1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slide" Target="slides/slide62.xml"/><Relationship Id="rId74" Type="http://schemas.openxmlformats.org/officeDocument/2006/relationships/slide" Target="slides/slide70.xml"/><Relationship Id="rId79" Type="http://schemas.openxmlformats.org/officeDocument/2006/relationships/slide" Target="slides/slide75.xml"/><Relationship Id="rId87" Type="http://schemas.openxmlformats.org/officeDocument/2006/relationships/presProps" Target="presProps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82" Type="http://schemas.openxmlformats.org/officeDocument/2006/relationships/slide" Target="slides/slide78.xml"/><Relationship Id="rId90" Type="http://schemas.openxmlformats.org/officeDocument/2006/relationships/tableStyles" Target="tableStyles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77" Type="http://schemas.openxmlformats.org/officeDocument/2006/relationships/slide" Target="slides/slide73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80" Type="http://schemas.openxmlformats.org/officeDocument/2006/relationships/slide" Target="slides/slide76.xml"/><Relationship Id="rId85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slide" Target="slides/slide66.xml"/><Relationship Id="rId75" Type="http://schemas.openxmlformats.org/officeDocument/2006/relationships/slide" Target="slides/slide71.xml"/><Relationship Id="rId83" Type="http://schemas.openxmlformats.org/officeDocument/2006/relationships/slide" Target="slides/slide79.xml"/><Relationship Id="rId88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slide" Target="slides/slide69.xml"/><Relationship Id="rId78" Type="http://schemas.openxmlformats.org/officeDocument/2006/relationships/slide" Target="slides/slide74.xml"/><Relationship Id="rId81" Type="http://schemas.openxmlformats.org/officeDocument/2006/relationships/slide" Target="slides/slide77.xml"/><Relationship Id="rId86" Type="http://schemas.openxmlformats.org/officeDocument/2006/relationships/tags" Target="tags/tag1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51.xml"/><Relationship Id="rId13" Type="http://schemas.openxmlformats.org/officeDocument/2006/relationships/slide" Target="slides/slide66.xml"/><Relationship Id="rId3" Type="http://schemas.openxmlformats.org/officeDocument/2006/relationships/slide" Target="slides/slide33.xml"/><Relationship Id="rId7" Type="http://schemas.openxmlformats.org/officeDocument/2006/relationships/slide" Target="slides/slide44.xml"/><Relationship Id="rId12" Type="http://schemas.openxmlformats.org/officeDocument/2006/relationships/slide" Target="slides/slide65.xml"/><Relationship Id="rId2" Type="http://schemas.openxmlformats.org/officeDocument/2006/relationships/slide" Target="slides/slide32.xml"/><Relationship Id="rId1" Type="http://schemas.openxmlformats.org/officeDocument/2006/relationships/slide" Target="slides/slide31.xml"/><Relationship Id="rId6" Type="http://schemas.openxmlformats.org/officeDocument/2006/relationships/slide" Target="slides/slide36.xml"/><Relationship Id="rId11" Type="http://schemas.openxmlformats.org/officeDocument/2006/relationships/slide" Target="slides/slide61.xml"/><Relationship Id="rId5" Type="http://schemas.openxmlformats.org/officeDocument/2006/relationships/slide" Target="slides/slide35.xml"/><Relationship Id="rId10" Type="http://schemas.openxmlformats.org/officeDocument/2006/relationships/slide" Target="slides/slide53.xml"/><Relationship Id="rId4" Type="http://schemas.openxmlformats.org/officeDocument/2006/relationships/slide" Target="slides/slide34.xml"/><Relationship Id="rId9" Type="http://schemas.openxmlformats.org/officeDocument/2006/relationships/slide" Target="slides/slide5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24377FD-AA31-4820-88ED-7BD398AF9364}" type="doc">
      <dgm:prSet loTypeId="urn:microsoft.com/office/officeart/2005/8/layout/lProcess2" loCatId="relationship" qsTypeId="urn:microsoft.com/office/officeart/2005/8/quickstyle/simple5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267D1009-3864-4A15-AC8A-807BDA07319B}">
      <dgm:prSet custT="1"/>
      <dgm:spPr/>
      <dgm:t>
        <a:bodyPr/>
        <a:lstStyle/>
        <a:p>
          <a:pPr rtl="0"/>
          <a:endParaRPr lang="en-US" sz="2400" dirty="0"/>
        </a:p>
      </dgm:t>
    </dgm:pt>
    <dgm:pt modelId="{8FC95F76-7A74-43DE-9124-25A10DC095D5}" type="parTrans" cxnId="{CC37928B-26D5-4520-BCC1-1E863689E1D7}">
      <dgm:prSet/>
      <dgm:spPr/>
      <dgm:t>
        <a:bodyPr/>
        <a:lstStyle/>
        <a:p>
          <a:endParaRPr lang="en-US"/>
        </a:p>
      </dgm:t>
    </dgm:pt>
    <dgm:pt modelId="{5EF57A76-BCBE-4A75-B7D2-516E5CAC8ECE}" type="sibTrans" cxnId="{CC37928B-26D5-4520-BCC1-1E863689E1D7}">
      <dgm:prSet/>
      <dgm:spPr/>
      <dgm:t>
        <a:bodyPr/>
        <a:lstStyle/>
        <a:p>
          <a:endParaRPr lang="en-US"/>
        </a:p>
      </dgm:t>
    </dgm:pt>
    <dgm:pt modelId="{1EB633A4-C5A4-4B8B-A319-F5D6718069B8}">
      <dgm:prSet custT="1"/>
      <dgm:spPr/>
      <dgm:t>
        <a:bodyPr tIns="45720" bIns="0"/>
        <a:lstStyle/>
        <a:p>
          <a:pPr rtl="0"/>
          <a:r>
            <a:rPr lang="en-US" sz="1200" dirty="0" smtClean="0">
              <a:latin typeface="DFHeiW5-GB" pitchFamily="49" charset="-122"/>
              <a:ea typeface="DFHeiW5-GB" pitchFamily="49" charset="-122"/>
            </a:rPr>
            <a:t>课程简介</a:t>
          </a:r>
          <a:endParaRPr lang="zh-CN" sz="1200" dirty="0">
            <a:latin typeface="DFHeiW5-GB" pitchFamily="49" charset="-122"/>
            <a:ea typeface="DFHeiW5-GB" pitchFamily="49" charset="-122"/>
          </a:endParaRPr>
        </a:p>
      </dgm:t>
    </dgm:pt>
    <dgm:pt modelId="{61D43C2E-8157-45A0-9C58-E7147CFFC996}" type="parTrans" cxnId="{D1DB9BE4-A205-456C-88B9-86DF217CAF9C}">
      <dgm:prSet/>
      <dgm:spPr/>
      <dgm:t>
        <a:bodyPr/>
        <a:lstStyle/>
        <a:p>
          <a:endParaRPr lang="en-US"/>
        </a:p>
      </dgm:t>
    </dgm:pt>
    <dgm:pt modelId="{C2EA4E02-3D0D-476F-9759-9FD7D4D49BA5}" type="sibTrans" cxnId="{D1DB9BE4-A205-456C-88B9-86DF217CAF9C}">
      <dgm:prSet/>
      <dgm:spPr/>
      <dgm:t>
        <a:bodyPr/>
        <a:lstStyle/>
        <a:p>
          <a:endParaRPr lang="en-US"/>
        </a:p>
      </dgm:t>
    </dgm:pt>
    <dgm:pt modelId="{C88BF25D-8C4B-4930-B5A8-0AAB0B6C2F61}">
      <dgm:prSet custT="1"/>
      <dgm:spPr/>
      <dgm:t>
        <a:bodyPr bIns="0"/>
        <a:lstStyle/>
        <a:p>
          <a:pPr rtl="0"/>
          <a:r>
            <a:rPr sz="1200" dirty="0" err="1">
              <a:latin typeface="DFHeiW5-GB" pitchFamily="49" charset="-122"/>
              <a:ea typeface="DFHeiW5-GB" pitchFamily="49" charset="-122"/>
            </a:rPr>
            <a:t>软件定义的数据中心</a:t>
          </a:r>
          <a:endParaRPr lang="zh-CN" sz="1200" dirty="0">
            <a:latin typeface="DFHeiW5-GB" pitchFamily="49" charset="-122"/>
            <a:ea typeface="DFHeiW5-GB" pitchFamily="49" charset="-122"/>
          </a:endParaRPr>
        </a:p>
      </dgm:t>
    </dgm:pt>
    <dgm:pt modelId="{4836FF2C-7A2C-4398-A492-928EF21FAEBC}" type="parTrans" cxnId="{EC9D0F53-B62D-4EE3-9696-E5CC3D0C2C9C}">
      <dgm:prSet/>
      <dgm:spPr/>
      <dgm:t>
        <a:bodyPr/>
        <a:lstStyle/>
        <a:p>
          <a:endParaRPr lang="en-US"/>
        </a:p>
      </dgm:t>
    </dgm:pt>
    <dgm:pt modelId="{96487B1D-E27A-4A7C-BEDA-E6A38A4D826B}" type="sibTrans" cxnId="{EC9D0F53-B62D-4EE3-9696-E5CC3D0C2C9C}">
      <dgm:prSet/>
      <dgm:spPr/>
      <dgm:t>
        <a:bodyPr/>
        <a:lstStyle/>
        <a:p>
          <a:endParaRPr lang="en-US"/>
        </a:p>
      </dgm:t>
    </dgm:pt>
    <dgm:pt modelId="{D40C261D-8AAB-4F8C-B219-C19C43FD613F}">
      <dgm:prSet custT="1"/>
      <dgm:spPr/>
      <dgm:t>
        <a:bodyPr bIns="0"/>
        <a:lstStyle/>
        <a:p>
          <a:pPr rtl="0"/>
          <a:r>
            <a:rPr sz="1200" dirty="0" err="1">
              <a:latin typeface="DFHeiW5-GB" pitchFamily="49" charset="-122"/>
              <a:ea typeface="DFHeiW5-GB" pitchFamily="49" charset="-122"/>
            </a:rPr>
            <a:t>创建虚拟机</a:t>
          </a:r>
          <a:endParaRPr lang="zh-CN" sz="1200" dirty="0">
            <a:latin typeface="DFHeiW5-GB" pitchFamily="49" charset="-122"/>
            <a:ea typeface="DFHeiW5-GB" pitchFamily="49" charset="-122"/>
          </a:endParaRPr>
        </a:p>
      </dgm:t>
    </dgm:pt>
    <dgm:pt modelId="{FE8C48A5-3B9F-4F12-82D7-807588DDC79D}" type="parTrans" cxnId="{96139A76-867B-4CB1-8B5F-259FBDF777AC}">
      <dgm:prSet/>
      <dgm:spPr/>
      <dgm:t>
        <a:bodyPr/>
        <a:lstStyle/>
        <a:p>
          <a:endParaRPr lang="en-US"/>
        </a:p>
      </dgm:t>
    </dgm:pt>
    <dgm:pt modelId="{46A19629-0C75-4518-8829-471B37257221}" type="sibTrans" cxnId="{96139A76-867B-4CB1-8B5F-259FBDF777AC}">
      <dgm:prSet/>
      <dgm:spPr/>
      <dgm:t>
        <a:bodyPr/>
        <a:lstStyle/>
        <a:p>
          <a:endParaRPr lang="en-US"/>
        </a:p>
      </dgm:t>
    </dgm:pt>
    <dgm:pt modelId="{2815E0BB-3C06-4C12-BE87-BD6F5EBA7935}">
      <dgm:prSet custT="1"/>
      <dgm:spPr/>
      <dgm:t>
        <a:bodyPr bIns="0"/>
        <a:lstStyle/>
        <a:p>
          <a:pPr rtl="0"/>
          <a:r>
            <a:rPr sz="1200" dirty="0"/>
            <a:t>VMware </a:t>
          </a:r>
          <a:r>
            <a:rPr sz="1200" dirty="0" err="1"/>
            <a:t>vCenter</a:t>
          </a:r>
          <a:r>
            <a:rPr sz="1200" dirty="0"/>
            <a:t> Server</a:t>
          </a:r>
          <a:endParaRPr lang="zh-CN" sz="1200" dirty="0"/>
        </a:p>
      </dgm:t>
    </dgm:pt>
    <dgm:pt modelId="{443B972E-5BF3-4753-A205-3BA0963F6DFF}" type="parTrans" cxnId="{3D6ACBC5-1467-4868-871E-87FA82310752}">
      <dgm:prSet/>
      <dgm:spPr/>
      <dgm:t>
        <a:bodyPr/>
        <a:lstStyle/>
        <a:p>
          <a:endParaRPr lang="en-US"/>
        </a:p>
      </dgm:t>
    </dgm:pt>
    <dgm:pt modelId="{4EE28D93-8375-48E5-B506-A0FC0CD7B246}" type="sibTrans" cxnId="{3D6ACBC5-1467-4868-871E-87FA82310752}">
      <dgm:prSet/>
      <dgm:spPr/>
      <dgm:t>
        <a:bodyPr/>
        <a:lstStyle/>
        <a:p>
          <a:endParaRPr lang="en-US"/>
        </a:p>
      </dgm:t>
    </dgm:pt>
    <dgm:pt modelId="{581BDAF4-300D-4CCA-A2CA-DBC07E4C1C34}">
      <dgm:prSet custT="1"/>
      <dgm:spPr/>
      <dgm:t>
        <a:bodyPr bIns="0"/>
        <a:lstStyle/>
        <a:p>
          <a:pPr rtl="0"/>
          <a:r>
            <a:rPr sz="1200" dirty="0" err="1" smtClean="0">
              <a:latin typeface="DFHeiW5-GB" pitchFamily="49" charset="-122"/>
              <a:ea typeface="DFHeiW5-GB" pitchFamily="49" charset="-122"/>
            </a:rPr>
            <a:t>配置和管理虚拟网络</a:t>
          </a:r>
          <a:endParaRPr lang="zh-CN" sz="1200" dirty="0">
            <a:latin typeface="DFHeiW5-GB" pitchFamily="49" charset="-122"/>
            <a:ea typeface="DFHeiW5-GB" pitchFamily="49" charset="-122"/>
          </a:endParaRPr>
        </a:p>
      </dgm:t>
    </dgm:pt>
    <dgm:pt modelId="{28DCDD8F-C5F4-4955-973A-63AC86162F60}" type="parTrans" cxnId="{161DD1CA-C390-416F-841F-1B7080013B36}">
      <dgm:prSet/>
      <dgm:spPr/>
      <dgm:t>
        <a:bodyPr/>
        <a:lstStyle/>
        <a:p>
          <a:endParaRPr lang="en-US"/>
        </a:p>
      </dgm:t>
    </dgm:pt>
    <dgm:pt modelId="{1D7ED3D6-84E2-4DF8-A94E-18BDF9FF1320}" type="sibTrans" cxnId="{161DD1CA-C390-416F-841F-1B7080013B36}">
      <dgm:prSet/>
      <dgm:spPr/>
      <dgm:t>
        <a:bodyPr/>
        <a:lstStyle/>
        <a:p>
          <a:endParaRPr lang="en-US"/>
        </a:p>
      </dgm:t>
    </dgm:pt>
    <dgm:pt modelId="{6D22633C-C8C6-4AD7-B6A6-BCF11BB2723A}">
      <dgm:prSet custT="1"/>
      <dgm:spPr/>
      <dgm:t>
        <a:bodyPr bIns="0"/>
        <a:lstStyle/>
        <a:p>
          <a:pPr rtl="0"/>
          <a:r>
            <a:rPr sz="1200" dirty="0" err="1">
              <a:latin typeface="DFHeiW5-GB" pitchFamily="49" charset="-122"/>
              <a:ea typeface="DFHeiW5-GB" pitchFamily="49" charset="-122"/>
            </a:rPr>
            <a:t>配置和管理虚拟存储</a:t>
          </a:r>
          <a:endParaRPr lang="zh-CN" sz="1200" dirty="0">
            <a:latin typeface="DFHeiW5-GB" pitchFamily="49" charset="-122"/>
            <a:ea typeface="DFHeiW5-GB" pitchFamily="49" charset="-122"/>
          </a:endParaRPr>
        </a:p>
      </dgm:t>
    </dgm:pt>
    <dgm:pt modelId="{79D68A8C-0C1D-4190-850A-4A6A6771E0EF}" type="parTrans" cxnId="{14D4E762-0727-4DA9-8956-401EB3270648}">
      <dgm:prSet/>
      <dgm:spPr/>
      <dgm:t>
        <a:bodyPr/>
        <a:lstStyle/>
        <a:p>
          <a:endParaRPr lang="en-US"/>
        </a:p>
      </dgm:t>
    </dgm:pt>
    <dgm:pt modelId="{8D7B6FED-21D8-4BE0-B653-D3EE874C74FE}" type="sibTrans" cxnId="{14D4E762-0727-4DA9-8956-401EB3270648}">
      <dgm:prSet/>
      <dgm:spPr/>
      <dgm:t>
        <a:bodyPr/>
        <a:lstStyle/>
        <a:p>
          <a:endParaRPr lang="en-US"/>
        </a:p>
      </dgm:t>
    </dgm:pt>
    <dgm:pt modelId="{56EFB488-3D72-4E5A-9EF5-F8A6E4DDE869}">
      <dgm:prSet custT="1"/>
      <dgm:spPr/>
      <dgm:t>
        <a:bodyPr bIns="0"/>
        <a:lstStyle/>
        <a:p>
          <a:pPr rtl="0"/>
          <a:r>
            <a:rPr sz="1200" dirty="0" err="1">
              <a:latin typeface="DFHeiW5-GB" pitchFamily="49" charset="-122"/>
              <a:ea typeface="DFHeiW5-GB" pitchFamily="49" charset="-122"/>
            </a:rPr>
            <a:t>虚拟机管理</a:t>
          </a:r>
          <a:endParaRPr lang="zh-CN" sz="1200" dirty="0">
            <a:latin typeface="DFHeiW5-GB" pitchFamily="49" charset="-122"/>
            <a:ea typeface="DFHeiW5-GB" pitchFamily="49" charset="-122"/>
          </a:endParaRPr>
        </a:p>
      </dgm:t>
    </dgm:pt>
    <dgm:pt modelId="{052DA729-5B40-4492-AD2A-84C8E561D824}" type="parTrans" cxnId="{1462D210-1C97-40F2-8922-7024D3205226}">
      <dgm:prSet/>
      <dgm:spPr/>
      <dgm:t>
        <a:bodyPr/>
        <a:lstStyle/>
        <a:p>
          <a:endParaRPr lang="en-US"/>
        </a:p>
      </dgm:t>
    </dgm:pt>
    <dgm:pt modelId="{18503E69-8776-4469-9F2F-14D0D121A6E9}" type="sibTrans" cxnId="{1462D210-1C97-40F2-8922-7024D3205226}">
      <dgm:prSet/>
      <dgm:spPr/>
      <dgm:t>
        <a:bodyPr/>
        <a:lstStyle/>
        <a:p>
          <a:endParaRPr lang="en-US"/>
        </a:p>
      </dgm:t>
    </dgm:pt>
    <dgm:pt modelId="{05CF4C47-BB13-4829-90A1-EC0727DA2513}">
      <dgm:prSet custT="1"/>
      <dgm:spPr/>
      <dgm:t>
        <a:bodyPr/>
        <a:lstStyle/>
        <a:p>
          <a:pPr rtl="0"/>
          <a:r>
            <a:rPr lang="en-US" altLang="zh-CN" sz="1200" dirty="0" smtClean="0">
              <a:ea typeface="华康黑体W5"/>
            </a:rPr>
            <a:t>vSphere Update Manager </a:t>
          </a:r>
          <a:r>
            <a:rPr lang="zh-CN" altLang="en-US" sz="1200" smtClean="0">
              <a:latin typeface="华康黑体W5" pitchFamily="49" charset="-122"/>
              <a:ea typeface="华康黑体W5" pitchFamily="49" charset="-122"/>
            </a:rPr>
            <a:t>和主机维护</a:t>
          </a:r>
          <a:endParaRPr lang="zh-CN" sz="1200" b="0" dirty="0">
            <a:latin typeface="DFHeiW5-GB" pitchFamily="49" charset="-122"/>
            <a:ea typeface="DFHeiW5-GB" pitchFamily="49" charset="-122"/>
          </a:endParaRPr>
        </a:p>
      </dgm:t>
    </dgm:pt>
    <dgm:pt modelId="{FCD29D57-32B4-4D9B-B9D5-0B0A3FE500C9}" type="sibTrans" cxnId="{4AFB27FA-E8C0-4B3E-8521-03EB6AAF0538}">
      <dgm:prSet/>
      <dgm:spPr/>
      <dgm:t>
        <a:bodyPr/>
        <a:lstStyle/>
        <a:p>
          <a:endParaRPr lang="en-US"/>
        </a:p>
      </dgm:t>
    </dgm:pt>
    <dgm:pt modelId="{4E758880-78E5-4715-9F95-4DE8893D3C1D}" type="parTrans" cxnId="{4AFB27FA-E8C0-4B3E-8521-03EB6AAF0538}">
      <dgm:prSet/>
      <dgm:spPr/>
      <dgm:t>
        <a:bodyPr/>
        <a:lstStyle/>
        <a:p>
          <a:endParaRPr lang="en-US"/>
        </a:p>
      </dgm:t>
    </dgm:pt>
    <dgm:pt modelId="{CA4EF82C-F242-41D4-9236-369B892BE312}">
      <dgm:prSet custT="1"/>
      <dgm:spPr/>
      <dgm:t>
        <a:bodyPr bIns="0"/>
        <a:lstStyle/>
        <a:p>
          <a:pPr rtl="0"/>
          <a:r>
            <a:rPr lang="en-US" sz="1200" b="0" dirty="0" smtClean="0">
              <a:latin typeface="DFHeiW5-GB" pitchFamily="49" charset="-122"/>
              <a:ea typeface="DFHeiW5-GB" pitchFamily="49" charset="-122"/>
            </a:rPr>
            <a:t>主机可扩展性</a:t>
          </a:r>
          <a:endParaRPr lang="zh-CN" sz="1200" b="0" dirty="0">
            <a:latin typeface="DFHeiW5-GB" pitchFamily="49" charset="-122"/>
            <a:ea typeface="DFHeiW5-GB" pitchFamily="49" charset="-122"/>
          </a:endParaRPr>
        </a:p>
      </dgm:t>
    </dgm:pt>
    <dgm:pt modelId="{F00CA7C6-4E2F-46CB-B7F0-338B5AC77392}" type="sibTrans" cxnId="{29BFF137-C74F-4426-8B69-BC1196EC87E5}">
      <dgm:prSet/>
      <dgm:spPr/>
      <dgm:t>
        <a:bodyPr/>
        <a:lstStyle/>
        <a:p>
          <a:endParaRPr lang="en-US"/>
        </a:p>
      </dgm:t>
    </dgm:pt>
    <dgm:pt modelId="{EDE6AA22-65E1-4AB0-968B-788C78C4468C}" type="parTrans" cxnId="{29BFF137-C74F-4426-8B69-BC1196EC87E5}">
      <dgm:prSet/>
      <dgm:spPr/>
      <dgm:t>
        <a:bodyPr/>
        <a:lstStyle/>
        <a:p>
          <a:endParaRPr lang="en-US"/>
        </a:p>
      </dgm:t>
    </dgm:pt>
    <dgm:pt modelId="{0F0F5A38-0027-474C-BA26-9EB3C103172C}">
      <dgm:prSet custT="1"/>
      <dgm:spPr/>
      <dgm:t>
        <a:bodyPr bIns="0"/>
        <a:lstStyle/>
        <a:p>
          <a:pPr rtl="0"/>
          <a:r>
            <a:rPr sz="1200" dirty="0"/>
            <a:t>High Availability </a:t>
          </a:r>
          <a:r>
            <a:rPr sz="1200" dirty="0">
              <a:latin typeface="DFHeiW5-GB" pitchFamily="49" charset="-122"/>
              <a:ea typeface="DFHeiW5-GB" pitchFamily="49" charset="-122"/>
            </a:rPr>
            <a:t>和</a:t>
          </a:r>
          <a:r>
            <a:rPr sz="1200" dirty="0"/>
            <a:t> Fault Tolerance</a:t>
          </a:r>
          <a:endParaRPr lang="zh-CN" sz="1200" dirty="0"/>
        </a:p>
      </dgm:t>
    </dgm:pt>
    <dgm:pt modelId="{66B53BF7-0AC5-4F05-B70A-4B2B0492460B}" type="sibTrans" cxnId="{ECFD5A33-2B6D-4421-A99D-7AD21A5AA665}">
      <dgm:prSet/>
      <dgm:spPr/>
      <dgm:t>
        <a:bodyPr/>
        <a:lstStyle/>
        <a:p>
          <a:endParaRPr lang="en-US"/>
        </a:p>
      </dgm:t>
    </dgm:pt>
    <dgm:pt modelId="{B394E3C5-3784-4528-9C10-4446C1409CCB}" type="parTrans" cxnId="{ECFD5A33-2B6D-4421-A99D-7AD21A5AA665}">
      <dgm:prSet/>
      <dgm:spPr/>
      <dgm:t>
        <a:bodyPr/>
        <a:lstStyle/>
        <a:p>
          <a:endParaRPr lang="en-US"/>
        </a:p>
      </dgm:t>
    </dgm:pt>
    <dgm:pt modelId="{7450D373-7E79-4F82-9A64-4AA38A1DA129}">
      <dgm:prSet custT="1"/>
      <dgm:spPr/>
      <dgm:t>
        <a:bodyPr bIns="0"/>
        <a:lstStyle/>
        <a:p>
          <a:r>
            <a:rPr sz="1200" dirty="0" err="1">
              <a:latin typeface="DFHeiW5-GB" pitchFamily="49" charset="-122"/>
              <a:ea typeface="DFHeiW5-GB" pitchFamily="49" charset="-122"/>
            </a:rPr>
            <a:t>安装</a:t>
          </a:r>
          <a:r>
            <a:rPr sz="1200" dirty="0"/>
            <a:t> </a:t>
          </a:r>
          <a:r>
            <a:rPr sz="1200" dirty="0" err="1"/>
            <a:t>vSphere</a:t>
          </a:r>
          <a:r>
            <a:rPr sz="1200" dirty="0"/>
            <a:t> </a:t>
          </a:r>
          <a:r>
            <a:rPr sz="1200" dirty="0" err="1">
              <a:latin typeface="DFHeiW5-GB" pitchFamily="49" charset="-122"/>
              <a:ea typeface="DFHeiW5-GB" pitchFamily="49" charset="-122"/>
            </a:rPr>
            <a:t>组件</a:t>
          </a:r>
          <a:endParaRPr lang="zh-CN" sz="1200" dirty="0">
            <a:latin typeface="DFHeiW5-GB" pitchFamily="49" charset="-122"/>
            <a:ea typeface="DFHeiW5-GB" pitchFamily="49" charset="-122"/>
          </a:endParaRPr>
        </a:p>
      </dgm:t>
    </dgm:pt>
    <dgm:pt modelId="{E65DED6B-77DD-46CF-9BA8-C4AE92754C6A}" type="parTrans" cxnId="{57D1B919-E216-4483-95DD-13674BFF039A}">
      <dgm:prSet/>
      <dgm:spPr/>
      <dgm:t>
        <a:bodyPr/>
        <a:lstStyle/>
        <a:p>
          <a:endParaRPr lang="en-US"/>
        </a:p>
      </dgm:t>
    </dgm:pt>
    <dgm:pt modelId="{3B642A92-6DC2-4A44-B225-4BD8F116E5CF}" type="sibTrans" cxnId="{57D1B919-E216-4483-95DD-13674BFF039A}">
      <dgm:prSet/>
      <dgm:spPr/>
      <dgm:t>
        <a:bodyPr/>
        <a:lstStyle/>
        <a:p>
          <a:endParaRPr lang="en-US"/>
        </a:p>
      </dgm:t>
    </dgm:pt>
    <dgm:pt modelId="{612D5DBA-63CE-4934-94AA-6C2E63A04090}">
      <dgm:prSet custT="1"/>
      <dgm:spPr/>
      <dgm:t>
        <a:bodyPr bIns="0"/>
        <a:lstStyle/>
        <a:p>
          <a:pPr rtl="0"/>
          <a:r>
            <a:rPr sz="1200" dirty="0" err="1">
              <a:latin typeface="DFHeiW5-GB" pitchFamily="49" charset="-122"/>
              <a:ea typeface="DFHeiW5-GB" pitchFamily="49" charset="-122"/>
            </a:rPr>
            <a:t>资源管理和监控</a:t>
          </a:r>
          <a:endParaRPr lang="zh-CN" sz="1200" dirty="0">
            <a:latin typeface="DFHeiW5-GB" pitchFamily="49" charset="-122"/>
            <a:ea typeface="DFHeiW5-GB" pitchFamily="49" charset="-122"/>
          </a:endParaRPr>
        </a:p>
      </dgm:t>
    </dgm:pt>
    <dgm:pt modelId="{E605C3A3-B57A-45DD-AB36-8C34AB4CC25B}" type="sibTrans" cxnId="{0082459C-7DE4-45BD-8CAC-B07FF7560E9E}">
      <dgm:prSet/>
      <dgm:spPr/>
      <dgm:t>
        <a:bodyPr/>
        <a:lstStyle/>
        <a:p>
          <a:endParaRPr lang="en-US"/>
        </a:p>
      </dgm:t>
    </dgm:pt>
    <dgm:pt modelId="{535537E2-37A8-4B96-911C-C91CF5F53485}" type="parTrans" cxnId="{0082459C-7DE4-45BD-8CAC-B07FF7560E9E}">
      <dgm:prSet/>
      <dgm:spPr/>
      <dgm:t>
        <a:bodyPr/>
        <a:lstStyle/>
        <a:p>
          <a:endParaRPr lang="en-US"/>
        </a:p>
      </dgm:t>
    </dgm:pt>
    <dgm:pt modelId="{9AF63CF4-649C-47C9-A933-1310616162EE}">
      <dgm:prSet/>
      <dgm:spPr/>
      <dgm:t>
        <a:bodyPr/>
        <a:lstStyle/>
        <a:p>
          <a:pPr rtl="0"/>
          <a:endParaRPr lang="en-US" dirty="0"/>
        </a:p>
      </dgm:t>
    </dgm:pt>
    <dgm:pt modelId="{9224041E-308A-4059-B55A-0C0E1990C314}" type="parTrans" cxnId="{62049D29-1F0C-4FEC-B6A9-5905A7735318}">
      <dgm:prSet/>
      <dgm:spPr/>
      <dgm:t>
        <a:bodyPr/>
        <a:lstStyle/>
        <a:p>
          <a:endParaRPr lang="en-US"/>
        </a:p>
      </dgm:t>
    </dgm:pt>
    <dgm:pt modelId="{947622A7-A7BA-4642-AC57-8EE7F7E6B154}" type="sibTrans" cxnId="{62049D29-1F0C-4FEC-B6A9-5905A7735318}">
      <dgm:prSet/>
      <dgm:spPr/>
      <dgm:t>
        <a:bodyPr/>
        <a:lstStyle/>
        <a:p>
          <a:endParaRPr lang="en-US"/>
        </a:p>
      </dgm:t>
    </dgm:pt>
    <dgm:pt modelId="{01ADE57B-8F50-42A9-81BF-D461CE81188D}" type="pres">
      <dgm:prSet presAssocID="{E24377FD-AA31-4820-88ED-7BD398AF9364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C8F20CF-E7D1-4E2E-BD89-23C3962A9A72}" type="pres">
      <dgm:prSet presAssocID="{267D1009-3864-4A15-AC8A-807BDA07319B}" presName="compNode" presStyleCnt="0"/>
      <dgm:spPr/>
      <dgm:t>
        <a:bodyPr/>
        <a:lstStyle/>
        <a:p>
          <a:endParaRPr lang="en-US"/>
        </a:p>
      </dgm:t>
    </dgm:pt>
    <dgm:pt modelId="{9E2EF594-B5D2-4060-A930-BE45138EA429}" type="pres">
      <dgm:prSet presAssocID="{267D1009-3864-4A15-AC8A-807BDA07319B}" presName="aNode" presStyleLbl="bgShp" presStyleIdx="0" presStyleCnt="2" custScaleY="81834" custLinFactNeighborX="1960"/>
      <dgm:spPr/>
      <dgm:t>
        <a:bodyPr/>
        <a:lstStyle/>
        <a:p>
          <a:endParaRPr lang="en-US"/>
        </a:p>
      </dgm:t>
    </dgm:pt>
    <dgm:pt modelId="{13A75760-2E17-424F-BB0F-DF580736D5D7}" type="pres">
      <dgm:prSet presAssocID="{267D1009-3864-4A15-AC8A-807BDA07319B}" presName="textNode" presStyleLbl="bgShp" presStyleIdx="0" presStyleCnt="2"/>
      <dgm:spPr/>
      <dgm:t>
        <a:bodyPr/>
        <a:lstStyle/>
        <a:p>
          <a:endParaRPr lang="en-US"/>
        </a:p>
      </dgm:t>
    </dgm:pt>
    <dgm:pt modelId="{13667B1E-CC56-407C-ABF1-F4F607B23CE1}" type="pres">
      <dgm:prSet presAssocID="{267D1009-3864-4A15-AC8A-807BDA07319B}" presName="compChildNode" presStyleCnt="0"/>
      <dgm:spPr/>
      <dgm:t>
        <a:bodyPr/>
        <a:lstStyle/>
        <a:p>
          <a:endParaRPr lang="en-US"/>
        </a:p>
      </dgm:t>
    </dgm:pt>
    <dgm:pt modelId="{09412093-F13F-40B8-A7DC-F6A0CEB58122}" type="pres">
      <dgm:prSet presAssocID="{267D1009-3864-4A15-AC8A-807BDA07319B}" presName="theInnerList" presStyleCnt="0"/>
      <dgm:spPr/>
      <dgm:t>
        <a:bodyPr/>
        <a:lstStyle/>
        <a:p>
          <a:endParaRPr lang="en-US"/>
        </a:p>
      </dgm:t>
    </dgm:pt>
    <dgm:pt modelId="{74C99D3E-F3FD-432C-8BE9-5BAE6A255D5E}" type="pres">
      <dgm:prSet presAssocID="{1EB633A4-C5A4-4B8B-A319-F5D6718069B8}" presName="childNode" presStyleLbl="node1" presStyleIdx="0" presStyleCnt="12" custLinFactY="-140578" custLinFactNeighborY="-2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3E4B79-CF7F-4082-8BF2-E9D60D871FD2}" type="pres">
      <dgm:prSet presAssocID="{1EB633A4-C5A4-4B8B-A319-F5D6718069B8}" presName="aSpace2" presStyleCnt="0"/>
      <dgm:spPr/>
      <dgm:t>
        <a:bodyPr/>
        <a:lstStyle/>
        <a:p>
          <a:endParaRPr lang="en-US"/>
        </a:p>
      </dgm:t>
    </dgm:pt>
    <dgm:pt modelId="{71787B42-9A3E-4626-8534-106FFF4AB4EE}" type="pres">
      <dgm:prSet presAssocID="{C88BF25D-8C4B-4930-B5A8-0AAB0B6C2F61}" presName="childNode" presStyleLbl="node1" presStyleIdx="1" presStyleCnt="12" custLinFactY="-140578" custLinFactNeighborY="-2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804050-55CA-48DD-8682-47FFA282128B}" type="pres">
      <dgm:prSet presAssocID="{C88BF25D-8C4B-4930-B5A8-0AAB0B6C2F61}" presName="aSpace2" presStyleCnt="0"/>
      <dgm:spPr/>
      <dgm:t>
        <a:bodyPr/>
        <a:lstStyle/>
        <a:p>
          <a:endParaRPr lang="en-US"/>
        </a:p>
      </dgm:t>
    </dgm:pt>
    <dgm:pt modelId="{FB61E668-CF29-4EA7-BF70-43F875583291}" type="pres">
      <dgm:prSet presAssocID="{D40C261D-8AAB-4F8C-B219-C19C43FD613F}" presName="childNode" presStyleLbl="node1" presStyleIdx="2" presStyleCnt="12" custLinFactY="-140578" custLinFactNeighborY="-2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5949B1-DC87-4FF0-B3A2-BEC04CFA0444}" type="pres">
      <dgm:prSet presAssocID="{D40C261D-8AAB-4F8C-B219-C19C43FD613F}" presName="aSpace2" presStyleCnt="0"/>
      <dgm:spPr/>
      <dgm:t>
        <a:bodyPr/>
        <a:lstStyle/>
        <a:p>
          <a:endParaRPr lang="en-US"/>
        </a:p>
      </dgm:t>
    </dgm:pt>
    <dgm:pt modelId="{7EC84BC9-698F-4BD5-948B-667BC6538C84}" type="pres">
      <dgm:prSet presAssocID="{2815E0BB-3C06-4C12-BE87-BD6F5EBA7935}" presName="childNode" presStyleLbl="node1" presStyleIdx="3" presStyleCnt="12" custLinFactY="-140578" custLinFactNeighborY="-2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F1C8AF-DC57-461C-A593-B6AD38DF1804}" type="pres">
      <dgm:prSet presAssocID="{2815E0BB-3C06-4C12-BE87-BD6F5EBA7935}" presName="aSpace2" presStyleCnt="0"/>
      <dgm:spPr/>
      <dgm:t>
        <a:bodyPr/>
        <a:lstStyle/>
        <a:p>
          <a:endParaRPr lang="en-US"/>
        </a:p>
      </dgm:t>
    </dgm:pt>
    <dgm:pt modelId="{6E1EFE25-5840-4866-BD93-73F3492C35F8}" type="pres">
      <dgm:prSet presAssocID="{581BDAF4-300D-4CCA-A2CA-DBC07E4C1C34}" presName="childNode" presStyleLbl="node1" presStyleIdx="4" presStyleCnt="12" custLinFactY="-140578" custLinFactNeighborY="-2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ACFF01A-6881-4AA7-B867-508AE35047EA}" type="pres">
      <dgm:prSet presAssocID="{581BDAF4-300D-4CCA-A2CA-DBC07E4C1C34}" presName="aSpace2" presStyleCnt="0"/>
      <dgm:spPr/>
      <dgm:t>
        <a:bodyPr/>
        <a:lstStyle/>
        <a:p>
          <a:endParaRPr lang="en-US"/>
        </a:p>
      </dgm:t>
    </dgm:pt>
    <dgm:pt modelId="{952BED0A-DD08-420B-A16D-ED7B7AF943E6}" type="pres">
      <dgm:prSet presAssocID="{6D22633C-C8C6-4AD7-B6A6-BCF11BB2723A}" presName="childNode" presStyleLbl="node1" presStyleIdx="5" presStyleCnt="12" custLinFactY="-140578" custLinFactNeighborY="-2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E333AC-2246-43A8-9C97-638907451E57}" type="pres">
      <dgm:prSet presAssocID="{6D22633C-C8C6-4AD7-B6A6-BCF11BB2723A}" presName="aSpace2" presStyleCnt="0"/>
      <dgm:spPr/>
      <dgm:t>
        <a:bodyPr/>
        <a:lstStyle/>
        <a:p>
          <a:endParaRPr lang="en-US"/>
        </a:p>
      </dgm:t>
    </dgm:pt>
    <dgm:pt modelId="{A03456B9-5588-41C9-B6CD-9F469F468382}" type="pres">
      <dgm:prSet presAssocID="{56EFB488-3D72-4E5A-9EF5-F8A6E4DDE869}" presName="childNode" presStyleLbl="node1" presStyleIdx="6" presStyleCnt="12" custLinFactY="-140578" custLinFactNeighborY="-2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F52E6A-01F7-4126-98AD-C5FFCF33DF57}" type="pres">
      <dgm:prSet presAssocID="{267D1009-3864-4A15-AC8A-807BDA07319B}" presName="aSpace" presStyleCnt="0"/>
      <dgm:spPr/>
      <dgm:t>
        <a:bodyPr/>
        <a:lstStyle/>
        <a:p>
          <a:endParaRPr lang="en-US"/>
        </a:p>
      </dgm:t>
    </dgm:pt>
    <dgm:pt modelId="{211951DE-7AA7-497F-9CAB-DC0AE6CC1AA8}" type="pres">
      <dgm:prSet presAssocID="{9AF63CF4-649C-47C9-A933-1310616162EE}" presName="compNode" presStyleCnt="0"/>
      <dgm:spPr/>
    </dgm:pt>
    <dgm:pt modelId="{7FCB9F24-3952-4CB8-BBAF-CBE50DF1FC91}" type="pres">
      <dgm:prSet presAssocID="{9AF63CF4-649C-47C9-A933-1310616162EE}" presName="aNode" presStyleLbl="bgShp" presStyleIdx="1" presStyleCnt="2" custScaleY="82828" custLinFactNeighborX="1960"/>
      <dgm:spPr/>
      <dgm:t>
        <a:bodyPr/>
        <a:lstStyle/>
        <a:p>
          <a:endParaRPr lang="en-US"/>
        </a:p>
      </dgm:t>
    </dgm:pt>
    <dgm:pt modelId="{6D6FBF55-485D-4305-BC1F-BA2124541E05}" type="pres">
      <dgm:prSet presAssocID="{9AF63CF4-649C-47C9-A933-1310616162EE}" presName="textNode" presStyleLbl="bgShp" presStyleIdx="1" presStyleCnt="2"/>
      <dgm:spPr/>
      <dgm:t>
        <a:bodyPr/>
        <a:lstStyle/>
        <a:p>
          <a:endParaRPr lang="en-US"/>
        </a:p>
      </dgm:t>
    </dgm:pt>
    <dgm:pt modelId="{66041112-4FCA-4278-8AC6-D44547AF749F}" type="pres">
      <dgm:prSet presAssocID="{9AF63CF4-649C-47C9-A933-1310616162EE}" presName="compChildNode" presStyleCnt="0"/>
      <dgm:spPr/>
    </dgm:pt>
    <dgm:pt modelId="{160FE45B-453D-40B4-BB7D-90CD15F92193}" type="pres">
      <dgm:prSet presAssocID="{9AF63CF4-649C-47C9-A933-1310616162EE}" presName="theInnerList" presStyleCnt="0"/>
      <dgm:spPr/>
    </dgm:pt>
    <dgm:pt modelId="{A4B5CC3B-FB6E-4F7E-BF54-71E51A4EC894}" type="pres">
      <dgm:prSet presAssocID="{612D5DBA-63CE-4934-94AA-6C2E63A04090}" presName="childNode" presStyleLbl="node1" presStyleIdx="7" presStyleCnt="12" custScaleY="89043" custLinFactY="-8648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2D1E16-BF97-4102-BC88-6CB69C1AF920}" type="pres">
      <dgm:prSet presAssocID="{612D5DBA-63CE-4934-94AA-6C2E63A04090}" presName="aSpace2" presStyleCnt="0"/>
      <dgm:spPr/>
      <dgm:t>
        <a:bodyPr/>
        <a:lstStyle/>
        <a:p>
          <a:endParaRPr lang="en-US"/>
        </a:p>
      </dgm:t>
    </dgm:pt>
    <dgm:pt modelId="{A9037C78-A7AB-49CE-B552-A3325DEB035A}" type="pres">
      <dgm:prSet presAssocID="{0F0F5A38-0027-474C-BA26-9EB3C103172C}" presName="childNode" presStyleLbl="node1" presStyleIdx="8" presStyleCnt="12" custScaleY="89043" custLinFactY="-91595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B5D7F6-52DD-4355-ACD3-9C9582582D6B}" type="pres">
      <dgm:prSet presAssocID="{0F0F5A38-0027-474C-BA26-9EB3C103172C}" presName="aSpace2" presStyleCnt="0"/>
      <dgm:spPr/>
      <dgm:t>
        <a:bodyPr/>
        <a:lstStyle/>
        <a:p>
          <a:endParaRPr lang="en-US"/>
        </a:p>
      </dgm:t>
    </dgm:pt>
    <dgm:pt modelId="{58203B16-ECD5-45C2-AB84-CB4EF99A3C21}" type="pres">
      <dgm:prSet presAssocID="{CA4EF82C-F242-41D4-9236-369B892BE312}" presName="childNode" presStyleLbl="node1" presStyleIdx="9" presStyleCnt="12" custScaleY="89043" custLinFactY="-91595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FEBE5C-8391-4B48-9F1C-57A9A4C69453}" type="pres">
      <dgm:prSet presAssocID="{CA4EF82C-F242-41D4-9236-369B892BE312}" presName="aSpace2" presStyleCnt="0"/>
      <dgm:spPr/>
      <dgm:t>
        <a:bodyPr/>
        <a:lstStyle/>
        <a:p>
          <a:endParaRPr lang="en-US"/>
        </a:p>
      </dgm:t>
    </dgm:pt>
    <dgm:pt modelId="{95BC134E-0D9F-4B12-8B76-BBD5922793A5}" type="pres">
      <dgm:prSet presAssocID="{05CF4C47-BB13-4829-90A1-EC0727DA2513}" presName="childNode" presStyleLbl="node1" presStyleIdx="10" presStyleCnt="12" custScaleY="89043" custLinFactY="-91595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B1BE16-AF05-42BD-B3F0-6A7D5BB7A073}" type="pres">
      <dgm:prSet presAssocID="{05CF4C47-BB13-4829-90A1-EC0727DA2513}" presName="aSpace2" presStyleCnt="0"/>
      <dgm:spPr/>
    </dgm:pt>
    <dgm:pt modelId="{79E988E0-FAB2-4261-9ECA-BF8AE5C11F09}" type="pres">
      <dgm:prSet presAssocID="{7450D373-7E79-4F82-9A64-4AA38A1DA129}" presName="childNode" presStyleLbl="node1" presStyleIdx="11" presStyleCnt="12" custScaleY="89043" custLinFactY="-96979" custLinFactNeighborX="53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C9D0F53-B62D-4EE3-9696-E5CC3D0C2C9C}" srcId="{267D1009-3864-4A15-AC8A-807BDA07319B}" destId="{C88BF25D-8C4B-4930-B5A8-0AAB0B6C2F61}" srcOrd="1" destOrd="0" parTransId="{4836FF2C-7A2C-4398-A492-928EF21FAEBC}" sibTransId="{96487B1D-E27A-4A7C-BEDA-E6A38A4D826B}"/>
    <dgm:cxn modelId="{11634770-7FBB-472F-8DCC-08372C68BDA2}" type="presOf" srcId="{05CF4C47-BB13-4829-90A1-EC0727DA2513}" destId="{95BC134E-0D9F-4B12-8B76-BBD5922793A5}" srcOrd="0" destOrd="0" presId="urn:microsoft.com/office/officeart/2005/8/layout/lProcess2"/>
    <dgm:cxn modelId="{4AFB27FA-E8C0-4B3E-8521-03EB6AAF0538}" srcId="{9AF63CF4-649C-47C9-A933-1310616162EE}" destId="{05CF4C47-BB13-4829-90A1-EC0727DA2513}" srcOrd="3" destOrd="0" parTransId="{4E758880-78E5-4715-9F95-4DE8893D3C1D}" sibTransId="{FCD29D57-32B4-4D9B-B9D5-0B0A3FE500C9}"/>
    <dgm:cxn modelId="{D7A71C36-6531-4A7F-991A-D4EB3BD351AC}" type="presOf" srcId="{2815E0BB-3C06-4C12-BE87-BD6F5EBA7935}" destId="{7EC84BC9-698F-4BD5-948B-667BC6538C84}" srcOrd="0" destOrd="0" presId="urn:microsoft.com/office/officeart/2005/8/layout/lProcess2"/>
    <dgm:cxn modelId="{161DD1CA-C390-416F-841F-1B7080013B36}" srcId="{267D1009-3864-4A15-AC8A-807BDA07319B}" destId="{581BDAF4-300D-4CCA-A2CA-DBC07E4C1C34}" srcOrd="4" destOrd="0" parTransId="{28DCDD8F-C5F4-4955-973A-63AC86162F60}" sibTransId="{1D7ED3D6-84E2-4DF8-A94E-18BDF9FF1320}"/>
    <dgm:cxn modelId="{58FF0782-1268-4539-8314-7BC19550F9B7}" type="presOf" srcId="{6D22633C-C8C6-4AD7-B6A6-BCF11BB2723A}" destId="{952BED0A-DD08-420B-A16D-ED7B7AF943E6}" srcOrd="0" destOrd="0" presId="urn:microsoft.com/office/officeart/2005/8/layout/lProcess2"/>
    <dgm:cxn modelId="{3D6ACBC5-1467-4868-871E-87FA82310752}" srcId="{267D1009-3864-4A15-AC8A-807BDA07319B}" destId="{2815E0BB-3C06-4C12-BE87-BD6F5EBA7935}" srcOrd="3" destOrd="0" parTransId="{443B972E-5BF3-4753-A205-3BA0963F6DFF}" sibTransId="{4EE28D93-8375-48E5-B506-A0FC0CD7B246}"/>
    <dgm:cxn modelId="{57D1B919-E216-4483-95DD-13674BFF039A}" srcId="{9AF63CF4-649C-47C9-A933-1310616162EE}" destId="{7450D373-7E79-4F82-9A64-4AA38A1DA129}" srcOrd="4" destOrd="0" parTransId="{E65DED6B-77DD-46CF-9BA8-C4AE92754C6A}" sibTransId="{3B642A92-6DC2-4A44-B225-4BD8F116E5CF}"/>
    <dgm:cxn modelId="{CC37928B-26D5-4520-BCC1-1E863689E1D7}" srcId="{E24377FD-AA31-4820-88ED-7BD398AF9364}" destId="{267D1009-3864-4A15-AC8A-807BDA07319B}" srcOrd="0" destOrd="0" parTransId="{8FC95F76-7A74-43DE-9124-25A10DC095D5}" sibTransId="{5EF57A76-BCBE-4A75-B7D2-516E5CAC8ECE}"/>
    <dgm:cxn modelId="{62049D29-1F0C-4FEC-B6A9-5905A7735318}" srcId="{E24377FD-AA31-4820-88ED-7BD398AF9364}" destId="{9AF63CF4-649C-47C9-A933-1310616162EE}" srcOrd="1" destOrd="0" parTransId="{9224041E-308A-4059-B55A-0C0E1990C314}" sibTransId="{947622A7-A7BA-4642-AC57-8EE7F7E6B154}"/>
    <dgm:cxn modelId="{0BDB828A-9752-4A78-A89B-6B7A4D15FBD9}" type="presOf" srcId="{267D1009-3864-4A15-AC8A-807BDA07319B}" destId="{9E2EF594-B5D2-4060-A930-BE45138EA429}" srcOrd="0" destOrd="0" presId="urn:microsoft.com/office/officeart/2005/8/layout/lProcess2"/>
    <dgm:cxn modelId="{4979DB36-81E7-401B-A588-A8AB057AB5D4}" type="presOf" srcId="{CA4EF82C-F242-41D4-9236-369B892BE312}" destId="{58203B16-ECD5-45C2-AB84-CB4EF99A3C21}" srcOrd="0" destOrd="0" presId="urn:microsoft.com/office/officeart/2005/8/layout/lProcess2"/>
    <dgm:cxn modelId="{966BF81E-9A1C-433C-AEEC-73C97F3C9BFE}" type="presOf" srcId="{9AF63CF4-649C-47C9-A933-1310616162EE}" destId="{6D6FBF55-485D-4305-BC1F-BA2124541E05}" srcOrd="1" destOrd="0" presId="urn:microsoft.com/office/officeart/2005/8/layout/lProcess2"/>
    <dgm:cxn modelId="{7EC76D03-45EE-4B2E-8B27-B1C68C64E5BF}" type="presOf" srcId="{0F0F5A38-0027-474C-BA26-9EB3C103172C}" destId="{A9037C78-A7AB-49CE-B552-A3325DEB035A}" srcOrd="0" destOrd="0" presId="urn:microsoft.com/office/officeart/2005/8/layout/lProcess2"/>
    <dgm:cxn modelId="{D1DB9BE4-A205-456C-88B9-86DF217CAF9C}" srcId="{267D1009-3864-4A15-AC8A-807BDA07319B}" destId="{1EB633A4-C5A4-4B8B-A319-F5D6718069B8}" srcOrd="0" destOrd="0" parTransId="{61D43C2E-8157-45A0-9C58-E7147CFFC996}" sibTransId="{C2EA4E02-3D0D-476F-9759-9FD7D4D49BA5}"/>
    <dgm:cxn modelId="{730936A0-0B5A-4A74-8D07-98EF04D94ECA}" type="presOf" srcId="{267D1009-3864-4A15-AC8A-807BDA07319B}" destId="{13A75760-2E17-424F-BB0F-DF580736D5D7}" srcOrd="1" destOrd="0" presId="urn:microsoft.com/office/officeart/2005/8/layout/lProcess2"/>
    <dgm:cxn modelId="{9A2F4AEC-891A-4200-96CA-6B051E26D268}" type="presOf" srcId="{56EFB488-3D72-4E5A-9EF5-F8A6E4DDE869}" destId="{A03456B9-5588-41C9-B6CD-9F469F468382}" srcOrd="0" destOrd="0" presId="urn:microsoft.com/office/officeart/2005/8/layout/lProcess2"/>
    <dgm:cxn modelId="{1462D210-1C97-40F2-8922-7024D3205226}" srcId="{267D1009-3864-4A15-AC8A-807BDA07319B}" destId="{56EFB488-3D72-4E5A-9EF5-F8A6E4DDE869}" srcOrd="6" destOrd="0" parTransId="{052DA729-5B40-4492-AD2A-84C8E561D824}" sibTransId="{18503E69-8776-4469-9F2F-14D0D121A6E9}"/>
    <dgm:cxn modelId="{96139A76-867B-4CB1-8B5F-259FBDF777AC}" srcId="{267D1009-3864-4A15-AC8A-807BDA07319B}" destId="{D40C261D-8AAB-4F8C-B219-C19C43FD613F}" srcOrd="2" destOrd="0" parTransId="{FE8C48A5-3B9F-4F12-82D7-807588DDC79D}" sibTransId="{46A19629-0C75-4518-8829-471B37257221}"/>
    <dgm:cxn modelId="{AE6D8A5B-5425-4110-BB51-7353F064ADC6}" type="presOf" srcId="{7450D373-7E79-4F82-9A64-4AA38A1DA129}" destId="{79E988E0-FAB2-4261-9ECA-BF8AE5C11F09}" srcOrd="0" destOrd="0" presId="urn:microsoft.com/office/officeart/2005/8/layout/lProcess2"/>
    <dgm:cxn modelId="{AA86E40A-8C8C-4224-9F25-40DE0BA2DE0E}" type="presOf" srcId="{D40C261D-8AAB-4F8C-B219-C19C43FD613F}" destId="{FB61E668-CF29-4EA7-BF70-43F875583291}" srcOrd="0" destOrd="0" presId="urn:microsoft.com/office/officeart/2005/8/layout/lProcess2"/>
    <dgm:cxn modelId="{442DF32F-B8FE-421F-B6A7-F06AA736D283}" type="presOf" srcId="{581BDAF4-300D-4CCA-A2CA-DBC07E4C1C34}" destId="{6E1EFE25-5840-4866-BD93-73F3492C35F8}" srcOrd="0" destOrd="0" presId="urn:microsoft.com/office/officeart/2005/8/layout/lProcess2"/>
    <dgm:cxn modelId="{0082459C-7DE4-45BD-8CAC-B07FF7560E9E}" srcId="{9AF63CF4-649C-47C9-A933-1310616162EE}" destId="{612D5DBA-63CE-4934-94AA-6C2E63A04090}" srcOrd="0" destOrd="0" parTransId="{535537E2-37A8-4B96-911C-C91CF5F53485}" sibTransId="{E605C3A3-B57A-45DD-AB36-8C34AB4CC25B}"/>
    <dgm:cxn modelId="{29BFF137-C74F-4426-8B69-BC1196EC87E5}" srcId="{9AF63CF4-649C-47C9-A933-1310616162EE}" destId="{CA4EF82C-F242-41D4-9236-369B892BE312}" srcOrd="2" destOrd="0" parTransId="{EDE6AA22-65E1-4AB0-968B-788C78C4468C}" sibTransId="{F00CA7C6-4E2F-46CB-B7F0-338B5AC77392}"/>
    <dgm:cxn modelId="{ECFD5A33-2B6D-4421-A99D-7AD21A5AA665}" srcId="{9AF63CF4-649C-47C9-A933-1310616162EE}" destId="{0F0F5A38-0027-474C-BA26-9EB3C103172C}" srcOrd="1" destOrd="0" parTransId="{B394E3C5-3784-4528-9C10-4446C1409CCB}" sibTransId="{66B53BF7-0AC5-4F05-B70A-4B2B0492460B}"/>
    <dgm:cxn modelId="{55DDFDE6-FF0E-4B66-BF01-48FAE5BC0287}" type="presOf" srcId="{9AF63CF4-649C-47C9-A933-1310616162EE}" destId="{7FCB9F24-3952-4CB8-BBAF-CBE50DF1FC91}" srcOrd="0" destOrd="0" presId="urn:microsoft.com/office/officeart/2005/8/layout/lProcess2"/>
    <dgm:cxn modelId="{14D4E762-0727-4DA9-8956-401EB3270648}" srcId="{267D1009-3864-4A15-AC8A-807BDA07319B}" destId="{6D22633C-C8C6-4AD7-B6A6-BCF11BB2723A}" srcOrd="5" destOrd="0" parTransId="{79D68A8C-0C1D-4190-850A-4A6A6771E0EF}" sibTransId="{8D7B6FED-21D8-4BE0-B653-D3EE874C74FE}"/>
    <dgm:cxn modelId="{7634DD24-C36C-44C4-8E65-E098499A328E}" type="presOf" srcId="{1EB633A4-C5A4-4B8B-A319-F5D6718069B8}" destId="{74C99D3E-F3FD-432C-8BE9-5BAE6A255D5E}" srcOrd="0" destOrd="0" presId="urn:microsoft.com/office/officeart/2005/8/layout/lProcess2"/>
    <dgm:cxn modelId="{E5DA8404-CE7C-4AF5-ACC1-035AE97957B4}" type="presOf" srcId="{612D5DBA-63CE-4934-94AA-6C2E63A04090}" destId="{A4B5CC3B-FB6E-4F7E-BF54-71E51A4EC894}" srcOrd="0" destOrd="0" presId="urn:microsoft.com/office/officeart/2005/8/layout/lProcess2"/>
    <dgm:cxn modelId="{F7451B1E-FE67-47D0-83CE-A23F4028A768}" type="presOf" srcId="{C88BF25D-8C4B-4930-B5A8-0AAB0B6C2F61}" destId="{71787B42-9A3E-4626-8534-106FFF4AB4EE}" srcOrd="0" destOrd="0" presId="urn:microsoft.com/office/officeart/2005/8/layout/lProcess2"/>
    <dgm:cxn modelId="{D20E3F0B-5444-4DA1-9445-27FC48BAC1CF}" type="presOf" srcId="{E24377FD-AA31-4820-88ED-7BD398AF9364}" destId="{01ADE57B-8F50-42A9-81BF-D461CE81188D}" srcOrd="0" destOrd="0" presId="urn:microsoft.com/office/officeart/2005/8/layout/lProcess2"/>
    <dgm:cxn modelId="{F3DC1AD9-9043-481C-BD49-0C39836119A8}" type="presParOf" srcId="{01ADE57B-8F50-42A9-81BF-D461CE81188D}" destId="{1C8F20CF-E7D1-4E2E-BD89-23C3962A9A72}" srcOrd="0" destOrd="0" presId="urn:microsoft.com/office/officeart/2005/8/layout/lProcess2"/>
    <dgm:cxn modelId="{A19B8282-FF54-421C-ADC1-5FF148E4D9E9}" type="presParOf" srcId="{1C8F20CF-E7D1-4E2E-BD89-23C3962A9A72}" destId="{9E2EF594-B5D2-4060-A930-BE45138EA429}" srcOrd="0" destOrd="0" presId="urn:microsoft.com/office/officeart/2005/8/layout/lProcess2"/>
    <dgm:cxn modelId="{D9A264E4-602F-41B6-9D12-D93951DC32A3}" type="presParOf" srcId="{1C8F20CF-E7D1-4E2E-BD89-23C3962A9A72}" destId="{13A75760-2E17-424F-BB0F-DF580736D5D7}" srcOrd="1" destOrd="0" presId="urn:microsoft.com/office/officeart/2005/8/layout/lProcess2"/>
    <dgm:cxn modelId="{994EE864-C933-41C1-BFF7-622D0E0CBB97}" type="presParOf" srcId="{1C8F20CF-E7D1-4E2E-BD89-23C3962A9A72}" destId="{13667B1E-CC56-407C-ABF1-F4F607B23CE1}" srcOrd="2" destOrd="0" presId="urn:microsoft.com/office/officeart/2005/8/layout/lProcess2"/>
    <dgm:cxn modelId="{125478ED-B049-476F-A5AE-C0FC308211EB}" type="presParOf" srcId="{13667B1E-CC56-407C-ABF1-F4F607B23CE1}" destId="{09412093-F13F-40B8-A7DC-F6A0CEB58122}" srcOrd="0" destOrd="0" presId="urn:microsoft.com/office/officeart/2005/8/layout/lProcess2"/>
    <dgm:cxn modelId="{EF5CA96E-D41F-4D39-8F85-8F165A22956C}" type="presParOf" srcId="{09412093-F13F-40B8-A7DC-F6A0CEB58122}" destId="{74C99D3E-F3FD-432C-8BE9-5BAE6A255D5E}" srcOrd="0" destOrd="0" presId="urn:microsoft.com/office/officeart/2005/8/layout/lProcess2"/>
    <dgm:cxn modelId="{E717047D-DD64-49A1-827C-4649D42E9667}" type="presParOf" srcId="{09412093-F13F-40B8-A7DC-F6A0CEB58122}" destId="{B73E4B79-CF7F-4082-8BF2-E9D60D871FD2}" srcOrd="1" destOrd="0" presId="urn:microsoft.com/office/officeart/2005/8/layout/lProcess2"/>
    <dgm:cxn modelId="{3014EBAC-7589-4224-B2A4-485FCD364B73}" type="presParOf" srcId="{09412093-F13F-40B8-A7DC-F6A0CEB58122}" destId="{71787B42-9A3E-4626-8534-106FFF4AB4EE}" srcOrd="2" destOrd="0" presId="urn:microsoft.com/office/officeart/2005/8/layout/lProcess2"/>
    <dgm:cxn modelId="{F307821A-4820-4989-BA7D-F8CF57756D2E}" type="presParOf" srcId="{09412093-F13F-40B8-A7DC-F6A0CEB58122}" destId="{AD804050-55CA-48DD-8682-47FFA282128B}" srcOrd="3" destOrd="0" presId="urn:microsoft.com/office/officeart/2005/8/layout/lProcess2"/>
    <dgm:cxn modelId="{BBD0BC96-231C-42C5-AF4F-E0F10C650478}" type="presParOf" srcId="{09412093-F13F-40B8-A7DC-F6A0CEB58122}" destId="{FB61E668-CF29-4EA7-BF70-43F875583291}" srcOrd="4" destOrd="0" presId="urn:microsoft.com/office/officeart/2005/8/layout/lProcess2"/>
    <dgm:cxn modelId="{1ABCD376-2BFC-4A6F-B249-88FBC88A3FA3}" type="presParOf" srcId="{09412093-F13F-40B8-A7DC-F6A0CEB58122}" destId="{085949B1-DC87-4FF0-B3A2-BEC04CFA0444}" srcOrd="5" destOrd="0" presId="urn:microsoft.com/office/officeart/2005/8/layout/lProcess2"/>
    <dgm:cxn modelId="{2542B615-414D-4D58-B34C-F84C86D0438B}" type="presParOf" srcId="{09412093-F13F-40B8-A7DC-F6A0CEB58122}" destId="{7EC84BC9-698F-4BD5-948B-667BC6538C84}" srcOrd="6" destOrd="0" presId="urn:microsoft.com/office/officeart/2005/8/layout/lProcess2"/>
    <dgm:cxn modelId="{E14682CE-245B-4C3B-819F-836C830CFB31}" type="presParOf" srcId="{09412093-F13F-40B8-A7DC-F6A0CEB58122}" destId="{A3F1C8AF-DC57-461C-A593-B6AD38DF1804}" srcOrd="7" destOrd="0" presId="urn:microsoft.com/office/officeart/2005/8/layout/lProcess2"/>
    <dgm:cxn modelId="{AC3B7B2E-96E6-4C0C-BF95-80BAB46B619F}" type="presParOf" srcId="{09412093-F13F-40B8-A7DC-F6A0CEB58122}" destId="{6E1EFE25-5840-4866-BD93-73F3492C35F8}" srcOrd="8" destOrd="0" presId="urn:microsoft.com/office/officeart/2005/8/layout/lProcess2"/>
    <dgm:cxn modelId="{C4D58650-263B-4B4E-AC0F-A6080932DC33}" type="presParOf" srcId="{09412093-F13F-40B8-A7DC-F6A0CEB58122}" destId="{5ACFF01A-6881-4AA7-B867-508AE35047EA}" srcOrd="9" destOrd="0" presId="urn:microsoft.com/office/officeart/2005/8/layout/lProcess2"/>
    <dgm:cxn modelId="{FB0DCE40-1CD8-489C-8532-51F13B54EBE1}" type="presParOf" srcId="{09412093-F13F-40B8-A7DC-F6A0CEB58122}" destId="{952BED0A-DD08-420B-A16D-ED7B7AF943E6}" srcOrd="10" destOrd="0" presId="urn:microsoft.com/office/officeart/2005/8/layout/lProcess2"/>
    <dgm:cxn modelId="{E0D1A3CA-6BE5-49D1-AA69-BF42887BCA7B}" type="presParOf" srcId="{09412093-F13F-40B8-A7DC-F6A0CEB58122}" destId="{B8E333AC-2246-43A8-9C97-638907451E57}" srcOrd="11" destOrd="0" presId="urn:microsoft.com/office/officeart/2005/8/layout/lProcess2"/>
    <dgm:cxn modelId="{E47A6D91-CF9E-468B-86A2-4BEA06C2B861}" type="presParOf" srcId="{09412093-F13F-40B8-A7DC-F6A0CEB58122}" destId="{A03456B9-5588-41C9-B6CD-9F469F468382}" srcOrd="12" destOrd="0" presId="urn:microsoft.com/office/officeart/2005/8/layout/lProcess2"/>
    <dgm:cxn modelId="{4335C9BA-616F-4D40-8DAF-1F20CA68C5EB}" type="presParOf" srcId="{01ADE57B-8F50-42A9-81BF-D461CE81188D}" destId="{5FF52E6A-01F7-4126-98AD-C5FFCF33DF57}" srcOrd="1" destOrd="0" presId="urn:microsoft.com/office/officeart/2005/8/layout/lProcess2"/>
    <dgm:cxn modelId="{FE0184A5-C197-4DC5-96B6-613BD5EF17C8}" type="presParOf" srcId="{01ADE57B-8F50-42A9-81BF-D461CE81188D}" destId="{211951DE-7AA7-497F-9CAB-DC0AE6CC1AA8}" srcOrd="2" destOrd="0" presId="urn:microsoft.com/office/officeart/2005/8/layout/lProcess2"/>
    <dgm:cxn modelId="{A515B072-F917-40B7-A390-56A9F1FCB681}" type="presParOf" srcId="{211951DE-7AA7-497F-9CAB-DC0AE6CC1AA8}" destId="{7FCB9F24-3952-4CB8-BBAF-CBE50DF1FC91}" srcOrd="0" destOrd="0" presId="urn:microsoft.com/office/officeart/2005/8/layout/lProcess2"/>
    <dgm:cxn modelId="{34D313BE-33E8-431F-B9F2-C05EBFD66E1F}" type="presParOf" srcId="{211951DE-7AA7-497F-9CAB-DC0AE6CC1AA8}" destId="{6D6FBF55-485D-4305-BC1F-BA2124541E05}" srcOrd="1" destOrd="0" presId="urn:microsoft.com/office/officeart/2005/8/layout/lProcess2"/>
    <dgm:cxn modelId="{932DB109-7E1C-4511-A517-9A9303F95791}" type="presParOf" srcId="{211951DE-7AA7-497F-9CAB-DC0AE6CC1AA8}" destId="{66041112-4FCA-4278-8AC6-D44547AF749F}" srcOrd="2" destOrd="0" presId="urn:microsoft.com/office/officeart/2005/8/layout/lProcess2"/>
    <dgm:cxn modelId="{2AFEEFB5-B6E3-4B70-80C3-C12A526CE293}" type="presParOf" srcId="{66041112-4FCA-4278-8AC6-D44547AF749F}" destId="{160FE45B-453D-40B4-BB7D-90CD15F92193}" srcOrd="0" destOrd="0" presId="urn:microsoft.com/office/officeart/2005/8/layout/lProcess2"/>
    <dgm:cxn modelId="{27D0D81E-27A8-4F7C-AC06-98E2A09C8500}" type="presParOf" srcId="{160FE45B-453D-40B4-BB7D-90CD15F92193}" destId="{A4B5CC3B-FB6E-4F7E-BF54-71E51A4EC894}" srcOrd="0" destOrd="0" presId="urn:microsoft.com/office/officeart/2005/8/layout/lProcess2"/>
    <dgm:cxn modelId="{B65B7B7D-43BE-4820-8E27-31FE59A7F89E}" type="presParOf" srcId="{160FE45B-453D-40B4-BB7D-90CD15F92193}" destId="{252D1E16-BF97-4102-BC88-6CB69C1AF920}" srcOrd="1" destOrd="0" presId="urn:microsoft.com/office/officeart/2005/8/layout/lProcess2"/>
    <dgm:cxn modelId="{A2D4CFD4-D631-44A6-AA33-457C29C78CB3}" type="presParOf" srcId="{160FE45B-453D-40B4-BB7D-90CD15F92193}" destId="{A9037C78-A7AB-49CE-B552-A3325DEB035A}" srcOrd="2" destOrd="0" presId="urn:microsoft.com/office/officeart/2005/8/layout/lProcess2"/>
    <dgm:cxn modelId="{78229F5F-D516-44FC-B1BE-1E62DBECD7CA}" type="presParOf" srcId="{160FE45B-453D-40B4-BB7D-90CD15F92193}" destId="{B8B5D7F6-52DD-4355-ACD3-9C9582582D6B}" srcOrd="3" destOrd="0" presId="urn:microsoft.com/office/officeart/2005/8/layout/lProcess2"/>
    <dgm:cxn modelId="{4EB41CD6-B13C-4DCD-8AC3-24A6A5F2B1BB}" type="presParOf" srcId="{160FE45B-453D-40B4-BB7D-90CD15F92193}" destId="{58203B16-ECD5-45C2-AB84-CB4EF99A3C21}" srcOrd="4" destOrd="0" presId="urn:microsoft.com/office/officeart/2005/8/layout/lProcess2"/>
    <dgm:cxn modelId="{1D501F80-E142-4AA5-A0FF-F46789BC7BF5}" type="presParOf" srcId="{160FE45B-453D-40B4-BB7D-90CD15F92193}" destId="{12FEBE5C-8391-4B48-9F1C-57A9A4C69453}" srcOrd="5" destOrd="0" presId="urn:microsoft.com/office/officeart/2005/8/layout/lProcess2"/>
    <dgm:cxn modelId="{D119200C-7AB5-42B8-891A-185DEBDF176F}" type="presParOf" srcId="{160FE45B-453D-40B4-BB7D-90CD15F92193}" destId="{95BC134E-0D9F-4B12-8B76-BBD5922793A5}" srcOrd="6" destOrd="0" presId="urn:microsoft.com/office/officeart/2005/8/layout/lProcess2"/>
    <dgm:cxn modelId="{C3DCA38E-2690-435C-B47A-A484843D9199}" type="presParOf" srcId="{160FE45B-453D-40B4-BB7D-90CD15F92193}" destId="{D8B1BE16-AF05-42BD-B3F0-6A7D5BB7A073}" srcOrd="7" destOrd="0" presId="urn:microsoft.com/office/officeart/2005/8/layout/lProcess2"/>
    <dgm:cxn modelId="{397D085D-2B40-4A7E-AFB3-918A8C8F3177}" type="presParOf" srcId="{160FE45B-453D-40B4-BB7D-90CD15F92193}" destId="{79E988E0-FAB2-4261-9ECA-BF8AE5C11F09}" srcOrd="8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2EF594-B5D2-4060-A930-BE45138EA429}">
      <dsp:nvSpPr>
        <dsp:cNvPr id="0" name=""/>
        <dsp:cNvSpPr/>
      </dsp:nvSpPr>
      <dsp:spPr>
        <a:xfrm>
          <a:off x="83490" y="299584"/>
          <a:ext cx="4045165" cy="3466645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 dirty="0"/>
        </a:p>
      </dsp:txBody>
      <dsp:txXfrm>
        <a:off x="83490" y="299584"/>
        <a:ext cx="4045165" cy="1039993"/>
      </dsp:txXfrm>
    </dsp:sp>
    <dsp:sp modelId="{74C99D3E-F3FD-432C-8BE9-5BAE6A255D5E}">
      <dsp:nvSpPr>
        <dsp:cNvPr id="0" name=""/>
        <dsp:cNvSpPr/>
      </dsp:nvSpPr>
      <dsp:spPr>
        <a:xfrm>
          <a:off x="408721" y="593885"/>
          <a:ext cx="3236132" cy="3468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45720" rIns="30480" bIns="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latin typeface="DFHeiW5-GB" pitchFamily="49" charset="-122"/>
              <a:ea typeface="DFHeiW5-GB" pitchFamily="49" charset="-122"/>
            </a:rPr>
            <a:t>课程简介</a:t>
          </a:r>
          <a:endParaRPr lang="zh-CN" sz="1200" kern="1200" dirty="0">
            <a:latin typeface="DFHeiW5-GB" pitchFamily="49" charset="-122"/>
            <a:ea typeface="DFHeiW5-GB" pitchFamily="49" charset="-122"/>
          </a:endParaRPr>
        </a:p>
      </dsp:txBody>
      <dsp:txXfrm>
        <a:off x="418881" y="604045"/>
        <a:ext cx="3215812" cy="326559"/>
      </dsp:txXfrm>
    </dsp:sp>
    <dsp:sp modelId="{71787B42-9A3E-4626-8534-106FFF4AB4EE}">
      <dsp:nvSpPr>
        <dsp:cNvPr id="0" name=""/>
        <dsp:cNvSpPr/>
      </dsp:nvSpPr>
      <dsp:spPr>
        <a:xfrm>
          <a:off x="408721" y="994131"/>
          <a:ext cx="3236132" cy="3468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sz="1200" kern="1200" dirty="0" err="1">
              <a:latin typeface="DFHeiW5-GB" pitchFamily="49" charset="-122"/>
              <a:ea typeface="DFHeiW5-GB" pitchFamily="49" charset="-122"/>
            </a:rPr>
            <a:t>软件定义的数据中心</a:t>
          </a:r>
          <a:endParaRPr lang="zh-CN" sz="1200" kern="1200" dirty="0">
            <a:latin typeface="DFHeiW5-GB" pitchFamily="49" charset="-122"/>
            <a:ea typeface="DFHeiW5-GB" pitchFamily="49" charset="-122"/>
          </a:endParaRPr>
        </a:p>
      </dsp:txBody>
      <dsp:txXfrm>
        <a:off x="418881" y="1004291"/>
        <a:ext cx="3215812" cy="326559"/>
      </dsp:txXfrm>
    </dsp:sp>
    <dsp:sp modelId="{FB61E668-CF29-4EA7-BF70-43F875583291}">
      <dsp:nvSpPr>
        <dsp:cNvPr id="0" name=""/>
        <dsp:cNvSpPr/>
      </dsp:nvSpPr>
      <dsp:spPr>
        <a:xfrm>
          <a:off x="408721" y="1394376"/>
          <a:ext cx="3236132" cy="3468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sz="1200" kern="1200" dirty="0" err="1">
              <a:latin typeface="DFHeiW5-GB" pitchFamily="49" charset="-122"/>
              <a:ea typeface="DFHeiW5-GB" pitchFamily="49" charset="-122"/>
            </a:rPr>
            <a:t>创建虚拟机</a:t>
          </a:r>
          <a:endParaRPr lang="zh-CN" sz="1200" kern="1200" dirty="0">
            <a:latin typeface="DFHeiW5-GB" pitchFamily="49" charset="-122"/>
            <a:ea typeface="DFHeiW5-GB" pitchFamily="49" charset="-122"/>
          </a:endParaRPr>
        </a:p>
      </dsp:txBody>
      <dsp:txXfrm>
        <a:off x="418881" y="1404536"/>
        <a:ext cx="3215812" cy="326559"/>
      </dsp:txXfrm>
    </dsp:sp>
    <dsp:sp modelId="{7EC84BC9-698F-4BD5-948B-667BC6538C84}">
      <dsp:nvSpPr>
        <dsp:cNvPr id="0" name=""/>
        <dsp:cNvSpPr/>
      </dsp:nvSpPr>
      <dsp:spPr>
        <a:xfrm>
          <a:off x="408721" y="1794622"/>
          <a:ext cx="3236132" cy="3468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sz="1200" kern="1200" dirty="0"/>
            <a:t>VMware </a:t>
          </a:r>
          <a:r>
            <a:rPr sz="1200" kern="1200" dirty="0" err="1"/>
            <a:t>vCenter</a:t>
          </a:r>
          <a:r>
            <a:rPr sz="1200" kern="1200" dirty="0"/>
            <a:t> Server</a:t>
          </a:r>
          <a:endParaRPr lang="zh-CN" sz="1200" kern="1200" dirty="0"/>
        </a:p>
      </dsp:txBody>
      <dsp:txXfrm>
        <a:off x="418881" y="1804782"/>
        <a:ext cx="3215812" cy="326559"/>
      </dsp:txXfrm>
    </dsp:sp>
    <dsp:sp modelId="{6E1EFE25-5840-4866-BD93-73F3492C35F8}">
      <dsp:nvSpPr>
        <dsp:cNvPr id="0" name=""/>
        <dsp:cNvSpPr/>
      </dsp:nvSpPr>
      <dsp:spPr>
        <a:xfrm>
          <a:off x="408721" y="2194868"/>
          <a:ext cx="3236132" cy="3468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sz="1200" kern="1200" dirty="0" err="1" smtClean="0">
              <a:latin typeface="DFHeiW5-GB" pitchFamily="49" charset="-122"/>
              <a:ea typeface="DFHeiW5-GB" pitchFamily="49" charset="-122"/>
            </a:rPr>
            <a:t>配置和管理虚拟网络</a:t>
          </a:r>
          <a:endParaRPr lang="zh-CN" sz="1200" kern="1200" dirty="0">
            <a:latin typeface="DFHeiW5-GB" pitchFamily="49" charset="-122"/>
            <a:ea typeface="DFHeiW5-GB" pitchFamily="49" charset="-122"/>
          </a:endParaRPr>
        </a:p>
      </dsp:txBody>
      <dsp:txXfrm>
        <a:off x="418881" y="2205028"/>
        <a:ext cx="3215812" cy="326559"/>
      </dsp:txXfrm>
    </dsp:sp>
    <dsp:sp modelId="{952BED0A-DD08-420B-A16D-ED7B7AF943E6}">
      <dsp:nvSpPr>
        <dsp:cNvPr id="0" name=""/>
        <dsp:cNvSpPr/>
      </dsp:nvSpPr>
      <dsp:spPr>
        <a:xfrm>
          <a:off x="408721" y="2595113"/>
          <a:ext cx="3236132" cy="3468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sz="1200" kern="1200" dirty="0" err="1">
              <a:latin typeface="DFHeiW5-GB" pitchFamily="49" charset="-122"/>
              <a:ea typeface="DFHeiW5-GB" pitchFamily="49" charset="-122"/>
            </a:rPr>
            <a:t>配置和管理虚拟存储</a:t>
          </a:r>
          <a:endParaRPr lang="zh-CN" sz="1200" kern="1200" dirty="0">
            <a:latin typeface="DFHeiW5-GB" pitchFamily="49" charset="-122"/>
            <a:ea typeface="DFHeiW5-GB" pitchFamily="49" charset="-122"/>
          </a:endParaRPr>
        </a:p>
      </dsp:txBody>
      <dsp:txXfrm>
        <a:off x="418881" y="2605273"/>
        <a:ext cx="3215812" cy="326559"/>
      </dsp:txXfrm>
    </dsp:sp>
    <dsp:sp modelId="{A03456B9-5588-41C9-B6CD-9F469F468382}">
      <dsp:nvSpPr>
        <dsp:cNvPr id="0" name=""/>
        <dsp:cNvSpPr/>
      </dsp:nvSpPr>
      <dsp:spPr>
        <a:xfrm>
          <a:off x="408721" y="2995359"/>
          <a:ext cx="3236132" cy="3468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sz="1200" kern="1200" dirty="0" err="1">
              <a:latin typeface="DFHeiW5-GB" pitchFamily="49" charset="-122"/>
              <a:ea typeface="DFHeiW5-GB" pitchFamily="49" charset="-122"/>
            </a:rPr>
            <a:t>虚拟机管理</a:t>
          </a:r>
          <a:endParaRPr lang="zh-CN" sz="1200" kern="1200" dirty="0">
            <a:latin typeface="DFHeiW5-GB" pitchFamily="49" charset="-122"/>
            <a:ea typeface="DFHeiW5-GB" pitchFamily="49" charset="-122"/>
          </a:endParaRPr>
        </a:p>
      </dsp:txBody>
      <dsp:txXfrm>
        <a:off x="418881" y="3005519"/>
        <a:ext cx="3215812" cy="326559"/>
      </dsp:txXfrm>
    </dsp:sp>
    <dsp:sp modelId="{7FCB9F24-3952-4CB8-BBAF-CBE50DF1FC91}">
      <dsp:nvSpPr>
        <dsp:cNvPr id="0" name=""/>
        <dsp:cNvSpPr/>
      </dsp:nvSpPr>
      <dsp:spPr>
        <a:xfrm>
          <a:off x="4356962" y="288005"/>
          <a:ext cx="4045165" cy="3508753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90500" tIns="190500" rIns="190500" bIns="190500" numCol="1" spcCol="1270" anchor="ctr" anchorCtr="0">
          <a:noAutofit/>
        </a:bodyPr>
        <a:lstStyle/>
        <a:p>
          <a:pPr lvl="0" algn="ctr" defTabSz="2222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0" kern="1200" dirty="0"/>
        </a:p>
      </dsp:txBody>
      <dsp:txXfrm>
        <a:off x="4356962" y="288005"/>
        <a:ext cx="4045165" cy="1052625"/>
      </dsp:txXfrm>
    </dsp:sp>
    <dsp:sp modelId="{A4B5CC3B-FB6E-4F7E-BF54-71E51A4EC894}">
      <dsp:nvSpPr>
        <dsp:cNvPr id="0" name=""/>
        <dsp:cNvSpPr/>
      </dsp:nvSpPr>
      <dsp:spPr>
        <a:xfrm>
          <a:off x="4757274" y="642271"/>
          <a:ext cx="3236132" cy="48366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sz="1200" kern="1200" dirty="0" err="1">
              <a:latin typeface="DFHeiW5-GB" pitchFamily="49" charset="-122"/>
              <a:ea typeface="DFHeiW5-GB" pitchFamily="49" charset="-122"/>
            </a:rPr>
            <a:t>资源管理和监控</a:t>
          </a:r>
          <a:endParaRPr lang="zh-CN" sz="1200" kern="1200" dirty="0">
            <a:latin typeface="DFHeiW5-GB" pitchFamily="49" charset="-122"/>
            <a:ea typeface="DFHeiW5-GB" pitchFamily="49" charset="-122"/>
          </a:endParaRPr>
        </a:p>
      </dsp:txBody>
      <dsp:txXfrm>
        <a:off x="4771440" y="656437"/>
        <a:ext cx="3207800" cy="455328"/>
      </dsp:txXfrm>
    </dsp:sp>
    <dsp:sp modelId="{A9037C78-A7AB-49CE-B552-A3325DEB035A}">
      <dsp:nvSpPr>
        <dsp:cNvPr id="0" name=""/>
        <dsp:cNvSpPr/>
      </dsp:nvSpPr>
      <dsp:spPr>
        <a:xfrm>
          <a:off x="4757274" y="1181762"/>
          <a:ext cx="3236132" cy="48366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sz="1200" kern="1200" dirty="0"/>
            <a:t>High Availability </a:t>
          </a:r>
          <a:r>
            <a:rPr sz="1200" kern="1200" dirty="0">
              <a:latin typeface="DFHeiW5-GB" pitchFamily="49" charset="-122"/>
              <a:ea typeface="DFHeiW5-GB" pitchFamily="49" charset="-122"/>
            </a:rPr>
            <a:t>和</a:t>
          </a:r>
          <a:r>
            <a:rPr sz="1200" kern="1200" dirty="0"/>
            <a:t> Fault Tolerance</a:t>
          </a:r>
          <a:endParaRPr lang="zh-CN" sz="1200" kern="1200" dirty="0"/>
        </a:p>
      </dsp:txBody>
      <dsp:txXfrm>
        <a:off x="4771440" y="1195928"/>
        <a:ext cx="3207800" cy="455328"/>
      </dsp:txXfrm>
    </dsp:sp>
    <dsp:sp modelId="{58203B16-ECD5-45C2-AB84-CB4EF99A3C21}">
      <dsp:nvSpPr>
        <dsp:cNvPr id="0" name=""/>
        <dsp:cNvSpPr/>
      </dsp:nvSpPr>
      <dsp:spPr>
        <a:xfrm>
          <a:off x="4757274" y="1748988"/>
          <a:ext cx="3236132" cy="48366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0" kern="1200" dirty="0" smtClean="0">
              <a:latin typeface="DFHeiW5-GB" pitchFamily="49" charset="-122"/>
              <a:ea typeface="DFHeiW5-GB" pitchFamily="49" charset="-122"/>
            </a:rPr>
            <a:t>主机可扩展性</a:t>
          </a:r>
          <a:endParaRPr lang="zh-CN" sz="1200" b="0" kern="1200" dirty="0">
            <a:latin typeface="DFHeiW5-GB" pitchFamily="49" charset="-122"/>
            <a:ea typeface="DFHeiW5-GB" pitchFamily="49" charset="-122"/>
          </a:endParaRPr>
        </a:p>
      </dsp:txBody>
      <dsp:txXfrm>
        <a:off x="4771440" y="1763154"/>
        <a:ext cx="3207800" cy="455328"/>
      </dsp:txXfrm>
    </dsp:sp>
    <dsp:sp modelId="{95BC134E-0D9F-4B12-8B76-BBD5922793A5}">
      <dsp:nvSpPr>
        <dsp:cNvPr id="0" name=""/>
        <dsp:cNvSpPr/>
      </dsp:nvSpPr>
      <dsp:spPr>
        <a:xfrm>
          <a:off x="4757274" y="2316213"/>
          <a:ext cx="3236132" cy="48366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200" kern="1200" dirty="0" smtClean="0">
              <a:ea typeface="华康黑体W5"/>
            </a:rPr>
            <a:t>vSphere Update Manager </a:t>
          </a:r>
          <a:r>
            <a:rPr lang="zh-CN" altLang="en-US" sz="1200" kern="1200" smtClean="0">
              <a:latin typeface="华康黑体W5" pitchFamily="49" charset="-122"/>
              <a:ea typeface="华康黑体W5" pitchFamily="49" charset="-122"/>
            </a:rPr>
            <a:t>和主机维护</a:t>
          </a:r>
          <a:endParaRPr lang="zh-CN" sz="1200" b="0" kern="1200" dirty="0">
            <a:latin typeface="DFHeiW5-GB" pitchFamily="49" charset="-122"/>
            <a:ea typeface="DFHeiW5-GB" pitchFamily="49" charset="-122"/>
          </a:endParaRPr>
        </a:p>
      </dsp:txBody>
      <dsp:txXfrm>
        <a:off x="4771440" y="2330379"/>
        <a:ext cx="3207800" cy="455328"/>
      </dsp:txXfrm>
    </dsp:sp>
    <dsp:sp modelId="{79E988E0-FAB2-4261-9ECA-BF8AE5C11F09}">
      <dsp:nvSpPr>
        <dsp:cNvPr id="0" name=""/>
        <dsp:cNvSpPr/>
      </dsp:nvSpPr>
      <dsp:spPr>
        <a:xfrm>
          <a:off x="4774684" y="2854194"/>
          <a:ext cx="3236132" cy="48366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sz="1200" kern="1200" dirty="0" err="1">
              <a:latin typeface="DFHeiW5-GB" pitchFamily="49" charset="-122"/>
              <a:ea typeface="DFHeiW5-GB" pitchFamily="49" charset="-122"/>
            </a:rPr>
            <a:t>安装</a:t>
          </a:r>
          <a:r>
            <a:rPr sz="1200" kern="1200" dirty="0"/>
            <a:t> </a:t>
          </a:r>
          <a:r>
            <a:rPr sz="1200" kern="1200" dirty="0" err="1"/>
            <a:t>vSphere</a:t>
          </a:r>
          <a:r>
            <a:rPr sz="1200" kern="1200" dirty="0"/>
            <a:t> </a:t>
          </a:r>
          <a:r>
            <a:rPr sz="1200" kern="1200" dirty="0" err="1">
              <a:latin typeface="DFHeiW5-GB" pitchFamily="49" charset="-122"/>
              <a:ea typeface="DFHeiW5-GB" pitchFamily="49" charset="-122"/>
            </a:rPr>
            <a:t>组件</a:t>
          </a:r>
          <a:endParaRPr lang="zh-CN" sz="1200" kern="1200" dirty="0">
            <a:latin typeface="DFHeiW5-GB" pitchFamily="49" charset="-122"/>
            <a:ea typeface="DFHeiW5-GB" pitchFamily="49" charset="-122"/>
          </a:endParaRPr>
        </a:p>
      </dsp:txBody>
      <dsp:txXfrm>
        <a:off x="4788850" y="2868360"/>
        <a:ext cx="3207800" cy="4553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5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16" tIns="48306" rIns="96616" bIns="48306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Aft>
                <a:spcPct val="0"/>
              </a:spcAft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5280" y="5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16" tIns="48306" rIns="96616" bIns="48306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Aft>
                <a:spcPct val="0"/>
              </a:spcAft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" y="9121145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16" tIns="48306" rIns="96616" bIns="48306" numCol="1" anchor="b" anchorCtr="0" compatLnSpc="1">
            <a:prstTxWarp prst="textNoShape">
              <a:avLst/>
            </a:prstTxWarp>
          </a:bodyPr>
          <a:lstStyle>
            <a:lvl1pPr algn="l" eaLnBrk="0" hangingPunct="0">
              <a:spcAft>
                <a:spcPct val="0"/>
              </a:spcAft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5280" y="9121145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16" tIns="48306" rIns="96616" bIns="48306" numCol="1" anchor="b" anchorCtr="0" compatLnSpc="1">
            <a:prstTxWarp prst="textNoShape">
              <a:avLst/>
            </a:prstTxWarp>
          </a:bodyPr>
          <a:lstStyle>
            <a:lvl1pPr algn="r" eaLnBrk="0" hangingPunct="0">
              <a:spcAft>
                <a:spcPct val="0"/>
              </a:spcAft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6273D68B-0CA8-4788-90D5-2D086E039DB9}" type="slidenum">
              <a:rPr lang="en-US"/>
              <a:pPr>
                <a:defRPr/>
              </a:pPr>
              <a:t>‹#›</a:t>
            </a:fld>
            <a:endParaRPr lang="zh-CN" dirty="0"/>
          </a:p>
        </p:txBody>
      </p:sp>
    </p:spTree>
    <p:extLst>
      <p:ext uri="{BB962C8B-B14F-4D97-AF65-F5344CB8AC3E}">
        <p14:creationId xmlns:p14="http://schemas.microsoft.com/office/powerpoint/2010/main" val="8183274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5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16" tIns="48306" rIns="96616" bIns="48306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Aft>
                <a:spcPct val="0"/>
              </a:spcAft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5280" y="5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16" tIns="48306" rIns="96616" bIns="48306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Aft>
                <a:spcPct val="0"/>
              </a:spcAft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19138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5362" y="4560571"/>
            <a:ext cx="5364480" cy="4320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16" tIns="48306" rIns="96616" bIns="483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" y="9121145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16" tIns="48306" rIns="96616" bIns="48306" numCol="1" anchor="b" anchorCtr="0" compatLnSpc="1">
            <a:prstTxWarp prst="textNoShape">
              <a:avLst/>
            </a:prstTxWarp>
          </a:bodyPr>
          <a:lstStyle>
            <a:lvl1pPr algn="l" eaLnBrk="0" hangingPunct="0">
              <a:spcAft>
                <a:spcPct val="0"/>
              </a:spcAft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5280" y="9121145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16" tIns="48306" rIns="96616" bIns="48306" numCol="1" anchor="b" anchorCtr="0" compatLnSpc="1">
            <a:prstTxWarp prst="textNoShape">
              <a:avLst/>
            </a:prstTxWarp>
          </a:bodyPr>
          <a:lstStyle>
            <a:lvl1pPr algn="r" eaLnBrk="0" hangingPunct="0">
              <a:spcAft>
                <a:spcPct val="0"/>
              </a:spcAft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30ED41AE-736E-48F5-8701-1355F6D9E97A}" type="slidenum">
              <a:rPr lang="en-US"/>
              <a:pPr>
                <a:defRPr/>
              </a:pPr>
              <a:t>‹#›</a:t>
            </a:fld>
            <a:endParaRPr lang="zh-CN" dirty="0"/>
          </a:p>
        </p:txBody>
      </p:sp>
    </p:spTree>
    <p:extLst>
      <p:ext uri="{BB962C8B-B14F-4D97-AF65-F5344CB8AC3E}">
        <p14:creationId xmlns:p14="http://schemas.microsoft.com/office/powerpoint/2010/main" val="20179542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70D446D-95DC-4D91-98CC-C4AD03C78757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" name="Rectangle 3"/>
          <p:cNvSpPr>
            <a:spLocks noGrp="1" noChangeArrowheads="1"/>
          </p:cNvSpPr>
          <p:nvPr>
            <p:ph type="body" idx="3"/>
          </p:nvPr>
        </p:nvSpPr>
        <p:spPr>
          <a:xfrm>
            <a:off x="638388" y="4800602"/>
            <a:ext cx="6351693" cy="4320540"/>
          </a:xfrm>
        </p:spPr>
        <p:txBody>
          <a:bodyPr/>
          <a:lstStyle/>
          <a:p>
            <a:pPr marL="241594" indent="-241594"/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64938"/>
            <a:fld id="{BB15901F-911F-47A0-B634-B7B4763C353A}" type="slidenum">
              <a:rPr lang="en-US" smtClean="0">
                <a:cs typeface="Arial" charset="0"/>
              </a:rPr>
              <a:pPr defTabSz="964938"/>
              <a:t>10</a:t>
            </a:fld>
            <a:endParaRPr lang="en-US" dirty="0" smtClean="0">
              <a:cs typeface="Arial" charset="0"/>
            </a:endParaRPr>
          </a:p>
        </p:txBody>
      </p:sp>
      <p:sp>
        <p:nvSpPr>
          <p:cNvPr id="1290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19138"/>
            <a:ext cx="4800600" cy="3600450"/>
          </a:xfrm>
          <a:ln/>
        </p:spPr>
      </p:sp>
      <p:sp>
        <p:nvSpPr>
          <p:cNvPr id="1290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6" y="4559301"/>
            <a:ext cx="5365750" cy="4322763"/>
          </a:xfrm>
          <a:noFill/>
          <a:ln/>
        </p:spPr>
        <p:txBody>
          <a:bodyPr/>
          <a:lstStyle/>
          <a:p>
            <a:pPr eaLnBrk="1" hangingPunct="1"/>
            <a:r>
              <a:rPr lang="en-US" dirty="0" smtClean="0"/>
              <a:t> 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64938"/>
            <a:fld id="{8B3C6178-4B67-4241-A20B-20BBD0F388CA}" type="slidenum">
              <a:rPr lang="en-US" smtClean="0">
                <a:cs typeface="Arial" charset="0"/>
              </a:rPr>
              <a:pPr defTabSz="964938"/>
              <a:t>11</a:t>
            </a:fld>
            <a:endParaRPr lang="en-US" dirty="0" smtClean="0">
              <a:cs typeface="Arial" charset="0"/>
            </a:endParaRPr>
          </a:p>
        </p:txBody>
      </p:sp>
      <p:sp>
        <p:nvSpPr>
          <p:cNvPr id="1300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19138"/>
            <a:ext cx="4800600" cy="3600450"/>
          </a:xfrm>
          <a:ln/>
        </p:spPr>
      </p:sp>
      <p:sp>
        <p:nvSpPr>
          <p:cNvPr id="1300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6" y="4559301"/>
            <a:ext cx="5365750" cy="4322763"/>
          </a:xfrm>
          <a:noFill/>
          <a:ln/>
        </p:spPr>
        <p:txBody>
          <a:bodyPr/>
          <a:lstStyle/>
          <a:p>
            <a:pPr eaLnBrk="1" hangingPunct="1"/>
            <a:endParaRPr lang="en-US" b="1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64938"/>
            <a:fld id="{2F44D26A-07C0-4D07-A4D7-0F58A22B7362}" type="slidenum">
              <a:rPr lang="en-US" smtClean="0">
                <a:cs typeface="Arial" charset="0"/>
              </a:rPr>
              <a:pPr defTabSz="964938"/>
              <a:t>12</a:t>
            </a:fld>
            <a:endParaRPr lang="en-US" dirty="0" smtClean="0">
              <a:cs typeface="Arial" charset="0"/>
            </a:endParaRPr>
          </a:p>
        </p:txBody>
      </p:sp>
      <p:sp>
        <p:nvSpPr>
          <p:cNvPr id="131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799012" cy="3598863"/>
          </a:xfrm>
          <a:solidFill>
            <a:srgbClr val="FFFFFF"/>
          </a:solidFill>
          <a:ln/>
        </p:spPr>
      </p:sp>
      <p:sp>
        <p:nvSpPr>
          <p:cNvPr id="1310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5" y="4559300"/>
            <a:ext cx="5364164" cy="4319588"/>
          </a:xfrm>
          <a:noFill/>
          <a:ln/>
        </p:spPr>
        <p:txBody>
          <a:bodyPr wrap="none" anchor="ctr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64938"/>
            <a:fld id="{DB0A5201-0977-4B2B-AF78-46895A681A81}" type="slidenum">
              <a:rPr lang="en-US" smtClean="0">
                <a:cs typeface="Arial" charset="0"/>
              </a:rPr>
              <a:pPr defTabSz="964938"/>
              <a:t>13</a:t>
            </a:fld>
            <a:endParaRPr lang="en-US" dirty="0" smtClean="0">
              <a:cs typeface="Arial" charset="0"/>
            </a:endParaRPr>
          </a:p>
        </p:txBody>
      </p:sp>
      <p:sp>
        <p:nvSpPr>
          <p:cNvPr id="132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799012" cy="3598863"/>
          </a:xfrm>
          <a:solidFill>
            <a:srgbClr val="FFFFFF"/>
          </a:solidFill>
          <a:ln/>
        </p:spPr>
      </p:sp>
      <p:sp>
        <p:nvSpPr>
          <p:cNvPr id="1321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5" y="4559300"/>
            <a:ext cx="5364164" cy="4319588"/>
          </a:xfrm>
          <a:noFill/>
          <a:ln/>
        </p:spPr>
        <p:txBody>
          <a:bodyPr wrap="none" anchor="ctr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64938"/>
            <a:fld id="{53C5DE26-1D6F-478F-93E8-CCE29425B9FA}" type="slidenum">
              <a:rPr lang="en-US" smtClean="0">
                <a:cs typeface="Arial" charset="0"/>
              </a:rPr>
              <a:pPr defTabSz="964938"/>
              <a:t>14</a:t>
            </a:fld>
            <a:endParaRPr lang="en-US" dirty="0" smtClean="0">
              <a:cs typeface="Arial" charset="0"/>
            </a:endParaRPr>
          </a:p>
        </p:txBody>
      </p:sp>
      <p:sp>
        <p:nvSpPr>
          <p:cNvPr id="133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799012" cy="3598863"/>
          </a:xfrm>
          <a:solidFill>
            <a:srgbClr val="FFFFFF"/>
          </a:solidFill>
          <a:ln/>
        </p:spPr>
      </p:sp>
      <p:sp>
        <p:nvSpPr>
          <p:cNvPr id="1331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5" y="4559300"/>
            <a:ext cx="5364164" cy="4319588"/>
          </a:xfrm>
          <a:noFill/>
          <a:ln/>
        </p:spPr>
        <p:txBody>
          <a:bodyPr wrap="none" anchor="ctr"/>
          <a:lstStyle/>
          <a:p>
            <a:pPr eaLnBrk="1" hangingPunct="1"/>
            <a:endParaRPr lang="en-US" b="1" dirty="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97B5148-0959-440D-BF20-CB07C77D1BDD}" type="slidenum">
              <a:rPr lang="en-US" smtClean="0">
                <a:latin typeface="Arial" pitchFamily="34" charset="0"/>
                <a:ea typeface="ＭＳ Ｐゴシック"/>
                <a:cs typeface="Arial" pitchFamily="34" charset="0"/>
              </a:rPr>
              <a:pPr/>
              <a:t>15</a:t>
            </a:fld>
            <a:endParaRPr lang="en-US" dirty="0" smtClean="0">
              <a:latin typeface="Arial" pitchFamily="34" charset="0"/>
              <a:ea typeface="ＭＳ Ｐゴシック"/>
              <a:cs typeface="Arial" pitchFamily="34" charset="0"/>
            </a:endParaRPr>
          </a:p>
        </p:txBody>
      </p:sp>
      <p:sp>
        <p:nvSpPr>
          <p:cNvPr id="107523" name="Rectangle 7"/>
          <p:cNvSpPr txBox="1">
            <a:spLocks noGrp="1" noChangeArrowheads="1"/>
          </p:cNvSpPr>
          <p:nvPr/>
        </p:nvSpPr>
        <p:spPr bwMode="auto">
          <a:xfrm>
            <a:off x="4142962" y="9120813"/>
            <a:ext cx="3170583" cy="478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27" tIns="48312" rIns="96627" bIns="48312" anchor="b"/>
          <a:lstStyle/>
          <a:p>
            <a:pPr algn="r" defTabSz="966501"/>
            <a:fld id="{1EB6528A-2B01-49AB-8E13-B7202A05AA50}" type="slidenum">
              <a:rPr lang="en-US" sz="1300"/>
              <a:pPr algn="r" defTabSz="966501"/>
              <a:t>15</a:t>
            </a:fld>
            <a:endParaRPr lang="en-US" sz="1300" dirty="0"/>
          </a:p>
        </p:txBody>
      </p:sp>
      <p:sp>
        <p:nvSpPr>
          <p:cNvPr id="10752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800600" cy="3600450"/>
          </a:xfrm>
          <a:ln/>
        </p:spPr>
      </p:sp>
      <p:sp>
        <p:nvSpPr>
          <p:cNvPr id="10752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6627" tIns="48312" rIns="96627" bIns="48312"/>
          <a:lstStyle/>
          <a:p>
            <a:pPr eaLnBrk="1" hangingPunct="1"/>
            <a:endParaRPr lang="en-US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64938"/>
            <a:fld id="{66B505F3-5EFC-48BC-8CB0-44B0AA21BEC1}" type="slidenum">
              <a:rPr lang="en-US" smtClean="0">
                <a:cs typeface="Arial" charset="0"/>
              </a:rPr>
              <a:pPr defTabSz="964938"/>
              <a:t>16</a:t>
            </a:fld>
            <a:endParaRPr lang="en-US" dirty="0" smtClean="0">
              <a:cs typeface="Arial" charset="0"/>
            </a:endParaRPr>
          </a:p>
        </p:txBody>
      </p:sp>
      <p:sp>
        <p:nvSpPr>
          <p:cNvPr id="135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B0912C7-8DD9-49FC-9654-F7DB154DDE4A}" type="slidenum">
              <a:rPr lang="en-US"/>
              <a:pPr/>
              <a:t>17</a:t>
            </a:fld>
            <a:endParaRPr lang="en-US" dirty="0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6288" y="541338"/>
            <a:ext cx="5438775" cy="4078287"/>
          </a:xfrm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8388" y="4800601"/>
            <a:ext cx="6351693" cy="432054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648A1EC-E1E0-459F-8A8D-E2C0E96CB12F}" type="slidenum">
              <a:rPr lang="en-US" smtClean="0">
                <a:cs typeface="Arial" charset="0"/>
              </a:rPr>
              <a:pPr/>
              <a:t>18</a:t>
            </a:fld>
            <a:endParaRPr lang="en-US" dirty="0" smtClean="0">
              <a:cs typeface="Arial" charset="0"/>
            </a:endParaRPr>
          </a:p>
        </p:txBody>
      </p:sp>
      <p:sp>
        <p:nvSpPr>
          <p:cNvPr id="152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6288" y="541338"/>
            <a:ext cx="5437187" cy="4078287"/>
          </a:xfrm>
          <a:ln/>
        </p:spPr>
      </p:sp>
      <p:sp>
        <p:nvSpPr>
          <p:cNvPr id="1525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8176" y="4800601"/>
            <a:ext cx="6351589" cy="4321175"/>
          </a:xfrm>
          <a:noFill/>
          <a:ln/>
        </p:spPr>
        <p:txBody>
          <a:bodyPr/>
          <a:lstStyle/>
          <a:p>
            <a:pPr eaLnBrk="1" hangingPunct="1"/>
            <a:endParaRPr lang="en-GB" dirty="0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64938"/>
            <a:fld id="{6C91F3A1-032E-4F5F-9781-6729A6622976}" type="slidenum">
              <a:rPr lang="en-US" smtClean="0">
                <a:cs typeface="Arial" charset="0"/>
              </a:rPr>
              <a:pPr defTabSz="964938"/>
              <a:t>19</a:t>
            </a:fld>
            <a:endParaRPr lang="en-US" dirty="0" smtClean="0">
              <a:cs typeface="Arial" charset="0"/>
            </a:endParaRPr>
          </a:p>
        </p:txBody>
      </p:sp>
      <p:sp>
        <p:nvSpPr>
          <p:cNvPr id="153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19138"/>
            <a:ext cx="4800600" cy="3600450"/>
          </a:xfrm>
          <a:ln/>
        </p:spPr>
      </p:sp>
      <p:sp>
        <p:nvSpPr>
          <p:cNvPr id="1536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6" y="4559301"/>
            <a:ext cx="5365750" cy="4322763"/>
          </a:xfrm>
          <a:noFill/>
          <a:ln/>
        </p:spPr>
        <p:txBody>
          <a:bodyPr/>
          <a:lstStyle/>
          <a:p>
            <a:pPr marL="226952" indent="-226952" eaLnBrk="1" hangingPunct="1"/>
            <a:endParaRPr lang="en-US" sz="100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49944"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0ED41AE-736E-48F5-8701-1355F6D9E97A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64938"/>
            <a:fld id="{2C4651E5-3D7E-4DB6-9B96-48FC6B647F6E}" type="slidenum">
              <a:rPr lang="en-US" smtClean="0">
                <a:cs typeface="Arial" charset="0"/>
              </a:rPr>
              <a:pPr defTabSz="964938"/>
              <a:t>20</a:t>
            </a:fld>
            <a:endParaRPr lang="en-US" dirty="0" smtClean="0">
              <a:cs typeface="Arial" charset="0"/>
            </a:endParaRPr>
          </a:p>
        </p:txBody>
      </p:sp>
      <p:sp>
        <p:nvSpPr>
          <p:cNvPr id="154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19138"/>
            <a:ext cx="4800600" cy="3600450"/>
          </a:xfrm>
          <a:ln/>
        </p:spPr>
      </p:sp>
      <p:sp>
        <p:nvSpPr>
          <p:cNvPr id="1546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6" y="4559301"/>
            <a:ext cx="5365750" cy="4322763"/>
          </a:xfrm>
          <a:noFill/>
          <a:ln/>
        </p:spPr>
        <p:txBody>
          <a:bodyPr/>
          <a:lstStyle/>
          <a:p>
            <a:pPr marL="226952" indent="-226952" eaLnBrk="1" hangingPunct="1"/>
            <a:endParaRPr lang="en-US" sz="1000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FF6AF65-72C7-4B6B-BA66-2FEA9F25CEE9}" type="slidenum">
              <a:rPr lang="en-US" smtClean="0">
                <a:latin typeface="Arial" charset="0"/>
                <a:cs typeface="Arial" charset="0"/>
              </a:rPr>
              <a:pPr/>
              <a:t>21</a:t>
            </a:fld>
            <a:endParaRPr lang="en-US" dirty="0" smtClean="0">
              <a:latin typeface="Arial" charset="0"/>
              <a:cs typeface="Arial" charset="0"/>
            </a:endParaRPr>
          </a:p>
        </p:txBody>
      </p:sp>
      <p:sp>
        <p:nvSpPr>
          <p:cNvPr id="88067" name="Rectangle 7"/>
          <p:cNvSpPr txBox="1">
            <a:spLocks noGrp="1" noChangeArrowheads="1"/>
          </p:cNvSpPr>
          <p:nvPr/>
        </p:nvSpPr>
        <p:spPr bwMode="auto">
          <a:xfrm>
            <a:off x="4143375" y="9120189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33" tIns="48317" rIns="96633" bIns="48317"/>
          <a:lstStyle/>
          <a:p>
            <a:pPr defTabSz="966526"/>
            <a:fld id="{8592DC3C-3A27-48E7-A989-965C9D84B25C}" type="slidenum">
              <a:rPr lang="en-US" sz="1900"/>
              <a:pPr defTabSz="966526"/>
              <a:t>21</a:t>
            </a:fld>
            <a:endParaRPr lang="en-US" sz="1900" dirty="0"/>
          </a:p>
        </p:txBody>
      </p:sp>
      <p:sp>
        <p:nvSpPr>
          <p:cNvPr id="8806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6633" tIns="48317" rIns="96633" bIns="48317"/>
          <a:lstStyle/>
          <a:p>
            <a:pPr eaLnBrk="1" hangingPunct="1">
              <a:lnSpc>
                <a:spcPct val="80000"/>
              </a:lnSpc>
            </a:pPr>
            <a:endParaRPr lang="en-US" sz="800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64938"/>
            <a:fld id="{F8D155CB-2834-4946-9A8A-3ED66DFE964E}" type="slidenum">
              <a:rPr lang="en-US" smtClean="0">
                <a:cs typeface="Arial" charset="0"/>
              </a:rPr>
              <a:pPr defTabSz="964938"/>
              <a:t>22</a:t>
            </a:fld>
            <a:endParaRPr lang="en-US" dirty="0" smtClean="0">
              <a:cs typeface="Arial" charset="0"/>
            </a:endParaRPr>
          </a:p>
        </p:txBody>
      </p:sp>
      <p:sp>
        <p:nvSpPr>
          <p:cNvPr id="156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19138"/>
            <a:ext cx="4800600" cy="3600450"/>
          </a:xfrm>
          <a:ln/>
        </p:spPr>
      </p:sp>
      <p:sp>
        <p:nvSpPr>
          <p:cNvPr id="1566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6" y="4559301"/>
            <a:ext cx="5365750" cy="4322763"/>
          </a:xfrm>
          <a:noFill/>
          <a:ln/>
        </p:spPr>
        <p:txBody>
          <a:bodyPr/>
          <a:lstStyle/>
          <a:p>
            <a:pPr eaLnBrk="1" hangingPunct="1"/>
            <a:endParaRPr lang="en-US" sz="900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64938"/>
            <a:fld id="{F8D155CB-2834-4946-9A8A-3ED66DFE964E}" type="slidenum">
              <a:rPr lang="en-US" smtClean="0">
                <a:cs typeface="Arial" charset="0"/>
              </a:rPr>
              <a:pPr defTabSz="964938"/>
              <a:t>23</a:t>
            </a:fld>
            <a:endParaRPr lang="en-US" dirty="0" smtClean="0">
              <a:cs typeface="Arial" charset="0"/>
            </a:endParaRPr>
          </a:p>
        </p:txBody>
      </p:sp>
      <p:sp>
        <p:nvSpPr>
          <p:cNvPr id="156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19138"/>
            <a:ext cx="4800600" cy="3600450"/>
          </a:xfrm>
          <a:ln/>
        </p:spPr>
      </p:sp>
      <p:sp>
        <p:nvSpPr>
          <p:cNvPr id="1566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6" y="4559301"/>
            <a:ext cx="5365750" cy="4322763"/>
          </a:xfrm>
          <a:noFill/>
          <a:ln/>
        </p:spPr>
        <p:txBody>
          <a:bodyPr/>
          <a:lstStyle/>
          <a:p>
            <a:pPr eaLnBrk="1" hangingPunct="1"/>
            <a:endParaRPr lang="en-US" sz="900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64938"/>
            <a:fld id="{CBC051A9-2239-4AD1-AA02-8485789E6292}" type="slidenum">
              <a:rPr lang="en-US" smtClean="0">
                <a:cs typeface="Arial" charset="0"/>
              </a:rPr>
              <a:pPr defTabSz="964938"/>
              <a:t>24</a:t>
            </a:fld>
            <a:endParaRPr lang="en-US" dirty="0" smtClean="0">
              <a:cs typeface="Arial" charset="0"/>
            </a:endParaRPr>
          </a:p>
        </p:txBody>
      </p:sp>
      <p:sp>
        <p:nvSpPr>
          <p:cNvPr id="158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19138"/>
            <a:ext cx="4800600" cy="3600450"/>
          </a:xfrm>
          <a:ln/>
        </p:spPr>
      </p:sp>
      <p:sp>
        <p:nvSpPr>
          <p:cNvPr id="1587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6" y="4559301"/>
            <a:ext cx="5365750" cy="4322763"/>
          </a:xfrm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64938"/>
            <a:fld id="{DDD851CD-58B9-49DF-A36C-C43C66655D98}" type="slidenum">
              <a:rPr lang="en-US" smtClean="0">
                <a:cs typeface="Arial" charset="0"/>
              </a:rPr>
              <a:pPr defTabSz="964938"/>
              <a:t>25</a:t>
            </a:fld>
            <a:endParaRPr lang="en-US" dirty="0" smtClean="0">
              <a:cs typeface="Arial" charset="0"/>
            </a:endParaRPr>
          </a:p>
        </p:txBody>
      </p:sp>
      <p:sp>
        <p:nvSpPr>
          <p:cNvPr id="159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19138"/>
            <a:ext cx="4800600" cy="3600450"/>
          </a:xfrm>
          <a:ln/>
        </p:spPr>
      </p:sp>
      <p:sp>
        <p:nvSpPr>
          <p:cNvPr id="159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6" y="4559301"/>
            <a:ext cx="5365750" cy="4322763"/>
          </a:xfrm>
          <a:noFill/>
          <a:ln/>
        </p:spPr>
        <p:txBody>
          <a:bodyPr/>
          <a:lstStyle/>
          <a:p>
            <a:pPr marL="226952" indent="-226952" eaLnBrk="1" hangingPunct="1">
              <a:lnSpc>
                <a:spcPct val="90000"/>
              </a:lnSpc>
            </a:pPr>
            <a:endParaRPr lang="en-US" sz="1000"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64938"/>
            <a:fld id="{62725574-3FAE-4BC7-94DD-1AEBDD71E14A}" type="slidenum">
              <a:rPr lang="en-US" smtClean="0">
                <a:cs typeface="Arial" charset="0"/>
              </a:rPr>
              <a:pPr defTabSz="964938"/>
              <a:t>26</a:t>
            </a:fld>
            <a:endParaRPr lang="en-US" dirty="0" smtClean="0">
              <a:cs typeface="Arial" charset="0"/>
            </a:endParaRPr>
          </a:p>
        </p:txBody>
      </p:sp>
      <p:sp>
        <p:nvSpPr>
          <p:cNvPr id="160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19138"/>
            <a:ext cx="4800600" cy="3600450"/>
          </a:xfrm>
          <a:ln/>
        </p:spPr>
      </p:sp>
      <p:sp>
        <p:nvSpPr>
          <p:cNvPr id="1607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6" y="4559301"/>
            <a:ext cx="5365750" cy="4322763"/>
          </a:xfrm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97B5148-0959-440D-BF20-CB07C77D1BDD}" type="slidenum">
              <a:rPr lang="en-US" smtClean="0">
                <a:latin typeface="Arial" pitchFamily="34" charset="0"/>
                <a:ea typeface="ＭＳ Ｐゴシック"/>
                <a:cs typeface="Arial" pitchFamily="34" charset="0"/>
              </a:rPr>
              <a:pPr/>
              <a:t>27</a:t>
            </a:fld>
            <a:endParaRPr lang="en-US" dirty="0" smtClean="0">
              <a:latin typeface="Arial" pitchFamily="34" charset="0"/>
              <a:ea typeface="ＭＳ Ｐゴシック"/>
              <a:cs typeface="Arial" pitchFamily="34" charset="0"/>
            </a:endParaRPr>
          </a:p>
        </p:txBody>
      </p:sp>
      <p:sp>
        <p:nvSpPr>
          <p:cNvPr id="107523" name="Rectangle 7"/>
          <p:cNvSpPr txBox="1">
            <a:spLocks noGrp="1" noChangeArrowheads="1"/>
          </p:cNvSpPr>
          <p:nvPr/>
        </p:nvSpPr>
        <p:spPr bwMode="auto">
          <a:xfrm>
            <a:off x="4142962" y="9120813"/>
            <a:ext cx="3170583" cy="478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27" tIns="48312" rIns="96627" bIns="48312" anchor="b"/>
          <a:lstStyle/>
          <a:p>
            <a:pPr algn="r" defTabSz="966501"/>
            <a:fld id="{1EB6528A-2B01-49AB-8E13-B7202A05AA50}" type="slidenum">
              <a:rPr lang="en-US" sz="1300"/>
              <a:pPr algn="r" defTabSz="966501"/>
              <a:t>27</a:t>
            </a:fld>
            <a:endParaRPr lang="en-US" sz="1300" dirty="0"/>
          </a:p>
        </p:txBody>
      </p:sp>
      <p:sp>
        <p:nvSpPr>
          <p:cNvPr id="10752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800600" cy="3600450"/>
          </a:xfrm>
          <a:ln/>
        </p:spPr>
      </p:sp>
      <p:sp>
        <p:nvSpPr>
          <p:cNvPr id="10752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6627" tIns="48312" rIns="96627" bIns="48312"/>
          <a:lstStyle/>
          <a:p>
            <a:pPr eaLnBrk="1" hangingPunct="1"/>
            <a:endParaRPr lang="en-US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64938"/>
            <a:fld id="{FA708F57-050B-4547-8BD2-FF5D9318B462}" type="slidenum">
              <a:rPr lang="en-US" smtClean="0">
                <a:cs typeface="Arial" charset="0"/>
              </a:rPr>
              <a:pPr defTabSz="964938"/>
              <a:t>28</a:t>
            </a:fld>
            <a:endParaRPr lang="en-US" dirty="0" smtClean="0">
              <a:cs typeface="Arial" charset="0"/>
            </a:endParaRPr>
          </a:p>
        </p:txBody>
      </p:sp>
      <p:sp>
        <p:nvSpPr>
          <p:cNvPr id="162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2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B0912C7-8DD9-49FC-9654-F7DB154DDE4A}" type="slidenum">
              <a:rPr lang="en-US"/>
              <a:pPr/>
              <a:t>29</a:t>
            </a:fld>
            <a:endParaRPr lang="en-US" dirty="0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6288" y="541338"/>
            <a:ext cx="5438775" cy="4078287"/>
          </a:xfrm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8388" y="4800601"/>
            <a:ext cx="6351693" cy="432054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6327BA5-4AFC-495F-B831-20189032B751}" type="slidenum">
              <a:rPr lang="en-US"/>
              <a:pPr/>
              <a:t>3</a:t>
            </a:fld>
            <a:endParaRPr lang="en-US" dirty="0"/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6288" y="541338"/>
            <a:ext cx="5437187" cy="4078287"/>
          </a:xfrm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8388" y="4800602"/>
            <a:ext cx="6351693" cy="4320540"/>
          </a:xfrm>
        </p:spPr>
        <p:txBody>
          <a:bodyPr/>
          <a:lstStyle/>
          <a:p>
            <a:pPr marL="241594" indent="-241594"/>
            <a:endParaRPr lang="en-US"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9B35BFB-424C-4204-83B3-7D1E0FBCF441}" type="slidenum">
              <a:rPr lang="en-US" smtClean="0">
                <a:cs typeface="Arial" charset="0"/>
              </a:rPr>
              <a:pPr/>
              <a:t>30</a:t>
            </a:fld>
            <a:endParaRPr lang="en-US" dirty="0" smtClean="0">
              <a:cs typeface="Arial" charset="0"/>
            </a:endParaRPr>
          </a:p>
        </p:txBody>
      </p:sp>
      <p:sp>
        <p:nvSpPr>
          <p:cNvPr id="112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6288" y="541338"/>
            <a:ext cx="5437187" cy="4078287"/>
          </a:xfrm>
          <a:ln/>
        </p:spPr>
      </p:sp>
      <p:sp>
        <p:nvSpPr>
          <p:cNvPr id="1126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8176" y="4800601"/>
            <a:ext cx="6351589" cy="4321175"/>
          </a:xfrm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64938"/>
            <a:fld id="{0BAEA862-CC53-4BF7-AE14-72ACB7806F77}" type="slidenum">
              <a:rPr lang="en-US" smtClean="0">
                <a:cs typeface="Arial" charset="0"/>
              </a:rPr>
              <a:pPr defTabSz="964938"/>
              <a:t>31</a:t>
            </a:fld>
            <a:endParaRPr lang="en-US" dirty="0" smtClean="0">
              <a:cs typeface="Arial" charset="0"/>
            </a:endParaRPr>
          </a:p>
        </p:txBody>
      </p:sp>
      <p:sp>
        <p:nvSpPr>
          <p:cNvPr id="172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19138"/>
            <a:ext cx="4800600" cy="3600450"/>
          </a:xfrm>
          <a:ln/>
        </p:spPr>
      </p:sp>
      <p:sp>
        <p:nvSpPr>
          <p:cNvPr id="1720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6" y="4559301"/>
            <a:ext cx="5365750" cy="4322763"/>
          </a:xfrm>
          <a:noFill/>
          <a:ln/>
        </p:spPr>
        <p:txBody>
          <a:bodyPr/>
          <a:lstStyle/>
          <a:p>
            <a:pPr marL="684029" lvl="1" indent="-226952" eaLnBrk="1" hangingPunct="1">
              <a:lnSpc>
                <a:spcPct val="80000"/>
              </a:lnSpc>
            </a:pPr>
            <a:endParaRPr lang="en-US" sz="800" dirty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64938"/>
            <a:fld id="{B2369F64-6335-489C-97D9-1A82AF74A796}" type="slidenum">
              <a:rPr lang="en-US" smtClean="0">
                <a:cs typeface="Arial" charset="0"/>
              </a:rPr>
              <a:pPr defTabSz="964938"/>
              <a:t>32</a:t>
            </a:fld>
            <a:endParaRPr lang="en-US" dirty="0" smtClean="0">
              <a:cs typeface="Arial" charset="0"/>
            </a:endParaRPr>
          </a:p>
        </p:txBody>
      </p:sp>
      <p:sp>
        <p:nvSpPr>
          <p:cNvPr id="173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19138"/>
            <a:ext cx="4800600" cy="3600450"/>
          </a:xfrm>
          <a:ln/>
        </p:spPr>
      </p:sp>
      <p:sp>
        <p:nvSpPr>
          <p:cNvPr id="1730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6" y="4559301"/>
            <a:ext cx="5365750" cy="4322763"/>
          </a:xfrm>
          <a:noFill/>
          <a:ln/>
        </p:spPr>
        <p:txBody>
          <a:bodyPr/>
          <a:lstStyle/>
          <a:p>
            <a:pPr marL="684029" lvl="1" indent="-226952" eaLnBrk="1" hangingPunct="1">
              <a:lnSpc>
                <a:spcPct val="80000"/>
              </a:lnSpc>
            </a:pPr>
            <a:endParaRPr lang="en-US" sz="800" dirty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412AA45-4828-4CF9-9182-B03CA0B7C221}" type="slidenum">
              <a:rPr lang="en-US" smtClean="0">
                <a:cs typeface="Arial" charset="0"/>
              </a:rPr>
              <a:pPr/>
              <a:t>33</a:t>
            </a:fld>
            <a:endParaRPr lang="en-US" dirty="0" smtClean="0">
              <a:cs typeface="Arial" charset="0"/>
            </a:endParaRPr>
          </a:p>
        </p:txBody>
      </p:sp>
      <p:sp>
        <p:nvSpPr>
          <p:cNvPr id="1136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19138"/>
            <a:ext cx="4800600" cy="3600450"/>
          </a:xfrm>
          <a:ln/>
        </p:spPr>
      </p:sp>
      <p:sp>
        <p:nvSpPr>
          <p:cNvPr id="1136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6" y="4559301"/>
            <a:ext cx="5365750" cy="4322763"/>
          </a:xfrm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F1655AD-6B96-4744-BA0E-BC43842095A7}" type="slidenum">
              <a:rPr lang="en-US" smtClean="0">
                <a:cs typeface="Arial" charset="0"/>
              </a:rPr>
              <a:pPr/>
              <a:t>34</a:t>
            </a:fld>
            <a:endParaRPr lang="en-US" dirty="0" smtClean="0">
              <a:cs typeface="Arial" charset="0"/>
            </a:endParaRPr>
          </a:p>
        </p:txBody>
      </p:sp>
      <p:sp>
        <p:nvSpPr>
          <p:cNvPr id="1146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19138"/>
            <a:ext cx="4800600" cy="3600450"/>
          </a:xfrm>
          <a:ln/>
        </p:spPr>
      </p:sp>
      <p:sp>
        <p:nvSpPr>
          <p:cNvPr id="1146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6" y="4559301"/>
            <a:ext cx="5365750" cy="4322763"/>
          </a:xfrm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0898102-964E-42B1-9D5E-030B09FAF69F}" type="slidenum">
              <a:rPr lang="en-US" smtClean="0">
                <a:cs typeface="Arial" charset="0"/>
              </a:rPr>
              <a:pPr/>
              <a:t>35</a:t>
            </a:fld>
            <a:endParaRPr lang="en-US" dirty="0" smtClean="0">
              <a:cs typeface="Arial" charset="0"/>
            </a:endParaRPr>
          </a:p>
        </p:txBody>
      </p:sp>
      <p:sp>
        <p:nvSpPr>
          <p:cNvPr id="1167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19138"/>
            <a:ext cx="4800600" cy="3600450"/>
          </a:xfrm>
          <a:ln/>
        </p:spPr>
      </p:sp>
      <p:sp>
        <p:nvSpPr>
          <p:cNvPr id="1167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6" y="4559301"/>
            <a:ext cx="5365750" cy="4322763"/>
          </a:xfrm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1869AEC-3291-4041-826F-5604172AA184}" type="slidenum">
              <a:rPr lang="en-US" smtClean="0">
                <a:cs typeface="Arial" charset="0"/>
              </a:rPr>
              <a:pPr/>
              <a:t>36</a:t>
            </a:fld>
            <a:endParaRPr lang="en-US" dirty="0" smtClean="0">
              <a:cs typeface="Arial" charset="0"/>
            </a:endParaRPr>
          </a:p>
        </p:txBody>
      </p:sp>
      <p:sp>
        <p:nvSpPr>
          <p:cNvPr id="1177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19138"/>
            <a:ext cx="4800600" cy="3600450"/>
          </a:xfrm>
          <a:ln/>
        </p:spPr>
      </p:sp>
      <p:sp>
        <p:nvSpPr>
          <p:cNvPr id="1177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6" y="4559301"/>
            <a:ext cx="5365750" cy="4322763"/>
          </a:xfrm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551F4DA-2157-4F92-B5CB-D177C58005AD}" type="slidenum">
              <a:rPr lang="en-US" smtClean="0">
                <a:cs typeface="Arial" charset="0"/>
              </a:rPr>
              <a:pPr/>
              <a:t>37</a:t>
            </a:fld>
            <a:endParaRPr lang="en-US" dirty="0" smtClean="0">
              <a:cs typeface="Arial" charset="0"/>
            </a:endParaRPr>
          </a:p>
        </p:txBody>
      </p:sp>
      <p:sp>
        <p:nvSpPr>
          <p:cNvPr id="1187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19138"/>
            <a:ext cx="4800600" cy="3600450"/>
          </a:xfrm>
          <a:ln/>
        </p:spPr>
      </p:sp>
      <p:sp>
        <p:nvSpPr>
          <p:cNvPr id="1187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6" y="4559301"/>
            <a:ext cx="5365750" cy="4322763"/>
          </a:xfrm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D5AE170-3BE4-44E4-B06E-E7F014A088D5}" type="slidenum">
              <a:rPr lang="en-US" smtClean="0">
                <a:cs typeface="Arial" charset="0"/>
              </a:rPr>
              <a:pPr/>
              <a:t>38</a:t>
            </a:fld>
            <a:endParaRPr lang="en-US" dirty="0" smtClean="0">
              <a:cs typeface="Arial" charset="0"/>
            </a:endParaRPr>
          </a:p>
        </p:txBody>
      </p:sp>
      <p:sp>
        <p:nvSpPr>
          <p:cNvPr id="1198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19138"/>
            <a:ext cx="4800600" cy="3600450"/>
          </a:xfrm>
          <a:ln/>
        </p:spPr>
      </p:sp>
      <p:sp>
        <p:nvSpPr>
          <p:cNvPr id="1198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6" y="4559301"/>
            <a:ext cx="5365750" cy="4322763"/>
          </a:xfrm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03ADB78-DF80-47A9-AB5F-442B0B06B180}" type="slidenum">
              <a:rPr lang="en-US" smtClean="0">
                <a:cs typeface="Arial" charset="0"/>
              </a:rPr>
              <a:pPr/>
              <a:t>39</a:t>
            </a:fld>
            <a:endParaRPr lang="en-US" dirty="0" smtClean="0">
              <a:cs typeface="Arial" charset="0"/>
            </a:endParaRPr>
          </a:p>
        </p:txBody>
      </p:sp>
      <p:sp>
        <p:nvSpPr>
          <p:cNvPr id="1208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19138"/>
            <a:ext cx="4800600" cy="3600450"/>
          </a:xfrm>
          <a:ln/>
        </p:spPr>
      </p:sp>
      <p:sp>
        <p:nvSpPr>
          <p:cNvPr id="1208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6" y="4559301"/>
            <a:ext cx="5365750" cy="4322763"/>
          </a:xfrm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0ED41AE-736E-48F5-8701-1355F6D9E97A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0856032-5721-40DC-835F-31671C16FFAA}" type="slidenum">
              <a:rPr lang="en-US" smtClean="0">
                <a:cs typeface="Arial" charset="0"/>
              </a:rPr>
              <a:pPr/>
              <a:t>40</a:t>
            </a:fld>
            <a:endParaRPr lang="en-US" dirty="0" smtClean="0">
              <a:cs typeface="Arial" charset="0"/>
            </a:endParaRPr>
          </a:p>
        </p:txBody>
      </p:sp>
      <p:sp>
        <p:nvSpPr>
          <p:cNvPr id="1228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19138"/>
            <a:ext cx="4800600" cy="3600450"/>
          </a:xfrm>
          <a:ln/>
        </p:spPr>
      </p:sp>
      <p:sp>
        <p:nvSpPr>
          <p:cNvPr id="1228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6" y="4559301"/>
            <a:ext cx="5365750" cy="4322763"/>
          </a:xfrm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84D55E7-6B57-4D34-B07B-70A21C466A89}" type="slidenum">
              <a:rPr lang="en-US" smtClean="0">
                <a:cs typeface="Arial" charset="0"/>
              </a:rPr>
              <a:pPr/>
              <a:t>41</a:t>
            </a:fld>
            <a:endParaRPr lang="en-US" dirty="0" smtClean="0">
              <a:cs typeface="Arial" charset="0"/>
            </a:endParaRPr>
          </a:p>
        </p:txBody>
      </p:sp>
      <p:sp>
        <p:nvSpPr>
          <p:cNvPr id="1249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19138"/>
            <a:ext cx="4800600" cy="3600450"/>
          </a:xfrm>
          <a:ln/>
        </p:spPr>
      </p:sp>
      <p:sp>
        <p:nvSpPr>
          <p:cNvPr id="1249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6" y="4559301"/>
            <a:ext cx="5365750" cy="4322763"/>
          </a:xfrm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64938"/>
            <a:fld id="{1DCAEB2B-F9A7-48C0-932E-233829CB92BB}" type="slidenum">
              <a:rPr lang="en-US" smtClean="0">
                <a:cs typeface="Arial" charset="0"/>
              </a:rPr>
              <a:pPr defTabSz="964938"/>
              <a:t>42</a:t>
            </a:fld>
            <a:endParaRPr lang="en-US" dirty="0" smtClean="0">
              <a:cs typeface="Arial" charset="0"/>
            </a:endParaRPr>
          </a:p>
        </p:txBody>
      </p:sp>
      <p:sp>
        <p:nvSpPr>
          <p:cNvPr id="175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5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282499" lvl="1" indent="-226952"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4FBB7-9C53-419B-A60B-221AF8A98C35}" type="slidenum">
              <a:rPr lang="en-US" smtClean="0"/>
              <a:pPr/>
              <a:t>43</a:t>
            </a:fld>
            <a:endParaRPr lang="en-US" dirty="0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64938"/>
            <a:fld id="{348BD70E-8012-4D6B-9DF8-5E91385A8461}" type="slidenum">
              <a:rPr lang="en-US" smtClean="0">
                <a:cs typeface="Arial" charset="0"/>
              </a:rPr>
              <a:pPr defTabSz="964938"/>
              <a:t>44</a:t>
            </a:fld>
            <a:endParaRPr lang="en-US" dirty="0" smtClean="0">
              <a:cs typeface="Arial" charset="0"/>
            </a:endParaRPr>
          </a:p>
        </p:txBody>
      </p:sp>
      <p:sp>
        <p:nvSpPr>
          <p:cNvPr id="178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800600" cy="3600450"/>
          </a:xfrm>
          <a:ln/>
        </p:spPr>
      </p:sp>
      <p:sp>
        <p:nvSpPr>
          <p:cNvPr id="178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en-CA" sz="1000" dirty="0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E4FBB7-9C53-419B-A60B-221AF8A98C35}" type="slidenum">
              <a:rPr lang="en-US" smtClean="0"/>
              <a:pPr/>
              <a:t>45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1141359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9E230AB-B430-44ED-869B-273A236CD2D6}" type="slidenum">
              <a:rPr lang="en-US" smtClean="0">
                <a:cs typeface="Arial" charset="0"/>
              </a:rPr>
              <a:pPr/>
              <a:t>47</a:t>
            </a:fld>
            <a:endParaRPr lang="en-US" dirty="0" smtClean="0">
              <a:cs typeface="Arial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B0912C7-8DD9-49FC-9654-F7DB154DDE4A}" type="slidenum">
              <a:rPr lang="en-US"/>
              <a:pPr/>
              <a:t>48</a:t>
            </a:fld>
            <a:endParaRPr lang="en-US" dirty="0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6288" y="541338"/>
            <a:ext cx="5438775" cy="4078287"/>
          </a:xfrm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8388" y="4800601"/>
            <a:ext cx="6351693" cy="432054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7903A2C-5126-43D8-95C9-21ED199B5869}" type="slidenum">
              <a:rPr lang="en-US" smtClean="0">
                <a:cs typeface="Arial" charset="0"/>
              </a:rPr>
              <a:pPr/>
              <a:t>49</a:t>
            </a:fld>
            <a:endParaRPr lang="en-US" dirty="0" smtClean="0">
              <a:cs typeface="Arial" charset="0"/>
            </a:endParaRPr>
          </a:p>
        </p:txBody>
      </p:sp>
      <p:sp>
        <p:nvSpPr>
          <p:cNvPr id="164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6288" y="541338"/>
            <a:ext cx="5437187" cy="4078287"/>
          </a:xfrm>
          <a:ln/>
        </p:spPr>
      </p:sp>
      <p:sp>
        <p:nvSpPr>
          <p:cNvPr id="164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8176" y="4800601"/>
            <a:ext cx="6351589" cy="4321175"/>
          </a:xfrm>
          <a:noFill/>
          <a:ln/>
        </p:spPr>
        <p:txBody>
          <a:bodyPr/>
          <a:lstStyle/>
          <a:p>
            <a:pPr eaLnBrk="1" hangingPunct="1"/>
            <a:endParaRPr lang="en-GB" dirty="0" smtClean="0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98B56D9-25EA-4BB6-B634-6B985B5015EB}" type="slidenum">
              <a:rPr lang="en-GB" smtClean="0">
                <a:ea typeface="ＭＳ Ｐゴシック" pitchFamily="34" charset="-128"/>
              </a:rPr>
              <a:pPr/>
              <a:t>50</a:t>
            </a:fld>
            <a:endParaRPr lang="en-GB" dirty="0" smtClean="0">
              <a:ea typeface="ＭＳ Ｐゴシック" pitchFamily="34" charset="-128"/>
            </a:endParaRPr>
          </a:p>
        </p:txBody>
      </p:sp>
      <p:sp>
        <p:nvSpPr>
          <p:cNvPr id="273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3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B0912C7-8DD9-49FC-9654-F7DB154DDE4A}" type="slidenum">
              <a:rPr lang="en-US"/>
              <a:pPr/>
              <a:t>5</a:t>
            </a:fld>
            <a:endParaRPr lang="en-US" dirty="0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6288" y="541338"/>
            <a:ext cx="5438775" cy="4078287"/>
          </a:xfrm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8388" y="4800601"/>
            <a:ext cx="6351693" cy="432054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64938"/>
            <a:fld id="{64CB8262-2DC9-436E-BB8B-E7F66A8C77CB}" type="slidenum">
              <a:rPr lang="en-US" smtClean="0">
                <a:cs typeface="Arial" charset="0"/>
              </a:rPr>
              <a:pPr defTabSz="964938"/>
              <a:t>51</a:t>
            </a:fld>
            <a:endParaRPr lang="en-US" dirty="0" smtClean="0">
              <a:cs typeface="Arial" charset="0"/>
            </a:endParaRPr>
          </a:p>
        </p:txBody>
      </p:sp>
      <p:sp>
        <p:nvSpPr>
          <p:cNvPr id="168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19138"/>
            <a:ext cx="4800600" cy="3600450"/>
          </a:xfrm>
          <a:ln/>
        </p:spPr>
      </p:sp>
      <p:sp>
        <p:nvSpPr>
          <p:cNvPr id="1689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6" y="4559301"/>
            <a:ext cx="5365750" cy="4322763"/>
          </a:xfrm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64938"/>
            <a:fld id="{FB59B636-247D-4432-9EF0-5141C1094001}" type="slidenum">
              <a:rPr lang="en-US" smtClean="0">
                <a:cs typeface="Arial" charset="0"/>
              </a:rPr>
              <a:pPr defTabSz="964938"/>
              <a:t>52</a:t>
            </a:fld>
            <a:endParaRPr lang="en-US" dirty="0" smtClean="0">
              <a:cs typeface="Arial" charset="0"/>
            </a:endParaRPr>
          </a:p>
        </p:txBody>
      </p:sp>
      <p:sp>
        <p:nvSpPr>
          <p:cNvPr id="166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0475" y="720725"/>
            <a:ext cx="4799013" cy="3598863"/>
          </a:xfrm>
          <a:ln/>
        </p:spPr>
      </p:sp>
      <p:sp>
        <p:nvSpPr>
          <p:cNvPr id="1669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6" y="4559302"/>
            <a:ext cx="5365750" cy="4321175"/>
          </a:xfrm>
          <a:noFill/>
          <a:ln/>
        </p:spPr>
        <p:txBody>
          <a:bodyPr lIns="95007" tIns="47502" rIns="95007" bIns="47502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64938"/>
            <a:fld id="{8164BEC1-008D-4159-A0D8-FB5A84E7DECB}" type="slidenum">
              <a:rPr lang="en-US" smtClean="0">
                <a:cs typeface="Arial" charset="0"/>
              </a:rPr>
              <a:pPr defTabSz="964938"/>
              <a:t>53</a:t>
            </a:fld>
            <a:endParaRPr lang="en-US" dirty="0" smtClean="0">
              <a:cs typeface="Arial" charset="0"/>
            </a:endParaRPr>
          </a:p>
        </p:txBody>
      </p:sp>
      <p:sp>
        <p:nvSpPr>
          <p:cNvPr id="167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0475" y="720725"/>
            <a:ext cx="4799013" cy="3598863"/>
          </a:xfrm>
          <a:ln/>
        </p:spPr>
      </p:sp>
      <p:sp>
        <p:nvSpPr>
          <p:cNvPr id="1679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6" y="4559302"/>
            <a:ext cx="5365750" cy="4321175"/>
          </a:xfrm>
          <a:noFill/>
          <a:ln/>
        </p:spPr>
        <p:txBody>
          <a:bodyPr lIns="95007" tIns="47502" rIns="95007" bIns="47502"/>
          <a:lstStyle/>
          <a:p>
            <a:pPr eaLnBrk="1" hangingPunct="1"/>
            <a:endParaRPr lang="en-US" sz="1800" dirty="0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AF2F63D-4217-43D3-BE92-98B9C280FD82}" type="slidenum">
              <a:rPr lang="en-GB" smtClean="0">
                <a:ea typeface="ＭＳ Ｐゴシック" pitchFamily="34" charset="-128"/>
              </a:rPr>
              <a:pPr/>
              <a:t>54</a:t>
            </a:fld>
            <a:endParaRPr lang="en-GB" dirty="0" smtClean="0">
              <a:ea typeface="ＭＳ Ｐゴシック" pitchFamily="34" charset="-128"/>
            </a:endParaRPr>
          </a:p>
        </p:txBody>
      </p:sp>
      <p:sp>
        <p:nvSpPr>
          <p:cNvPr id="275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5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dirty="0" smtClean="0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AF2F63D-4217-43D3-BE92-98B9C280FD82}" type="slidenum">
              <a:rPr lang="en-GB" smtClean="0">
                <a:ea typeface="ＭＳ Ｐゴシック" pitchFamily="34" charset="-128"/>
              </a:rPr>
              <a:pPr/>
              <a:t>55</a:t>
            </a:fld>
            <a:endParaRPr lang="en-GB" dirty="0" smtClean="0">
              <a:ea typeface="ＭＳ Ｐゴシック" pitchFamily="34" charset="-128"/>
            </a:endParaRPr>
          </a:p>
        </p:txBody>
      </p:sp>
      <p:sp>
        <p:nvSpPr>
          <p:cNvPr id="275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5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dirty="0" smtClean="0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AF2F63D-4217-43D3-BE92-98B9C280FD82}" type="slidenum">
              <a:rPr lang="en-GB" smtClean="0">
                <a:ea typeface="ＭＳ Ｐゴシック" pitchFamily="34" charset="-128"/>
              </a:rPr>
              <a:pPr/>
              <a:t>56</a:t>
            </a:fld>
            <a:endParaRPr lang="en-GB" dirty="0" smtClean="0">
              <a:ea typeface="ＭＳ Ｐゴシック" pitchFamily="34" charset="-128"/>
            </a:endParaRPr>
          </a:p>
        </p:txBody>
      </p:sp>
      <p:sp>
        <p:nvSpPr>
          <p:cNvPr id="275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5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dirty="0" smtClean="0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AF2F63D-4217-43D3-BE92-98B9C280FD82}" type="slidenum">
              <a:rPr lang="en-GB" smtClean="0">
                <a:ea typeface="ＭＳ Ｐゴシック" pitchFamily="34" charset="-128"/>
              </a:rPr>
              <a:pPr/>
              <a:t>57</a:t>
            </a:fld>
            <a:endParaRPr lang="en-GB" dirty="0" smtClean="0">
              <a:ea typeface="ＭＳ Ｐゴシック" pitchFamily="34" charset="-128"/>
            </a:endParaRPr>
          </a:p>
        </p:txBody>
      </p:sp>
      <p:sp>
        <p:nvSpPr>
          <p:cNvPr id="275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5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dirty="0" smtClean="0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0ED41AE-736E-48F5-8701-1355F6D9E97A}" type="slidenum">
              <a:rPr lang="en-US" smtClean="0"/>
              <a:pPr>
                <a:defRPr/>
              </a:pPr>
              <a:t>58</a:t>
            </a:fld>
            <a:endParaRPr lang="en-US" dirty="0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0ED41AE-736E-48F5-8701-1355F6D9E97A}" type="slidenum">
              <a:rPr lang="en-US" smtClean="0"/>
              <a:pPr>
                <a:defRPr/>
              </a:pPr>
              <a:t>59</a:t>
            </a:fld>
            <a:endParaRPr lang="en-US" dirty="0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0ED41AE-736E-48F5-8701-1355F6D9E97A}" type="slidenum">
              <a:rPr lang="en-US" smtClean="0"/>
              <a:pPr>
                <a:defRPr/>
              </a:pPr>
              <a:t>60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DF4A30F-B654-4B11-81F0-C4429F7545E6}" type="slidenum">
              <a:rPr lang="en-US" smtClean="0">
                <a:cs typeface="Arial" charset="0"/>
              </a:rPr>
              <a:pPr/>
              <a:t>6</a:t>
            </a:fld>
            <a:endParaRPr lang="en-US" dirty="0" smtClean="0">
              <a:cs typeface="Arial" charset="0"/>
            </a:endParaRPr>
          </a:p>
        </p:txBody>
      </p:sp>
      <p:sp>
        <p:nvSpPr>
          <p:cNvPr id="1249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6288" y="541338"/>
            <a:ext cx="5437187" cy="4078287"/>
          </a:xfrm>
          <a:ln/>
        </p:spPr>
      </p:sp>
      <p:sp>
        <p:nvSpPr>
          <p:cNvPr id="1249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8176" y="4800601"/>
            <a:ext cx="6351589" cy="4321175"/>
          </a:xfrm>
          <a:noFill/>
          <a:ln/>
        </p:spPr>
        <p:txBody>
          <a:bodyPr/>
          <a:lstStyle/>
          <a:p>
            <a:pPr eaLnBrk="1" hangingPunct="1"/>
            <a:endParaRPr lang="en-GB" dirty="0" smtClean="0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64938"/>
            <a:fld id="{60D9F368-A32A-4DB3-992D-E4BC50C7C994}" type="slidenum">
              <a:rPr lang="en-US" smtClean="0">
                <a:cs typeface="Arial" charset="0"/>
              </a:rPr>
              <a:pPr defTabSz="964938"/>
              <a:t>61</a:t>
            </a:fld>
            <a:endParaRPr lang="en-US" dirty="0" smtClean="0">
              <a:cs typeface="Arial" charset="0"/>
            </a:endParaRPr>
          </a:p>
        </p:txBody>
      </p:sp>
      <p:sp>
        <p:nvSpPr>
          <p:cNvPr id="171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19138"/>
            <a:ext cx="4800600" cy="3600450"/>
          </a:xfrm>
          <a:ln/>
        </p:spPr>
      </p:sp>
      <p:sp>
        <p:nvSpPr>
          <p:cNvPr id="1710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6" y="4559301"/>
            <a:ext cx="5365750" cy="4322763"/>
          </a:xfrm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64938"/>
            <a:fld id="{5EB2F28C-2C1A-4441-85EC-4403FF380039}" type="slidenum">
              <a:rPr lang="en-US" smtClean="0">
                <a:cs typeface="Arial" charset="0"/>
              </a:rPr>
              <a:pPr defTabSz="964938"/>
              <a:t>62</a:t>
            </a:fld>
            <a:endParaRPr lang="en-US" dirty="0" smtClean="0">
              <a:cs typeface="Arial" charset="0"/>
            </a:endParaRPr>
          </a:p>
        </p:txBody>
      </p:sp>
      <p:sp>
        <p:nvSpPr>
          <p:cNvPr id="180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0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B0912C7-8DD9-49FC-9654-F7DB154DDE4A}" type="slidenum">
              <a:rPr lang="en-US"/>
              <a:pPr/>
              <a:t>63</a:t>
            </a:fld>
            <a:endParaRPr lang="en-US" dirty="0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6288" y="541338"/>
            <a:ext cx="5438775" cy="4078287"/>
          </a:xfrm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8388" y="4800601"/>
            <a:ext cx="6351693" cy="432054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7903A2C-5126-43D8-95C9-21ED199B5869}" type="slidenum">
              <a:rPr lang="en-US" smtClean="0">
                <a:cs typeface="Arial" charset="0"/>
              </a:rPr>
              <a:pPr/>
              <a:t>64</a:t>
            </a:fld>
            <a:endParaRPr lang="en-US" dirty="0" smtClean="0">
              <a:cs typeface="Arial" charset="0"/>
            </a:endParaRPr>
          </a:p>
        </p:txBody>
      </p:sp>
      <p:sp>
        <p:nvSpPr>
          <p:cNvPr id="164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6288" y="541338"/>
            <a:ext cx="5437187" cy="4078287"/>
          </a:xfrm>
          <a:ln/>
        </p:spPr>
      </p:sp>
      <p:sp>
        <p:nvSpPr>
          <p:cNvPr id="164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8176" y="4800601"/>
            <a:ext cx="6351589" cy="4321175"/>
          </a:xfrm>
          <a:noFill/>
          <a:ln/>
        </p:spPr>
        <p:txBody>
          <a:bodyPr/>
          <a:lstStyle/>
          <a:p>
            <a:pPr eaLnBrk="1" hangingPunct="1"/>
            <a:endParaRPr lang="en-GB" dirty="0" smtClean="0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64938"/>
            <a:fld id="{56EAAED8-3237-4F59-ADA2-F7FC4B3A28E6}" type="slidenum">
              <a:rPr lang="en-US" smtClean="0">
                <a:cs typeface="Arial" charset="0"/>
              </a:rPr>
              <a:pPr defTabSz="964938"/>
              <a:t>65</a:t>
            </a:fld>
            <a:endParaRPr lang="en-US" dirty="0" smtClean="0">
              <a:cs typeface="Arial" charset="0"/>
            </a:endParaRPr>
          </a:p>
        </p:txBody>
      </p:sp>
      <p:sp>
        <p:nvSpPr>
          <p:cNvPr id="169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19138"/>
            <a:ext cx="4800600" cy="3600450"/>
          </a:xfrm>
          <a:ln/>
        </p:spPr>
      </p:sp>
      <p:sp>
        <p:nvSpPr>
          <p:cNvPr id="1699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6" y="4559301"/>
            <a:ext cx="5365750" cy="4322763"/>
          </a:xfrm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64938"/>
            <a:fld id="{56EAAED8-3237-4F59-ADA2-F7FC4B3A28E6}" type="slidenum">
              <a:rPr lang="en-US" smtClean="0">
                <a:cs typeface="Arial" charset="0"/>
              </a:rPr>
              <a:pPr defTabSz="964938"/>
              <a:t>66</a:t>
            </a:fld>
            <a:endParaRPr lang="en-US" dirty="0" smtClean="0">
              <a:cs typeface="Arial" charset="0"/>
            </a:endParaRPr>
          </a:p>
        </p:txBody>
      </p:sp>
      <p:sp>
        <p:nvSpPr>
          <p:cNvPr id="169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19138"/>
            <a:ext cx="4800600" cy="3600450"/>
          </a:xfrm>
          <a:ln/>
        </p:spPr>
      </p:sp>
      <p:sp>
        <p:nvSpPr>
          <p:cNvPr id="1699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6" y="4559301"/>
            <a:ext cx="5365750" cy="4322763"/>
          </a:xfrm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64938"/>
            <a:fld id="{5EB2F28C-2C1A-4441-85EC-4403FF380039}" type="slidenum">
              <a:rPr lang="en-US" smtClean="0">
                <a:cs typeface="Arial" charset="0"/>
              </a:rPr>
              <a:pPr defTabSz="964938"/>
              <a:t>67</a:t>
            </a:fld>
            <a:endParaRPr lang="en-US" dirty="0" smtClean="0">
              <a:cs typeface="Arial" charset="0"/>
            </a:endParaRPr>
          </a:p>
        </p:txBody>
      </p:sp>
      <p:sp>
        <p:nvSpPr>
          <p:cNvPr id="180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0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B0912C7-8DD9-49FC-9654-F7DB154DDE4A}" type="slidenum">
              <a:rPr lang="en-US"/>
              <a:pPr/>
              <a:t>68</a:t>
            </a:fld>
            <a:endParaRPr lang="en-US" dirty="0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6288" y="541338"/>
            <a:ext cx="5438775" cy="4078287"/>
          </a:xfrm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8388" y="4800601"/>
            <a:ext cx="6351693" cy="432054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64938"/>
            <a:fld id="{5EB2F28C-2C1A-4441-85EC-4403FF380039}" type="slidenum">
              <a:rPr lang="en-US" smtClean="0">
                <a:cs typeface="Arial" charset="0"/>
              </a:rPr>
              <a:pPr defTabSz="964938"/>
              <a:t>69</a:t>
            </a:fld>
            <a:endParaRPr lang="en-US" dirty="0" smtClean="0">
              <a:cs typeface="Arial" charset="0"/>
            </a:endParaRPr>
          </a:p>
        </p:txBody>
      </p:sp>
      <p:sp>
        <p:nvSpPr>
          <p:cNvPr id="180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0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64938"/>
            <a:fld id="{5EB2F28C-2C1A-4441-85EC-4403FF380039}" type="slidenum">
              <a:rPr lang="en-US" smtClean="0">
                <a:cs typeface="Arial" charset="0"/>
              </a:rPr>
              <a:pPr defTabSz="964938"/>
              <a:t>78</a:t>
            </a:fld>
            <a:endParaRPr lang="en-US" dirty="0" smtClean="0">
              <a:cs typeface="Arial" charset="0"/>
            </a:endParaRPr>
          </a:p>
        </p:txBody>
      </p:sp>
      <p:sp>
        <p:nvSpPr>
          <p:cNvPr id="180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0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64938"/>
            <a:fld id="{9F87480C-3D60-45E2-B04C-75149A5ACEC1}" type="slidenum">
              <a:rPr lang="en-US" smtClean="0">
                <a:cs typeface="Arial" charset="0"/>
              </a:rPr>
              <a:pPr defTabSz="964938"/>
              <a:t>7</a:t>
            </a:fld>
            <a:endParaRPr lang="en-US" dirty="0" smtClean="0">
              <a:cs typeface="Arial" charset="0"/>
            </a:endParaRPr>
          </a:p>
        </p:txBody>
      </p:sp>
      <p:sp>
        <p:nvSpPr>
          <p:cNvPr id="1259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19138"/>
            <a:ext cx="4800600" cy="3600450"/>
          </a:xfrm>
          <a:ln/>
        </p:spPr>
      </p:sp>
      <p:sp>
        <p:nvSpPr>
          <p:cNvPr id="1259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6" y="4559301"/>
            <a:ext cx="5365750" cy="4322763"/>
          </a:xfrm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DA923A6-2E89-4E7A-B010-82781C3A08CD}" type="slidenum">
              <a:rPr lang="en-US" smtClean="0">
                <a:cs typeface="Arial" charset="0"/>
              </a:rPr>
              <a:pPr/>
              <a:t>79</a:t>
            </a:fld>
            <a:endParaRPr lang="en-US" dirty="0" smtClean="0">
              <a:cs typeface="Arial" charset="0"/>
            </a:endParaRPr>
          </a:p>
        </p:txBody>
      </p:sp>
      <p:sp>
        <p:nvSpPr>
          <p:cNvPr id="181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1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lvl="1" eaLnBrk="1" hangingPunct="1"/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64938"/>
            <a:fld id="{B65321DF-F691-4A93-9783-CEF05EB40C71}" type="slidenum">
              <a:rPr lang="en-US" smtClean="0">
                <a:cs typeface="Arial" charset="0"/>
              </a:rPr>
              <a:pPr defTabSz="964938"/>
              <a:t>8</a:t>
            </a:fld>
            <a:endParaRPr lang="en-US" dirty="0" smtClean="0">
              <a:cs typeface="Arial" charset="0"/>
            </a:endParaRPr>
          </a:p>
        </p:txBody>
      </p:sp>
      <p:sp>
        <p:nvSpPr>
          <p:cNvPr id="126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19138"/>
            <a:ext cx="4800600" cy="3600450"/>
          </a:xfrm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6" y="4559301"/>
            <a:ext cx="5365750" cy="4322763"/>
          </a:xfrm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64938"/>
            <a:fld id="{D09F3D02-6FF4-4C87-84CC-357ED8F6791C}" type="slidenum">
              <a:rPr lang="en-US" smtClean="0">
                <a:cs typeface="Arial" charset="0"/>
              </a:rPr>
              <a:pPr defTabSz="964938"/>
              <a:t>9</a:t>
            </a:fld>
            <a:endParaRPr lang="en-US" dirty="0" smtClean="0">
              <a:cs typeface="Arial" charset="0"/>
            </a:endParaRPr>
          </a:p>
        </p:txBody>
      </p:sp>
      <p:sp>
        <p:nvSpPr>
          <p:cNvPr id="1280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19138"/>
            <a:ext cx="4800600" cy="3600450"/>
          </a:xfrm>
          <a:ln/>
        </p:spPr>
      </p:sp>
      <p:sp>
        <p:nvSpPr>
          <p:cNvPr id="1280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6" y="4559301"/>
            <a:ext cx="5365750" cy="4322763"/>
          </a:xfrm>
          <a:noFill/>
          <a:ln/>
        </p:spPr>
        <p:txBody>
          <a:bodyPr/>
          <a:lstStyle/>
          <a:p>
            <a:pPr eaLnBrk="1" hangingPunct="1"/>
            <a:endParaRPr lang="en-US" b="1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Module Title">
    <p:bg bwMode="auto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5275" y="330200"/>
            <a:ext cx="8458200" cy="533400"/>
          </a:xfrm>
          <a:prstGeom prst="rect">
            <a:avLst/>
          </a:prstGeom>
        </p:spPr>
        <p:txBody>
          <a:bodyPr anchor="t"/>
          <a:lstStyle>
            <a:lvl1pPr marL="0" indent="0">
              <a:defRPr sz="3000">
                <a:solidFill>
                  <a:srgbClr val="003D79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00050" y="1095375"/>
            <a:ext cx="8382000" cy="476250"/>
          </a:xfrm>
        </p:spPr>
        <p:txBody>
          <a:bodyPr/>
          <a:lstStyle>
            <a:lvl1pPr>
              <a:defRPr sz="1800" b="0" i="1"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5" name="TextBox 4"/>
          <p:cNvSpPr txBox="1"/>
          <p:nvPr userDrawn="1"/>
        </p:nvSpPr>
        <p:spPr bwMode="gray">
          <a:xfrm>
            <a:off x="6729169" y="6696045"/>
            <a:ext cx="234315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600" noProof="0" dirty="0" smtClean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© 2013 VMware Inc. </a:t>
            </a:r>
            <a:r>
              <a:rPr lang="zh-CN" altLang="en-US" sz="600" baseline="0" noProof="0" dirty="0" smtClean="0">
                <a:solidFill>
                  <a:schemeClr val="bg2">
                    <a:lumMod val="75000"/>
                  </a:schemeClr>
                </a:solidFill>
                <a:latin typeface="DFHeiW5-GB" pitchFamily="49" charset="-122"/>
                <a:ea typeface="DFHeiW5-GB" pitchFamily="49" charset="-122"/>
                <a:cs typeface="SimSun"/>
              </a:rPr>
              <a:t>保留所有权利</a:t>
            </a:r>
            <a:endParaRPr lang="en-US" altLang="zh-CN" sz="600" baseline="0" noProof="0" dirty="0" smtClean="0">
              <a:solidFill>
                <a:schemeClr val="bg2">
                  <a:lumMod val="75000"/>
                </a:schemeClr>
              </a:solidFill>
              <a:latin typeface="DFHeiW5-GB" pitchFamily="49" charset="-122"/>
              <a:ea typeface="DFHeiW5-GB" pitchFamily="49" charset="-122"/>
              <a:cs typeface="SimSun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14325" y="946149"/>
            <a:ext cx="8404098" cy="5002213"/>
          </a:xfrm>
        </p:spPr>
        <p:txBody>
          <a:bodyPr/>
          <a:lstStyle>
            <a:lvl1pPr marL="0" indent="0">
              <a:buFont typeface="Arial" pitchFamily="34" charset="0"/>
              <a:buNone/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 marL="685800" indent="-285750">
              <a:defRPr>
                <a:solidFill>
                  <a:srgbClr val="000000"/>
                </a:solidFill>
              </a:defRPr>
            </a:lvl3pPr>
            <a:lvl4pPr marL="1028700" indent="-285750">
              <a:defRPr>
                <a:solidFill>
                  <a:srgbClr val="000000"/>
                </a:solidFill>
              </a:defRPr>
            </a:lvl4pPr>
            <a:lvl5pPr marL="1371600" indent="-285750"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6" name="Title Placeholder 10"/>
          <p:cNvSpPr>
            <a:spLocks noGrp="1"/>
          </p:cNvSpPr>
          <p:nvPr>
            <p:ph type="title"/>
          </p:nvPr>
        </p:nvSpPr>
        <p:spPr>
          <a:xfrm>
            <a:off x="209549" y="123825"/>
            <a:ext cx="8505826" cy="438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0"/>
          <p:cNvSpPr>
            <a:spLocks noGrp="1"/>
          </p:cNvSpPr>
          <p:nvPr>
            <p:ph type="title"/>
          </p:nvPr>
        </p:nvSpPr>
        <p:spPr>
          <a:xfrm>
            <a:off x="209549" y="123825"/>
            <a:ext cx="8505826" cy="438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ss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7260" y="2162174"/>
            <a:ext cx="7254240" cy="1241425"/>
          </a:xfrm>
          <a:prstGeom prst="rect">
            <a:avLst/>
          </a:prstGeom>
        </p:spPr>
        <p:txBody>
          <a:bodyPr anchor="b"/>
          <a:lstStyle>
            <a:lvl1pPr algn="ctr">
              <a:defRPr sz="3000">
                <a:solidFill>
                  <a:srgbClr val="003D79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9700" y="312279"/>
            <a:ext cx="8858250" cy="419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923925" y="3486150"/>
            <a:ext cx="7267575" cy="628650"/>
          </a:xfrm>
        </p:spPr>
        <p:txBody>
          <a:bodyPr/>
          <a:lstStyle>
            <a:lvl1pPr algn="ctr">
              <a:lnSpc>
                <a:spcPct val="100000"/>
              </a:lnSpc>
              <a:spcBef>
                <a:spcPts val="0"/>
              </a:spcBef>
              <a:defRPr b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4325" y="946149"/>
            <a:ext cx="4038600" cy="5002213"/>
          </a:xfrm>
        </p:spPr>
        <p:txBody>
          <a:bodyPr/>
          <a:lstStyle>
            <a:lvl1pPr marL="0" indent="0">
              <a:buFont typeface="Arial" pitchFamily="34" charset="0"/>
              <a:buNone/>
              <a:defRPr sz="20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7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946149"/>
            <a:ext cx="4038600" cy="5002213"/>
          </a:xfrm>
        </p:spPr>
        <p:txBody>
          <a:bodyPr/>
          <a:lstStyle>
            <a:lvl1pPr marL="114300" indent="-114300">
              <a:defRPr sz="20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7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itle Placeholder 10"/>
          <p:cNvSpPr>
            <a:spLocks noGrp="1"/>
          </p:cNvSpPr>
          <p:nvPr>
            <p:ph type="title"/>
          </p:nvPr>
        </p:nvSpPr>
        <p:spPr>
          <a:xfrm>
            <a:off x="209549" y="123825"/>
            <a:ext cx="8505826" cy="438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14325" y="946149"/>
            <a:ext cx="8382000" cy="5002213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 marL="342900" indent="-342900">
              <a:buSzPct val="95000"/>
              <a:buFont typeface="+mj-lt"/>
              <a:buAutoNum type="arabicPeriod"/>
              <a:defRPr baseline="0">
                <a:solidFill>
                  <a:srgbClr val="000000"/>
                </a:solidFill>
              </a:defRPr>
            </a:lvl2pPr>
            <a:lvl3pPr marL="742950" indent="-342900">
              <a:buSzPct val="100000"/>
              <a:buFont typeface="+mj-lt"/>
              <a:buAutoNum type="alphaLcPeriod"/>
              <a:defRPr>
                <a:solidFill>
                  <a:srgbClr val="000000"/>
                </a:solidFill>
              </a:defRPr>
            </a:lvl3pPr>
            <a:lvl4pPr marL="1025525" indent="-342900">
              <a:buSzPct val="100000"/>
              <a:buFont typeface="+mj-lt"/>
              <a:buAutoNum type="alphaLcParenR"/>
              <a:defRPr/>
            </a:lvl4pPr>
            <a:lvl5pPr marL="914400" indent="-285750">
              <a:buFont typeface="Arial" pitchFamily="34" charset="0"/>
              <a:buChar char="•"/>
              <a:defRPr sz="1800"/>
            </a:lvl5pPr>
            <a:lvl6pPr marL="1085850" indent="-285750">
              <a:spcBef>
                <a:spcPts val="600"/>
              </a:spcBef>
              <a:spcAft>
                <a:spcPts val="0"/>
              </a:spcAft>
              <a:buClr>
                <a:srgbClr val="246978"/>
              </a:buClr>
              <a:buSzPct val="140000"/>
              <a:buFont typeface="Arial" pitchFamily="34" charset="0"/>
              <a:buChar char="•"/>
              <a:defRPr sz="1700">
                <a:solidFill>
                  <a:srgbClr val="000000"/>
                </a:solidFill>
              </a:defRPr>
            </a:lvl6pPr>
            <a:lvl7pPr marL="1428750" indent="-285750">
              <a:spcBef>
                <a:spcPts val="600"/>
              </a:spcBef>
              <a:buClr>
                <a:srgbClr val="246978"/>
              </a:buClr>
              <a:buSzPct val="140000"/>
              <a:tabLst/>
              <a:defRPr>
                <a:solidFill>
                  <a:srgbClr val="000000"/>
                </a:solidFill>
              </a:defRPr>
            </a:lvl7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Numbered List</a:t>
            </a:r>
          </a:p>
          <a:p>
            <a:pPr lvl="1"/>
            <a:r>
              <a:rPr lang="en-US" dirty="0" smtClean="0"/>
              <a:t>Numbered List</a:t>
            </a:r>
          </a:p>
          <a:p>
            <a:pPr lvl="2"/>
            <a:r>
              <a:rPr lang="en-US" dirty="0" smtClean="0"/>
              <a:t>Bullet</a:t>
            </a:r>
          </a:p>
          <a:p>
            <a:pPr lvl="5"/>
            <a:r>
              <a:rPr lang="en-US" dirty="0" smtClean="0"/>
              <a:t>Bullet</a:t>
            </a:r>
          </a:p>
          <a:p>
            <a:pPr lvl="6"/>
            <a:r>
              <a:rPr lang="en-US" dirty="0" smtClean="0"/>
              <a:t>Bullet</a:t>
            </a:r>
          </a:p>
          <a:p>
            <a:pPr lvl="1"/>
            <a:r>
              <a:rPr lang="en-US" dirty="0" smtClean="0"/>
              <a:t>Numbered List</a:t>
            </a:r>
          </a:p>
        </p:txBody>
      </p:sp>
      <p:sp>
        <p:nvSpPr>
          <p:cNvPr id="5" name="Title Placeholder 10"/>
          <p:cNvSpPr>
            <a:spLocks noGrp="1"/>
          </p:cNvSpPr>
          <p:nvPr>
            <p:ph type="title"/>
          </p:nvPr>
        </p:nvSpPr>
        <p:spPr>
          <a:xfrm>
            <a:off x="209549" y="123825"/>
            <a:ext cx="8505826" cy="438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DO NOT USE THIS PAGE IN LAYOUTS</a:t>
            </a:r>
            <a:endParaRPr lang="en-US" dirty="0"/>
          </a:p>
        </p:txBody>
      </p:sp>
      <p:sp>
        <p:nvSpPr>
          <p:cNvPr id="3" name="TextBox 2"/>
          <p:cNvSpPr txBox="1"/>
          <p:nvPr userDrawn="1"/>
        </p:nvSpPr>
        <p:spPr>
          <a:xfrm>
            <a:off x="504824" y="1421398"/>
            <a:ext cx="7781925" cy="27453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b="1" dirty="0" smtClean="0">
                <a:solidFill>
                  <a:srgbClr val="000000"/>
                </a:solidFill>
                <a:latin typeface="SimSun"/>
                <a:cs typeface="SimSun"/>
              </a:rPr>
              <a:t>修订状态：</a:t>
            </a:r>
          </a:p>
          <a:p>
            <a:pPr algn="l"/>
            <a:r>
              <a:rPr lang="en-US" sz="1600" dirty="0" smtClean="0">
                <a:solidFill>
                  <a:srgbClr val="000000"/>
                </a:solidFill>
                <a:latin typeface="SimSun"/>
                <a:cs typeface="SimSun"/>
              </a:rPr>
              <a:t>2013 年 1 月 28 日 - 版权更新至 2013 年</a:t>
            </a:r>
          </a:p>
          <a:p>
            <a:pPr lvl="0" algn="l"/>
            <a:r>
              <a:rPr lang="en-US" sz="1600" baseline="0" dirty="0" smtClean="0">
                <a:solidFill>
                  <a:srgbClr val="000000"/>
                </a:solidFill>
                <a:latin typeface="SimSun"/>
                <a:cs typeface="SimSun"/>
              </a:rPr>
              <a:t>2013 年 4 月 16 日 - </a:t>
            </a:r>
            <a:r>
              <a:rPr lang="en-US" sz="1600" kern="1200" dirty="0" smtClean="0">
                <a:solidFill>
                  <a:srgbClr val="000000"/>
                </a:solidFill>
                <a:effectLst/>
                <a:latin typeface="SimSun"/>
                <a:cs typeface="SimSun"/>
              </a:rPr>
              <a:t>添加了“参考资料”幻灯片。“课程简介”单元中必须包含“参考资料”幻灯片，其他单元中可以灵活选择。与修订后的单元结构文档一样，本组说明性幻灯片提供了一系列使用指南。</a:t>
            </a:r>
          </a:p>
          <a:p>
            <a:pPr algn="l"/>
            <a:r>
              <a:rPr lang="en-US" sz="1600" kern="1200" dirty="0" smtClean="0">
                <a:solidFill>
                  <a:srgbClr val="000000"/>
                </a:solidFill>
                <a:effectLst/>
                <a:latin typeface="SimSun"/>
                <a:cs typeface="SimSun"/>
              </a:rPr>
              <a:t>在“学员的学习目标”和“回顾学员的学习目标”两张幻灯片中新添了一句引言。</a:t>
            </a:r>
          </a:p>
          <a:p>
            <a:pPr algn="l"/>
            <a:r>
              <a:rPr lang="en-US" sz="1600" kern="1200" baseline="0" dirty="0" smtClean="0">
                <a:solidFill>
                  <a:srgbClr val="000000"/>
                </a:solidFill>
                <a:effectLst/>
                <a:latin typeface="SimSun"/>
                <a:cs typeface="SimSun"/>
              </a:rPr>
              <a:t>2013 年 8 月 5 日 </a:t>
            </a:r>
            <a:r>
              <a:rPr lang="en-US" sz="1600" kern="1200" baseline="0" dirty="0" smtClean="0">
                <a:solidFill>
                  <a:srgbClr val="000000"/>
                </a:solidFill>
                <a:latin typeface="SimSun"/>
                <a:cs typeface="SimSun"/>
              </a:rPr>
              <a:t>- 根据 CurrDev Macro 幻灯片导出图像区域修改了指导原则。主文本框大小增加了 0.5 英寸。为练习页面添加了冒号。</a:t>
            </a:r>
            <a:endParaRPr lang="zh-CN" sz="1600" baseline="0" dirty="0" smtClean="0">
              <a:solidFill>
                <a:srgbClr val="000000"/>
              </a:solidFill>
              <a:latin typeface="SimSun"/>
              <a:ea typeface="SimSun"/>
            </a:endParaRPr>
          </a:p>
        </p:txBody>
      </p:sp>
    </p:spTree>
    <p:extLst>
      <p:ext uri="{BB962C8B-B14F-4D97-AF65-F5344CB8AC3E}">
        <p14:creationId xmlns:p14="http://schemas.microsoft.com/office/powerpoint/2010/main" val="2318907548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9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14324" y="936625"/>
            <a:ext cx="8382000" cy="500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70661" name="Line 5"/>
          <p:cNvSpPr>
            <a:spLocks noChangeShapeType="1"/>
          </p:cNvSpPr>
          <p:nvPr/>
        </p:nvSpPr>
        <p:spPr bwMode="auto">
          <a:xfrm>
            <a:off x="184150" y="635000"/>
            <a:ext cx="8775700" cy="0"/>
          </a:xfrm>
          <a:prstGeom prst="line">
            <a:avLst/>
          </a:prstGeom>
          <a:noFill/>
          <a:ln w="52197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noProof="0"/>
          </a:p>
        </p:txBody>
      </p:sp>
      <p:sp>
        <p:nvSpPr>
          <p:cNvPr id="70662" name="Line 6"/>
          <p:cNvSpPr>
            <a:spLocks noChangeShapeType="1"/>
          </p:cNvSpPr>
          <p:nvPr/>
        </p:nvSpPr>
        <p:spPr bwMode="auto">
          <a:xfrm>
            <a:off x="184150" y="635000"/>
            <a:ext cx="8775700" cy="0"/>
          </a:xfrm>
          <a:prstGeom prst="line">
            <a:avLst/>
          </a:prstGeom>
          <a:noFill/>
          <a:ln w="52197">
            <a:solidFill>
              <a:srgbClr val="003D79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noProof="0"/>
          </a:p>
        </p:txBody>
      </p:sp>
      <p:sp>
        <p:nvSpPr>
          <p:cNvPr id="13" name="Date Placeholder 8"/>
          <p:cNvSpPr txBox="1">
            <a:spLocks/>
          </p:cNvSpPr>
          <p:nvPr/>
        </p:nvSpPr>
        <p:spPr bwMode="white">
          <a:xfrm>
            <a:off x="2971800" y="6325268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en-US" sz="1000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7-</a:t>
            </a:r>
            <a:fld id="{A0A03F51-2955-4EA9-BE4E-42B6F90C747F}" type="slidenum">
              <a:rPr kumimoji="0" lang="en-US" altLang="zh-CN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Arial" pitchFamily="34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SimSun"/>
              <a:cs typeface="Arial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 bwMode="gray">
          <a:xfrm>
            <a:off x="6729169" y="6696045"/>
            <a:ext cx="234315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600" noProof="0" dirty="0" smtClean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© 2013 VMware Inc. </a:t>
            </a:r>
            <a:r>
              <a:rPr lang="zh-CN" altLang="en-US" sz="600" noProof="0" dirty="0" smtClean="0">
                <a:solidFill>
                  <a:schemeClr val="bg2">
                    <a:lumMod val="75000"/>
                  </a:schemeClr>
                </a:solidFill>
                <a:latin typeface="DFHeiW5-GB" pitchFamily="49" charset="-122"/>
                <a:ea typeface="DFHeiW5-GB" pitchFamily="49" charset="-122"/>
                <a:cs typeface="SimSun"/>
              </a:rPr>
              <a:t>保留所有权利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182265" y="6384720"/>
            <a:ext cx="231826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4000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000" b="0" noProof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VMware </a:t>
            </a:r>
            <a:r>
              <a:rPr lang="en-US" altLang="zh-CN" sz="1000" b="0" noProof="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vSphere</a:t>
            </a:r>
            <a:r>
              <a:rPr lang="zh-CN" altLang="en-US" sz="1000" b="0" noProof="0" dirty="0" smtClean="0">
                <a:solidFill>
                  <a:schemeClr val="bg1"/>
                </a:solidFill>
                <a:latin typeface="Arial" pitchFamily="34" charset="0"/>
                <a:ea typeface="DFHeiW5-GB" pitchFamily="49" charset="-122"/>
                <a:cs typeface="Arial" pitchFamily="34" charset="0"/>
              </a:rPr>
              <a:t>：</a:t>
            </a:r>
            <a:r>
              <a:rPr lang="zh-CN" altLang="en-US" sz="1000" b="0" noProof="0" dirty="0" smtClean="0">
                <a:solidFill>
                  <a:schemeClr val="bg1"/>
                </a:solidFill>
                <a:latin typeface="DFHeiW5-GB" pitchFamily="49" charset="-122"/>
                <a:ea typeface="DFHeiW5-GB" pitchFamily="49" charset="-122"/>
                <a:cs typeface="SimSun"/>
              </a:rPr>
              <a:t>安装、配置和管理</a:t>
            </a:r>
            <a:endParaRPr lang="zh-CN" altLang="en-US" sz="1000" b="0" noProof="0" dirty="0" smtClean="0">
              <a:solidFill>
                <a:schemeClr val="bg1"/>
              </a:solidFill>
              <a:latin typeface="DFHeiW5-GB" pitchFamily="49" charset="-122"/>
              <a:ea typeface="DFHeiW5-GB" pitchFamily="49" charset="-122"/>
            </a:endParaRPr>
          </a:p>
        </p:txBody>
      </p:sp>
      <p:sp>
        <p:nvSpPr>
          <p:cNvPr id="11" name="Title Placeholder 10"/>
          <p:cNvSpPr>
            <a:spLocks noGrp="1"/>
          </p:cNvSpPr>
          <p:nvPr>
            <p:ph type="title"/>
          </p:nvPr>
        </p:nvSpPr>
        <p:spPr>
          <a:xfrm>
            <a:off x="209549" y="123825"/>
            <a:ext cx="8505826" cy="438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noProof="0" smtClean="0"/>
              <a:t>Click to edit Master title style</a:t>
            </a:r>
            <a:endParaRPr lang="zh-CN" altLang="en-US" noProof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28" r:id="rId2"/>
    <p:sldLayoutId id="2147483710" r:id="rId3"/>
    <p:sldLayoutId id="2147483727" r:id="rId4"/>
    <p:sldLayoutId id="2147483712" r:id="rId5"/>
    <p:sldLayoutId id="2147483737" r:id="rId6"/>
    <p:sldLayoutId id="2147483738" r:id="rId7"/>
  </p:sldLayoutIdLst>
  <p:transition>
    <p:fade/>
  </p:transition>
  <p:timing>
    <p:tnLst>
      <p:par>
        <p:cTn id="1" dur="indefinite" restart="never" nodeType="tmRoot"/>
      </p:par>
    </p:tnLst>
  </p:timing>
  <p:hf sldNum="0" hdr="0" dt="0"/>
  <p:txStyles>
    <p:titleStyle>
      <a:lvl1pPr marL="0" indent="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003D79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333333"/>
          </a:solidFill>
          <a:latin typeface="Arial" charset="0"/>
          <a:ea typeface="ＭＳ Ｐゴシック" pitchFamily="34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333333"/>
          </a:solidFill>
          <a:latin typeface="Arial" charset="0"/>
          <a:ea typeface="ＭＳ Ｐゴシック" pitchFamily="34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333333"/>
          </a:solidFill>
          <a:latin typeface="Arial" charset="0"/>
          <a:ea typeface="ＭＳ Ｐゴシック" pitchFamily="34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333333"/>
          </a:solidFill>
          <a:latin typeface="Arial" charset="0"/>
          <a:ea typeface="ＭＳ Ｐゴシック" pitchFamily="34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  <a:ea typeface="ＭＳ Ｐゴシック" pitchFamily="34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  <a:ea typeface="ＭＳ Ｐゴシック" pitchFamily="34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  <a:ea typeface="ＭＳ Ｐゴシック" pitchFamily="34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  <a:ea typeface="ＭＳ Ｐゴシック" pitchFamily="34" charset="-128"/>
        </a:defRPr>
      </a:lvl9pPr>
    </p:titleStyle>
    <p:bodyStyle>
      <a:lvl1pPr marL="0" indent="0" algn="l" rtl="0" eaLnBrk="1" fontAlgn="base" hangingPunct="1">
        <a:lnSpc>
          <a:spcPts val="2400"/>
        </a:lnSpc>
        <a:spcBef>
          <a:spcPts val="1000"/>
        </a:spcBef>
        <a:spcAft>
          <a:spcPct val="0"/>
        </a:spcAft>
        <a:buClr>
          <a:srgbClr val="246978"/>
        </a:buClr>
        <a:buFont typeface="Arial" pitchFamily="34" charset="0"/>
        <a:buNone/>
        <a:defRPr sz="2000" b="1">
          <a:solidFill>
            <a:srgbClr val="000000"/>
          </a:solidFill>
          <a:latin typeface="+mn-lt"/>
          <a:ea typeface="+mn-ea"/>
          <a:cs typeface="+mn-cs"/>
        </a:defRPr>
      </a:lvl1pPr>
      <a:lvl2pPr marL="342900" indent="-342900" algn="l" rtl="0" eaLnBrk="1" fontAlgn="base" hangingPunct="1">
        <a:lnSpc>
          <a:spcPts val="2200"/>
        </a:lnSpc>
        <a:spcBef>
          <a:spcPts val="800"/>
        </a:spcBef>
        <a:spcAft>
          <a:spcPct val="0"/>
        </a:spcAft>
        <a:buClr>
          <a:srgbClr val="246978"/>
        </a:buClr>
        <a:buSzPct val="140000"/>
        <a:buFont typeface="Wingdings" pitchFamily="2" charset="2"/>
        <a:buChar char="§"/>
        <a:defRPr sz="2000">
          <a:solidFill>
            <a:srgbClr val="000000"/>
          </a:solidFill>
          <a:latin typeface="+mn-lt"/>
          <a:ea typeface="+mn-ea"/>
        </a:defRPr>
      </a:lvl2pPr>
      <a:lvl3pPr marL="685800" indent="-285750" algn="l" rtl="0" eaLnBrk="1" fontAlgn="base" hangingPunct="1">
        <a:lnSpc>
          <a:spcPts val="2000"/>
        </a:lnSpc>
        <a:spcBef>
          <a:spcPts val="600"/>
        </a:spcBef>
        <a:spcAft>
          <a:spcPct val="0"/>
        </a:spcAft>
        <a:buClr>
          <a:srgbClr val="246978"/>
        </a:buClr>
        <a:buSzPct val="140000"/>
        <a:buFont typeface="Arial" pitchFamily="34" charset="0"/>
        <a:buChar char="•"/>
        <a:defRPr sz="1800">
          <a:solidFill>
            <a:srgbClr val="000000"/>
          </a:solidFill>
          <a:latin typeface="+mn-lt"/>
          <a:ea typeface="+mn-ea"/>
        </a:defRPr>
      </a:lvl3pPr>
      <a:lvl4pPr marL="1028700" indent="-285750" algn="l" rtl="0" eaLnBrk="1" fontAlgn="base" hangingPunct="1">
        <a:lnSpc>
          <a:spcPts val="2000"/>
        </a:lnSpc>
        <a:spcBef>
          <a:spcPts val="600"/>
        </a:spcBef>
        <a:spcAft>
          <a:spcPct val="0"/>
        </a:spcAft>
        <a:buClr>
          <a:srgbClr val="246978"/>
        </a:buClr>
        <a:buSzPct val="140000"/>
        <a:buFont typeface="Arial" charset="0"/>
        <a:buChar char="­"/>
        <a:tabLst/>
        <a:defRPr sz="1700">
          <a:solidFill>
            <a:srgbClr val="000000"/>
          </a:solidFill>
          <a:latin typeface="+mn-lt"/>
          <a:ea typeface="+mn-ea"/>
        </a:defRPr>
      </a:lvl4pPr>
      <a:lvl5pPr marL="1371600" indent="-285750" algn="l" rtl="0" eaLnBrk="1" fontAlgn="base" hangingPunct="1">
        <a:lnSpc>
          <a:spcPts val="2000"/>
        </a:lnSpc>
        <a:spcBef>
          <a:spcPts val="600"/>
        </a:spcBef>
        <a:spcAft>
          <a:spcPct val="0"/>
        </a:spcAft>
        <a:buClr>
          <a:srgbClr val="246978"/>
        </a:buClr>
        <a:buSzPct val="140000"/>
        <a:buFont typeface="Arial" charset="0"/>
        <a:buChar char="­"/>
        <a:defRPr sz="1600">
          <a:solidFill>
            <a:srgbClr val="000000"/>
          </a:solidFill>
          <a:latin typeface="+mn-lt"/>
          <a:ea typeface="+mn-ea"/>
        </a:defRPr>
      </a:lvl5pPr>
      <a:lvl6pPr marL="1600200" indent="-171450" algn="l" rtl="0" eaLnBrk="1" fontAlgn="base" hangingPunct="1">
        <a:spcBef>
          <a:spcPct val="0"/>
        </a:spcBef>
        <a:spcAft>
          <a:spcPct val="40000"/>
        </a:spcAft>
        <a:buClr>
          <a:schemeClr val="accent2"/>
        </a:buClr>
        <a:buFont typeface="Arial" charset="0"/>
        <a:buChar char="­"/>
        <a:defRPr sz="1600">
          <a:solidFill>
            <a:schemeClr val="tx1"/>
          </a:solidFill>
          <a:latin typeface="+mn-lt"/>
          <a:ea typeface="+mn-ea"/>
        </a:defRPr>
      </a:lvl6pPr>
      <a:lvl7pPr marL="2057400" indent="-171450" algn="l" rtl="0" eaLnBrk="1" fontAlgn="base" hangingPunct="1">
        <a:spcBef>
          <a:spcPct val="0"/>
        </a:spcBef>
        <a:spcAft>
          <a:spcPct val="40000"/>
        </a:spcAft>
        <a:buClr>
          <a:schemeClr val="accent2"/>
        </a:buClr>
        <a:buFont typeface="Arial" charset="0"/>
        <a:buChar char="­"/>
        <a:defRPr sz="1600">
          <a:solidFill>
            <a:schemeClr val="tx1"/>
          </a:solidFill>
          <a:latin typeface="+mn-lt"/>
          <a:ea typeface="+mn-ea"/>
        </a:defRPr>
      </a:lvl7pPr>
      <a:lvl8pPr marL="2514600" indent="-171450" algn="l" rtl="0" eaLnBrk="1" fontAlgn="base" hangingPunct="1">
        <a:spcBef>
          <a:spcPct val="0"/>
        </a:spcBef>
        <a:spcAft>
          <a:spcPct val="40000"/>
        </a:spcAft>
        <a:buClr>
          <a:schemeClr val="accent2"/>
        </a:buClr>
        <a:buFont typeface="Arial" charset="0"/>
        <a:buChar char="­"/>
        <a:defRPr sz="1600">
          <a:solidFill>
            <a:schemeClr val="tx1"/>
          </a:solidFill>
          <a:latin typeface="+mn-lt"/>
          <a:ea typeface="+mn-ea"/>
        </a:defRPr>
      </a:lvl8pPr>
      <a:lvl9pPr marL="2971800" indent="-171450" algn="l" rtl="0" eaLnBrk="1" fontAlgn="base" hangingPunct="1">
        <a:spcBef>
          <a:spcPct val="0"/>
        </a:spcBef>
        <a:spcAft>
          <a:spcPct val="40000"/>
        </a:spcAft>
        <a:buClr>
          <a:schemeClr val="accent2"/>
        </a:buClr>
        <a:buFont typeface="Arial" charset="0"/>
        <a:buChar char="­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4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3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3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4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4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WMF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WMF"/><Relationship Id="rId7" Type="http://schemas.openxmlformats.org/officeDocument/2006/relationships/image" Target="../media/image64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34" name="Rectangle 18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虚拟机管理</a:t>
            </a:r>
            <a:endParaRPr lang="zh-CN" altLang="en-US" dirty="0">
              <a:latin typeface="Arial"/>
              <a:ea typeface="DFHeiW5-GB"/>
              <a:sym typeface="Arial"/>
            </a:endParaRPr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i="0" dirty="0" smtClean="0">
                <a:latin typeface="Arial"/>
                <a:ea typeface="DFHeiW5-GB"/>
                <a:cs typeface="SimSun"/>
                <a:sym typeface="Arial"/>
              </a:rPr>
              <a:t>第 </a:t>
            </a:r>
            <a:r>
              <a:rPr lang="en-US" altLang="zh-CN" i="0" dirty="0" smtClean="0">
                <a:latin typeface="Arial"/>
                <a:ea typeface="DFHeiW5-GB"/>
                <a:cs typeface="SimSun"/>
                <a:sym typeface="Arial"/>
              </a:rPr>
              <a:t>7 </a:t>
            </a:r>
            <a:r>
              <a:rPr lang="zh-CN" altLang="en-US" i="0" dirty="0" smtClean="0">
                <a:latin typeface="Arial"/>
                <a:ea typeface="DFHeiW5-GB"/>
                <a:cs typeface="SimSun"/>
                <a:sym typeface="Arial"/>
              </a:rPr>
              <a:t>单元</a:t>
            </a:r>
            <a:endParaRPr lang="zh-CN" altLang="en-US" i="0" dirty="0"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81633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6713" y="909638"/>
            <a:ext cx="3995737" cy="4943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16" name="Rectangle 15"/>
          <p:cNvSpPr>
            <a:spLocks noGrp="1" noChangeArrowheads="1"/>
          </p:cNvSpPr>
          <p:nvPr>
            <p:ph type="body" sz="quarter" idx="13"/>
          </p:nvPr>
        </p:nvSpPr>
        <p:spPr>
          <a:xfrm>
            <a:off x="314325" y="946149"/>
            <a:ext cx="3705225" cy="5002213"/>
          </a:xfrm>
        </p:spPr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要部署虚拟机，必须提供虚拟机名称、清单位置、主机、数据存储和客户操作系统自定义数据等信息。</a:t>
            </a:r>
          </a:p>
        </p:txBody>
      </p:sp>
      <p:sp>
        <p:nvSpPr>
          <p:cNvPr id="38915" name="Rectangle 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使用模板部署虚拟机</a:t>
            </a:r>
          </a:p>
        </p:txBody>
      </p:sp>
      <p:sp>
        <p:nvSpPr>
          <p:cNvPr id="38919" name="Oval 13"/>
          <p:cNvSpPr>
            <a:spLocks noChangeArrowheads="1"/>
          </p:cNvSpPr>
          <p:nvPr/>
        </p:nvSpPr>
        <p:spPr bwMode="auto">
          <a:xfrm>
            <a:off x="5353050" y="2903779"/>
            <a:ext cx="3038475" cy="395326"/>
          </a:xfrm>
          <a:prstGeom prst="ellips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85030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8189" y="987909"/>
            <a:ext cx="4310062" cy="5068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3" name="Rectangle 15"/>
          <p:cNvSpPr>
            <a:spLocks noGrp="1" noChangeArrowheads="1"/>
          </p:cNvSpPr>
          <p:nvPr>
            <p:ph idx="1"/>
          </p:nvPr>
        </p:nvSpPr>
        <p:spPr>
          <a:xfrm>
            <a:off x="314325" y="946149"/>
            <a:ext cx="4133850" cy="5002213"/>
          </a:xfrm>
        </p:spPr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要更新模板，请：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将模板转换为虚拟机。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将虚拟机置于隔离的网络中，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/>
            </a:r>
            <a:b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</a:b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防止用户访问。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对虚拟机进行适当的更改。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将虚拟机转换为模板。</a:t>
            </a:r>
          </a:p>
        </p:txBody>
      </p:sp>
      <p:sp>
        <p:nvSpPr>
          <p:cNvPr id="39939" name="Rectangle 1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更新模板</a:t>
            </a:r>
          </a:p>
        </p:txBody>
      </p:sp>
      <p:sp>
        <p:nvSpPr>
          <p:cNvPr id="39942" name="Oval 12"/>
          <p:cNvSpPr>
            <a:spLocks noChangeArrowheads="1"/>
          </p:cNvSpPr>
          <p:nvPr/>
        </p:nvSpPr>
        <p:spPr bwMode="auto">
          <a:xfrm>
            <a:off x="5942013" y="3257550"/>
            <a:ext cx="2782887" cy="338648"/>
          </a:xfrm>
          <a:prstGeom prst="ellips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5068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1075" y="853365"/>
            <a:ext cx="3667125" cy="501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64" name="Rectangle 13"/>
          <p:cNvSpPr>
            <a:spLocks noGrp="1" noChangeArrowheads="1"/>
          </p:cNvSpPr>
          <p:nvPr>
            <p:ph type="body" sz="quarter" idx="13"/>
          </p:nvPr>
        </p:nvSpPr>
        <p:spPr>
          <a:xfrm>
            <a:off x="314325" y="946149"/>
            <a:ext cx="4257675" cy="5002213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克隆虚拟机是另一种虚拟机部署方式。</a:t>
            </a:r>
          </a:p>
          <a:p>
            <a:pPr marL="0" indent="0" eaLnBrk="1" hangingPunct="1">
              <a:buNone/>
            </a:pP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克隆即虚拟机的精确副本。</a:t>
            </a:r>
          </a:p>
          <a:p>
            <a:pPr marL="0" indent="0" eaLnBrk="1" hangingPunct="1">
              <a:buNone/>
            </a:pP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要克隆的虚拟机处于开启或关闭状态均可。</a:t>
            </a:r>
          </a:p>
        </p:txBody>
      </p:sp>
      <p:sp>
        <p:nvSpPr>
          <p:cNvPr id="40963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克隆虚拟机</a:t>
            </a:r>
          </a:p>
        </p:txBody>
      </p:sp>
      <p:sp>
        <p:nvSpPr>
          <p:cNvPr id="40967" name="Oval 11"/>
          <p:cNvSpPr>
            <a:spLocks noChangeArrowheads="1"/>
          </p:cNvSpPr>
          <p:nvPr/>
        </p:nvSpPr>
        <p:spPr bwMode="auto">
          <a:xfrm>
            <a:off x="5854667" y="3705226"/>
            <a:ext cx="2462213" cy="381000"/>
          </a:xfrm>
          <a:prstGeom prst="ellips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37011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Rectangle 8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为防止发生软件和网络冲突，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VMware®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建议对克隆的客户操作系统进行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/>
            </a:r>
            <a:b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</a:b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自定义设置。</a:t>
            </a:r>
          </a:p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在通过模板进行克隆或部署的过程中，可运行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“Guest Customization”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（客户机自定义）向导。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您可以创建用于准备虚拟机客户操作系统的规范。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规范可存储在数据库中。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可在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“Customization Specifications Manager”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（自定义规范管理器）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/>
            </a:r>
            <a:b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</a:b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中编辑规范。</a:t>
            </a:r>
          </a:p>
        </p:txBody>
      </p:sp>
      <p:sp>
        <p:nvSpPr>
          <p:cNvPr id="4198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自定义客户操作系统</a:t>
            </a:r>
          </a:p>
        </p:txBody>
      </p:sp>
    </p:spTree>
    <p:extLst>
      <p:ext uri="{BB962C8B-B14F-4D97-AF65-F5344CB8AC3E}">
        <p14:creationId xmlns:p14="http://schemas.microsoft.com/office/powerpoint/2010/main" val="2321556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Rectangle 8"/>
          <p:cNvSpPr>
            <a:spLocks noGrp="1" noChangeArrowheads="1"/>
          </p:cNvSpPr>
          <p:nvPr>
            <p:ph type="body" sz="quarter" idx="13"/>
          </p:nvPr>
        </p:nvSpPr>
        <p:spPr>
          <a:xfrm>
            <a:off x="314325" y="946149"/>
            <a:ext cx="2952750" cy="5002213"/>
          </a:xfrm>
        </p:spPr>
        <p:txBody>
          <a:bodyPr/>
          <a:lstStyle/>
          <a:p>
            <a:r>
              <a:rPr lang="zh-CN" altLang="en-US" spc="-100" dirty="0" smtClean="0">
                <a:latin typeface="Arial"/>
                <a:ea typeface="DFHeiW5-GB"/>
                <a:cs typeface="SimSun"/>
                <a:sym typeface="Arial"/>
              </a:rPr>
              <a:t>允许跨数据中心部署虚拟机。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将虚拟机从一个数据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/>
            </a:r>
            <a:b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</a:b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中心克隆到另一个数据中心。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通过一个数据中心的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/>
            </a:r>
            <a:b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</a:b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模板在另一个数据中心内部署虚拟机。</a:t>
            </a:r>
          </a:p>
        </p:txBody>
      </p:sp>
      <p:sp>
        <p:nvSpPr>
          <p:cNvPr id="4301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跨数据中心部署虚拟机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4612" y="1428750"/>
            <a:ext cx="5150738" cy="435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1551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Rectangle 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使用模板部署虚拟机并克隆虚拟机</a:t>
            </a:r>
            <a:endParaRPr lang="zh-CN" altLang="en-US" dirty="0" smtClean="0">
              <a:latin typeface="Arial"/>
              <a:ea typeface="DFHeiW5-GB"/>
              <a:sym typeface="Arial"/>
            </a:endParaRP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将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Sysprep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文件复制到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vCenter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 Server Appliance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中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创建模板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创建自定义规范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使用模板部署虚拟机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克隆处于启动状态的虚拟机</a:t>
            </a:r>
            <a:endParaRPr lang="zh-CN" altLang="en-US" dirty="0">
              <a:latin typeface="Arial"/>
              <a:ea typeface="DFHeiW5-GB"/>
              <a:sym typeface="Arial"/>
            </a:endParaRPr>
          </a:p>
        </p:txBody>
      </p:sp>
      <p:sp>
        <p:nvSpPr>
          <p:cNvPr id="56322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练习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12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：使用模板和克隆</a:t>
            </a:r>
            <a:endParaRPr lang="zh-CN" altLang="en-US" smtClean="0"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97428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Rectangle 7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您应能够做到以下几点：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创建模板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使用模板部署虚拟机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克隆虚拟机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通过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VMware®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vCenter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 Server™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自定义客户操作系统</a:t>
            </a:r>
            <a:endParaRPr lang="zh-CN" altLang="en-US" dirty="0" smtClean="0">
              <a:latin typeface="Arial"/>
              <a:ea typeface="DFHeiW5-GB"/>
              <a:sym typeface="Arial"/>
            </a:endParaRPr>
          </a:p>
        </p:txBody>
      </p:sp>
      <p:sp>
        <p:nvSpPr>
          <p:cNvPr id="45059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回顾学员的学习目标</a:t>
            </a:r>
          </a:p>
        </p:txBody>
      </p:sp>
    </p:spTree>
    <p:extLst>
      <p:ext uri="{BB962C8B-B14F-4D97-AF65-F5344CB8AC3E}">
        <p14:creationId xmlns:p14="http://schemas.microsoft.com/office/powerpoint/2010/main" val="3175605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7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第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2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课：</a:t>
            </a:r>
            <a:r>
              <a:rPr lang="zh-CN" altLang="en-US" smtClean="0">
                <a:latin typeface="Arial"/>
                <a:ea typeface="DFHeiW5-GB"/>
                <a:sym typeface="Arial"/>
              </a:rPr>
              <a:t/>
            </a:r>
            <a:br>
              <a:rPr lang="zh-CN" altLang="en-US" smtClean="0">
                <a:latin typeface="Arial"/>
                <a:ea typeface="DFHeiW5-GB"/>
                <a:sym typeface="Arial"/>
              </a:rPr>
            </a:b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修改虚拟机</a:t>
            </a:r>
            <a:endParaRPr lang="zh-CN" altLang="en-US"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18647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8" name="Rectangle 5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本课时结束后，您应能够做到以下几点：</a:t>
            </a:r>
          </a:p>
          <a:p>
            <a:pPr lvl="1"/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介绍虚拟机的设置和选项</a:t>
            </a:r>
          </a:p>
          <a:p>
            <a:pPr lvl="1"/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添加可热插拔的设备</a:t>
            </a:r>
          </a:p>
          <a:p>
            <a:pPr lvl="1"/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动态增加虚拟磁盘的大小</a:t>
            </a:r>
          </a:p>
          <a:p>
            <a:pPr lvl="1"/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向虚拟机添加原始磁盘映射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(RDM)</a:t>
            </a:r>
          </a:p>
        </p:txBody>
      </p:sp>
      <p:sp>
        <p:nvSpPr>
          <p:cNvPr id="62467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学员的学习目标</a:t>
            </a:r>
          </a:p>
        </p:txBody>
      </p:sp>
    </p:spTree>
    <p:extLst>
      <p:ext uri="{BB962C8B-B14F-4D97-AF65-F5344CB8AC3E}">
        <p14:creationId xmlns:p14="http://schemas.microsoft.com/office/powerpoint/2010/main" val="3128553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2" name="Rectangle 8"/>
          <p:cNvSpPr>
            <a:spLocks noGrp="1" noChangeArrowheads="1"/>
          </p:cNvSpPr>
          <p:nvPr>
            <p:ph type="body" sz="quarter" idx="13"/>
          </p:nvPr>
        </p:nvSpPr>
        <p:spPr>
          <a:xfrm>
            <a:off x="314325" y="946149"/>
            <a:ext cx="3905250" cy="5002213"/>
          </a:xfrm>
        </p:spPr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可以在虚拟机的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“Edit Settings”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（编辑设置）对话框中修改配置：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添加虚拟硬件。</a:t>
            </a:r>
          </a:p>
          <a:p>
            <a:pPr lvl="2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部分硬件可以在虚拟机处于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/>
            </a:r>
            <a:b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</a:b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开启状态时添加。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移除虚拟硬件。</a:t>
            </a:r>
          </a:p>
          <a:p>
            <a:pPr lvl="2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仅当虚拟机关闭时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设置虚拟机选项。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控制虚拟机的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CPU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和内存资源。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添加基于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RDM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的虚拟磁盘。</a:t>
            </a:r>
          </a:p>
        </p:txBody>
      </p:sp>
      <p:sp>
        <p:nvSpPr>
          <p:cNvPr id="6349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修改虚拟机设置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6130" y="1390650"/>
            <a:ext cx="4474020" cy="466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55277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3137951988"/>
              </p:ext>
            </p:extLst>
          </p:nvPr>
        </p:nvGraphicFramePr>
        <p:xfrm>
          <a:off x="362310" y="1396131"/>
          <a:ext cx="8402128" cy="42361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您的进度</a:t>
            </a:r>
            <a:endParaRPr lang="zh-CN" altLang="en-US">
              <a:latin typeface="Arial"/>
              <a:ea typeface="DFHeiW5-GB"/>
              <a:sym typeface="Arial"/>
            </a:endParaRPr>
          </a:p>
        </p:txBody>
      </p:sp>
      <p:sp>
        <p:nvSpPr>
          <p:cNvPr id="6" name="Isosceles Triangle 5"/>
          <p:cNvSpPr/>
          <p:nvPr/>
        </p:nvSpPr>
        <p:spPr bwMode="auto">
          <a:xfrm rot="5400000">
            <a:off x="490668" y="4347391"/>
            <a:ext cx="537028" cy="449943"/>
          </a:xfrm>
          <a:prstGeom prst="triangle">
            <a:avLst/>
          </a:prstGeom>
          <a:solidFill>
            <a:schemeClr val="accent5"/>
          </a:solidFill>
          <a:ln w="12700">
            <a:solidFill>
              <a:schemeClr val="accent3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zh-CN" altLang="en-US" sz="1800" smtClean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52343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0141" y="857249"/>
            <a:ext cx="3971834" cy="414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Oval 11"/>
          <p:cNvSpPr>
            <a:spLocks noChangeArrowheads="1"/>
          </p:cNvSpPr>
          <p:nvPr/>
        </p:nvSpPr>
        <p:spPr bwMode="auto">
          <a:xfrm>
            <a:off x="6686550" y="4493811"/>
            <a:ext cx="762000" cy="258169"/>
          </a:xfrm>
          <a:prstGeom prst="ellips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>
              <a:latin typeface="Arial"/>
              <a:ea typeface="DFHeiW5-GB"/>
              <a:sym typeface="Arial"/>
            </a:endParaRPr>
          </a:p>
        </p:txBody>
      </p:sp>
      <p:sp>
        <p:nvSpPr>
          <p:cNvPr id="64516" name="Rectangle 6"/>
          <p:cNvSpPr>
            <a:spLocks noGrp="1" noChangeArrowheads="1"/>
          </p:cNvSpPr>
          <p:nvPr>
            <p:ph type="body" sz="quarter" idx="13"/>
          </p:nvPr>
        </p:nvSpPr>
        <p:spPr>
          <a:xfrm>
            <a:off x="314325" y="946149"/>
            <a:ext cx="3714750" cy="5002213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可热插拔设备的示例：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USB </a:t>
            </a:r>
            <a:b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</a:b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控制器、以太网适配器和硬盘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/>
            </a:r>
            <a:b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</a:b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设备。</a:t>
            </a:r>
          </a:p>
          <a:p>
            <a:pPr marL="0" indent="0" eaLnBrk="1" hangingPunct="1">
              <a:buNone/>
            </a:pP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此外，您也可以在虚拟机处于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/>
            </a:r>
            <a:b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</a:b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开启状态时添加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CPU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和内存。</a:t>
            </a:r>
          </a:p>
        </p:txBody>
      </p:sp>
      <p:sp>
        <p:nvSpPr>
          <p:cNvPr id="6451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可热插拔设备</a:t>
            </a:r>
          </a:p>
        </p:txBody>
      </p:sp>
    </p:spTree>
    <p:extLst>
      <p:ext uri="{BB962C8B-B14F-4D97-AF65-F5344CB8AC3E}">
        <p14:creationId xmlns:p14="http://schemas.microsoft.com/office/powerpoint/2010/main" val="3728063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lvl="0"/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创建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RDM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时要定义的项目：</a:t>
            </a:r>
          </a:p>
          <a:p>
            <a:pPr lvl="1"/>
            <a:r>
              <a:rPr lang="zh-CN" altLang="en-US" b="1" smtClean="0">
                <a:latin typeface="Arial"/>
                <a:ea typeface="DFHeiW5-GB"/>
                <a:cs typeface="SimSun"/>
                <a:sym typeface="Arial"/>
              </a:rPr>
              <a:t>目标 </a:t>
            </a:r>
            <a:r>
              <a:rPr lang="en-US" altLang="zh-CN" b="1" smtClean="0">
                <a:latin typeface="Arial"/>
                <a:ea typeface="DFHeiW5-GB"/>
                <a:cs typeface="SimSun"/>
                <a:sym typeface="Arial"/>
              </a:rPr>
              <a:t>LUN</a:t>
            </a:r>
            <a:r>
              <a:rPr lang="zh-CN" altLang="en-US" b="1" smtClean="0">
                <a:latin typeface="Arial"/>
                <a:ea typeface="DFHeiW5-GB"/>
                <a:cs typeface="SimSun"/>
                <a:sym typeface="Arial"/>
              </a:rPr>
              <a:t>：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RDM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将要映射到的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LUN</a:t>
            </a:r>
          </a:p>
          <a:p>
            <a:pPr lvl="1"/>
            <a:r>
              <a:rPr lang="zh-CN" altLang="en-US" b="1" smtClean="0">
                <a:latin typeface="Arial"/>
                <a:ea typeface="DFHeiW5-GB"/>
                <a:cs typeface="SimSun"/>
                <a:sym typeface="Arial"/>
              </a:rPr>
              <a:t>映射的数据存储：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将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RDM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文件存储在虚拟机中或其他数据存储上。</a:t>
            </a:r>
          </a:p>
          <a:p>
            <a:pPr lvl="1"/>
            <a:r>
              <a:rPr lang="zh-CN" altLang="en-US" b="1" smtClean="0">
                <a:latin typeface="Arial"/>
                <a:ea typeface="DFHeiW5-GB"/>
                <a:cs typeface="SimSun"/>
                <a:sym typeface="Arial"/>
              </a:rPr>
              <a:t>兼容模式</a:t>
            </a:r>
          </a:p>
          <a:p>
            <a:pPr lvl="1"/>
            <a:r>
              <a:rPr lang="zh-CN" altLang="en-US" b="1" smtClean="0">
                <a:latin typeface="Arial"/>
                <a:ea typeface="DFHeiW5-GB"/>
                <a:cs typeface="SimSun"/>
                <a:sym typeface="Arial"/>
              </a:rPr>
              <a:t>虚拟设备节点</a:t>
            </a:r>
          </a:p>
          <a:p>
            <a:endParaRPr lang="zh-CN" altLang="en-US">
              <a:latin typeface="Arial"/>
              <a:ea typeface="DFHeiW5-GB"/>
              <a:sym typeface="Arial"/>
            </a:endParaRPr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创建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RDM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2325" y="3507938"/>
            <a:ext cx="5310188" cy="202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 11"/>
          <p:cNvSpPr>
            <a:spLocks noChangeArrowheads="1"/>
          </p:cNvSpPr>
          <p:nvPr/>
        </p:nvSpPr>
        <p:spPr bwMode="auto">
          <a:xfrm>
            <a:off x="4619624" y="4959541"/>
            <a:ext cx="1293019" cy="258169"/>
          </a:xfrm>
          <a:prstGeom prst="ellips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17855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5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动态增加虚拟磁盘的大小</a:t>
            </a:r>
          </a:p>
        </p:txBody>
      </p:sp>
      <p:pic>
        <p:nvPicPr>
          <p:cNvPr id="66564" name="Picture 19" descr="HotExtend-DiskMgmtInWindow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6931" y="4368445"/>
            <a:ext cx="7142163" cy="164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6566" name="Line 6"/>
          <p:cNvSpPr>
            <a:spLocks noChangeShapeType="1"/>
          </p:cNvSpPr>
          <p:nvPr/>
        </p:nvSpPr>
        <p:spPr bwMode="auto">
          <a:xfrm>
            <a:off x="606256" y="4204933"/>
            <a:ext cx="7696200" cy="9525"/>
          </a:xfrm>
          <a:prstGeom prst="line">
            <a:avLst/>
          </a:prstGeom>
          <a:noFill/>
          <a:ln w="57150">
            <a:solidFill>
              <a:schemeClr val="tx2"/>
            </a:solidFill>
            <a:round/>
            <a:headEnd/>
            <a:tailEnd/>
          </a:ln>
        </p:spPr>
        <p:txBody>
          <a:bodyPr anchor="ctr"/>
          <a:lstStyle/>
          <a:p>
            <a:endParaRPr lang="zh-CN" altLang="en-US">
              <a:latin typeface="Arial"/>
              <a:ea typeface="DFHeiW5-GB"/>
              <a:sym typeface="Arial"/>
            </a:endParaRPr>
          </a:p>
        </p:txBody>
      </p:sp>
      <p:sp>
        <p:nvSpPr>
          <p:cNvPr id="11" name="Rounded Rectangular Callout 10"/>
          <p:cNvSpPr/>
          <p:nvPr/>
        </p:nvSpPr>
        <p:spPr>
          <a:xfrm>
            <a:off x="4748460" y="3790427"/>
            <a:ext cx="2855495" cy="1010654"/>
          </a:xfrm>
          <a:prstGeom prst="wedgeRoundRectCallout">
            <a:avLst>
              <a:gd name="adj1" fmla="val 31861"/>
              <a:gd name="adj2" fmla="val 128939"/>
              <a:gd name="adj3" fmla="val 16667"/>
            </a:avLst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993" tIns="63996" rIns="127993" bIns="63996" anchor="ctr"/>
          <a:lstStyle/>
          <a:p>
            <a:pPr algn="ctr">
              <a:defRPr/>
            </a:pPr>
            <a:r>
              <a:rPr lang="zh-CN" altLang="en-US" sz="1700" dirty="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动态增加虚拟磁盘的大小，例如从 </a:t>
            </a:r>
            <a:r>
              <a:rPr lang="en-US" altLang="zh-CN" sz="1700" dirty="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2GB </a:t>
            </a:r>
            <a:r>
              <a:rPr lang="zh-CN" altLang="en-US" sz="1700" dirty="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增加到 </a:t>
            </a:r>
            <a:r>
              <a:rPr lang="en-US" altLang="zh-CN" sz="1700" dirty="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/>
            </a:r>
            <a:br>
              <a:rPr lang="en-US" altLang="zh-CN" sz="1700" dirty="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</a:br>
            <a:r>
              <a:rPr lang="en-US" altLang="zh-CN" sz="1700" dirty="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20GB</a:t>
            </a:r>
            <a:r>
              <a:rPr lang="zh-CN" altLang="en-US" sz="1700" dirty="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。</a:t>
            </a:r>
            <a:endParaRPr lang="zh-CN" altLang="en-US" sz="1700" dirty="0">
              <a:solidFill>
                <a:schemeClr val="bg1"/>
              </a:solidFill>
              <a:latin typeface="Arial"/>
              <a:ea typeface="DFHeiW5-GB"/>
              <a:sym typeface="Arial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256" y="1228724"/>
            <a:ext cx="6644538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ounded Rectangular Callout 12"/>
          <p:cNvSpPr/>
          <p:nvPr/>
        </p:nvSpPr>
        <p:spPr>
          <a:xfrm>
            <a:off x="420624" y="1384420"/>
            <a:ext cx="2755377" cy="772991"/>
          </a:xfrm>
          <a:prstGeom prst="wedgeRoundRectCallout">
            <a:avLst>
              <a:gd name="adj1" fmla="val 46063"/>
              <a:gd name="adj2" fmla="val 137474"/>
              <a:gd name="adj3" fmla="val 16667"/>
            </a:avLst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993" tIns="63996" rIns="127993" bIns="63996" anchor="ctr"/>
          <a:lstStyle/>
          <a:p>
            <a:pPr algn="ctr">
              <a:defRPr/>
            </a:pPr>
            <a:r>
              <a:rPr lang="zh-CN" altLang="en-US" sz="1700" dirty="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增加现有虚拟磁盘</a:t>
            </a:r>
            <a:r>
              <a:rPr lang="en-US" altLang="zh-CN" sz="1700" dirty="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/>
            </a:r>
            <a:br>
              <a:rPr lang="en-US" altLang="zh-CN" sz="1700" dirty="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</a:br>
            <a:r>
              <a:rPr lang="zh-CN" altLang="en-US" sz="1700" dirty="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文件的大小</a:t>
            </a:r>
            <a:endParaRPr lang="zh-CN" altLang="en-US" sz="1700" dirty="0">
              <a:solidFill>
                <a:schemeClr val="bg1"/>
              </a:solidFill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49460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704" y="3152772"/>
            <a:ext cx="6154403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8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如果创建的是精简格式的虚拟磁盘，可在创建后将其扩充为完整大小。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要扩充精简配置的磁盘，请：</a:t>
            </a:r>
          </a:p>
          <a:p>
            <a:pPr lvl="1" eaLnBrk="1" hangingPunct="1">
              <a:lnSpc>
                <a:spcPct val="90000"/>
              </a:lnSpc>
            </a:pP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右键单击虚拟机的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.</a:t>
            </a:r>
            <a:r>
              <a:rPr lang="en-US" altLang="zh-CN" dirty="0" err="1" smtClean="0">
                <a:latin typeface="Courier New" pitchFamily="49" charset="0"/>
                <a:ea typeface="SimSun" pitchFamily="2" charset="-122"/>
                <a:cs typeface="Courier New" pitchFamily="49" charset="0"/>
                <a:sym typeface="Arial"/>
              </a:rPr>
              <a:t>vmdk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 文件，然后选择 </a:t>
            </a:r>
            <a:r>
              <a:rPr lang="en-US" altLang="zh-CN" b="1" dirty="0" smtClean="0">
                <a:latin typeface="Arial"/>
                <a:ea typeface="DFHeiW5-GB"/>
                <a:cs typeface="SimSun"/>
                <a:sym typeface="Arial"/>
              </a:rPr>
              <a:t>“Inflate”</a:t>
            </a:r>
            <a:r>
              <a:rPr lang="zh-CN" altLang="en-US" b="1" dirty="0" smtClean="0">
                <a:latin typeface="Arial"/>
                <a:ea typeface="DFHeiW5-GB"/>
                <a:cs typeface="SimSun"/>
                <a:sym typeface="Arial"/>
              </a:rPr>
              <a:t>（扩充）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。</a:t>
            </a:r>
          </a:p>
        </p:txBody>
      </p:sp>
      <p:sp>
        <p:nvSpPr>
          <p:cNvPr id="66565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扩充精简配置的磁盘</a:t>
            </a:r>
          </a:p>
        </p:txBody>
      </p:sp>
      <p:sp>
        <p:nvSpPr>
          <p:cNvPr id="8" name="Oval 13"/>
          <p:cNvSpPr>
            <a:spLocks noChangeArrowheads="1"/>
          </p:cNvSpPr>
          <p:nvPr/>
        </p:nvSpPr>
        <p:spPr bwMode="auto">
          <a:xfrm>
            <a:off x="4582396" y="4333731"/>
            <a:ext cx="2191236" cy="335336"/>
          </a:xfrm>
          <a:prstGeom prst="ellips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12424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327" y="850132"/>
            <a:ext cx="4946381" cy="5160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61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虚拟机选项</a:t>
            </a:r>
          </a:p>
        </p:txBody>
      </p:sp>
      <p:sp>
        <p:nvSpPr>
          <p:cNvPr id="68615" name="AutoShape 5"/>
          <p:cNvSpPr>
            <a:spLocks noChangeArrowheads="1"/>
          </p:cNvSpPr>
          <p:nvPr/>
        </p:nvSpPr>
        <p:spPr bwMode="auto">
          <a:xfrm>
            <a:off x="5979007" y="3033816"/>
            <a:ext cx="1953953" cy="578851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>
              <a:latin typeface="Arial"/>
              <a:ea typeface="DFHeiW5-GB"/>
              <a:sym typeface="Arial"/>
            </a:endParaRPr>
          </a:p>
        </p:txBody>
      </p:sp>
      <p:sp>
        <p:nvSpPr>
          <p:cNvPr id="68616" name="Text Box 6"/>
          <p:cNvSpPr txBox="1">
            <a:spLocks noChangeArrowheads="1"/>
          </p:cNvSpPr>
          <p:nvPr/>
        </p:nvSpPr>
        <p:spPr bwMode="auto">
          <a:xfrm>
            <a:off x="6023457" y="3209894"/>
            <a:ext cx="1846263" cy="246991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lIns="45720" tIns="22860" rIns="45720" bIns="22860">
            <a:spAutoFit/>
          </a:bodyPr>
          <a:lstStyle/>
          <a:p>
            <a:pPr>
              <a:lnSpc>
                <a:spcPct val="87000"/>
              </a:lnSpc>
              <a:spcBef>
                <a:spcPct val="50000"/>
              </a:spcBef>
              <a:buClr>
                <a:schemeClr val="tx2"/>
              </a:buClr>
              <a:buSzPct val="80000"/>
            </a:pPr>
            <a:r>
              <a:rPr lang="zh-CN" altLang="en-US" sz="1500" b="1" dirty="0" smtClean="0">
                <a:solidFill>
                  <a:srgbClr val="080808"/>
                </a:solidFill>
                <a:latin typeface="Arial"/>
                <a:ea typeface="DFHeiW5-GB"/>
                <a:cs typeface="SimSun"/>
                <a:sym typeface="Arial"/>
              </a:rPr>
              <a:t>客户操作系统类型</a:t>
            </a:r>
          </a:p>
        </p:txBody>
      </p:sp>
      <p:sp>
        <p:nvSpPr>
          <p:cNvPr id="68617" name="AutoShape 9"/>
          <p:cNvSpPr>
            <a:spLocks noChangeArrowheads="1"/>
          </p:cNvSpPr>
          <p:nvPr/>
        </p:nvSpPr>
        <p:spPr bwMode="auto">
          <a:xfrm>
            <a:off x="5977420" y="2363349"/>
            <a:ext cx="1945253" cy="36612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>
              <a:latin typeface="Arial"/>
              <a:ea typeface="DFHeiW5-GB"/>
              <a:sym typeface="Arial"/>
            </a:endParaRPr>
          </a:p>
        </p:txBody>
      </p:sp>
      <p:sp>
        <p:nvSpPr>
          <p:cNvPr id="68618" name="Text Box 10"/>
          <p:cNvSpPr txBox="1">
            <a:spLocks noChangeArrowheads="1"/>
          </p:cNvSpPr>
          <p:nvPr/>
        </p:nvSpPr>
        <p:spPr bwMode="auto">
          <a:xfrm>
            <a:off x="6021870" y="2431779"/>
            <a:ext cx="1847850" cy="24606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lIns="45720" tIns="22860" rIns="45720" bIns="22860">
            <a:spAutoFit/>
          </a:bodyPr>
          <a:lstStyle/>
          <a:p>
            <a:pPr>
              <a:lnSpc>
                <a:spcPct val="87000"/>
              </a:lnSpc>
              <a:spcBef>
                <a:spcPct val="50000"/>
              </a:spcBef>
              <a:buClr>
                <a:schemeClr val="tx2"/>
              </a:buClr>
              <a:buSzPct val="80000"/>
            </a:pPr>
            <a:r>
              <a:rPr lang="zh-CN" altLang="en-US" sz="1500" b="1" smtClean="0">
                <a:solidFill>
                  <a:srgbClr val="080808"/>
                </a:solidFill>
                <a:latin typeface="Arial"/>
                <a:ea typeface="DFHeiW5-GB"/>
                <a:cs typeface="SimSun"/>
                <a:sym typeface="Arial"/>
              </a:rPr>
              <a:t>虚拟机目录</a:t>
            </a:r>
            <a:endParaRPr lang="zh-CN" altLang="en-US" sz="1500" b="1">
              <a:solidFill>
                <a:srgbClr val="080808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  <p:sp>
        <p:nvSpPr>
          <p:cNvPr id="68619" name="AutoShape 13"/>
          <p:cNvSpPr>
            <a:spLocks noChangeArrowheads="1"/>
          </p:cNvSpPr>
          <p:nvPr/>
        </p:nvSpPr>
        <p:spPr bwMode="auto">
          <a:xfrm>
            <a:off x="5979007" y="1871792"/>
            <a:ext cx="1933074" cy="353594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>
              <a:latin typeface="Arial"/>
              <a:ea typeface="DFHeiW5-GB"/>
              <a:sym typeface="Arial"/>
            </a:endParaRPr>
          </a:p>
        </p:txBody>
      </p:sp>
      <p:sp>
        <p:nvSpPr>
          <p:cNvPr id="68620" name="Text Box 14"/>
          <p:cNvSpPr txBox="1">
            <a:spLocks noChangeArrowheads="1"/>
          </p:cNvSpPr>
          <p:nvPr/>
        </p:nvSpPr>
        <p:spPr bwMode="auto">
          <a:xfrm>
            <a:off x="6040920" y="1941641"/>
            <a:ext cx="1846262" cy="25241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lIns="45720" tIns="22860" rIns="45720" bIns="22860">
            <a:spAutoFit/>
          </a:bodyPr>
          <a:lstStyle/>
          <a:p>
            <a:pPr>
              <a:lnSpc>
                <a:spcPct val="87000"/>
              </a:lnSpc>
              <a:spcBef>
                <a:spcPct val="50000"/>
              </a:spcBef>
              <a:buClr>
                <a:schemeClr val="tx2"/>
              </a:buClr>
              <a:buSzPct val="80000"/>
            </a:pPr>
            <a:r>
              <a:rPr lang="en-US" altLang="zh-CN" sz="1500" b="1" dirty="0" smtClean="0">
                <a:solidFill>
                  <a:srgbClr val="080808"/>
                </a:solidFill>
                <a:latin typeface="Arial"/>
                <a:ea typeface="DFHeiW5-GB"/>
                <a:cs typeface="SimSun"/>
                <a:sym typeface="Arial"/>
              </a:rPr>
              <a:t>.</a:t>
            </a:r>
            <a:r>
              <a:rPr lang="en-US" altLang="zh-CN" sz="1500" b="1" dirty="0" err="1" smtClean="0">
                <a:solidFill>
                  <a:srgbClr val="080808"/>
                </a:solidFill>
                <a:latin typeface="Courier New" pitchFamily="49" charset="0"/>
                <a:ea typeface="DFHeiW5-GB"/>
                <a:cs typeface="Courier New" pitchFamily="49" charset="0"/>
                <a:sym typeface="Arial"/>
              </a:rPr>
              <a:t>vmx</a:t>
            </a:r>
            <a:r>
              <a:rPr lang="en-US" altLang="zh-CN" sz="1500" b="1" dirty="0" smtClean="0">
                <a:solidFill>
                  <a:srgbClr val="080808"/>
                </a:solidFill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zh-CN" altLang="en-US" sz="1500" b="1" dirty="0" smtClean="0">
                <a:solidFill>
                  <a:srgbClr val="080808"/>
                </a:solidFill>
                <a:latin typeface="Arial"/>
                <a:ea typeface="DFHeiW5-GB"/>
                <a:cs typeface="SimSun"/>
                <a:sym typeface="Arial"/>
              </a:rPr>
              <a:t>文件的位置</a:t>
            </a:r>
            <a:endParaRPr lang="zh-CN" altLang="en-US" sz="1500" b="1" dirty="0">
              <a:solidFill>
                <a:srgbClr val="080808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  <p:sp>
        <p:nvSpPr>
          <p:cNvPr id="68621" name="AutoShape 17"/>
          <p:cNvSpPr>
            <a:spLocks noChangeArrowheads="1"/>
          </p:cNvSpPr>
          <p:nvPr/>
        </p:nvSpPr>
        <p:spPr bwMode="auto">
          <a:xfrm>
            <a:off x="5979007" y="1400059"/>
            <a:ext cx="1933074" cy="34315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>
              <a:latin typeface="Arial"/>
              <a:ea typeface="DFHeiW5-GB"/>
              <a:sym typeface="Arial"/>
            </a:endParaRPr>
          </a:p>
        </p:txBody>
      </p:sp>
      <p:sp>
        <p:nvSpPr>
          <p:cNvPr id="68622" name="Text Box 18"/>
          <p:cNvSpPr txBox="1">
            <a:spLocks noChangeArrowheads="1"/>
          </p:cNvSpPr>
          <p:nvPr/>
        </p:nvSpPr>
        <p:spPr bwMode="auto">
          <a:xfrm>
            <a:off x="6023457" y="1452446"/>
            <a:ext cx="1846263" cy="246063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lIns="45720" tIns="22860" rIns="45720" bIns="22860">
            <a:spAutoFit/>
          </a:bodyPr>
          <a:lstStyle/>
          <a:p>
            <a:pPr>
              <a:lnSpc>
                <a:spcPct val="87000"/>
              </a:lnSpc>
              <a:spcBef>
                <a:spcPct val="50000"/>
              </a:spcBef>
              <a:buClr>
                <a:schemeClr val="tx2"/>
              </a:buClr>
              <a:buSzPct val="80000"/>
            </a:pPr>
            <a:r>
              <a:rPr lang="zh-CN" altLang="en-US" sz="1500" b="1" smtClean="0">
                <a:solidFill>
                  <a:srgbClr val="080808"/>
                </a:solidFill>
                <a:latin typeface="Arial"/>
                <a:ea typeface="DFHeiW5-GB"/>
                <a:cs typeface="SimSun"/>
                <a:sym typeface="Arial"/>
              </a:rPr>
              <a:t>虚拟机显示名称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 flipH="1">
            <a:off x="5219700" y="1568334"/>
            <a:ext cx="759308" cy="174875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 flipV="1">
            <a:off x="5219700" y="1941641"/>
            <a:ext cx="759308" cy="112713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 flipV="1">
            <a:off x="5019675" y="2194054"/>
            <a:ext cx="975208" cy="348683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 flipV="1">
            <a:off x="5019675" y="2729476"/>
            <a:ext cx="959333" cy="637716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7850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Tools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选项</a:t>
            </a:r>
          </a:p>
        </p:txBody>
      </p:sp>
      <p:sp>
        <p:nvSpPr>
          <p:cNvPr id="69637" name="AutoShape 5"/>
          <p:cNvSpPr>
            <a:spLocks noChangeArrowheads="1"/>
          </p:cNvSpPr>
          <p:nvPr/>
        </p:nvSpPr>
        <p:spPr bwMode="auto">
          <a:xfrm>
            <a:off x="6853796" y="2881269"/>
            <a:ext cx="1519237" cy="995406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>
              <a:latin typeface="Arial"/>
              <a:ea typeface="DFHeiW5-GB"/>
              <a:sym typeface="Arial"/>
            </a:endParaRPr>
          </a:p>
        </p:txBody>
      </p:sp>
      <p:sp>
        <p:nvSpPr>
          <p:cNvPr id="69638" name="Text Box 6"/>
          <p:cNvSpPr txBox="1">
            <a:spLocks noChangeArrowheads="1"/>
          </p:cNvSpPr>
          <p:nvPr/>
        </p:nvSpPr>
        <p:spPr bwMode="auto">
          <a:xfrm>
            <a:off x="6925551" y="3055844"/>
            <a:ext cx="1401762" cy="648639"/>
          </a:xfrm>
          <a:prstGeom prst="rect">
            <a:avLst/>
          </a:prstGeom>
          <a:solidFill>
            <a:schemeClr val="bg1"/>
          </a:solidFill>
          <a:ln w="38100">
            <a:noFill/>
            <a:miter lim="800000"/>
            <a:headEnd/>
            <a:tailEnd/>
          </a:ln>
        </p:spPr>
        <p:txBody>
          <a:bodyPr lIns="45720" tIns="22860" rIns="45720" bIns="22860">
            <a:spAutoFit/>
          </a:bodyPr>
          <a:lstStyle/>
          <a:p>
            <a:pPr>
              <a:lnSpc>
                <a:spcPct val="87000"/>
              </a:lnSpc>
              <a:spcBef>
                <a:spcPct val="50000"/>
              </a:spcBef>
              <a:buClr>
                <a:schemeClr val="tx2"/>
              </a:buClr>
              <a:buSzPct val="80000"/>
            </a:pPr>
            <a:r>
              <a:rPr lang="zh-CN" altLang="en-US" sz="1500" b="1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调度 </a:t>
            </a:r>
            <a:r>
              <a:rPr lang="en-US" altLang="zh-CN" sz="1500" b="1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VMware® Tools™ </a:t>
            </a:r>
            <a:r>
              <a:rPr lang="zh-CN" altLang="en-US" sz="1500" b="1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脚本的执行时间。</a:t>
            </a:r>
            <a:endParaRPr lang="zh-CN" altLang="en-US" sz="1500" b="1" dirty="0">
              <a:solidFill>
                <a:srgbClr val="000000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69640" name="AutoShape 9"/>
          <p:cNvSpPr>
            <a:spLocks noChangeArrowheads="1"/>
          </p:cNvSpPr>
          <p:nvPr/>
        </p:nvSpPr>
        <p:spPr bwMode="auto">
          <a:xfrm>
            <a:off x="6774738" y="1667799"/>
            <a:ext cx="1819275" cy="639762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>
              <a:latin typeface="Arial"/>
              <a:ea typeface="DFHeiW5-GB"/>
              <a:sym typeface="Arial"/>
            </a:endParaRPr>
          </a:p>
        </p:txBody>
      </p:sp>
      <p:sp>
        <p:nvSpPr>
          <p:cNvPr id="69641" name="Text Box 10"/>
          <p:cNvSpPr txBox="1">
            <a:spLocks noChangeArrowheads="1"/>
          </p:cNvSpPr>
          <p:nvPr/>
        </p:nvSpPr>
        <p:spPr bwMode="auto">
          <a:xfrm>
            <a:off x="6796963" y="1785274"/>
            <a:ext cx="1768475" cy="44781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lIns="45720" tIns="22860" rIns="45720" bIns="22860">
            <a:spAutoFit/>
          </a:bodyPr>
          <a:lstStyle/>
          <a:p>
            <a:pPr>
              <a:lnSpc>
                <a:spcPct val="87000"/>
              </a:lnSpc>
              <a:spcBef>
                <a:spcPct val="50000"/>
              </a:spcBef>
              <a:buClr>
                <a:schemeClr val="tx2"/>
              </a:buClr>
              <a:buSzPct val="80000"/>
            </a:pPr>
            <a:r>
              <a:rPr lang="zh-CN" altLang="en-US" sz="1500" b="1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自定义电源</a:t>
            </a:r>
            <a:r>
              <a:rPr lang="en-US" altLang="zh-CN" sz="1500" b="1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/>
            </a:r>
            <a:br>
              <a:rPr lang="en-US" altLang="zh-CN" sz="1500" b="1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</a:br>
            <a:r>
              <a:rPr lang="zh-CN" altLang="en-US" sz="1500" b="1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按钮的操作。</a:t>
            </a:r>
            <a:endParaRPr lang="zh-CN" altLang="en-US" sz="1500" b="1" dirty="0">
              <a:solidFill>
                <a:srgbClr val="000000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  <p:sp>
        <p:nvSpPr>
          <p:cNvPr id="69643" name="AutoShape 13"/>
          <p:cNvSpPr>
            <a:spLocks noChangeArrowheads="1"/>
          </p:cNvSpPr>
          <p:nvPr/>
        </p:nvSpPr>
        <p:spPr bwMode="auto">
          <a:xfrm>
            <a:off x="7058243" y="4232770"/>
            <a:ext cx="1269070" cy="786261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>
              <a:latin typeface="Arial"/>
              <a:ea typeface="DFHeiW5-GB"/>
              <a:sym typeface="Arial"/>
            </a:endParaRPr>
          </a:p>
        </p:txBody>
      </p:sp>
      <p:sp>
        <p:nvSpPr>
          <p:cNvPr id="69644" name="Text Box 14"/>
          <p:cNvSpPr txBox="1">
            <a:spLocks noChangeArrowheads="1"/>
          </p:cNvSpPr>
          <p:nvPr/>
        </p:nvSpPr>
        <p:spPr bwMode="auto">
          <a:xfrm>
            <a:off x="7099471" y="4508382"/>
            <a:ext cx="1279251" cy="246991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 lIns="45720" tIns="22860" rIns="45720" bIns="22860">
            <a:spAutoFit/>
          </a:bodyPr>
          <a:lstStyle/>
          <a:p>
            <a:pPr>
              <a:lnSpc>
                <a:spcPct val="87000"/>
              </a:lnSpc>
              <a:spcBef>
                <a:spcPct val="50000"/>
              </a:spcBef>
              <a:buClr>
                <a:schemeClr val="tx2"/>
              </a:buClr>
              <a:buSzPct val="80000"/>
            </a:pPr>
            <a:r>
              <a:rPr lang="zh-CN" altLang="en-US" sz="1500" b="1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检查更新。</a:t>
            </a:r>
            <a:endParaRPr lang="zh-CN" altLang="en-US" sz="1500" b="1" dirty="0">
              <a:solidFill>
                <a:srgbClr val="000000"/>
              </a:solidFill>
              <a:latin typeface="Arial"/>
              <a:ea typeface="DFHeiW5-GB"/>
              <a:sym typeface="Arial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768624"/>
            <a:ext cx="5153025" cy="538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642" name="Line 11"/>
          <p:cNvSpPr>
            <a:spLocks noChangeShapeType="1"/>
          </p:cNvSpPr>
          <p:nvPr/>
        </p:nvSpPr>
        <p:spPr bwMode="auto">
          <a:xfrm flipH="1">
            <a:off x="5486400" y="1986885"/>
            <a:ext cx="1277226" cy="246203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 anchor="ctr"/>
          <a:lstStyle/>
          <a:p>
            <a:endParaRPr lang="zh-CN" altLang="en-US">
              <a:latin typeface="Arial"/>
              <a:ea typeface="DFHeiW5-GB"/>
              <a:sym typeface="Arial"/>
            </a:endParaRPr>
          </a:p>
        </p:txBody>
      </p:sp>
      <p:sp>
        <p:nvSpPr>
          <p:cNvPr id="69639" name="Line 7"/>
          <p:cNvSpPr>
            <a:spLocks noChangeShapeType="1"/>
          </p:cNvSpPr>
          <p:nvPr/>
        </p:nvSpPr>
        <p:spPr bwMode="auto">
          <a:xfrm flipH="1">
            <a:off x="3752849" y="3201944"/>
            <a:ext cx="3104121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 anchor="ctr"/>
          <a:lstStyle/>
          <a:p>
            <a:endParaRPr lang="zh-CN" altLang="en-US">
              <a:latin typeface="Arial"/>
              <a:ea typeface="DFHeiW5-GB"/>
              <a:sym typeface="Arial"/>
            </a:endParaRPr>
          </a:p>
        </p:txBody>
      </p:sp>
      <p:sp>
        <p:nvSpPr>
          <p:cNvPr id="69645" name="Line 15"/>
          <p:cNvSpPr>
            <a:spLocks noChangeShapeType="1"/>
          </p:cNvSpPr>
          <p:nvPr/>
        </p:nvSpPr>
        <p:spPr bwMode="auto">
          <a:xfrm flipH="1" flipV="1">
            <a:off x="5304909" y="4076700"/>
            <a:ext cx="1759339" cy="464045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 anchor="ctr"/>
          <a:lstStyle/>
          <a:p>
            <a:endParaRPr lang="zh-CN" altLang="en-US"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419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引导选项</a:t>
            </a:r>
          </a:p>
        </p:txBody>
      </p:sp>
      <p:sp>
        <p:nvSpPr>
          <p:cNvPr id="70663" name="AutoShape 10"/>
          <p:cNvSpPr>
            <a:spLocks noChangeArrowheads="1"/>
          </p:cNvSpPr>
          <p:nvPr/>
        </p:nvSpPr>
        <p:spPr bwMode="auto">
          <a:xfrm>
            <a:off x="6649902" y="2747005"/>
            <a:ext cx="1897563" cy="39188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>
              <a:latin typeface="Arial"/>
              <a:ea typeface="DFHeiW5-GB"/>
              <a:sym typeface="Arial"/>
            </a:endParaRPr>
          </a:p>
        </p:txBody>
      </p:sp>
      <p:sp>
        <p:nvSpPr>
          <p:cNvPr id="70664" name="Text Box 9"/>
          <p:cNvSpPr txBox="1">
            <a:spLocks noChangeArrowheads="1"/>
          </p:cNvSpPr>
          <p:nvPr/>
        </p:nvSpPr>
        <p:spPr bwMode="auto">
          <a:xfrm>
            <a:off x="6718165" y="2825474"/>
            <a:ext cx="1787525" cy="26039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lIns="45720" tIns="22860" rIns="45720" bIns="22860">
            <a:spAutoFit/>
          </a:bodyPr>
          <a:lstStyle/>
          <a:p>
            <a:pPr>
              <a:lnSpc>
                <a:spcPct val="87000"/>
              </a:lnSpc>
              <a:spcBef>
                <a:spcPct val="50000"/>
              </a:spcBef>
              <a:buClr>
                <a:schemeClr val="tx2"/>
              </a:buClr>
              <a:buSzPct val="80000"/>
            </a:pPr>
            <a:r>
              <a:rPr lang="zh-CN" altLang="en-US" sz="1600" b="1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延迟启动。</a:t>
            </a:r>
            <a:endParaRPr lang="zh-CN" altLang="en-US" sz="1600" b="1" dirty="0">
              <a:solidFill>
                <a:srgbClr val="000000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  <p:sp>
        <p:nvSpPr>
          <p:cNvPr id="70661" name="AutoShape 6"/>
          <p:cNvSpPr>
            <a:spLocks noChangeArrowheads="1"/>
          </p:cNvSpPr>
          <p:nvPr/>
        </p:nvSpPr>
        <p:spPr bwMode="auto">
          <a:xfrm>
            <a:off x="6669815" y="3440508"/>
            <a:ext cx="1895976" cy="408214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>
              <a:latin typeface="Arial"/>
              <a:ea typeface="DFHeiW5-GB"/>
              <a:sym typeface="Arial"/>
            </a:endParaRPr>
          </a:p>
        </p:txBody>
      </p:sp>
      <p:sp>
        <p:nvSpPr>
          <p:cNvPr id="70666" name="Text Box 5"/>
          <p:cNvSpPr txBox="1">
            <a:spLocks noChangeArrowheads="1"/>
          </p:cNvSpPr>
          <p:nvPr/>
        </p:nvSpPr>
        <p:spPr bwMode="auto">
          <a:xfrm>
            <a:off x="6771415" y="3533942"/>
            <a:ext cx="1787525" cy="26039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lIns="45720" tIns="22860" rIns="45720" bIns="22860">
            <a:spAutoFit/>
          </a:bodyPr>
          <a:lstStyle/>
          <a:p>
            <a:pPr>
              <a:lnSpc>
                <a:spcPct val="87000"/>
              </a:lnSpc>
              <a:spcBef>
                <a:spcPct val="50000"/>
              </a:spcBef>
              <a:buClr>
                <a:schemeClr val="tx2"/>
              </a:buClr>
              <a:buSzPct val="80000"/>
            </a:pPr>
            <a:r>
              <a:rPr lang="zh-CN" altLang="en-US" sz="1600" b="1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引导到 </a:t>
            </a:r>
            <a:r>
              <a:rPr lang="en-US" altLang="zh-CN" sz="1600" b="1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BIOS </a:t>
            </a:r>
            <a:r>
              <a:rPr lang="zh-CN" altLang="en-US" sz="1600" b="1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中。</a:t>
            </a:r>
            <a:endParaRPr lang="zh-CN" altLang="en-US" sz="1600" b="1" dirty="0">
              <a:solidFill>
                <a:srgbClr val="000000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  <p:sp>
        <p:nvSpPr>
          <p:cNvPr id="13" name="AutoShape 6"/>
          <p:cNvSpPr>
            <a:spLocks noChangeArrowheads="1"/>
          </p:cNvSpPr>
          <p:nvPr/>
        </p:nvSpPr>
        <p:spPr bwMode="auto">
          <a:xfrm>
            <a:off x="6663064" y="4021429"/>
            <a:ext cx="1895976" cy="587828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810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>
              <a:latin typeface="Arial"/>
              <a:ea typeface="DFHeiW5-GB"/>
              <a:sym typeface="Arial"/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6732006" y="4198325"/>
            <a:ext cx="1787525" cy="260392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lIns="45720" tIns="22860" rIns="45720" bIns="22860">
            <a:spAutoFit/>
          </a:bodyPr>
          <a:lstStyle/>
          <a:p>
            <a:pPr>
              <a:lnSpc>
                <a:spcPct val="87000"/>
              </a:lnSpc>
              <a:spcBef>
                <a:spcPct val="50000"/>
              </a:spcBef>
              <a:buClr>
                <a:schemeClr val="tx2"/>
              </a:buClr>
              <a:buSzPct val="80000"/>
            </a:pPr>
            <a:r>
              <a:rPr lang="zh-CN" altLang="en-US" sz="1600" b="1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引导失败后重试。</a:t>
            </a:r>
            <a:endParaRPr lang="zh-CN" altLang="en-US" sz="1600" b="1" dirty="0">
              <a:solidFill>
                <a:srgbClr val="000000"/>
              </a:solidFill>
              <a:latin typeface="Arial"/>
              <a:ea typeface="DFHeiW5-GB"/>
              <a:sym typeface="Arial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052" y="857250"/>
            <a:ext cx="4920451" cy="512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Line 7"/>
          <p:cNvSpPr>
            <a:spLocks noChangeShapeType="1"/>
          </p:cNvSpPr>
          <p:nvPr/>
        </p:nvSpPr>
        <p:spPr bwMode="auto">
          <a:xfrm flipH="1">
            <a:off x="5372100" y="4376351"/>
            <a:ext cx="1283027" cy="169585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 anchor="ctr"/>
          <a:lstStyle/>
          <a:p>
            <a:endParaRPr lang="zh-CN" altLang="en-US">
              <a:latin typeface="Arial"/>
              <a:ea typeface="DFHeiW5-GB"/>
              <a:sym typeface="Arial"/>
            </a:endParaRPr>
          </a:p>
        </p:txBody>
      </p:sp>
      <p:sp>
        <p:nvSpPr>
          <p:cNvPr id="70662" name="Line 7"/>
          <p:cNvSpPr>
            <a:spLocks noChangeShapeType="1"/>
          </p:cNvSpPr>
          <p:nvPr/>
        </p:nvSpPr>
        <p:spPr bwMode="auto">
          <a:xfrm flipH="1">
            <a:off x="4981575" y="3692012"/>
            <a:ext cx="1680303" cy="379307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 anchor="ctr"/>
          <a:lstStyle/>
          <a:p>
            <a:endParaRPr lang="zh-CN" altLang="en-US">
              <a:latin typeface="Arial"/>
              <a:ea typeface="DFHeiW5-GB"/>
              <a:sym typeface="Arial"/>
            </a:endParaRPr>
          </a:p>
        </p:txBody>
      </p:sp>
      <p:sp>
        <p:nvSpPr>
          <p:cNvPr id="70665" name="Line 11"/>
          <p:cNvSpPr>
            <a:spLocks noChangeShapeType="1"/>
          </p:cNvSpPr>
          <p:nvPr/>
        </p:nvSpPr>
        <p:spPr bwMode="auto">
          <a:xfrm flipH="1">
            <a:off x="3962400" y="2982410"/>
            <a:ext cx="2681153" cy="811923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 anchor="ctr"/>
          <a:lstStyle/>
          <a:p>
            <a:endParaRPr lang="zh-CN" altLang="en-US"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49444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Rectangle 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修改虚拟机的硬件，并向虚拟机添加原始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LUN</a:t>
            </a:r>
            <a:endParaRPr lang="zh-CN" altLang="en-US" dirty="0" smtClean="0">
              <a:latin typeface="Arial"/>
              <a:ea typeface="DFHeiW5-GB"/>
              <a:sym typeface="Arial"/>
            </a:endParaRP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增加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VMDK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文件的大小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调整虚拟机的内存分配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重命名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vCenter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 Server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清单中的虚拟机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向虚拟机添加原始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LUN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扩充精简配置的虚拟磁盘</a:t>
            </a:r>
            <a:endParaRPr lang="zh-CN" altLang="en-US" dirty="0">
              <a:latin typeface="Arial"/>
              <a:ea typeface="DFHeiW5-GB"/>
              <a:sym typeface="Arial"/>
            </a:endParaRPr>
          </a:p>
        </p:txBody>
      </p:sp>
      <p:sp>
        <p:nvSpPr>
          <p:cNvPr id="56322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练习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13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：修改虚拟机</a:t>
            </a:r>
          </a:p>
        </p:txBody>
      </p:sp>
    </p:spTree>
    <p:extLst>
      <p:ext uri="{BB962C8B-B14F-4D97-AF65-F5344CB8AC3E}">
        <p14:creationId xmlns:p14="http://schemas.microsoft.com/office/powerpoint/2010/main" val="1936366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8" name="Rectangle 7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您应能够做到以下几点：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介绍虚拟机的设置和选项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添加可热插拔的设备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动态增加虚拟磁盘的大小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向虚拟机添加原始磁盘映射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(RDM)</a:t>
            </a:r>
            <a:endParaRPr lang="zh-CN" altLang="en-US" dirty="0" smtClean="0">
              <a:latin typeface="Arial"/>
              <a:ea typeface="DFHeiW5-GB"/>
              <a:sym typeface="Arial"/>
            </a:endParaRPr>
          </a:p>
        </p:txBody>
      </p:sp>
      <p:sp>
        <p:nvSpPr>
          <p:cNvPr id="72707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回顾学员的学习目标</a:t>
            </a:r>
          </a:p>
        </p:txBody>
      </p:sp>
    </p:spTree>
    <p:extLst>
      <p:ext uri="{BB962C8B-B14F-4D97-AF65-F5344CB8AC3E}">
        <p14:creationId xmlns:p14="http://schemas.microsoft.com/office/powerpoint/2010/main" val="8758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7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第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3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课：</a:t>
            </a:r>
            <a:r>
              <a:rPr lang="zh-CN" altLang="en-US" dirty="0" smtClean="0">
                <a:latin typeface="Arial"/>
                <a:ea typeface="DFHeiW5-GB"/>
                <a:sym typeface="Arial"/>
              </a:rPr>
              <a:t/>
            </a:r>
            <a:br>
              <a:rPr lang="zh-CN" altLang="en-US" dirty="0" smtClean="0">
                <a:latin typeface="Arial"/>
                <a:ea typeface="DFHeiW5-GB"/>
                <a:sym typeface="Arial"/>
              </a:rPr>
            </a:b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迁移虚拟机</a:t>
            </a:r>
            <a:endParaRPr lang="zh-CN" altLang="en-US" dirty="0"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17453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10" name="Rectangle 18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使用物理机时必须执行许多繁琐的任务。例如，必须在存储阵列之间移动</a:t>
            </a:r>
            <a:b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</a:b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服务器存储、部署具有相同配置的服务器以及动态添加资源。 </a:t>
            </a:r>
          </a:p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通过使用模板克隆和部署虚拟机，您可以捕获故障虚拟机的状态，或者</a:t>
            </a:r>
            <a:b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</a:b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采用预配置的标准来部署虚拟机。 </a:t>
            </a:r>
          </a:p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借助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VMware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®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，您可以在虚拟机运行期间在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VMware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ESXi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™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/>
            </a:r>
            <a:b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</a:b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主机之间迁移虚拟机和虚拟机磁盘。</a:t>
            </a:r>
          </a:p>
        </p:txBody>
      </p:sp>
      <p:sp>
        <p:nvSpPr>
          <p:cNvPr id="8209" name="Rectangle 1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重要信息</a:t>
            </a:r>
            <a:endParaRPr lang="zh-CN" altLang="en-US" dirty="0"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36177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Rectangle 7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本课时结束后，您应能够做到以下几点：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确认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VMware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®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vMotion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®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的要求（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CPU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限制和指导原则）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执行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vMotion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迁移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执行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VMware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® Storage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vMotion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®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迁移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执行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Enhanced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vMotion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迁移</a:t>
            </a:r>
          </a:p>
          <a:p>
            <a:pPr lvl="1"/>
            <a:endParaRPr lang="zh-CN" altLang="en-US" dirty="0" smtClean="0">
              <a:latin typeface="Arial"/>
              <a:ea typeface="DFHeiW5-GB"/>
              <a:sym typeface="Arial"/>
            </a:endParaRPr>
          </a:p>
          <a:p>
            <a:pPr lvl="1"/>
            <a:endParaRPr lang="zh-CN" altLang="en-US" dirty="0" smtClean="0">
              <a:latin typeface="Arial"/>
              <a:ea typeface="DFHeiW5-GB"/>
              <a:sym typeface="Arial"/>
            </a:endParaRPr>
          </a:p>
        </p:txBody>
      </p:sp>
      <p:sp>
        <p:nvSpPr>
          <p:cNvPr id="35843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学员的学习目标</a:t>
            </a:r>
          </a:p>
        </p:txBody>
      </p:sp>
    </p:spTree>
    <p:extLst>
      <p:ext uri="{BB962C8B-B14F-4D97-AF65-F5344CB8AC3E}">
        <p14:creationId xmlns:p14="http://schemas.microsoft.com/office/powerpoint/2010/main" val="3001668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迁移：在主机或数据存储之间移动虚拟机。迁移类型：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冷迁移：迁移处于关闭状态的虚拟机。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挂起：迁移处于挂起状态的虚拟机。</a:t>
            </a:r>
          </a:p>
          <a:p>
            <a:pPr lvl="1"/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vMotion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：迁移处于开启状态的虚拟机。</a:t>
            </a:r>
          </a:p>
          <a:p>
            <a:pPr lvl="1"/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 Storage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vMotion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：在虚拟机处于开启状态时，将虚拟机的</a:t>
            </a:r>
            <a:b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</a:b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文件迁移到另一个数据存储中。</a:t>
            </a:r>
          </a:p>
          <a:p>
            <a:pPr lvl="0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可以执行并发迁移：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最多支持对一个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VMware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® VMFS-5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数据存储同时进行八项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vMotion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、克隆、部署或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 Storage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vMotion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访问。</a:t>
            </a:r>
          </a:p>
          <a:p>
            <a:pPr lvl="1"/>
            <a:endParaRPr lang="zh-CN" altLang="en-US" dirty="0" smtClean="0">
              <a:latin typeface="Arial"/>
              <a:ea typeface="DFHeiW5-GB"/>
              <a:sym typeface="Arial"/>
            </a:endParaRPr>
          </a:p>
          <a:p>
            <a:endParaRPr lang="zh-CN" altLang="en-US" dirty="0">
              <a:latin typeface="Arial"/>
              <a:ea typeface="DFHeiW5-GB"/>
              <a:sym typeface="Arial"/>
            </a:endParaRPr>
          </a:p>
        </p:txBody>
      </p:sp>
      <p:sp>
        <p:nvSpPr>
          <p:cNvPr id="81923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迁移虚拟机</a:t>
            </a:r>
          </a:p>
        </p:txBody>
      </p:sp>
    </p:spTree>
    <p:extLst>
      <p:ext uri="{BB962C8B-B14F-4D97-AF65-F5344CB8AC3E}">
        <p14:creationId xmlns:p14="http://schemas.microsoft.com/office/powerpoint/2010/main" val="1362582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7" name="Rectangle 4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迁移类型比较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8994091"/>
              </p:ext>
            </p:extLst>
          </p:nvPr>
        </p:nvGraphicFramePr>
        <p:xfrm>
          <a:off x="296744" y="975703"/>
          <a:ext cx="8575112" cy="4630517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1429185"/>
                <a:gridCol w="1429185"/>
                <a:gridCol w="1313044"/>
                <a:gridCol w="1543046"/>
                <a:gridCol w="1194617"/>
                <a:gridCol w="1666035"/>
              </a:tblGrid>
              <a:tr h="6644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chemeClr val="tx2"/>
                        </a:buClr>
                        <a:buSzTx/>
                        <a:buFont typeface="Wingdings 3" pitchFamily="18" charset="2"/>
                        <a:buNone/>
                        <a:tabLst/>
                      </a:pPr>
                      <a:r>
                        <a:rPr kumimoji="0" lang="zh-CN" altLang="en-US" sz="16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迁移类型</a:t>
                      </a: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gradFill>
                      <a:gsLst>
                        <a:gs pos="0">
                          <a:srgbClr val="73BC42"/>
                        </a:gs>
                        <a:gs pos="85000">
                          <a:srgbClr val="58973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chemeClr val="tx2"/>
                        </a:buClr>
                        <a:buSzTx/>
                        <a:buFont typeface="Wingdings 3" pitchFamily="18" charset="2"/>
                        <a:buNone/>
                        <a:tabLst/>
                      </a:pPr>
                      <a:r>
                        <a:rPr kumimoji="0" lang="zh-CN" altLang="en-US" sz="16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虚拟机</a:t>
                      </a:r>
                      <a:br>
                        <a:rPr kumimoji="0" lang="zh-CN" altLang="en-US" sz="16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</a:br>
                      <a:r>
                        <a:rPr kumimoji="0" lang="zh-CN" altLang="en-US" sz="16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电源状态</a:t>
                      </a: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gradFill>
                      <a:gsLst>
                        <a:gs pos="0">
                          <a:srgbClr val="73BC42"/>
                        </a:gs>
                        <a:gs pos="85000">
                          <a:srgbClr val="58973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chemeClr val="tx2"/>
                        </a:buClr>
                        <a:buSzTx/>
                        <a:buFont typeface="Wingdings 3" pitchFamily="18" charset="2"/>
                        <a:buNone/>
                        <a:tabLst/>
                      </a:pPr>
                      <a:r>
                        <a:rPr kumimoji="0" lang="zh-CN" altLang="en-US" sz="1600" b="1" i="0" u="none" strike="noStrike" cap="none" normalizeH="0" baseline="0" noProof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更改主机或</a:t>
                      </a:r>
                      <a:r>
                        <a:rPr lang="zh-CN" altLang="en-US" noProof="0" smtClean="0">
                          <a:latin typeface="Arial"/>
                          <a:ea typeface="DFHeiW5-GB"/>
                          <a:sym typeface="Arial"/>
                        </a:rPr>
                        <a:t/>
                      </a:r>
                      <a:br>
                        <a:rPr lang="zh-CN" altLang="en-US" noProof="0" smtClean="0">
                          <a:latin typeface="Arial"/>
                          <a:ea typeface="DFHeiW5-GB"/>
                          <a:sym typeface="Arial"/>
                        </a:rPr>
                      </a:br>
                      <a:r>
                        <a:rPr kumimoji="0" lang="zh-CN" altLang="en-US" sz="1600" b="1" i="0" u="none" strike="noStrike" cap="none" normalizeH="0" baseline="0" noProof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数据存储？</a:t>
                      </a: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gradFill>
                      <a:gsLst>
                        <a:gs pos="0">
                          <a:srgbClr val="73BC42"/>
                        </a:gs>
                        <a:gs pos="85000">
                          <a:srgbClr val="58973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chemeClr val="tx2"/>
                        </a:buClr>
                        <a:buSzTx/>
                        <a:buFont typeface="Wingdings 3" pitchFamily="18" charset="2"/>
                        <a:buNone/>
                        <a:tabLst/>
                      </a:pPr>
                      <a:r>
                        <a:rPr kumimoji="0" lang="zh-CN" altLang="en-US" sz="16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跨虚拟</a:t>
                      </a:r>
                      <a:r>
                        <a:rPr kumimoji="0" lang="en-US" altLang="zh-CN" sz="16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/>
                      </a:r>
                      <a:br>
                        <a:rPr kumimoji="0" lang="en-US" altLang="zh-CN" sz="16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</a:br>
                      <a:r>
                        <a:rPr kumimoji="0" lang="zh-CN" altLang="en-US" sz="16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数据中心？</a:t>
                      </a: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gradFill>
                      <a:gsLst>
                        <a:gs pos="0">
                          <a:srgbClr val="73BC42"/>
                        </a:gs>
                        <a:gs pos="85000">
                          <a:srgbClr val="58973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chemeClr val="tx2"/>
                        </a:buClr>
                        <a:buSzTx/>
                        <a:buFont typeface="Wingdings 3" pitchFamily="18" charset="2"/>
                        <a:buNone/>
                        <a:tabLst/>
                      </a:pPr>
                      <a:r>
                        <a:rPr kumimoji="0" lang="zh-CN" altLang="en-US" sz="16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是否要求共享存储？</a:t>
                      </a: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gradFill>
                      <a:gsLst>
                        <a:gs pos="0">
                          <a:srgbClr val="73BC42"/>
                        </a:gs>
                        <a:gs pos="85000">
                          <a:srgbClr val="58973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chemeClr val="tx2"/>
                        </a:buClr>
                        <a:buSzTx/>
                        <a:buFont typeface="Wingdings 3" pitchFamily="18" charset="2"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CPU </a:t>
                      </a:r>
                      <a:r>
                        <a:rPr kumimoji="0" lang="zh-CN" altLang="en-US" sz="16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兼容性</a:t>
                      </a: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gradFill>
                      <a:gsLst>
                        <a:gs pos="0">
                          <a:srgbClr val="73BC42"/>
                        </a:gs>
                        <a:gs pos="85000">
                          <a:srgbClr val="589731"/>
                        </a:gs>
                      </a:gsLst>
                      <a:lin ang="5400000" scaled="0"/>
                    </a:gradFill>
                  </a:tcPr>
                </a:tc>
              </a:tr>
              <a:tr h="7596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chemeClr val="tx2"/>
                        </a:buClr>
                        <a:buSzTx/>
                        <a:buFont typeface="Wingdings 3" pitchFamily="18" charset="2"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冷迁移</a:t>
                      </a: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chemeClr val="tx2"/>
                        </a:buClr>
                        <a:buSzTx/>
                        <a:buFont typeface="Wingdings 3" pitchFamily="18" charset="2"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关闭</a:t>
                      </a: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chemeClr val="tx2"/>
                        </a:buClr>
                        <a:buSzTx/>
                        <a:buFont typeface="Wingdings 3" pitchFamily="18" charset="2"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主机或</a:t>
                      </a:r>
                      <a:r>
                        <a:rPr kumimoji="0" lang="en-US" altLang="zh-CN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/>
                      </a:r>
                      <a:br>
                        <a:rPr kumimoji="0" lang="en-US" altLang="zh-CN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</a:br>
                      <a:r>
                        <a:rPr kumimoji="0" lang="zh-CN" altLang="en-US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数据存储</a:t>
                      </a:r>
                      <a:r>
                        <a:rPr lang="zh-CN" altLang="en-US" noProof="0" dirty="0" smtClean="0">
                          <a:latin typeface="Arial"/>
                          <a:ea typeface="DFHeiW5-GB"/>
                          <a:sym typeface="Arial"/>
                        </a:rPr>
                        <a:t/>
                      </a:r>
                      <a:br>
                        <a:rPr lang="zh-CN" altLang="en-US" noProof="0" dirty="0" smtClean="0">
                          <a:latin typeface="Arial"/>
                          <a:ea typeface="DFHeiW5-GB"/>
                          <a:sym typeface="Arial"/>
                        </a:rPr>
                      </a:br>
                      <a:r>
                        <a:rPr kumimoji="0" lang="zh-CN" altLang="en-US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或二者</a:t>
                      </a: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chemeClr val="tx2"/>
                        </a:buClr>
                        <a:buSzTx/>
                        <a:buFont typeface="Wingdings 3" pitchFamily="18" charset="2"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是</a:t>
                      </a: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chemeClr val="tx2"/>
                        </a:buClr>
                        <a:buSzTx/>
                        <a:buFont typeface="Wingdings 3" pitchFamily="18" charset="2"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否</a:t>
                      </a: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chemeClr val="tx2"/>
                        </a:buClr>
                        <a:buSzTx/>
                        <a:buFont typeface="Wingdings 3" pitchFamily="18" charset="2"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允许使用不同的 </a:t>
                      </a:r>
                      <a:r>
                        <a:rPr kumimoji="0" lang="en-US" altLang="zh-CN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CPU </a:t>
                      </a:r>
                      <a:r>
                        <a:rPr kumimoji="0" lang="zh-CN" altLang="en-US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系列</a:t>
                      </a: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</a:tr>
              <a:tr h="606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chemeClr val="tx2"/>
                        </a:buClr>
                        <a:buSzTx/>
                        <a:buFont typeface="Wingdings 3" pitchFamily="18" charset="2"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挂起</a:t>
                      </a: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chemeClr val="tx2"/>
                        </a:buClr>
                        <a:buSzTx/>
                        <a:buFont typeface="Wingdings 3" pitchFamily="18" charset="2"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挂起</a:t>
                      </a: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chemeClr val="tx2"/>
                        </a:buClr>
                        <a:buSzTx/>
                        <a:buFont typeface="Wingdings 3" pitchFamily="18" charset="2"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主机或</a:t>
                      </a:r>
                      <a:r>
                        <a:rPr kumimoji="0" lang="en-US" altLang="zh-CN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/>
                      </a:r>
                      <a:br>
                        <a:rPr kumimoji="0" lang="en-US" altLang="zh-CN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</a:br>
                      <a:r>
                        <a:rPr kumimoji="0" lang="zh-CN" altLang="en-US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数据存储</a:t>
                      </a:r>
                      <a:r>
                        <a:rPr lang="zh-CN" altLang="en-US" noProof="0" dirty="0" smtClean="0">
                          <a:latin typeface="Arial"/>
                          <a:ea typeface="DFHeiW5-GB"/>
                          <a:sym typeface="Arial"/>
                        </a:rPr>
                        <a:t/>
                      </a:r>
                      <a:br>
                        <a:rPr lang="zh-CN" altLang="en-US" noProof="0" dirty="0" smtClean="0">
                          <a:latin typeface="Arial"/>
                          <a:ea typeface="DFHeiW5-GB"/>
                          <a:sym typeface="Arial"/>
                        </a:rPr>
                      </a:br>
                      <a:r>
                        <a:rPr kumimoji="0" lang="zh-CN" altLang="en-US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或二者</a:t>
                      </a: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chemeClr val="tx2"/>
                        </a:buClr>
                        <a:buSzTx/>
                        <a:buFont typeface="Wingdings 3" pitchFamily="18" charset="2"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是</a:t>
                      </a: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chemeClr val="tx2"/>
                        </a:buClr>
                        <a:buSzTx/>
                        <a:buFont typeface="Wingdings 3" pitchFamily="18" charset="2"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否</a:t>
                      </a: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chemeClr val="tx2"/>
                        </a:buClr>
                        <a:buSzTx/>
                        <a:buFont typeface="Wingdings 3" pitchFamily="18" charset="2"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必须满足 </a:t>
                      </a:r>
                      <a:r>
                        <a:rPr kumimoji="0" lang="en-US" altLang="zh-CN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CPU </a:t>
                      </a:r>
                      <a:r>
                        <a:rPr kumimoji="0" lang="zh-CN" altLang="en-US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兼容性要求</a:t>
                      </a: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06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chemeClr val="tx2"/>
                        </a:buClr>
                        <a:buSzTx/>
                        <a:buFont typeface="Wingdings 3" pitchFamily="18" charset="2"/>
                        <a:buNone/>
                        <a:tabLst/>
                      </a:pPr>
                      <a:r>
                        <a:rPr kumimoji="0" lang="en-US" altLang="zh-CN" sz="1600" b="0" i="0" u="none" strike="noStrike" kern="1200" cap="none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vMotion</a:t>
                      </a: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chemeClr val="tx2"/>
                        </a:buClr>
                        <a:buSzTx/>
                        <a:buFont typeface="Wingdings 3" pitchFamily="18" charset="2"/>
                        <a:buNone/>
                        <a:tabLst/>
                      </a:pPr>
                      <a:r>
                        <a:rPr kumimoji="0" lang="zh-CN" altLang="en-US" sz="16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开启</a:t>
                      </a: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chemeClr val="tx2"/>
                        </a:buClr>
                        <a:buSzTx/>
                        <a:buFont typeface="Wingdings 3" pitchFamily="18" charset="2"/>
                        <a:buNone/>
                        <a:tabLst/>
                      </a:pPr>
                      <a:r>
                        <a:rPr kumimoji="0" lang="zh-CN" altLang="en-US" sz="1600" b="0" i="0" u="none" strike="noStrike" kern="1200" cap="none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主机</a:t>
                      </a: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chemeClr val="tx2"/>
                        </a:buClr>
                        <a:buSzTx/>
                        <a:buFont typeface="Wingdings 3" pitchFamily="18" charset="2"/>
                        <a:buNone/>
                        <a:tabLst/>
                      </a:pPr>
                      <a:r>
                        <a:rPr kumimoji="0" lang="zh-CN" altLang="en-US" sz="1600" b="0" i="0" u="none" strike="noStrike" kern="1200" cap="none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否</a:t>
                      </a: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chemeClr val="tx2"/>
                        </a:buClr>
                        <a:buSzTx/>
                        <a:buFont typeface="Wingdings 3" pitchFamily="18" charset="2"/>
                        <a:buNone/>
                        <a:tabLst/>
                      </a:pPr>
                      <a:r>
                        <a:rPr kumimoji="0" lang="zh-CN" altLang="en-US" sz="1600" b="0" i="0" u="none" strike="noStrike" kern="1200" cap="none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是</a:t>
                      </a: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chemeClr val="tx2"/>
                        </a:buClr>
                        <a:buSzTx/>
                        <a:buFont typeface="Wingdings 3" pitchFamily="18" charset="2"/>
                        <a:buNone/>
                        <a:tabLst/>
                      </a:pPr>
                      <a:r>
                        <a:rPr kumimoji="0" lang="zh-CN" altLang="en-US" sz="16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必须满足 </a:t>
                      </a:r>
                      <a:r>
                        <a:rPr kumimoji="0" lang="en-US" altLang="zh-CN" sz="16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CPU </a:t>
                      </a:r>
                      <a:r>
                        <a:rPr kumimoji="0" lang="zh-CN" altLang="en-US" sz="16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兼容性要求</a:t>
                      </a: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</a:tr>
              <a:tr h="85681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chemeClr val="tx2"/>
                        </a:buClr>
                        <a:buSzTx/>
                        <a:buFont typeface="Wingdings 3" pitchFamily="18" charset="2"/>
                        <a:buNone/>
                        <a:tabLst/>
                      </a:pPr>
                      <a:r>
                        <a:rPr kumimoji="0" lang="en-US" altLang="zh-CN" sz="1600" b="0" i="0" u="none" strike="noStrike" cap="none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Storage vMotion</a:t>
                      </a: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chemeClr val="tx2"/>
                        </a:buClr>
                        <a:buSzTx/>
                        <a:buFont typeface="Wingdings 3" pitchFamily="18" charset="2"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开启</a:t>
                      </a: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chemeClr val="tx2"/>
                        </a:buClr>
                        <a:buSzTx/>
                        <a:buFont typeface="Wingdings 3" pitchFamily="18" charset="2"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数据存储</a:t>
                      </a: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chemeClr val="tx2"/>
                        </a:buClr>
                        <a:buSzTx/>
                        <a:buFont typeface="Wingdings 3" pitchFamily="18" charset="2"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否</a:t>
                      </a: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chemeClr val="tx2"/>
                        </a:buClr>
                        <a:buSzTx/>
                        <a:buFont typeface="Wingdings 3" pitchFamily="18" charset="2"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否</a:t>
                      </a: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chemeClr val="tx2"/>
                        </a:buClr>
                        <a:buSzTx/>
                        <a:buFont typeface="Wingdings 3" pitchFamily="18" charset="2"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不适用</a:t>
                      </a: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5681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chemeClr val="tx2"/>
                        </a:buClr>
                        <a:buSzTx/>
                        <a:buFont typeface="Wingdings 3" pitchFamily="18" charset="2"/>
                        <a:buNone/>
                        <a:tabLst/>
                      </a:pPr>
                      <a:r>
                        <a:rPr kumimoji="0" lang="en-US" altLang="zh-CN" sz="16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Enhanced </a:t>
                      </a:r>
                      <a:r>
                        <a:rPr kumimoji="0" lang="en-US" altLang="zh-CN" sz="1600" b="0" i="0" u="none" strike="noStrike" kern="1200" cap="none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vMotion</a:t>
                      </a:r>
                      <a:endParaRPr kumimoji="0" lang="en-US" altLang="zh-CN" sz="1600" b="0" i="0" u="none" strike="noStrike" kern="1200" cap="none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/>
                        <a:ea typeface="DFHeiW5-GB"/>
                        <a:cs typeface="SimSun"/>
                        <a:sym typeface="Arial"/>
                      </a:endParaRP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chemeClr val="tx2"/>
                        </a:buClr>
                        <a:buSzTx/>
                        <a:buFont typeface="Wingdings 3" pitchFamily="18" charset="2"/>
                        <a:buNone/>
                        <a:tabLst/>
                      </a:pPr>
                      <a:r>
                        <a:rPr kumimoji="0" lang="zh-CN" altLang="en-US" sz="16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开启</a:t>
                      </a: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chemeClr val="tx2"/>
                        </a:buClr>
                        <a:buSzTx/>
                        <a:buFont typeface="Wingdings 3" pitchFamily="18" charset="2"/>
                        <a:buNone/>
                        <a:tabLst/>
                      </a:pPr>
                      <a:r>
                        <a:rPr kumimoji="0" lang="zh-CN" altLang="en-US" sz="1600" b="0" i="0" u="none" strike="noStrike" kern="1200" cap="none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二者</a:t>
                      </a: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chemeClr val="tx2"/>
                        </a:buClr>
                        <a:buSzTx/>
                        <a:buFont typeface="Wingdings 3" pitchFamily="18" charset="2"/>
                        <a:buNone/>
                        <a:tabLst/>
                      </a:pPr>
                      <a:r>
                        <a:rPr kumimoji="0" lang="zh-CN" altLang="en-US" sz="1600" b="0" i="0" u="none" strike="noStrike" kern="1200" cap="none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否</a:t>
                      </a: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chemeClr val="tx2"/>
                        </a:buClr>
                        <a:buSzTx/>
                        <a:buFont typeface="Wingdings 3" pitchFamily="18" charset="2"/>
                        <a:buNone/>
                        <a:tabLst/>
                      </a:pPr>
                      <a:r>
                        <a:rPr kumimoji="0" lang="zh-CN" altLang="en-US" sz="1600" b="0" i="0" u="none" strike="noStrike" kern="1200" cap="none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否</a:t>
                      </a: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chemeClr val="tx2"/>
                        </a:buClr>
                        <a:buSzTx/>
                        <a:buFont typeface="Wingdings 3" pitchFamily="18" charset="2"/>
                        <a:buNone/>
                        <a:tabLst/>
                        <a:defRPr/>
                      </a:pPr>
                      <a:r>
                        <a:rPr kumimoji="0" lang="zh-CN" altLang="en-US" sz="16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必须满足 </a:t>
                      </a:r>
                      <a:r>
                        <a:rPr kumimoji="0" lang="en-US" altLang="zh-CN" sz="16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CPU </a:t>
                      </a:r>
                      <a:r>
                        <a:rPr kumimoji="0" lang="zh-CN" altLang="en-US" sz="1600" b="0" i="0" u="none" strike="noStrike" kern="1200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兼容性要求</a:t>
                      </a: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1840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6"/>
          <p:cNvSpPr>
            <a:spLocks noGrp="1" noChangeArrowheads="1"/>
          </p:cNvSpPr>
          <p:nvPr>
            <p:ph type="body" sz="quarter" idx="13"/>
          </p:nvPr>
        </p:nvSpPr>
        <p:spPr>
          <a:xfrm>
            <a:off x="314325" y="1145406"/>
            <a:ext cx="3539218" cy="4651890"/>
          </a:xfrm>
        </p:spPr>
        <p:txBody>
          <a:bodyPr>
            <a:normAutofit/>
          </a:bodyPr>
          <a:lstStyle/>
          <a:p>
            <a:pPr marL="0" indent="0" eaLnBrk="1" hangingPunct="1">
              <a:buNone/>
            </a:pP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vMotion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迁移可将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/>
            </a:r>
            <a:b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</a:b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处于开启状态的虚拟机从一个主机移到另一个主机上。</a:t>
            </a:r>
          </a:p>
          <a:p>
            <a:pPr lvl="0">
              <a:lnSpc>
                <a:spcPct val="90000"/>
              </a:lnSpc>
              <a:defRPr/>
            </a:pP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vMotion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提供以下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/>
            </a:r>
            <a:b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</a:b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功能：</a:t>
            </a:r>
          </a:p>
          <a:p>
            <a:pPr lvl="1">
              <a:lnSpc>
                <a:spcPct val="90000"/>
              </a:lnSpc>
            </a:pP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提高硬件整体利用率</a:t>
            </a:r>
          </a:p>
          <a:p>
            <a:pPr lvl="1">
              <a:lnSpc>
                <a:spcPct val="90000"/>
              </a:lnSpc>
            </a:pP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虚拟机在硬件的计划内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/>
            </a:r>
            <a:b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</a:b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停机期间仍能不间断运行</a:t>
            </a:r>
          </a:p>
          <a:p>
            <a:pPr lvl="1">
              <a:lnSpc>
                <a:spcPct val="90000"/>
              </a:lnSpc>
            </a:pP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VMware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® Distributed Resource Scheduler™ (DRS)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可跨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/>
            </a:r>
            <a:b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</a:b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主机平衡虚拟机负载</a:t>
            </a:r>
          </a:p>
          <a:p>
            <a:pPr marL="0" indent="0" eaLnBrk="1" hangingPunct="1">
              <a:buNone/>
            </a:pPr>
            <a:endParaRPr lang="zh-CN" altLang="en-US" dirty="0" smtClean="0">
              <a:latin typeface="Arial"/>
              <a:ea typeface="DFHeiW5-GB"/>
              <a:sym typeface="Arial"/>
            </a:endParaRPr>
          </a:p>
        </p:txBody>
      </p:sp>
      <p:sp>
        <p:nvSpPr>
          <p:cNvPr id="3686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vMotion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迁移</a:t>
            </a:r>
          </a:p>
        </p:txBody>
      </p:sp>
      <p:pic>
        <p:nvPicPr>
          <p:cNvPr id="5" name="Picture 23" descr="C:\Users\Abject-3D\Desktop\VMWare Files\FINAL diagrams\Basic Virtualization\3D PNGs\DGRM_VMotion_R2_Q408_Comm_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69171" y="3388722"/>
            <a:ext cx="2254558" cy="1805277"/>
          </a:xfrm>
          <a:prstGeom prst="rect">
            <a:avLst/>
          </a:prstGeom>
          <a:noFill/>
        </p:spPr>
      </p:pic>
      <p:pic>
        <p:nvPicPr>
          <p:cNvPr id="6" name="Picture 23" descr="C:\Users\Abject-3D\Desktop\VMWare Files\FINAL diagrams\Basic Virtualization\3D PNGs\DGRM_VMotion_R2_Q408_Comm_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48694" y="2073911"/>
            <a:ext cx="2254558" cy="1805277"/>
          </a:xfrm>
          <a:prstGeom prst="rect">
            <a:avLst/>
          </a:prstGeom>
          <a:noFill/>
        </p:spPr>
      </p:pic>
      <p:pic>
        <p:nvPicPr>
          <p:cNvPr id="8" name="Picture 2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64589" y="1694835"/>
            <a:ext cx="2227922" cy="1661811"/>
          </a:xfrm>
          <a:prstGeom prst="rect">
            <a:avLst/>
          </a:prstGeom>
          <a:noFill/>
        </p:spPr>
      </p:pic>
      <p:pic>
        <p:nvPicPr>
          <p:cNvPr id="9" name="Picture 21" descr="C:\Users\Abject-3D\Desktop\VMWare Files\FINAL diagrams\Basic Virtualization\3D PNGs\DGRM_VMotion_R2_Q408_Comm_3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77334" y="1738575"/>
            <a:ext cx="598867" cy="699396"/>
          </a:xfrm>
          <a:prstGeom prst="rect">
            <a:avLst/>
          </a:prstGeom>
          <a:noFill/>
        </p:spPr>
      </p:pic>
      <p:pic>
        <p:nvPicPr>
          <p:cNvPr id="10" name="Picture 2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77046" y="2992442"/>
            <a:ext cx="2227922" cy="1661811"/>
          </a:xfrm>
          <a:prstGeom prst="rect">
            <a:avLst/>
          </a:prstGeom>
          <a:noFill/>
        </p:spPr>
      </p:pic>
      <p:pic>
        <p:nvPicPr>
          <p:cNvPr id="11" name="Picture 20" descr="C:\Users\Abject-3D\Desktop\VMWare Files\FINAL diagrams\Basic Virtualization\3D PNGs\DGRM_VMotion_R2_Q408_Comm_2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85457" y="1964562"/>
            <a:ext cx="2806456" cy="2014498"/>
          </a:xfrm>
          <a:prstGeom prst="rect">
            <a:avLst/>
          </a:prstGeom>
          <a:noFill/>
        </p:spPr>
      </p:pic>
      <p:pic>
        <p:nvPicPr>
          <p:cNvPr id="12" name="Picture 18" descr="C:\Users\Abject-3D\Desktop\VMWare Files\FINAL diagrams\Basic Virtualization\3D PNGs\DGRM_VMotion_R2_Q408_Comm_0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313198" y="3524606"/>
            <a:ext cx="598867" cy="699396"/>
          </a:xfrm>
          <a:prstGeom prst="rect">
            <a:avLst/>
          </a:prstGeom>
          <a:noFill/>
        </p:spPr>
      </p:pic>
      <p:pic>
        <p:nvPicPr>
          <p:cNvPr id="13" name="Picture 19" descr="C:\Users\Abject-3D\Desktop\VMWare Files\FINAL diagrams\Basic Virtualization\3D PNGs\DGRM_VMotion_R2_Q408_Comm_1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465904" y="2737294"/>
            <a:ext cx="927657" cy="6276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81788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00" name="Rectangle 2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vMotion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迁移的工作原理</a:t>
            </a:r>
          </a:p>
        </p:txBody>
      </p:sp>
      <p:sp>
        <p:nvSpPr>
          <p:cNvPr id="19" name="Rounded Rectangle 18"/>
          <p:cNvSpPr/>
          <p:nvPr/>
        </p:nvSpPr>
        <p:spPr bwMode="auto">
          <a:xfrm>
            <a:off x="2549406" y="1095633"/>
            <a:ext cx="1755648" cy="896112"/>
          </a:xfrm>
          <a:prstGeom prst="roundRect">
            <a:avLst/>
          </a:prstGeom>
          <a:gradFill>
            <a:gsLst>
              <a:gs pos="0">
                <a:srgbClr val="C34B1B"/>
              </a:gs>
              <a:gs pos="100000">
                <a:srgbClr val="E7893F"/>
              </a:gs>
            </a:gsLst>
          </a:gradFill>
          <a:ln w="12700">
            <a:solidFill>
              <a:schemeClr val="accent6"/>
            </a:solidFill>
            <a:headEnd type="none" w="med" len="med"/>
            <a:tailEnd type="none" w="med" len="med"/>
          </a:ln>
          <a:effectLst>
            <a:outerShdw blurRad="50800" dist="25400" dir="5400000" sx="99000" sy="99000" algn="t" rotWithShape="0">
              <a:prstClr val="black">
                <a:alpha val="29000"/>
              </a:prstClr>
            </a:outerShdw>
          </a:effectLst>
          <a:scene3d>
            <a:camera prst="orthographicFront"/>
            <a:lightRig rig="threePt" dir="t"/>
          </a:scene3d>
          <a:sp3d>
            <a:bevelT w="3810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>
              <a:spcAft>
                <a:spcPct val="0"/>
              </a:spcAft>
              <a:defRPr/>
            </a:pPr>
            <a:r>
              <a:rPr lang="en-US" altLang="zh-CN" sz="1600" dirty="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VM A</a:t>
            </a:r>
          </a:p>
          <a:p>
            <a:pPr>
              <a:spcAft>
                <a:spcPct val="0"/>
              </a:spcAft>
              <a:defRPr/>
            </a:pPr>
            <a:r>
              <a:rPr lang="zh-CN" altLang="en-US" sz="160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（</a:t>
            </a:r>
            <a:r>
              <a:rPr lang="en-US" altLang="zh-CN" sz="1600">
                <a:solidFill>
                  <a:schemeClr val="bg1"/>
                </a:solidFill>
                <a:ea typeface="DFHeiW5-GB"/>
                <a:cs typeface="SimSun"/>
                <a:sym typeface="Arial"/>
              </a:rPr>
              <a:t>Network</a:t>
            </a:r>
            <a:r>
              <a:rPr lang="zh-CN" altLang="en-US" sz="160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sz="160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= Production</a:t>
            </a:r>
            <a:r>
              <a:rPr lang="zh-CN" altLang="en-US" sz="160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）</a:t>
            </a:r>
            <a:endParaRPr lang="zh-CN" altLang="en-US" sz="1600" dirty="0">
              <a:solidFill>
                <a:schemeClr val="bg1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  <p:pic>
        <p:nvPicPr>
          <p:cNvPr id="24" name="Picture 23" descr="Mod11-44_Carla_VMW_10Q1_DGRM_Mod11_Slide9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06181" y="2031277"/>
            <a:ext cx="5770725" cy="3904488"/>
          </a:xfrm>
          <a:prstGeom prst="rect">
            <a:avLst/>
          </a:prstGeom>
        </p:spPr>
      </p:pic>
      <p:sp>
        <p:nvSpPr>
          <p:cNvPr id="25" name="Text Box 4"/>
          <p:cNvSpPr txBox="1">
            <a:spLocks noChangeArrowheads="1"/>
          </p:cNvSpPr>
          <p:nvPr/>
        </p:nvSpPr>
        <p:spPr bwMode="auto">
          <a:xfrm>
            <a:off x="542984" y="3485116"/>
            <a:ext cx="138211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Aft>
                <a:spcPts val="0"/>
              </a:spcAft>
              <a:buClr>
                <a:schemeClr val="tx2"/>
              </a:buClr>
              <a:buSzPct val="80000"/>
            </a:pPr>
            <a:r>
              <a:rPr lang="en-US" altLang="zh-CN" sz="1600" b="1" dirty="0" err="1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vMotion</a:t>
            </a:r>
            <a:r>
              <a:rPr lang="zh-CN" altLang="en-US" sz="1600" b="1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网络</a:t>
            </a:r>
            <a:endParaRPr lang="zh-CN" altLang="en-US" sz="1600" b="1" dirty="0">
              <a:solidFill>
                <a:srgbClr val="000000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26" name="Text Box 5"/>
          <p:cNvSpPr txBox="1">
            <a:spLocks noChangeArrowheads="1"/>
          </p:cNvSpPr>
          <p:nvPr/>
        </p:nvSpPr>
        <p:spPr bwMode="auto">
          <a:xfrm>
            <a:off x="457200" y="4032120"/>
            <a:ext cx="1466102" cy="520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>
              <a:lnSpc>
                <a:spcPct val="87000"/>
              </a:lnSpc>
              <a:spcAft>
                <a:spcPts val="0"/>
              </a:spcAft>
              <a:buClr>
                <a:schemeClr val="tx2"/>
              </a:buClr>
              <a:buSzPct val="80000"/>
            </a:pPr>
            <a:r>
              <a:rPr lang="en-US" altLang="zh-CN" sz="1600" b="1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Production Network</a:t>
            </a:r>
            <a:endParaRPr lang="zh-CN" altLang="en-US" sz="1600" b="1" dirty="0">
              <a:solidFill>
                <a:srgbClr val="000000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27" name="Line 6"/>
          <p:cNvSpPr>
            <a:spLocks noChangeShapeType="1"/>
          </p:cNvSpPr>
          <p:nvPr/>
        </p:nvSpPr>
        <p:spPr bwMode="auto">
          <a:xfrm>
            <a:off x="1913979" y="3656392"/>
            <a:ext cx="374650" cy="0"/>
          </a:xfrm>
          <a:prstGeom prst="line">
            <a:avLst/>
          </a:prstGeom>
          <a:noFill/>
          <a:ln w="38100">
            <a:solidFill>
              <a:srgbClr val="FF9900"/>
            </a:solidFill>
            <a:round/>
            <a:headEnd/>
            <a:tailEnd type="triangle" w="med" len="med"/>
          </a:ln>
        </p:spPr>
        <p:txBody>
          <a:bodyPr anchor="ctr"/>
          <a:lstStyle/>
          <a:p>
            <a:endParaRPr lang="zh-CN" altLang="en-US">
              <a:solidFill>
                <a:srgbClr val="000000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30" name="Line 7"/>
          <p:cNvSpPr>
            <a:spLocks noChangeShapeType="1"/>
          </p:cNvSpPr>
          <p:nvPr/>
        </p:nvSpPr>
        <p:spPr bwMode="auto">
          <a:xfrm>
            <a:off x="1913979" y="4173923"/>
            <a:ext cx="374650" cy="0"/>
          </a:xfrm>
          <a:prstGeom prst="line">
            <a:avLst/>
          </a:prstGeom>
          <a:noFill/>
          <a:ln w="38100">
            <a:solidFill>
              <a:srgbClr val="FF9900"/>
            </a:solidFill>
            <a:round/>
            <a:headEnd/>
            <a:tailEnd type="triangle" w="med" len="med"/>
          </a:ln>
        </p:spPr>
        <p:txBody>
          <a:bodyPr anchor="ctr"/>
          <a:lstStyle/>
          <a:p>
            <a:endParaRPr lang="zh-CN" altLang="en-US">
              <a:solidFill>
                <a:srgbClr val="000000"/>
              </a:solidFill>
              <a:latin typeface="Arial"/>
              <a:ea typeface="DFHeiW5-GB"/>
              <a:sym typeface="Arial"/>
            </a:endParaRPr>
          </a:p>
        </p:txBody>
      </p:sp>
      <p:grpSp>
        <p:nvGrpSpPr>
          <p:cNvPr id="31" name="Group 33"/>
          <p:cNvGrpSpPr/>
          <p:nvPr/>
        </p:nvGrpSpPr>
        <p:grpSpPr>
          <a:xfrm>
            <a:off x="4017738" y="2087754"/>
            <a:ext cx="884138" cy="2536743"/>
            <a:chOff x="3952421" y="2022437"/>
            <a:chExt cx="884138" cy="2536743"/>
          </a:xfrm>
        </p:grpSpPr>
        <p:sp>
          <p:nvSpPr>
            <p:cNvPr id="32" name="Line 9"/>
            <p:cNvSpPr>
              <a:spLocks noChangeShapeType="1"/>
            </p:cNvSpPr>
            <p:nvPr/>
          </p:nvSpPr>
          <p:spPr bwMode="auto">
            <a:xfrm flipV="1">
              <a:off x="3969317" y="2022437"/>
              <a:ext cx="0" cy="2536743"/>
            </a:xfrm>
            <a:prstGeom prst="line">
              <a:avLst/>
            </a:prstGeom>
            <a:noFill/>
            <a:ln w="76200">
              <a:solidFill>
                <a:srgbClr val="FF99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zh-CN" altLang="en-US"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33" name="Line 10"/>
            <p:cNvSpPr>
              <a:spLocks noChangeShapeType="1"/>
            </p:cNvSpPr>
            <p:nvPr/>
          </p:nvSpPr>
          <p:spPr bwMode="auto">
            <a:xfrm>
              <a:off x="3952421" y="4536443"/>
              <a:ext cx="884138" cy="0"/>
            </a:xfrm>
            <a:prstGeom prst="line">
              <a:avLst/>
            </a:prstGeom>
            <a:noFill/>
            <a:ln w="76200">
              <a:solidFill>
                <a:srgbClr val="FF9900"/>
              </a:solidFill>
              <a:round/>
              <a:headEnd/>
              <a:tailEnd type="triangle" w="med" len="med"/>
            </a:ln>
          </p:spPr>
          <p:txBody>
            <a:bodyPr anchor="ctr"/>
            <a:lstStyle/>
            <a:p>
              <a:endParaRPr lang="zh-CN" altLang="en-US">
                <a:latin typeface="Arial"/>
                <a:ea typeface="DFHeiW5-GB"/>
                <a:sym typeface="Arial"/>
              </a:endParaRPr>
            </a:p>
          </p:txBody>
        </p:sp>
      </p:grpSp>
      <p:grpSp>
        <p:nvGrpSpPr>
          <p:cNvPr id="34" name="Group 36"/>
          <p:cNvGrpSpPr/>
          <p:nvPr/>
        </p:nvGrpSpPr>
        <p:grpSpPr>
          <a:xfrm>
            <a:off x="3831443" y="2052068"/>
            <a:ext cx="1246939" cy="2787783"/>
            <a:chOff x="3766126" y="1986751"/>
            <a:chExt cx="1246939" cy="2787783"/>
          </a:xfrm>
        </p:grpSpPr>
        <p:sp>
          <p:nvSpPr>
            <p:cNvPr id="35" name="Line 8"/>
            <p:cNvSpPr>
              <a:spLocks noChangeShapeType="1"/>
            </p:cNvSpPr>
            <p:nvPr/>
          </p:nvSpPr>
          <p:spPr bwMode="auto">
            <a:xfrm flipV="1">
              <a:off x="3809239" y="1986751"/>
              <a:ext cx="0" cy="2765615"/>
            </a:xfrm>
            <a:prstGeom prst="line">
              <a:avLst/>
            </a:prstGeom>
            <a:noFill/>
            <a:ln w="76200">
              <a:solidFill>
                <a:srgbClr val="FF9900"/>
              </a:solidFill>
              <a:round/>
              <a:headEnd/>
              <a:tailEnd type="triangle" w="med" len="med"/>
            </a:ln>
          </p:spPr>
          <p:txBody>
            <a:bodyPr anchor="ctr"/>
            <a:lstStyle/>
            <a:p>
              <a:endParaRPr lang="zh-CN" altLang="en-US"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36" name="Line 11"/>
            <p:cNvSpPr>
              <a:spLocks noChangeShapeType="1"/>
            </p:cNvSpPr>
            <p:nvPr/>
          </p:nvSpPr>
          <p:spPr bwMode="auto">
            <a:xfrm>
              <a:off x="3766126" y="4774534"/>
              <a:ext cx="1246939" cy="0"/>
            </a:xfrm>
            <a:prstGeom prst="line">
              <a:avLst/>
            </a:prstGeom>
            <a:noFill/>
            <a:ln w="76200">
              <a:solidFill>
                <a:srgbClr val="FF99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zh-CN" altLang="en-US">
                <a:latin typeface="Arial"/>
                <a:ea typeface="DFHeiW5-GB"/>
                <a:sym typeface="Arial"/>
              </a:endParaRPr>
            </a:p>
          </p:txBody>
        </p:sp>
      </p:grpSp>
      <p:grpSp>
        <p:nvGrpSpPr>
          <p:cNvPr id="37" name="Group 14"/>
          <p:cNvGrpSpPr>
            <a:grpSpLocks/>
          </p:cNvGrpSpPr>
          <p:nvPr/>
        </p:nvGrpSpPr>
        <p:grpSpPr bwMode="auto">
          <a:xfrm>
            <a:off x="3060012" y="2379390"/>
            <a:ext cx="682625" cy="412750"/>
            <a:chOff x="1068" y="2520"/>
            <a:chExt cx="430" cy="260"/>
          </a:xfrm>
        </p:grpSpPr>
        <p:sp>
          <p:nvSpPr>
            <p:cNvPr id="38" name="AutoShape 15"/>
            <p:cNvSpPr>
              <a:spLocks noChangeArrowheads="1"/>
            </p:cNvSpPr>
            <p:nvPr/>
          </p:nvSpPr>
          <p:spPr bwMode="auto">
            <a:xfrm>
              <a:off x="1068" y="2520"/>
              <a:ext cx="430" cy="260"/>
            </a:xfrm>
            <a:prstGeom prst="roundRect">
              <a:avLst>
                <a:gd name="adj" fmla="val 16667"/>
              </a:avLst>
            </a:prstGeom>
            <a:solidFill>
              <a:schemeClr val="bg1"/>
            </a:solidFill>
            <a:ln w="12700">
              <a:solidFill>
                <a:srgbClr val="555555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39" name="Line 16"/>
            <p:cNvSpPr>
              <a:spLocks noChangeShapeType="1"/>
            </p:cNvSpPr>
            <p:nvPr/>
          </p:nvSpPr>
          <p:spPr bwMode="auto">
            <a:xfrm>
              <a:off x="1119" y="2576"/>
              <a:ext cx="328" cy="0"/>
            </a:xfrm>
            <a:prstGeom prst="line">
              <a:avLst/>
            </a:prstGeom>
            <a:noFill/>
            <a:ln w="12700">
              <a:solidFill>
                <a:srgbClr val="555555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zh-CN" altLang="en-US"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40" name="Line 17"/>
            <p:cNvSpPr>
              <a:spLocks noChangeShapeType="1"/>
            </p:cNvSpPr>
            <p:nvPr/>
          </p:nvSpPr>
          <p:spPr bwMode="auto">
            <a:xfrm>
              <a:off x="1119" y="2626"/>
              <a:ext cx="328" cy="0"/>
            </a:xfrm>
            <a:prstGeom prst="line">
              <a:avLst/>
            </a:prstGeom>
            <a:noFill/>
            <a:ln w="12700">
              <a:solidFill>
                <a:srgbClr val="555555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zh-CN" altLang="en-US"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41" name="Line 18"/>
            <p:cNvSpPr>
              <a:spLocks noChangeShapeType="1"/>
            </p:cNvSpPr>
            <p:nvPr/>
          </p:nvSpPr>
          <p:spPr bwMode="auto">
            <a:xfrm>
              <a:off x="1119" y="2677"/>
              <a:ext cx="328" cy="0"/>
            </a:xfrm>
            <a:prstGeom prst="line">
              <a:avLst/>
            </a:prstGeom>
            <a:noFill/>
            <a:ln w="12700">
              <a:solidFill>
                <a:srgbClr val="555555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zh-CN" altLang="en-US"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42" name="Line 19"/>
            <p:cNvSpPr>
              <a:spLocks noChangeShapeType="1"/>
            </p:cNvSpPr>
            <p:nvPr/>
          </p:nvSpPr>
          <p:spPr bwMode="auto">
            <a:xfrm>
              <a:off x="1119" y="2728"/>
              <a:ext cx="328" cy="0"/>
            </a:xfrm>
            <a:prstGeom prst="line">
              <a:avLst/>
            </a:prstGeom>
            <a:noFill/>
            <a:ln w="12700">
              <a:solidFill>
                <a:srgbClr val="555555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zh-CN" altLang="en-US">
                <a:latin typeface="Arial"/>
                <a:ea typeface="DFHeiW5-GB"/>
                <a:sym typeface="Arial"/>
              </a:endParaRPr>
            </a:p>
          </p:txBody>
        </p:sp>
      </p:grpSp>
      <p:grpSp>
        <p:nvGrpSpPr>
          <p:cNvPr id="43" name="Group 45"/>
          <p:cNvGrpSpPr/>
          <p:nvPr/>
        </p:nvGrpSpPr>
        <p:grpSpPr>
          <a:xfrm>
            <a:off x="1485326" y="2355851"/>
            <a:ext cx="1460642" cy="520784"/>
            <a:chOff x="1208963" y="2849932"/>
            <a:chExt cx="1271582" cy="520784"/>
          </a:xfrm>
        </p:grpSpPr>
        <p:sp>
          <p:nvSpPr>
            <p:cNvPr id="44" name="Line 20"/>
            <p:cNvSpPr>
              <a:spLocks noChangeShapeType="1"/>
            </p:cNvSpPr>
            <p:nvPr/>
          </p:nvSpPr>
          <p:spPr bwMode="auto">
            <a:xfrm>
              <a:off x="2054522" y="3082686"/>
              <a:ext cx="426023" cy="0"/>
            </a:xfrm>
            <a:prstGeom prst="line">
              <a:avLst/>
            </a:prstGeom>
            <a:noFill/>
            <a:ln w="38100">
              <a:solidFill>
                <a:srgbClr val="555555"/>
              </a:solidFill>
              <a:round/>
              <a:headEnd/>
              <a:tailEnd type="triangle" w="med" len="med"/>
            </a:ln>
          </p:spPr>
          <p:txBody>
            <a:bodyPr anchor="ctr"/>
            <a:lstStyle/>
            <a:p>
              <a:endParaRPr lang="zh-CN" altLang="en-US">
                <a:solidFill>
                  <a:srgbClr val="000000"/>
                </a:solidFill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45" name="Text Box 21"/>
            <p:cNvSpPr txBox="1">
              <a:spLocks noChangeArrowheads="1"/>
            </p:cNvSpPr>
            <p:nvPr/>
          </p:nvSpPr>
          <p:spPr bwMode="auto">
            <a:xfrm>
              <a:off x="1208963" y="2849932"/>
              <a:ext cx="874712" cy="5207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r">
                <a:lnSpc>
                  <a:spcPct val="87000"/>
                </a:lnSpc>
                <a:spcAft>
                  <a:spcPts val="0"/>
                </a:spcAft>
                <a:buClr>
                  <a:schemeClr val="tx2"/>
                </a:buClr>
                <a:buSzPct val="80000"/>
              </a:pPr>
              <a:r>
                <a:rPr lang="zh-CN" altLang="en-US" sz="1600" b="1" dirty="0" smtClean="0">
                  <a:solidFill>
                    <a:srgbClr val="000000"/>
                  </a:solidFill>
                  <a:latin typeface="Arial"/>
                  <a:ea typeface="DFHeiW5-GB"/>
                  <a:cs typeface="SimSun"/>
                  <a:sym typeface="Arial"/>
                </a:rPr>
                <a:t>内存</a:t>
              </a:r>
              <a:endParaRPr lang="zh-CN" altLang="en-US" sz="1600" b="1" dirty="0" smtClean="0">
                <a:solidFill>
                  <a:srgbClr val="000000"/>
                </a:solidFill>
                <a:latin typeface="Arial"/>
                <a:ea typeface="DFHeiW5-GB"/>
                <a:sym typeface="Arial"/>
              </a:endParaRPr>
            </a:p>
            <a:p>
              <a:pPr algn="r">
                <a:lnSpc>
                  <a:spcPct val="87000"/>
                </a:lnSpc>
                <a:spcAft>
                  <a:spcPts val="0"/>
                </a:spcAft>
                <a:buClr>
                  <a:schemeClr val="tx2"/>
                </a:buClr>
                <a:buSzPct val="80000"/>
              </a:pPr>
              <a:r>
                <a:rPr lang="zh-CN" altLang="en-US" sz="1600" b="1" dirty="0" smtClean="0">
                  <a:solidFill>
                    <a:srgbClr val="000000"/>
                  </a:solidFill>
                  <a:latin typeface="Arial"/>
                  <a:ea typeface="DFHeiW5-GB"/>
                  <a:cs typeface="SimSun"/>
                  <a:sym typeface="Arial"/>
                </a:rPr>
                <a:t>位图</a:t>
              </a:r>
              <a:endParaRPr lang="zh-CN" altLang="en-US" sz="1600" b="1" dirty="0">
                <a:solidFill>
                  <a:srgbClr val="000000"/>
                </a:solidFill>
                <a:latin typeface="Arial"/>
                <a:ea typeface="DFHeiW5-GB"/>
                <a:sym typeface="Arial"/>
              </a:endParaRPr>
            </a:p>
          </p:txBody>
        </p:sp>
      </p:grpSp>
      <p:grpSp>
        <p:nvGrpSpPr>
          <p:cNvPr id="46" name="Group 50"/>
          <p:cNvGrpSpPr/>
          <p:nvPr/>
        </p:nvGrpSpPr>
        <p:grpSpPr>
          <a:xfrm>
            <a:off x="3410713" y="3249139"/>
            <a:ext cx="3035031" cy="306559"/>
            <a:chOff x="3442218" y="3183822"/>
            <a:chExt cx="3035031" cy="306559"/>
          </a:xfrm>
        </p:grpSpPr>
        <p:sp>
          <p:nvSpPr>
            <p:cNvPr id="47" name="Text Box 22"/>
            <p:cNvSpPr txBox="1">
              <a:spLocks noChangeArrowheads="1"/>
            </p:cNvSpPr>
            <p:nvPr/>
          </p:nvSpPr>
          <p:spPr bwMode="auto">
            <a:xfrm>
              <a:off x="4352094" y="3183822"/>
              <a:ext cx="1414463" cy="3065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87000"/>
                </a:lnSpc>
                <a:buClr>
                  <a:schemeClr val="tx2"/>
                </a:buClr>
                <a:buSzPct val="80000"/>
              </a:pPr>
              <a:r>
                <a:rPr lang="zh-CN" altLang="en-US" sz="1600" b="1" dirty="0" smtClean="0">
                  <a:solidFill>
                    <a:srgbClr val="000000"/>
                  </a:solidFill>
                  <a:latin typeface="Arial"/>
                  <a:ea typeface="DFHeiW5-GB"/>
                  <a:cs typeface="SimSun"/>
                  <a:sym typeface="Arial"/>
                </a:rPr>
                <a:t>内存</a:t>
              </a:r>
              <a:endParaRPr lang="zh-CN" altLang="en-US" sz="1600" b="1" dirty="0">
                <a:solidFill>
                  <a:srgbClr val="000000"/>
                </a:solidFill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48" name="Line 23"/>
            <p:cNvSpPr>
              <a:spLocks noChangeShapeType="1"/>
            </p:cNvSpPr>
            <p:nvPr/>
          </p:nvSpPr>
          <p:spPr bwMode="auto">
            <a:xfrm flipV="1">
              <a:off x="3442218" y="3466479"/>
              <a:ext cx="3035031" cy="1"/>
            </a:xfrm>
            <a:prstGeom prst="line">
              <a:avLst/>
            </a:prstGeom>
            <a:noFill/>
            <a:ln w="38100">
              <a:solidFill>
                <a:srgbClr val="555555"/>
              </a:solidFill>
              <a:round/>
              <a:headEnd/>
              <a:tailEnd type="triangle" w="med" len="med"/>
            </a:ln>
          </p:spPr>
          <p:txBody>
            <a:bodyPr anchor="ctr"/>
            <a:lstStyle/>
            <a:p>
              <a:endParaRPr lang="zh-CN" altLang="en-US">
                <a:latin typeface="Arial"/>
                <a:ea typeface="DFHeiW5-GB"/>
                <a:sym typeface="Arial"/>
              </a:endParaRPr>
            </a:p>
          </p:txBody>
        </p:sp>
      </p:grpSp>
      <p:grpSp>
        <p:nvGrpSpPr>
          <p:cNvPr id="49" name="Group 53"/>
          <p:cNvGrpSpPr/>
          <p:nvPr/>
        </p:nvGrpSpPr>
        <p:grpSpPr>
          <a:xfrm>
            <a:off x="5928235" y="2041795"/>
            <a:ext cx="828052" cy="2724614"/>
            <a:chOff x="5272390" y="2568168"/>
            <a:chExt cx="654762" cy="2183329"/>
          </a:xfrm>
        </p:grpSpPr>
        <p:sp>
          <p:nvSpPr>
            <p:cNvPr id="50" name="Line 37"/>
            <p:cNvSpPr>
              <a:spLocks noChangeShapeType="1"/>
            </p:cNvSpPr>
            <p:nvPr/>
          </p:nvSpPr>
          <p:spPr bwMode="auto">
            <a:xfrm flipV="1">
              <a:off x="5892284" y="2568168"/>
              <a:ext cx="8581" cy="2169202"/>
            </a:xfrm>
            <a:prstGeom prst="line">
              <a:avLst/>
            </a:prstGeom>
            <a:noFill/>
            <a:ln w="76200">
              <a:solidFill>
                <a:srgbClr val="FF99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zh-CN" altLang="en-US"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51" name="Line 38"/>
            <p:cNvSpPr>
              <a:spLocks noChangeShapeType="1"/>
            </p:cNvSpPr>
            <p:nvPr/>
          </p:nvSpPr>
          <p:spPr bwMode="auto">
            <a:xfrm flipH="1">
              <a:off x="5272390" y="4751497"/>
              <a:ext cx="654762" cy="0"/>
            </a:xfrm>
            <a:prstGeom prst="line">
              <a:avLst/>
            </a:prstGeom>
            <a:noFill/>
            <a:ln w="76200">
              <a:solidFill>
                <a:srgbClr val="FF9900"/>
              </a:solidFill>
              <a:round/>
              <a:headEnd/>
              <a:tailEnd type="triangle" w="med" len="med"/>
            </a:ln>
          </p:spPr>
          <p:txBody>
            <a:bodyPr anchor="ctr"/>
            <a:lstStyle/>
            <a:p>
              <a:endParaRPr lang="zh-CN" altLang="en-US">
                <a:latin typeface="Arial"/>
                <a:ea typeface="DFHeiW5-GB"/>
                <a:sym typeface="Arial"/>
              </a:endParaRPr>
            </a:p>
          </p:txBody>
        </p:sp>
      </p:grpSp>
      <p:grpSp>
        <p:nvGrpSpPr>
          <p:cNvPr id="52" name="Group 56"/>
          <p:cNvGrpSpPr/>
          <p:nvPr/>
        </p:nvGrpSpPr>
        <p:grpSpPr>
          <a:xfrm>
            <a:off x="6098208" y="2051319"/>
            <a:ext cx="480686" cy="2428033"/>
            <a:chOff x="5369667" y="2577693"/>
            <a:chExt cx="380091" cy="1945668"/>
          </a:xfrm>
        </p:grpSpPr>
        <p:sp>
          <p:nvSpPr>
            <p:cNvPr id="53" name="Line 36"/>
            <p:cNvSpPr>
              <a:spLocks noChangeShapeType="1"/>
            </p:cNvSpPr>
            <p:nvPr/>
          </p:nvSpPr>
          <p:spPr bwMode="auto">
            <a:xfrm flipH="1" flipV="1">
              <a:off x="5714225" y="2577693"/>
              <a:ext cx="0" cy="1945668"/>
            </a:xfrm>
            <a:prstGeom prst="line">
              <a:avLst/>
            </a:prstGeom>
            <a:noFill/>
            <a:ln w="76200">
              <a:solidFill>
                <a:srgbClr val="FF9900"/>
              </a:solidFill>
              <a:round/>
              <a:headEnd/>
              <a:tailEnd type="triangle" w="med" len="med"/>
            </a:ln>
          </p:spPr>
          <p:txBody>
            <a:bodyPr anchor="ctr"/>
            <a:lstStyle/>
            <a:p>
              <a:endParaRPr lang="zh-CN" altLang="en-US"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54" name="Line 39"/>
            <p:cNvSpPr>
              <a:spLocks noChangeShapeType="1"/>
            </p:cNvSpPr>
            <p:nvPr/>
          </p:nvSpPr>
          <p:spPr bwMode="auto">
            <a:xfrm flipH="1">
              <a:off x="5369667" y="4508776"/>
              <a:ext cx="380091" cy="0"/>
            </a:xfrm>
            <a:prstGeom prst="line">
              <a:avLst/>
            </a:prstGeom>
            <a:noFill/>
            <a:ln w="76200">
              <a:solidFill>
                <a:srgbClr val="FF9900"/>
              </a:solidFill>
              <a:round/>
              <a:headEnd/>
              <a:tailEnd/>
            </a:ln>
          </p:spPr>
          <p:txBody>
            <a:bodyPr anchor="ctr"/>
            <a:lstStyle/>
            <a:p>
              <a:endParaRPr lang="zh-CN" altLang="en-US">
                <a:latin typeface="Arial"/>
                <a:ea typeface="DFHeiW5-GB"/>
                <a:sym typeface="Arial"/>
              </a:endParaRPr>
            </a:p>
          </p:txBody>
        </p:sp>
      </p:grpSp>
      <p:sp>
        <p:nvSpPr>
          <p:cNvPr id="55" name="Rounded Rectangle 54"/>
          <p:cNvSpPr/>
          <p:nvPr/>
        </p:nvSpPr>
        <p:spPr bwMode="auto">
          <a:xfrm>
            <a:off x="6273222" y="1095633"/>
            <a:ext cx="1755648" cy="896112"/>
          </a:xfrm>
          <a:prstGeom prst="roundRect">
            <a:avLst/>
          </a:prstGeom>
          <a:gradFill flip="none" rotWithShape="1">
            <a:gsLst>
              <a:gs pos="99000">
                <a:srgbClr val="AAD26B"/>
              </a:gs>
              <a:gs pos="0">
                <a:srgbClr val="6C9E3B"/>
              </a:gs>
            </a:gsLst>
            <a:lin ang="16200000" scaled="0"/>
            <a:tileRect/>
          </a:gradFill>
          <a:ln w="12700">
            <a:solidFill>
              <a:srgbClr val="689739"/>
            </a:solidFill>
            <a:headEnd type="none" w="med" len="med"/>
            <a:tailEnd type="none" w="med" len="med"/>
          </a:ln>
          <a:effectLst>
            <a:outerShdw blurRad="50800" dist="25400" dir="5400000" sx="99000" sy="99000" algn="t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>
            <a:bevelT w="3175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>
              <a:spcAft>
                <a:spcPct val="0"/>
              </a:spcAft>
              <a:defRPr/>
            </a:pPr>
            <a:r>
              <a:rPr lang="en-US" altLang="zh-CN" sz="1600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VM A</a:t>
            </a:r>
          </a:p>
          <a:p>
            <a:pPr>
              <a:spcAft>
                <a:spcPct val="0"/>
              </a:spcAft>
              <a:defRPr/>
            </a:pPr>
            <a:r>
              <a:rPr lang="zh-CN" altLang="en-US" sz="160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（</a:t>
            </a:r>
            <a:r>
              <a:rPr lang="en-US" altLang="zh-CN" sz="1600">
                <a:solidFill>
                  <a:srgbClr val="000000"/>
                </a:solidFill>
                <a:ea typeface="DFHeiW5-GB"/>
                <a:cs typeface="SimSun"/>
                <a:sym typeface="Arial"/>
              </a:rPr>
              <a:t>Network</a:t>
            </a:r>
            <a:r>
              <a:rPr lang="zh-CN" altLang="en-US" sz="160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sz="160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= Production</a:t>
            </a:r>
            <a:r>
              <a:rPr lang="zh-CN" altLang="en-US" sz="160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）</a:t>
            </a:r>
            <a:endParaRPr lang="zh-CN" altLang="en-US" sz="1600" dirty="0">
              <a:solidFill>
                <a:srgbClr val="000000"/>
              </a:solidFill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42350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xit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4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55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Rectangle 12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虚拟机必须满足以下要求：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虚拟机不能与内部标准交换机（无上行链路适配器的虚拟交换机）</a:t>
            </a:r>
            <a:b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</a:b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相连接。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虚拟机不能与装载了本地映像的虚拟设备（如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CD-ROM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或软盘驱动器）相连接。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虚拟机不能配置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CPU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关联性。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如果目标主机无法访问虚拟机的交换文件，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vMotion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必须能够创建一个目标主机可访问的交换文件，然后才能开始迁移。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如果虚拟机使用的是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RDM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，目标主机必须能够访问该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RDM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。</a:t>
            </a:r>
          </a:p>
        </p:txBody>
      </p:sp>
      <p:sp>
        <p:nvSpPr>
          <p:cNvPr id="39939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vMotion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迁移对虚拟机的要求</a:t>
            </a:r>
          </a:p>
        </p:txBody>
      </p:sp>
    </p:spTree>
    <p:extLst>
      <p:ext uri="{BB962C8B-B14F-4D97-AF65-F5344CB8AC3E}">
        <p14:creationId xmlns:p14="http://schemas.microsoft.com/office/powerpoint/2010/main" val="2888380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Rectangle 7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源主机和目标主机必须具有以下特性：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能够查看虚拟机使用的所有存储（光纤通道、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iSCSI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或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NAS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）：</a:t>
            </a:r>
          </a:p>
          <a:p>
            <a:pPr lvl="2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每个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VMFS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数据存储可同时进行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128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个并发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vMotion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迁移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至少一个千兆以太网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(GigE)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网络：</a:t>
            </a:r>
          </a:p>
          <a:p>
            <a:pPr lvl="2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在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1Gbps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网络上可同时进行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4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个并发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vMotion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迁移</a:t>
            </a:r>
          </a:p>
          <a:p>
            <a:pPr lvl="2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在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10Gbps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网络上可同时进行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8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个并发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vMotion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迁移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名称相同的虚拟机端口组连接到相同的物理网络 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兼容的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CPU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：</a:t>
            </a:r>
          </a:p>
          <a:p>
            <a:pPr lvl="2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源主机和目标主机的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CPU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功能集必须兼容。</a:t>
            </a:r>
          </a:p>
          <a:p>
            <a:pPr lvl="2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可以使用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Enhanced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vMotion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 Compatibility (EVC)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或兼容性掩码隐藏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/>
            </a:r>
            <a:b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</a:b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某些功能。</a:t>
            </a:r>
          </a:p>
        </p:txBody>
      </p:sp>
      <p:sp>
        <p:nvSpPr>
          <p:cNvPr id="40963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vSphere vMotion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迁移对主机的要求</a:t>
            </a:r>
          </a:p>
        </p:txBody>
      </p:sp>
    </p:spTree>
    <p:extLst>
      <p:ext uri="{BB962C8B-B14F-4D97-AF65-F5344CB8AC3E}">
        <p14:creationId xmlns:p14="http://schemas.microsoft.com/office/powerpoint/2010/main" val="1844062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5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vMotion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 迁移对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CPU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的限制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3220377"/>
              </p:ext>
            </p:extLst>
          </p:nvPr>
        </p:nvGraphicFramePr>
        <p:xfrm>
          <a:off x="428478" y="905685"/>
          <a:ext cx="8317376" cy="5092591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2813048"/>
                <a:gridCol w="2599764"/>
                <a:gridCol w="2904564"/>
              </a:tblGrid>
              <a:tr h="641687">
                <a:tc>
                  <a:txBody>
                    <a:bodyPr/>
                    <a:lstStyle/>
                    <a:p>
                      <a:pPr marL="0" marR="0" lvl="0" indent="0" algn="l" defTabSz="1828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chemeClr val="tx2"/>
                        </a:buClr>
                        <a:buSzTx/>
                        <a:buFont typeface="Wingdings 3" pitchFamily="18" charset="2"/>
                        <a:buNone/>
                        <a:tabLst/>
                      </a:pPr>
                      <a:r>
                        <a:rPr kumimoji="0" lang="en-US" altLang="zh-CN" sz="16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CPU </a:t>
                      </a:r>
                      <a:r>
                        <a:rPr kumimoji="0" lang="zh-CN" altLang="en-US" sz="16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特性</a:t>
                      </a: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gradFill>
                      <a:gsLst>
                        <a:gs pos="0">
                          <a:srgbClr val="73BC42"/>
                        </a:gs>
                        <a:gs pos="85000">
                          <a:srgbClr val="58973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828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chemeClr val="tx2"/>
                        </a:buClr>
                        <a:buSzTx/>
                        <a:buFont typeface="Wingdings 3" pitchFamily="18" charset="2"/>
                        <a:buNone/>
                        <a:tabLst/>
                      </a:pPr>
                      <a:r>
                        <a:rPr kumimoji="0" lang="zh-CN" altLang="en-US" sz="16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要求完全匹配</a:t>
                      </a: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gradFill>
                      <a:gsLst>
                        <a:gs pos="0">
                          <a:srgbClr val="73BC42"/>
                        </a:gs>
                        <a:gs pos="85000">
                          <a:srgbClr val="58973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828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chemeClr val="tx2"/>
                        </a:buClr>
                        <a:buSzTx/>
                        <a:buFont typeface="Wingdings 3" pitchFamily="18" charset="2"/>
                        <a:buNone/>
                        <a:tabLst/>
                      </a:pPr>
                      <a:r>
                        <a:rPr kumimoji="0" lang="zh-CN" altLang="en-US" sz="1600" b="1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原因</a:t>
                      </a: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gradFill>
                      <a:gsLst>
                        <a:gs pos="0">
                          <a:srgbClr val="73BC42"/>
                        </a:gs>
                        <a:gs pos="85000">
                          <a:srgbClr val="589731"/>
                        </a:gs>
                      </a:gsLst>
                      <a:lin ang="5400000" scaled="0"/>
                    </a:gradFill>
                  </a:tcPr>
                </a:tc>
              </a:tr>
              <a:tr h="794742">
                <a:tc>
                  <a:txBody>
                    <a:bodyPr/>
                    <a:lstStyle/>
                    <a:p>
                      <a:pPr marL="0" marR="0" lvl="0" indent="0" algn="l" defTabSz="1828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chemeClr val="tx2"/>
                        </a:buClr>
                        <a:buSzTx/>
                        <a:buFont typeface="Wingdings 3" pitchFamily="18" charset="2"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时钟速度、缓存大小、</a:t>
                      </a:r>
                      <a:r>
                        <a:rPr kumimoji="0" lang="en-US" altLang="zh-CN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/>
                      </a:r>
                      <a:br>
                        <a:rPr kumimoji="0" lang="en-US" altLang="zh-CN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</a:br>
                      <a:r>
                        <a:rPr kumimoji="0" lang="zh-CN" altLang="en-US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超线程功能及核心数量</a:t>
                      </a: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828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chemeClr val="tx2"/>
                        </a:buClr>
                        <a:buSzTx/>
                        <a:buFont typeface="Wingdings 3" pitchFamily="18" charset="2"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不适用</a:t>
                      </a: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828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chemeClr val="tx2"/>
                        </a:buClr>
                        <a:buSzTx/>
                        <a:buFont typeface="Wingdings 3" pitchFamily="18" charset="2"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由于 </a:t>
                      </a:r>
                      <a:r>
                        <a:rPr kumimoji="0" lang="en-US" altLang="zh-CN" sz="1600" b="0" i="0" u="none" strike="noStrike" cap="none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VMkernel</a:t>
                      </a:r>
                      <a:r>
                        <a:rPr kumimoji="0" lang="en-US" altLang="zh-CN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 </a:t>
                      </a:r>
                      <a:r>
                        <a:rPr kumimoji="0" lang="zh-CN" altLang="en-US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的存在，</a:t>
                      </a:r>
                      <a:r>
                        <a:rPr kumimoji="0" lang="en-US" altLang="zh-CN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/>
                      </a:r>
                      <a:br>
                        <a:rPr kumimoji="0" lang="en-US" altLang="zh-CN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</a:br>
                      <a:r>
                        <a:rPr kumimoji="0" lang="zh-CN" altLang="en-US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不必完全相同</a:t>
                      </a: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</a:tr>
              <a:tr h="585692">
                <a:tc>
                  <a:txBody>
                    <a:bodyPr/>
                    <a:lstStyle/>
                    <a:p>
                      <a:pPr marL="0" marR="0" lvl="0" indent="0" algn="l" defTabSz="1828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chemeClr val="tx2"/>
                        </a:buClr>
                        <a:buSzTx/>
                        <a:buFont typeface="Wingdings 3" pitchFamily="18" charset="2"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制造商（</a:t>
                      </a:r>
                      <a:r>
                        <a:rPr kumimoji="0" lang="en-US" altLang="zh-CN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Intel </a:t>
                      </a:r>
                      <a:r>
                        <a:rPr kumimoji="0" lang="zh-CN" altLang="en-US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或 </a:t>
                      </a:r>
                      <a:r>
                        <a:rPr kumimoji="0" lang="en-US" altLang="zh-CN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AMD</a:t>
                      </a:r>
                      <a:r>
                        <a:rPr kumimoji="0" lang="zh-CN" altLang="en-US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）</a:t>
                      </a:r>
                      <a:r>
                        <a:rPr lang="zh-CN" altLang="en-US" i="0" noProof="0" dirty="0" smtClean="0">
                          <a:latin typeface="Arial"/>
                          <a:ea typeface="DFHeiW5-GB"/>
                          <a:sym typeface="Arial"/>
                        </a:rPr>
                        <a:t/>
                      </a:r>
                      <a:br>
                        <a:rPr lang="zh-CN" altLang="en-US" i="0" noProof="0" dirty="0" smtClean="0">
                          <a:latin typeface="Arial"/>
                          <a:ea typeface="DFHeiW5-GB"/>
                          <a:sym typeface="Arial"/>
                        </a:rPr>
                      </a:br>
                      <a:r>
                        <a:rPr kumimoji="0" lang="zh-CN" altLang="en-US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系列（</a:t>
                      </a:r>
                      <a:r>
                        <a:rPr kumimoji="0" lang="en-US" altLang="zh-CN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Opteron4</a:t>
                      </a:r>
                      <a:r>
                        <a:rPr kumimoji="0" lang="zh-CN" altLang="en-US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、</a:t>
                      </a:r>
                      <a:r>
                        <a:rPr kumimoji="0" lang="en-US" altLang="zh-CN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/>
                      </a:r>
                      <a:br>
                        <a:rPr kumimoji="0" lang="en-US" altLang="zh-CN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</a:br>
                      <a:r>
                        <a:rPr kumimoji="0" lang="en-US" altLang="zh-CN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Intel </a:t>
                      </a:r>
                      <a:r>
                        <a:rPr kumimoji="0" lang="en-US" altLang="zh-CN" sz="1600" b="0" i="0" u="none" strike="noStrike" cap="none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Westmere</a:t>
                      </a:r>
                      <a:r>
                        <a:rPr kumimoji="0" lang="zh-CN" altLang="en-US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）</a:t>
                      </a: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828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chemeClr val="tx2"/>
                        </a:buClr>
                        <a:buSzTx/>
                        <a:buFont typeface="Wingdings 3" pitchFamily="18" charset="2"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适用</a:t>
                      </a: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828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chemeClr val="tx2"/>
                        </a:buClr>
                        <a:buSzTx/>
                        <a:buFont typeface="Wingdings 3" pitchFamily="18" charset="2"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指令集有许多细微的区别。</a:t>
                      </a: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94742">
                <a:tc>
                  <a:txBody>
                    <a:bodyPr/>
                    <a:lstStyle/>
                    <a:p>
                      <a:pPr marL="0" marR="0" lvl="0" indent="0" algn="l" defTabSz="1828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chemeClr val="tx2"/>
                        </a:buClr>
                        <a:buSzTx/>
                        <a:buFont typeface="Wingdings 3" pitchFamily="18" charset="2"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是否配备 </a:t>
                      </a:r>
                      <a:r>
                        <a:rPr kumimoji="0" lang="en-US" altLang="zh-CN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SSE3</a:t>
                      </a:r>
                      <a:r>
                        <a:rPr kumimoji="0" lang="zh-CN" altLang="en-US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、</a:t>
                      </a:r>
                      <a:r>
                        <a:rPr kumimoji="0" lang="en-US" altLang="zh-CN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SSSE3 </a:t>
                      </a:r>
                      <a:br>
                        <a:rPr kumimoji="0" lang="en-US" altLang="zh-CN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</a:br>
                      <a:r>
                        <a:rPr kumimoji="0" lang="zh-CN" altLang="en-US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或 </a:t>
                      </a:r>
                      <a:r>
                        <a:rPr kumimoji="0" lang="en-US" altLang="zh-CN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SSE4.1 </a:t>
                      </a:r>
                      <a:r>
                        <a:rPr kumimoji="0" lang="zh-CN" altLang="en-US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指令</a:t>
                      </a: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828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chemeClr val="tx2"/>
                        </a:buClr>
                        <a:buSzTx/>
                        <a:buFont typeface="Wingdings 3" pitchFamily="18" charset="2"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适用</a:t>
                      </a: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828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chemeClr val="tx2"/>
                        </a:buClr>
                        <a:buSzTx/>
                        <a:buFont typeface="Wingdings 3" pitchFamily="18" charset="2"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应用可以直接使用多媒体指令</a:t>
                      </a: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</a:tr>
              <a:tr h="616664">
                <a:tc rowSpan="2">
                  <a:txBody>
                    <a:bodyPr/>
                    <a:lstStyle/>
                    <a:p>
                      <a:pPr marL="0" marR="0" lvl="0" indent="0" algn="l" defTabSz="1828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chemeClr val="tx2"/>
                        </a:buClr>
                        <a:buSzTx/>
                        <a:buFont typeface="Wingdings 3" pitchFamily="18" charset="2"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虚拟化硬件辅助</a:t>
                      </a: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828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chemeClr val="tx2"/>
                        </a:buClr>
                        <a:buSzTx/>
                        <a:buFont typeface="Wingdings 3" pitchFamily="18" charset="2"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对于 </a:t>
                      </a:r>
                      <a:r>
                        <a:rPr kumimoji="0" lang="en-US" altLang="zh-CN" sz="1600" b="0" i="0" u="none" strike="noStrike" cap="none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32 </a:t>
                      </a:r>
                      <a:r>
                        <a:rPr kumimoji="0" lang="zh-CN" altLang="en-US" sz="1600" b="0" i="0" u="none" strike="noStrike" cap="none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位虚拟机：不适用</a:t>
                      </a: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828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chemeClr val="tx2"/>
                        </a:buClr>
                        <a:buSzTx/>
                        <a:buFont typeface="Wingdings 3" pitchFamily="18" charset="2"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由于 </a:t>
                      </a:r>
                      <a:r>
                        <a:rPr kumimoji="0" lang="en-US" altLang="zh-CN" sz="1600" b="0" i="0" u="none" strike="noStrike" cap="none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VMkernel</a:t>
                      </a:r>
                      <a:r>
                        <a:rPr kumimoji="0" lang="en-US" altLang="zh-CN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 </a:t>
                      </a:r>
                      <a:r>
                        <a:rPr kumimoji="0" lang="zh-CN" altLang="en-US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的存在，</a:t>
                      </a:r>
                      <a:r>
                        <a:rPr kumimoji="0" lang="en-US" altLang="zh-CN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/>
                      </a:r>
                      <a:br>
                        <a:rPr kumimoji="0" lang="en-US" altLang="zh-CN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</a:br>
                      <a:r>
                        <a:rPr kumimoji="0" lang="zh-CN" altLang="en-US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不必完全相同</a:t>
                      </a: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94356">
                <a:tc vMerge="1">
                  <a:txBody>
                    <a:bodyPr/>
                    <a:lstStyle/>
                    <a:p>
                      <a:pPr marL="0" marR="0" lvl="0" indent="0" algn="ctr" defTabSz="1828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chemeClr val="tx2"/>
                        </a:buClr>
                        <a:buSzTx/>
                        <a:buFont typeface="Wingdings 3" pitchFamily="18" charset="2"/>
                        <a:buNone/>
                        <a:tabLst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828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chemeClr val="tx2"/>
                        </a:buClr>
                        <a:buSzTx/>
                        <a:buFont typeface="Wingdings 3" pitchFamily="18" charset="2"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对于基于 </a:t>
                      </a:r>
                      <a:r>
                        <a:rPr kumimoji="0" lang="en-US" altLang="zh-CN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Intel </a:t>
                      </a:r>
                      <a:r>
                        <a:rPr kumimoji="0" lang="zh-CN" altLang="en-US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的 </a:t>
                      </a:r>
                      <a:r>
                        <a:rPr kumimoji="0" lang="en-US" altLang="zh-CN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64 </a:t>
                      </a:r>
                      <a:r>
                        <a:rPr kumimoji="0" lang="zh-CN" altLang="en-US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位</a:t>
                      </a:r>
                      <a:r>
                        <a:rPr kumimoji="0" lang="en-US" altLang="zh-CN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/>
                      </a:r>
                      <a:br>
                        <a:rPr kumimoji="0" lang="en-US" altLang="zh-CN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</a:br>
                      <a:r>
                        <a:rPr kumimoji="0" lang="zh-CN" altLang="en-US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虚拟机：适用</a:t>
                      </a: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828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chemeClr val="tx2"/>
                        </a:buClr>
                        <a:buSzTx/>
                        <a:buFont typeface="Wingdings 3" pitchFamily="18" charset="2"/>
                        <a:buNone/>
                        <a:tabLst/>
                        <a:defRPr/>
                      </a:pPr>
                      <a:r>
                        <a:rPr kumimoji="0" lang="en-US" altLang="zh-CN" sz="1600" b="0" i="0" u="none" strike="noStrike" cap="none" spc="-6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VMware </a:t>
                      </a:r>
                      <a:r>
                        <a:rPr kumimoji="0" lang="zh-CN" altLang="en-US" sz="1600" b="0" i="0" u="none" strike="noStrike" cap="none" spc="-6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在 </a:t>
                      </a:r>
                      <a:r>
                        <a:rPr kumimoji="0" lang="en-US" altLang="zh-CN" sz="1600" b="0" i="0" u="none" strike="noStrike" cap="none" spc="-6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Intel 64 </a:t>
                      </a:r>
                      <a:r>
                        <a:rPr kumimoji="0" lang="zh-CN" altLang="en-US" sz="1600" b="0" i="0" u="none" strike="noStrike" cap="none" spc="-6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位平台上的部署利用了虚拟化技术（</a:t>
                      </a:r>
                      <a:r>
                        <a:rPr kumimoji="0" lang="en-US" altLang="zh-CN" sz="1600" b="0" i="0" u="none" strike="noStrike" cap="none" spc="-6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VT</a:t>
                      </a:r>
                      <a:r>
                        <a:rPr kumimoji="0" lang="zh-CN" altLang="en-US" sz="1600" b="0" i="0" u="none" strike="noStrike" cap="none" spc="-6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）。</a:t>
                      </a: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27440">
                <a:tc>
                  <a:txBody>
                    <a:bodyPr/>
                    <a:lstStyle/>
                    <a:p>
                      <a:pPr marL="0" marR="0" lvl="0" indent="0" algn="l" defTabSz="1828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chemeClr val="tx2"/>
                        </a:buClr>
                        <a:buSzTx/>
                        <a:buFont typeface="Wingdings 3" pitchFamily="18" charset="2"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执行</a:t>
                      </a:r>
                      <a:r>
                        <a:rPr kumimoji="0" lang="en-US" altLang="zh-CN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–</a:t>
                      </a:r>
                      <a:r>
                        <a:rPr kumimoji="0" lang="zh-CN" altLang="en-US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禁用</a:t>
                      </a:r>
                      <a:r>
                        <a:rPr lang="zh-CN" altLang="en-US" noProof="0" dirty="0" smtClean="0">
                          <a:latin typeface="Arial"/>
                          <a:ea typeface="DFHeiW5-GB"/>
                          <a:sym typeface="Arial"/>
                        </a:rPr>
                        <a:t/>
                      </a:r>
                      <a:br>
                        <a:rPr lang="zh-CN" altLang="en-US" noProof="0" dirty="0" smtClean="0">
                          <a:latin typeface="Arial"/>
                          <a:ea typeface="DFHeiW5-GB"/>
                          <a:sym typeface="Arial"/>
                        </a:rPr>
                      </a:br>
                      <a:r>
                        <a:rPr kumimoji="0" lang="zh-CN" altLang="en-US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（</a:t>
                      </a:r>
                      <a:r>
                        <a:rPr kumimoji="0" lang="en-US" altLang="zh-CN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NX/XD </a:t>
                      </a:r>
                      <a:r>
                        <a:rPr kumimoji="0" lang="zh-CN" altLang="en-US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位）</a:t>
                      </a: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828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chemeClr val="tx2"/>
                        </a:buClr>
                        <a:buSzTx/>
                        <a:buFont typeface="Wingdings 3" pitchFamily="18" charset="2"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noProof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适用（但可以自定义）</a:t>
                      </a: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8288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40000"/>
                        </a:spcAft>
                        <a:buClr>
                          <a:schemeClr val="tx2"/>
                        </a:buClr>
                        <a:buSzTx/>
                        <a:buFont typeface="Wingdings 3" pitchFamily="18" charset="2"/>
                        <a:buNone/>
                        <a:tabLst/>
                      </a:pPr>
                      <a:r>
                        <a:rPr kumimoji="0" lang="zh-CN" altLang="en-US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客户操作系统依赖于 </a:t>
                      </a:r>
                      <a:r>
                        <a:rPr kumimoji="0" lang="en-US" altLang="zh-CN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/>
                      </a:r>
                      <a:br>
                        <a:rPr kumimoji="0" lang="en-US" altLang="zh-CN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</a:br>
                      <a:r>
                        <a:rPr kumimoji="0" lang="en-US" altLang="zh-CN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NX/XD </a:t>
                      </a:r>
                      <a:r>
                        <a:rPr kumimoji="0" lang="zh-CN" altLang="en-US" sz="16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DFHeiW5-GB"/>
                          <a:cs typeface="SimSun"/>
                          <a:sym typeface="Arial"/>
                        </a:rPr>
                        <a:t>位（如果检测到）</a:t>
                      </a:r>
                    </a:p>
                  </a:txBody>
                  <a:tcPr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5201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88" y="920591"/>
            <a:ext cx="7995217" cy="4255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1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隐藏或显示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NX/XD</a:t>
            </a:r>
          </a:p>
        </p:txBody>
      </p:sp>
      <p:sp>
        <p:nvSpPr>
          <p:cNvPr id="43012" name="AutoShape 5"/>
          <p:cNvSpPr>
            <a:spLocks noChangeArrowheads="1"/>
          </p:cNvSpPr>
          <p:nvPr/>
        </p:nvSpPr>
        <p:spPr bwMode="auto">
          <a:xfrm flipV="1">
            <a:off x="436846" y="5321934"/>
            <a:ext cx="3994150" cy="812165"/>
          </a:xfrm>
          <a:prstGeom prst="roundRect">
            <a:avLst>
              <a:gd name="adj" fmla="val 6222"/>
            </a:avLst>
          </a:prstGeom>
          <a:solidFill>
            <a:schemeClr val="bg1"/>
          </a:solidFill>
          <a:ln w="38100">
            <a:solidFill>
              <a:srgbClr val="0000FF"/>
            </a:solidFill>
            <a:round/>
            <a:headEnd/>
            <a:tailEnd/>
          </a:ln>
        </p:spPr>
        <p:txBody>
          <a:bodyPr rot="10800000" anchor="ctr"/>
          <a:lstStyle/>
          <a:p>
            <a:pPr algn="ctr">
              <a:lnSpc>
                <a:spcPct val="87000"/>
              </a:lnSpc>
              <a:buClr>
                <a:schemeClr val="tx2"/>
              </a:buClr>
              <a:buSzPct val="80000"/>
            </a:pPr>
            <a:endParaRPr lang="zh-CN" altLang="en-US" sz="1600">
              <a:solidFill>
                <a:srgbClr val="555555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43013" name="Text Box 6"/>
          <p:cNvSpPr txBox="1">
            <a:spLocks noChangeArrowheads="1"/>
          </p:cNvSpPr>
          <p:nvPr/>
        </p:nvSpPr>
        <p:spPr bwMode="auto">
          <a:xfrm>
            <a:off x="533159" y="5480423"/>
            <a:ext cx="4016375" cy="520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87000"/>
              </a:lnSpc>
              <a:spcBef>
                <a:spcPct val="50000"/>
              </a:spcBef>
              <a:buClr>
                <a:schemeClr val="tx2"/>
              </a:buClr>
              <a:buSzPct val="80000"/>
            </a:pPr>
            <a:r>
              <a:rPr lang="zh-CN" altLang="en-US" sz="1600" dirty="0" smtClean="0">
                <a:solidFill>
                  <a:schemeClr val="tx1"/>
                </a:solidFill>
                <a:latin typeface="Arial"/>
                <a:ea typeface="DFHeiW5-GB"/>
                <a:cs typeface="SimSun"/>
                <a:sym typeface="Arial"/>
              </a:rPr>
              <a:t>在 </a:t>
            </a:r>
            <a:r>
              <a:rPr lang="en-US" altLang="zh-CN" sz="1600" dirty="0" smtClean="0">
                <a:solidFill>
                  <a:schemeClr val="tx1"/>
                </a:solidFill>
                <a:latin typeface="Arial"/>
                <a:ea typeface="DFHeiW5-GB"/>
                <a:cs typeface="SimSun"/>
                <a:sym typeface="Arial"/>
              </a:rPr>
              <a:t>NX/XD </a:t>
            </a:r>
            <a:r>
              <a:rPr lang="zh-CN" altLang="en-US" sz="1600" dirty="0" smtClean="0">
                <a:solidFill>
                  <a:schemeClr val="tx1"/>
                </a:solidFill>
                <a:latin typeface="Arial"/>
                <a:ea typeface="DFHeiW5-GB"/>
                <a:cs typeface="SimSun"/>
                <a:sym typeface="Arial"/>
              </a:rPr>
              <a:t>安全功能和最广泛的 </a:t>
            </a:r>
            <a:r>
              <a:rPr lang="en-US" altLang="zh-CN" sz="1600" dirty="0" err="1" smtClean="0">
                <a:solidFill>
                  <a:schemeClr val="tx1"/>
                </a:solidFill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en-US" altLang="zh-CN" sz="1600" dirty="0" smtClean="0">
                <a:solidFill>
                  <a:schemeClr val="tx1"/>
                </a:solidFill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sz="1600" dirty="0" err="1" smtClean="0">
                <a:solidFill>
                  <a:schemeClr val="tx1"/>
                </a:solidFill>
                <a:latin typeface="Arial"/>
                <a:ea typeface="DFHeiW5-GB"/>
                <a:cs typeface="SimSun"/>
                <a:sym typeface="Arial"/>
              </a:rPr>
              <a:t>vMotion</a:t>
            </a:r>
            <a:r>
              <a:rPr lang="en-US" altLang="zh-CN" sz="1600" dirty="0" smtClean="0">
                <a:solidFill>
                  <a:schemeClr val="tx1"/>
                </a:solidFill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zh-CN" altLang="en-US" sz="1600" dirty="0" smtClean="0">
                <a:solidFill>
                  <a:schemeClr val="tx1"/>
                </a:solidFill>
                <a:latin typeface="Arial"/>
                <a:ea typeface="DFHeiW5-GB"/>
                <a:cs typeface="SimSun"/>
                <a:sym typeface="Arial"/>
              </a:rPr>
              <a:t>兼容性之间选择。</a:t>
            </a:r>
            <a:endParaRPr lang="zh-CN" altLang="en-US" sz="1600" dirty="0">
              <a:solidFill>
                <a:schemeClr val="tx1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  <p:sp>
        <p:nvSpPr>
          <p:cNvPr id="43014" name="AutoShape 7"/>
          <p:cNvSpPr>
            <a:spLocks noChangeArrowheads="1"/>
          </p:cNvSpPr>
          <p:nvPr/>
        </p:nvSpPr>
        <p:spPr bwMode="auto">
          <a:xfrm flipV="1">
            <a:off x="5125017" y="5352891"/>
            <a:ext cx="2484438" cy="603250"/>
          </a:xfrm>
          <a:prstGeom prst="roundRect">
            <a:avLst>
              <a:gd name="adj" fmla="val 6222"/>
            </a:avLst>
          </a:prstGeom>
          <a:solidFill>
            <a:schemeClr val="bg1"/>
          </a:solidFill>
          <a:ln w="38100">
            <a:solidFill>
              <a:srgbClr val="0000FF"/>
            </a:solidFill>
            <a:round/>
            <a:headEnd/>
            <a:tailEnd/>
          </a:ln>
        </p:spPr>
        <p:txBody>
          <a:bodyPr rot="10800000" anchor="ctr"/>
          <a:lstStyle/>
          <a:p>
            <a:pPr algn="ctr">
              <a:lnSpc>
                <a:spcPct val="87000"/>
              </a:lnSpc>
              <a:buClr>
                <a:schemeClr val="tx2"/>
              </a:buClr>
              <a:buSzPct val="80000"/>
            </a:pPr>
            <a:endParaRPr lang="zh-CN" altLang="en-US" sz="1600">
              <a:solidFill>
                <a:srgbClr val="555555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43015" name="Text Box 8"/>
          <p:cNvSpPr txBox="1">
            <a:spLocks noChangeArrowheads="1"/>
          </p:cNvSpPr>
          <p:nvPr/>
        </p:nvSpPr>
        <p:spPr bwMode="auto">
          <a:xfrm>
            <a:off x="5239850" y="5405385"/>
            <a:ext cx="245427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87000"/>
              </a:lnSpc>
              <a:spcBef>
                <a:spcPct val="50000"/>
              </a:spcBef>
              <a:buClr>
                <a:schemeClr val="tx2"/>
              </a:buClr>
              <a:buSzPct val="80000"/>
            </a:pPr>
            <a:r>
              <a:rPr lang="zh-CN" altLang="en-US" sz="1600" dirty="0" smtClean="0">
                <a:solidFill>
                  <a:schemeClr val="tx1"/>
                </a:solidFill>
                <a:latin typeface="Arial"/>
                <a:ea typeface="DFHeiW5-GB"/>
                <a:cs typeface="SimSun"/>
                <a:sym typeface="Arial"/>
              </a:rPr>
              <a:t>对于未来的 </a:t>
            </a:r>
            <a:r>
              <a:rPr lang="en-US" altLang="zh-CN" sz="1600" dirty="0" smtClean="0">
                <a:solidFill>
                  <a:schemeClr val="tx1"/>
                </a:solidFill>
                <a:latin typeface="Arial"/>
                <a:ea typeface="DFHeiW5-GB"/>
                <a:cs typeface="SimSun"/>
                <a:sym typeface="Arial"/>
              </a:rPr>
              <a:t>CPU </a:t>
            </a:r>
            <a:r>
              <a:rPr lang="zh-CN" altLang="en-US" sz="1600" dirty="0" smtClean="0">
                <a:solidFill>
                  <a:schemeClr val="tx1"/>
                </a:solidFill>
                <a:latin typeface="Arial"/>
                <a:ea typeface="DFHeiW5-GB"/>
                <a:cs typeface="SimSun"/>
                <a:sym typeface="Arial"/>
              </a:rPr>
              <a:t>功能，请编辑位级掩码。</a:t>
            </a:r>
            <a:endParaRPr lang="zh-CN" altLang="en-US" sz="1600" dirty="0">
              <a:solidFill>
                <a:schemeClr val="tx1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  <p:sp>
        <p:nvSpPr>
          <p:cNvPr id="43018" name="Rectangle 15"/>
          <p:cNvSpPr>
            <a:spLocks noChangeArrowheads="1"/>
          </p:cNvSpPr>
          <p:nvPr/>
        </p:nvSpPr>
        <p:spPr bwMode="auto">
          <a:xfrm>
            <a:off x="2997766" y="4171950"/>
            <a:ext cx="3022033" cy="400050"/>
          </a:xfrm>
          <a:prstGeom prst="rect">
            <a:avLst/>
          </a:prstGeom>
          <a:noFill/>
          <a:ln w="38100">
            <a:solidFill>
              <a:srgbClr val="0000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>
              <a:latin typeface="Arial"/>
              <a:ea typeface="DFHeiW5-GB"/>
              <a:sym typeface="Arial"/>
            </a:endParaRPr>
          </a:p>
        </p:txBody>
      </p:sp>
      <p:sp>
        <p:nvSpPr>
          <p:cNvPr id="43019" name="Line 16"/>
          <p:cNvSpPr>
            <a:spLocks noChangeShapeType="1"/>
          </p:cNvSpPr>
          <p:nvPr/>
        </p:nvSpPr>
        <p:spPr bwMode="auto">
          <a:xfrm flipV="1">
            <a:off x="2318946" y="4667249"/>
            <a:ext cx="719529" cy="654685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>
              <a:latin typeface="Arial"/>
              <a:ea typeface="DFHeiW5-GB"/>
              <a:sym typeface="Arial"/>
            </a:endParaRPr>
          </a:p>
        </p:txBody>
      </p:sp>
      <p:sp>
        <p:nvSpPr>
          <p:cNvPr id="43020" name="Line 17"/>
          <p:cNvSpPr>
            <a:spLocks noChangeShapeType="1"/>
          </p:cNvSpPr>
          <p:nvPr/>
        </p:nvSpPr>
        <p:spPr bwMode="auto">
          <a:xfrm flipV="1">
            <a:off x="6390539" y="4485003"/>
            <a:ext cx="76936" cy="816609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09649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识别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CPU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特性 </a:t>
            </a:r>
          </a:p>
        </p:txBody>
      </p:sp>
      <p:pic>
        <p:nvPicPr>
          <p:cNvPr id="44036" name="Picture 10" descr="CPUI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5450" y="1111250"/>
            <a:ext cx="8289925" cy="460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7" name="AutoShape 6"/>
          <p:cNvSpPr>
            <a:spLocks noChangeArrowheads="1"/>
          </p:cNvSpPr>
          <p:nvPr/>
        </p:nvSpPr>
        <p:spPr bwMode="auto">
          <a:xfrm>
            <a:off x="319088" y="2895600"/>
            <a:ext cx="8475662" cy="955675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FF99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>
              <a:latin typeface="Arial"/>
              <a:ea typeface="DFHeiW5-GB"/>
              <a:sym typeface="Arial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4410076" y="4086225"/>
            <a:ext cx="4181474" cy="1390650"/>
          </a:xfrm>
          <a:prstGeom prst="roundRect">
            <a:avLst/>
          </a:prstGeom>
          <a:gradFill flip="none" rotWithShape="1">
            <a:gsLst>
              <a:gs pos="0">
                <a:srgbClr val="97C6DF">
                  <a:tint val="66000"/>
                  <a:satMod val="160000"/>
                </a:srgbClr>
              </a:gs>
              <a:gs pos="50000">
                <a:srgbClr val="97C6DF">
                  <a:tint val="44500"/>
                  <a:satMod val="160000"/>
                </a:srgbClr>
              </a:gs>
              <a:gs pos="100000">
                <a:srgbClr val="97C6DF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12700">
            <a:solidFill>
              <a:srgbClr val="97C6D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08" rIns="0" bIns="0" anchor="ctr"/>
          <a:lstStyle/>
          <a:p>
            <a:pPr algn="l">
              <a:defRPr/>
            </a:pPr>
            <a:r>
              <a:rPr lang="zh-CN" altLang="en-US" sz="1700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要识别 </a:t>
            </a:r>
            <a:r>
              <a:rPr lang="en-US" altLang="zh-CN" sz="1700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CPU </a:t>
            </a:r>
            <a:r>
              <a:rPr lang="zh-CN" altLang="en-US" sz="1700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特性，可参考服务器和 </a:t>
            </a:r>
            <a:r>
              <a:rPr lang="en-US" altLang="zh-CN" sz="1700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CPU </a:t>
            </a:r>
            <a:r>
              <a:rPr lang="zh-CN" altLang="en-US" sz="1700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规格，或者使用 </a:t>
            </a:r>
            <a:r>
              <a:rPr lang="en-US" altLang="zh-CN" sz="1700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VMware CPU Identification Utility</a:t>
            </a:r>
            <a:r>
              <a:rPr lang="zh-CN" altLang="en-US" sz="1700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。</a:t>
            </a:r>
            <a:endParaRPr lang="zh-CN" altLang="en-US" sz="1700" dirty="0">
              <a:solidFill>
                <a:schemeClr val="tx1"/>
              </a:solidFill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50110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第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1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课：	创建模板和克隆</a:t>
            </a:r>
          </a:p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第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2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课：	修改虚拟机</a:t>
            </a:r>
          </a:p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第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3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课：	迁移虚拟机</a:t>
            </a:r>
          </a:p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第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4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课： 	创建虚拟机快照</a:t>
            </a:r>
          </a:p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第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5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课： 	创建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vApp</a:t>
            </a:r>
            <a:endParaRPr lang="en-US" altLang="zh-CN" dirty="0" smtClean="0">
              <a:latin typeface="Arial"/>
              <a:ea typeface="DFHeiW5-GB"/>
              <a:cs typeface="SimSun"/>
              <a:sym typeface="Arial"/>
            </a:endParaRPr>
          </a:p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第</a:t>
            </a:r>
            <a:r>
              <a:rPr lang="zh-CN" altLang="en-US" dirty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6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 课：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	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管理内容库</a:t>
            </a:r>
            <a:endParaRPr lang="en-US" altLang="zh-CN" dirty="0" smtClean="0">
              <a:latin typeface="Arial"/>
              <a:ea typeface="DFHeiW5-GB"/>
              <a:cs typeface="SimSun"/>
              <a:sym typeface="Arial"/>
            </a:endParaRPr>
          </a:p>
          <a:p>
            <a:endParaRPr lang="zh-CN" altLang="en-US" dirty="0" smtClean="0">
              <a:latin typeface="Arial"/>
              <a:ea typeface="DFHeiW5-GB"/>
              <a:sym typeface="Arial"/>
            </a:endParaRPr>
          </a:p>
          <a:p>
            <a:endParaRPr lang="zh-CN" altLang="en-US" dirty="0" smtClean="0">
              <a:latin typeface="Arial"/>
              <a:ea typeface="DFHeiW5-GB"/>
              <a:sym typeface="Arial"/>
            </a:endParaRPr>
          </a:p>
          <a:p>
            <a:endParaRPr lang="zh-CN" altLang="en-US" dirty="0" smtClean="0">
              <a:latin typeface="Arial"/>
              <a:ea typeface="DFHeiW5-GB"/>
              <a:sym typeface="Arial"/>
            </a:endParaRPr>
          </a:p>
          <a:p>
            <a:endParaRPr lang="zh-CN" altLang="en-US" dirty="0">
              <a:latin typeface="Arial"/>
              <a:ea typeface="DFHeiW5-GB"/>
              <a:sym typeface="Arial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本单元课时</a:t>
            </a:r>
            <a:endParaRPr lang="zh-CN" altLang="en-US" dirty="0"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40823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确认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vMotion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布局：虚拟机图</a:t>
            </a: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389171" y="1415441"/>
            <a:ext cx="8478084" cy="3968906"/>
            <a:chOff x="206291" y="1415441"/>
            <a:chExt cx="8651106" cy="4049904"/>
          </a:xfrm>
        </p:grpSpPr>
        <p:pic>
          <p:nvPicPr>
            <p:cNvPr id="6" name="Picture 5" descr="Mod11-vMotionMap.jpg"/>
            <p:cNvPicPr>
              <a:picLocks noChangeAspect="1"/>
            </p:cNvPicPr>
            <p:nvPr/>
          </p:nvPicPr>
          <p:blipFill>
            <a:blip r:embed="rId3" cstate="print"/>
            <a:srcRect t="394"/>
            <a:stretch>
              <a:fillRect/>
            </a:stretch>
          </p:blipFill>
          <p:spPr>
            <a:xfrm>
              <a:off x="206291" y="1415441"/>
              <a:ext cx="8651106" cy="4049904"/>
            </a:xfrm>
            <a:prstGeom prst="rect">
              <a:avLst/>
            </a:prstGeom>
          </p:spPr>
        </p:pic>
        <p:cxnSp>
          <p:nvCxnSpPr>
            <p:cNvPr id="5" name="Straight Connector 4"/>
            <p:cNvCxnSpPr/>
            <p:nvPr/>
          </p:nvCxnSpPr>
          <p:spPr bwMode="auto">
            <a:xfrm>
              <a:off x="4446740" y="3306871"/>
              <a:ext cx="1465545" cy="663880"/>
            </a:xfrm>
            <a:prstGeom prst="line">
              <a:avLst/>
            </a:prstGeom>
            <a:solidFill>
              <a:srgbClr val="0095D3"/>
            </a:solidFill>
            <a:ln w="12700" cap="flat" cmpd="sng" algn="ctr">
              <a:solidFill>
                <a:srgbClr val="92D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" name="Straight Connector 6"/>
            <p:cNvCxnSpPr/>
            <p:nvPr/>
          </p:nvCxnSpPr>
          <p:spPr bwMode="auto">
            <a:xfrm>
              <a:off x="7678455" y="2594975"/>
              <a:ext cx="551145" cy="260959"/>
            </a:xfrm>
            <a:prstGeom prst="line">
              <a:avLst/>
            </a:prstGeom>
            <a:solidFill>
              <a:srgbClr val="0095D3"/>
            </a:solidFill>
            <a:ln w="12700" cap="flat" cmpd="sng" algn="ctr">
              <a:solidFill>
                <a:srgbClr val="92D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365454417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15" y="904874"/>
            <a:ext cx="8431956" cy="494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131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检查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vSphere vMotion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错误</a:t>
            </a:r>
          </a:p>
        </p:txBody>
      </p:sp>
      <p:sp>
        <p:nvSpPr>
          <p:cNvPr id="8" name="Oval 7"/>
          <p:cNvSpPr/>
          <p:nvPr/>
        </p:nvSpPr>
        <p:spPr bwMode="auto">
          <a:xfrm>
            <a:off x="1146784" y="3778624"/>
            <a:ext cx="7648687" cy="2151529"/>
          </a:xfrm>
          <a:prstGeom prst="ellips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zh-CN" altLang="en-US" sz="1800" smtClean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35269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4325" y="946149"/>
            <a:ext cx="4051987" cy="5002213"/>
          </a:xfrm>
        </p:spPr>
        <p:txBody>
          <a:bodyPr>
            <a:normAutofit/>
          </a:bodyPr>
          <a:lstStyle/>
          <a:p>
            <a:pPr marL="457200" lvl="0" indent="-457200">
              <a:buFont typeface="+mj-lt"/>
              <a:buAutoNum type="arabicPeriod"/>
              <a:defRPr/>
            </a:pP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启动存储迁移。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使用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VMkernel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数据移动工具或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VMware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® Storage API - Array Integration (VAAI)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来复制数据。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启动新的虚拟机进程。</a:t>
            </a:r>
          </a:p>
          <a:p>
            <a:pPr marL="457200" lvl="0" indent="-457200">
              <a:buFont typeface="+mj-lt"/>
              <a:buAutoNum type="arabicPeriod"/>
              <a:defRPr/>
            </a:pP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将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I/O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调用镜像到已复制至目标数据存储的虚拟磁盘上的文件块。</a:t>
            </a:r>
          </a:p>
          <a:p>
            <a:pPr marL="457200" lvl="0" indent="-457200">
              <a:buFont typeface="+mj-lt"/>
              <a:buAutoNum type="arabicPeriod"/>
              <a:defRPr/>
            </a:pP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切换到目标虚拟机进程，开始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/>
            </a:r>
            <a:b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</a:b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访问虚拟磁盘副本。</a:t>
            </a:r>
          </a:p>
          <a:p>
            <a:endParaRPr lang="zh-CN" altLang="en-US" dirty="0">
              <a:latin typeface="Arial"/>
              <a:ea typeface="DFHeiW5-GB"/>
              <a:sym typeface="Arial"/>
            </a:endParaRPr>
          </a:p>
        </p:txBody>
      </p:sp>
      <p:sp>
        <p:nvSpPr>
          <p:cNvPr id="850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 Storage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vMotion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的实际应用</a:t>
            </a:r>
          </a:p>
        </p:txBody>
      </p:sp>
      <p:sp>
        <p:nvSpPr>
          <p:cNvPr id="46" name="Rectangle 45"/>
          <p:cNvSpPr/>
          <p:nvPr/>
        </p:nvSpPr>
        <p:spPr bwMode="auto">
          <a:xfrm>
            <a:off x="4545263" y="4638840"/>
            <a:ext cx="4344737" cy="148389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zh-CN" altLang="en-US" sz="1800" b="1" smtClean="0">
              <a:solidFill>
                <a:schemeClr val="tx1"/>
              </a:solidFill>
              <a:latin typeface="Arial"/>
              <a:ea typeface="DFHeiW5-GB"/>
              <a:sym typeface="Arial"/>
            </a:endParaRPr>
          </a:p>
        </p:txBody>
      </p:sp>
      <p:pic>
        <p:nvPicPr>
          <p:cNvPr id="47" name="Picture 13" descr="ICON_Storage_1up_Q308.png"/>
          <p:cNvPicPr>
            <a:picLocks noChangeAspect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871425" y="4690307"/>
            <a:ext cx="842130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" name="Picture 30" descr="ICON_FileFolder_yellow_Q30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19049" y="5164291"/>
            <a:ext cx="714375" cy="8902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" name="Picture 13" descr="ICON_Storage_1up_Q308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04800" y="5385633"/>
            <a:ext cx="313439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" name="Picture 13" descr="ICON_Storage_1up_Q308.png"/>
          <p:cNvPicPr>
            <a:picLocks noChangeAspect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528900" y="4652207"/>
            <a:ext cx="842130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" name="Picture 4" descr="ICON_VirtTriangle_flat_Q408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38100" y="3690183"/>
            <a:ext cx="329565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" name="Picture 8" descr="ICON_Server_flat_Q408.pn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630250" y="3955296"/>
            <a:ext cx="1905000" cy="48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" name="Rounded Rectangle 54"/>
          <p:cNvSpPr/>
          <p:nvPr/>
        </p:nvSpPr>
        <p:spPr bwMode="auto">
          <a:xfrm>
            <a:off x="4719025" y="1985207"/>
            <a:ext cx="3695700" cy="1704976"/>
          </a:xfrm>
          <a:prstGeom prst="roundRect">
            <a:avLst/>
          </a:prstGeom>
          <a:solidFill>
            <a:srgbClr val="52AEDC"/>
          </a:solidFill>
          <a:ln w="12700">
            <a:solidFill>
              <a:schemeClr val="accent1">
                <a:lumMod val="75000"/>
              </a:schemeClr>
            </a:solidFill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31750" h="635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anchor="ctr"/>
          <a:lstStyle/>
          <a:p>
            <a:pPr algn="ctr">
              <a:defRPr/>
            </a:pPr>
            <a:endParaRPr lang="zh-CN" altLang="en-US" sz="1800" smtClean="0">
              <a:solidFill>
                <a:schemeClr val="bg1"/>
              </a:solidFill>
              <a:latin typeface="Arial"/>
              <a:ea typeface="DFHeiW5-GB"/>
              <a:sym typeface="Arial"/>
            </a:endParaRPr>
          </a:p>
          <a:p>
            <a:pPr algn="ctr">
              <a:defRPr/>
            </a:pPr>
            <a:endParaRPr lang="zh-CN" altLang="en-US" sz="1800" smtClean="0">
              <a:solidFill>
                <a:schemeClr val="bg1"/>
              </a:solidFill>
              <a:latin typeface="Arial"/>
              <a:ea typeface="DFHeiW5-GB"/>
              <a:sym typeface="Arial"/>
            </a:endParaRPr>
          </a:p>
          <a:p>
            <a:pPr>
              <a:defRPr/>
            </a:pPr>
            <a:endParaRPr lang="zh-CN" altLang="en-US" sz="1200" b="1" smtClean="0">
              <a:solidFill>
                <a:schemeClr val="bg1"/>
              </a:solidFill>
              <a:latin typeface="Arial"/>
              <a:ea typeface="DFHeiW5-GB"/>
              <a:sym typeface="Arial"/>
            </a:endParaRPr>
          </a:p>
          <a:p>
            <a:pPr>
              <a:defRPr/>
            </a:pPr>
            <a:endParaRPr lang="zh-CN" altLang="en-US" sz="1200" b="1" smtClean="0">
              <a:solidFill>
                <a:schemeClr val="bg1"/>
              </a:solidFill>
              <a:latin typeface="Arial"/>
              <a:ea typeface="DFHeiW5-GB"/>
              <a:sym typeface="Arial"/>
            </a:endParaRPr>
          </a:p>
          <a:p>
            <a:pPr algn="l">
              <a:defRPr/>
            </a:pPr>
            <a:r>
              <a:rPr lang="en-US" altLang="zh-CN" sz="1200" b="1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VMkernel</a:t>
            </a:r>
          </a:p>
        </p:txBody>
      </p:sp>
      <p:pic>
        <p:nvPicPr>
          <p:cNvPr id="57" name="Picture 16" descr="ICON_VM_detail_flat_R2_Q408.pn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204927" y="849867"/>
            <a:ext cx="773390" cy="773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" name="Picture 30" descr="ICON_FileFolder_yellow_Q30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19399" y="5164291"/>
            <a:ext cx="714375" cy="8902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" name="Picture 13" descr="ICON_Storage_1up_Q308.png"/>
          <p:cNvPicPr>
            <a:picLocks noChangeAspect="1"/>
          </p:cNvPicPr>
          <p:nvPr/>
        </p:nvPicPr>
        <p:blipFill>
          <a:blip r:embed="rId5" cstate="print">
            <a:lum/>
          </a:blip>
          <a:stretch>
            <a:fillRect/>
          </a:stretch>
        </p:blipFill>
        <p:spPr bwMode="auto">
          <a:xfrm>
            <a:off x="7948000" y="5376108"/>
            <a:ext cx="311742" cy="390717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Rounded Rectangle 62"/>
          <p:cNvSpPr/>
          <p:nvPr/>
        </p:nvSpPr>
        <p:spPr bwMode="auto">
          <a:xfrm>
            <a:off x="6055258" y="2623382"/>
            <a:ext cx="1178368" cy="378279"/>
          </a:xfrm>
          <a:prstGeom prst="roundRect">
            <a:avLst/>
          </a:prstGeom>
          <a:solidFill>
            <a:schemeClr val="accent5"/>
          </a:solidFill>
          <a:ln w="12700">
            <a:noFill/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zh-CN" altLang="en-US" sz="1300" b="1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镜像驱动程序</a:t>
            </a:r>
          </a:p>
        </p:txBody>
      </p:sp>
      <p:sp>
        <p:nvSpPr>
          <p:cNvPr id="64" name="Rounded Rectangle 63"/>
          <p:cNvSpPr/>
          <p:nvPr/>
        </p:nvSpPr>
        <p:spPr bwMode="auto">
          <a:xfrm>
            <a:off x="6047232" y="3242508"/>
            <a:ext cx="1219200" cy="381000"/>
          </a:xfrm>
          <a:prstGeom prst="roundRect">
            <a:avLst/>
          </a:prstGeom>
          <a:solidFill>
            <a:srgbClr val="68B33F"/>
          </a:solidFill>
          <a:ln w="12700">
            <a:noFill/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zh-CN" altLang="en-US" sz="1300" b="1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数据移动工具</a:t>
            </a:r>
          </a:p>
        </p:txBody>
      </p:sp>
      <p:sp>
        <p:nvSpPr>
          <p:cNvPr id="65" name="Rounded Rectangle 64"/>
          <p:cNvSpPr/>
          <p:nvPr/>
        </p:nvSpPr>
        <p:spPr bwMode="auto">
          <a:xfrm>
            <a:off x="5433401" y="2061406"/>
            <a:ext cx="813816" cy="429768"/>
          </a:xfrm>
          <a:prstGeom prst="roundRect">
            <a:avLst/>
          </a:prstGeom>
          <a:solidFill>
            <a:srgbClr val="C00000"/>
          </a:solidFill>
          <a:ln w="12700">
            <a:noFill/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zh-CN" altLang="en-US" sz="1300" b="1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虚拟机</a:t>
            </a:r>
            <a:r>
              <a:rPr lang="zh-CN" altLang="en-US" sz="1300" dirty="0" smtClean="0">
                <a:latin typeface="Arial"/>
                <a:ea typeface="DFHeiW5-GB"/>
                <a:sym typeface="Arial"/>
              </a:rPr>
              <a:t/>
            </a:r>
            <a:br>
              <a:rPr lang="zh-CN" altLang="en-US" sz="1300" dirty="0" smtClean="0">
                <a:latin typeface="Arial"/>
                <a:ea typeface="DFHeiW5-GB"/>
                <a:sym typeface="Arial"/>
              </a:rPr>
            </a:br>
            <a:r>
              <a:rPr lang="zh-CN" altLang="en-US" sz="1300" b="1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进程</a:t>
            </a:r>
          </a:p>
        </p:txBody>
      </p:sp>
      <p:sp>
        <p:nvSpPr>
          <p:cNvPr id="71" name="Rounded Rectangle 70"/>
          <p:cNvSpPr/>
          <p:nvPr/>
        </p:nvSpPr>
        <p:spPr bwMode="auto">
          <a:xfrm>
            <a:off x="7128849" y="2051881"/>
            <a:ext cx="813816" cy="429768"/>
          </a:xfrm>
          <a:prstGeom prst="roundRect">
            <a:avLst/>
          </a:prstGeom>
          <a:solidFill>
            <a:srgbClr val="969696"/>
          </a:solidFill>
          <a:ln w="12700">
            <a:noFill/>
            <a:round/>
            <a:headEnd/>
            <a:tailEnd/>
          </a:ln>
        </p:spPr>
        <p:txBody>
          <a:bodyPr wrap="none" lIns="0" tIns="0" rIns="0" bIns="0" rtlCol="0" anchor="ctr"/>
          <a:lstStyle/>
          <a:p>
            <a:r>
              <a:rPr lang="zh-CN" altLang="en-US" sz="1300" b="1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虚拟机</a:t>
            </a:r>
            <a:r>
              <a:rPr lang="zh-CN" altLang="en-US" sz="1300" dirty="0" smtClean="0">
                <a:latin typeface="Arial"/>
                <a:ea typeface="DFHeiW5-GB"/>
                <a:sym typeface="Arial"/>
              </a:rPr>
              <a:t/>
            </a:r>
            <a:br>
              <a:rPr lang="zh-CN" altLang="en-US" sz="1300" dirty="0" smtClean="0">
                <a:latin typeface="Arial"/>
                <a:ea typeface="DFHeiW5-GB"/>
                <a:sym typeface="Arial"/>
              </a:rPr>
            </a:br>
            <a:r>
              <a:rPr lang="zh-CN" altLang="en-US" sz="1300" b="1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进程</a:t>
            </a:r>
          </a:p>
        </p:txBody>
      </p:sp>
      <p:cxnSp>
        <p:nvCxnSpPr>
          <p:cNvPr id="73" name="Straight Arrow Connector 72"/>
          <p:cNvCxnSpPr>
            <a:stCxn id="65" idx="2"/>
            <a:endCxn id="51" idx="0"/>
          </p:cNvCxnSpPr>
          <p:nvPr/>
        </p:nvCxnSpPr>
        <p:spPr bwMode="auto">
          <a:xfrm rot="5400000">
            <a:off x="4153686" y="3699009"/>
            <a:ext cx="2894459" cy="478789"/>
          </a:xfrm>
          <a:prstGeom prst="straightConnector1">
            <a:avLst/>
          </a:prstGeom>
          <a:solidFill>
            <a:srgbClr val="0095D3"/>
          </a:solidFill>
          <a:ln w="38100" cap="flat" cmpd="sng" algn="ctr">
            <a:solidFill>
              <a:schemeClr val="tx1"/>
            </a:solidFill>
            <a:prstDash val="sysDot"/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74" name="Shape 46"/>
          <p:cNvCxnSpPr>
            <a:stCxn id="65" idx="3"/>
            <a:endCxn id="63" idx="0"/>
          </p:cNvCxnSpPr>
          <p:nvPr/>
        </p:nvCxnSpPr>
        <p:spPr bwMode="auto">
          <a:xfrm>
            <a:off x="6247217" y="2276290"/>
            <a:ext cx="397225" cy="347092"/>
          </a:xfrm>
          <a:prstGeom prst="bentConnector2">
            <a:avLst/>
          </a:prstGeom>
          <a:solidFill>
            <a:srgbClr val="0095D3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86" name="Shape 47"/>
          <p:cNvCxnSpPr>
            <a:stCxn id="63" idx="3"/>
            <a:endCxn id="60" idx="0"/>
          </p:cNvCxnSpPr>
          <p:nvPr/>
        </p:nvCxnSpPr>
        <p:spPr bwMode="auto">
          <a:xfrm>
            <a:off x="7233626" y="2812522"/>
            <a:ext cx="870245" cy="2563586"/>
          </a:xfrm>
          <a:prstGeom prst="bentConnector2">
            <a:avLst/>
          </a:prstGeom>
          <a:solidFill>
            <a:srgbClr val="0095D3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87" name="Shape 51"/>
          <p:cNvCxnSpPr>
            <a:stCxn id="63" idx="1"/>
            <a:endCxn id="51" idx="0"/>
          </p:cNvCxnSpPr>
          <p:nvPr/>
        </p:nvCxnSpPr>
        <p:spPr bwMode="auto">
          <a:xfrm rot="10800000" flipV="1">
            <a:off x="5361520" y="2812521"/>
            <a:ext cx="693738" cy="2573111"/>
          </a:xfrm>
          <a:prstGeom prst="bentConnector2">
            <a:avLst/>
          </a:prstGeom>
          <a:solidFill>
            <a:srgbClr val="0095D3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88" name="Shape 59"/>
          <p:cNvCxnSpPr>
            <a:stCxn id="57" idx="1"/>
            <a:endCxn id="65" idx="0"/>
          </p:cNvCxnSpPr>
          <p:nvPr/>
        </p:nvCxnSpPr>
        <p:spPr bwMode="auto">
          <a:xfrm rot="10800000" flipV="1">
            <a:off x="5840309" y="1236562"/>
            <a:ext cx="364618" cy="824844"/>
          </a:xfrm>
          <a:prstGeom prst="bentConnector2">
            <a:avLst/>
          </a:prstGeom>
          <a:solidFill>
            <a:srgbClr val="0095D3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89" name="TextBox 88"/>
          <p:cNvSpPr txBox="1"/>
          <p:nvPr/>
        </p:nvSpPr>
        <p:spPr>
          <a:xfrm>
            <a:off x="4366312" y="1262762"/>
            <a:ext cx="13052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将 </a:t>
            </a:r>
            <a:r>
              <a:rPr lang="en-US" altLang="zh-CN" sz="1400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I/O </a:t>
            </a:r>
            <a:r>
              <a:rPr lang="zh-CN" altLang="en-US" sz="1400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读</a:t>
            </a:r>
            <a:r>
              <a:rPr lang="en-US" altLang="zh-CN" sz="1400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/</a:t>
            </a:r>
            <a:br>
              <a:rPr lang="en-US" altLang="zh-CN" sz="1400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</a:br>
            <a:r>
              <a:rPr lang="zh-CN" altLang="en-US" sz="1400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写到虚拟磁盘</a:t>
            </a:r>
          </a:p>
        </p:txBody>
      </p:sp>
      <p:cxnSp>
        <p:nvCxnSpPr>
          <p:cNvPr id="91" name="Shape 64"/>
          <p:cNvCxnSpPr>
            <a:stCxn id="57" idx="3"/>
          </p:cNvCxnSpPr>
          <p:nvPr/>
        </p:nvCxnSpPr>
        <p:spPr bwMode="auto">
          <a:xfrm>
            <a:off x="6978317" y="1236562"/>
            <a:ext cx="455332" cy="786746"/>
          </a:xfrm>
          <a:prstGeom prst="bentConnector2">
            <a:avLst/>
          </a:prstGeom>
          <a:solidFill>
            <a:srgbClr val="0095D3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92" name="Straight Arrow Connector 91"/>
          <p:cNvCxnSpPr>
            <a:stCxn id="71" idx="2"/>
            <a:endCxn id="60" idx="0"/>
          </p:cNvCxnSpPr>
          <p:nvPr/>
        </p:nvCxnSpPr>
        <p:spPr bwMode="auto">
          <a:xfrm rot="16200000" flipH="1">
            <a:off x="6372585" y="3644821"/>
            <a:ext cx="2894459" cy="568114"/>
          </a:xfrm>
          <a:prstGeom prst="straightConnector1">
            <a:avLst/>
          </a:prstGeom>
          <a:solidFill>
            <a:srgbClr val="0095D3"/>
          </a:solidFill>
          <a:ln w="38100" cap="flat" cmpd="sng" algn="ctr">
            <a:solidFill>
              <a:schemeClr val="tx1"/>
            </a:solidFill>
            <a:prstDash val="sysDot"/>
            <a:round/>
            <a:headEnd type="triangle" w="med" len="med"/>
            <a:tailEnd type="triangle" w="med" len="med"/>
          </a:ln>
          <a:effectLst/>
        </p:spPr>
      </p:cxnSp>
      <p:sp>
        <p:nvSpPr>
          <p:cNvPr id="93" name="TextBox 92"/>
          <p:cNvSpPr txBox="1"/>
          <p:nvPr/>
        </p:nvSpPr>
        <p:spPr>
          <a:xfrm>
            <a:off x="7489627" y="5871408"/>
            <a:ext cx="10310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b="1" dirty="0" smtClean="0">
                <a:solidFill>
                  <a:srgbClr val="333333"/>
                </a:solidFill>
                <a:latin typeface="Arial"/>
                <a:ea typeface="DFHeiW5-GB"/>
                <a:cs typeface="SimSun"/>
                <a:sym typeface="Arial"/>
              </a:rPr>
              <a:t>目标数据存储</a:t>
            </a:r>
            <a:endParaRPr lang="zh-CN" altLang="en-US" sz="1100" b="1" dirty="0">
              <a:solidFill>
                <a:srgbClr val="333333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  <p:sp>
        <p:nvSpPr>
          <p:cNvPr id="94" name="Right Arrow 93"/>
          <p:cNvSpPr/>
          <p:nvPr/>
        </p:nvSpPr>
        <p:spPr bwMode="auto">
          <a:xfrm>
            <a:off x="5547700" y="5376109"/>
            <a:ext cx="2371725" cy="381000"/>
          </a:xfrm>
          <a:prstGeom prst="rightArrow">
            <a:avLst/>
          </a:prstGeom>
          <a:solidFill>
            <a:srgbClr val="0095D3"/>
          </a:solidFill>
          <a:ln w="12700">
            <a:solidFill>
              <a:schemeClr val="accent3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zh-CN" altLang="en-US" sz="1800" smtClean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4836009" y="5880933"/>
            <a:ext cx="88998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b="1" dirty="0" smtClean="0">
                <a:solidFill>
                  <a:srgbClr val="333333"/>
                </a:solidFill>
                <a:latin typeface="Arial"/>
                <a:ea typeface="DFHeiW5-GB"/>
                <a:cs typeface="SimSun"/>
                <a:sym typeface="Arial"/>
              </a:rPr>
              <a:t>源数据存储</a:t>
            </a:r>
            <a:endParaRPr lang="zh-CN" altLang="en-US" sz="1100" b="1" dirty="0">
              <a:solidFill>
                <a:srgbClr val="333333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  <p:sp>
        <p:nvSpPr>
          <p:cNvPr id="96" name="Freeform 95"/>
          <p:cNvSpPr/>
          <p:nvPr/>
        </p:nvSpPr>
        <p:spPr bwMode="auto">
          <a:xfrm>
            <a:off x="5414350" y="3585408"/>
            <a:ext cx="2543175" cy="1828800"/>
          </a:xfrm>
          <a:custGeom>
            <a:avLst/>
            <a:gdLst>
              <a:gd name="connsiteX0" fmla="*/ 0 w 2543175"/>
              <a:gd name="connsiteY0" fmla="*/ 1984375 h 2003425"/>
              <a:gd name="connsiteX1" fmla="*/ 1200150 w 2543175"/>
              <a:gd name="connsiteY1" fmla="*/ 3175 h 2003425"/>
              <a:gd name="connsiteX2" fmla="*/ 2543175 w 2543175"/>
              <a:gd name="connsiteY2" fmla="*/ 2003425 h 2003425"/>
              <a:gd name="connsiteX3" fmla="*/ 2543175 w 2543175"/>
              <a:gd name="connsiteY3" fmla="*/ 2003425 h 2003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3175" h="2003425">
                <a:moveTo>
                  <a:pt x="0" y="1984375"/>
                </a:moveTo>
                <a:cubicBezTo>
                  <a:pt x="388144" y="992187"/>
                  <a:pt x="776288" y="0"/>
                  <a:pt x="1200150" y="3175"/>
                </a:cubicBezTo>
                <a:cubicBezTo>
                  <a:pt x="1624012" y="6350"/>
                  <a:pt x="2543175" y="2003425"/>
                  <a:pt x="2543175" y="2003425"/>
                </a:cubicBezTo>
                <a:lnTo>
                  <a:pt x="2543175" y="2003425"/>
                </a:lnTo>
              </a:path>
            </a:pathLst>
          </a:custGeom>
          <a:noFill/>
          <a:ln w="57150" cap="flat" cmpd="sng" algn="ctr">
            <a:solidFill>
              <a:srgbClr val="68B33F"/>
            </a:solidFill>
            <a:prstDash val="solid"/>
            <a:round/>
            <a:headEnd type="triangle" w="med" len="med"/>
            <a:tailEnd type="triangl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40000"/>
              </a:spcAft>
              <a:buClrTx/>
              <a:buSzTx/>
              <a:buFontTx/>
              <a:buNone/>
              <a:tabLst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rgbClr val="0095D3"/>
              </a:solidFill>
              <a:effectLst/>
              <a:latin typeface="Arial"/>
              <a:ea typeface="DFHeiW5-GB"/>
              <a:sym typeface="Arial"/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6311432" y="5680909"/>
            <a:ext cx="647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1400" b="1" smtClean="0">
                <a:solidFill>
                  <a:srgbClr val="0070C0"/>
                </a:solidFill>
                <a:latin typeface="Arial"/>
                <a:ea typeface="DFHeiW5-GB"/>
                <a:cs typeface="SimSun"/>
                <a:sym typeface="Arial"/>
              </a:rPr>
              <a:t>VAAI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5947750" y="4707685"/>
            <a:ext cx="135255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300" b="1" dirty="0" smtClean="0">
                <a:solidFill>
                  <a:schemeClr val="tx1"/>
                </a:solidFill>
                <a:latin typeface="Arial"/>
                <a:ea typeface="DFHeiW5-GB"/>
                <a:cs typeface="SimSun"/>
                <a:sym typeface="Arial"/>
              </a:rPr>
              <a:t>存储阵列</a:t>
            </a:r>
          </a:p>
        </p:txBody>
      </p:sp>
      <p:sp>
        <p:nvSpPr>
          <p:cNvPr id="99" name="Oval 98"/>
          <p:cNvSpPr/>
          <p:nvPr/>
        </p:nvSpPr>
        <p:spPr bwMode="auto">
          <a:xfrm>
            <a:off x="6071575" y="1127958"/>
            <a:ext cx="152400" cy="152400"/>
          </a:xfrm>
          <a:prstGeom prst="ellipse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zh-CN" altLang="en-US" sz="1800" smtClean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100" name="Oval 99"/>
          <p:cNvSpPr/>
          <p:nvPr/>
        </p:nvSpPr>
        <p:spPr bwMode="auto">
          <a:xfrm>
            <a:off x="5957275" y="2728158"/>
            <a:ext cx="152400" cy="152400"/>
          </a:xfrm>
          <a:prstGeom prst="ellipse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zh-CN" altLang="en-US" sz="1800" smtClean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101" name="Oval 100"/>
          <p:cNvSpPr/>
          <p:nvPr/>
        </p:nvSpPr>
        <p:spPr bwMode="auto">
          <a:xfrm>
            <a:off x="7186000" y="2728158"/>
            <a:ext cx="152400" cy="152400"/>
          </a:xfrm>
          <a:prstGeom prst="ellipse">
            <a:avLst/>
          </a:prstGeom>
          <a:ln>
            <a:headEnd/>
            <a:tailEnd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zh-CN" altLang="en-US" sz="1800" smtClean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27217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1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1.11111E-6 C -0.01632 0.00486 -0.01927 0.00579 -0.03958 0.00694 C -0.04114 0.01528 -0.0427 0.02361 -0.04479 0.03194 C -0.04479 0.03264 -0.04288 0.14861 -0.04166 0.15417 C -0.04062 0.15903 -0.03402 0.15486 -0.0302 0.15556 C -0.02604 0.15625 -0.0177 0.15833 -0.0177 0.15833 C -0.01145 0.15787 -0.0052 0.15694 0.00105 0.15694 C 0.0658 0.15694 0.05417 0.14282 0.05417 0.21667 " pathEditMode="relative" ptsTypes="fffffffA">
                                      <p:cBhvr>
                                        <p:cTn id="56" dur="1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104 0.00093 0.00191 0.00278 0.00312 0.00278 C 0.01944 0.00394 0.03576 0.0007 0.05208 0 C 0.0658 -0.00301 0.08021 -0.00324 0.09375 0.00139 C 0.09809 0.03565 0.09635 0.07153 0.09167 0.10556 C 0.09357 0.19607 0.09167 0.2794 0.09167 0.37361 " pathEditMode="relative" ptsTypes="fffffA">
                                      <p:cBhvr>
                                        <p:cTn id="65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66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2465 0.00255 -0.04913 0.00417 -0.07395 0.00556 C -0.0717 0.04259 -0.07274 0.0794 -0.07395 0.11667 C -0.0743 0.20185 -0.075 0.28704 -0.075 0.37222 " pathEditMode="relative" ptsTypes="fffA">
                                      <p:cBhvr>
                                        <p:cTn id="67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000"/>
                            </p:stCondLst>
                            <p:childTnLst>
                              <p:par>
                                <p:cTn id="69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000"/>
                            </p:stCondLst>
                            <p:childTnLst>
                              <p:par>
                                <p:cTn id="7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  <p:set>
                                      <p:cBhvr>
                                        <p:cTn id="8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4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00E00"/>
                                      </p:to>
                                    </p:animClr>
                                    <p:set>
                                      <p:cBhvr>
                                        <p:cTn id="95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6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"/>
                            </p:stCondLst>
                            <p:childTnLst>
                              <p:par>
                                <p:cTn id="9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00"/>
                            </p:stCondLst>
                            <p:childTnLst>
                              <p:par>
                                <p:cTn id="10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94" grpId="0" animBg="1"/>
      <p:bldP spid="97" grpId="0"/>
      <p:bldP spid="99" grpId="0" animBg="1"/>
      <p:bldP spid="99" grpId="1" animBg="1"/>
      <p:bldP spid="99" grpId="2" animBg="1"/>
      <p:bldP spid="100" grpId="0" animBg="1"/>
      <p:bldP spid="100" grpId="1" animBg="1"/>
      <p:bldP spid="100" grpId="2" animBg="1"/>
      <p:bldP spid="101" grpId="0" animBg="1"/>
      <p:bldP spid="101" grpId="1" animBg="1"/>
      <p:bldP spid="101" grpId="2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14325" y="946149"/>
            <a:ext cx="8404098" cy="2449770"/>
          </a:xfrm>
        </p:spPr>
        <p:txBody>
          <a:bodyPr/>
          <a:lstStyle/>
          <a:p>
            <a:pPr algn="just"/>
            <a:r>
              <a:rPr lang="zh-CN" altLang="en-US" b="0" dirty="0" smtClean="0">
                <a:latin typeface="Arial"/>
                <a:ea typeface="DFHeiW5-GB"/>
                <a:cs typeface="SimSun"/>
                <a:sym typeface="Arial"/>
              </a:rPr>
              <a:t>在每个 </a:t>
            </a:r>
            <a:r>
              <a:rPr lang="en-US" altLang="zh-CN" b="0" dirty="0" err="1" smtClean="0"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en-US" altLang="zh-CN" b="0" dirty="0" smtClean="0">
                <a:latin typeface="Arial"/>
                <a:ea typeface="DFHeiW5-GB"/>
                <a:cs typeface="SimSun"/>
                <a:sym typeface="Arial"/>
              </a:rPr>
              <a:t> Storage </a:t>
            </a:r>
            <a:r>
              <a:rPr lang="en-US" altLang="zh-CN" b="0" dirty="0" err="1" smtClean="0">
                <a:latin typeface="Arial"/>
                <a:ea typeface="DFHeiW5-GB"/>
                <a:cs typeface="SimSun"/>
                <a:sym typeface="Arial"/>
              </a:rPr>
              <a:t>vMotion</a:t>
            </a:r>
            <a:r>
              <a:rPr lang="en-US" altLang="zh-CN" b="0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zh-CN" altLang="en-US" b="0" dirty="0" smtClean="0">
                <a:latin typeface="Arial"/>
                <a:ea typeface="DFHeiW5-GB"/>
                <a:cs typeface="SimSun"/>
                <a:sym typeface="Arial"/>
              </a:rPr>
              <a:t>操作中，</a:t>
            </a:r>
            <a:r>
              <a:rPr lang="en-US" altLang="zh-CN" b="0" dirty="0" err="1" smtClean="0"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en-US" altLang="zh-CN" b="0" dirty="0" smtClean="0">
                <a:latin typeface="Arial"/>
                <a:ea typeface="DFHeiW5-GB"/>
                <a:cs typeface="SimSun"/>
                <a:sym typeface="Arial"/>
              </a:rPr>
              <a:t> Storage </a:t>
            </a:r>
            <a:r>
              <a:rPr lang="en-US" altLang="zh-CN" b="0" dirty="0" err="1" smtClean="0">
                <a:latin typeface="Arial"/>
                <a:ea typeface="DFHeiW5-GB"/>
                <a:cs typeface="SimSun"/>
                <a:sym typeface="Arial"/>
              </a:rPr>
              <a:t>vMotion</a:t>
            </a:r>
            <a:r>
              <a:rPr lang="en-US" altLang="zh-CN" b="0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br>
              <a:rPr lang="en-US" altLang="zh-CN" b="0" dirty="0" smtClean="0">
                <a:latin typeface="Arial"/>
                <a:ea typeface="DFHeiW5-GB"/>
                <a:cs typeface="SimSun"/>
                <a:sym typeface="Arial"/>
              </a:rPr>
            </a:br>
            <a:r>
              <a:rPr lang="zh-CN" altLang="en-US" b="0" dirty="0" smtClean="0">
                <a:latin typeface="Arial"/>
                <a:ea typeface="DFHeiW5-GB"/>
                <a:cs typeface="SimSun"/>
                <a:sym typeface="Arial"/>
              </a:rPr>
              <a:t>最多可执行 </a:t>
            </a:r>
            <a:r>
              <a:rPr lang="en-US" altLang="zh-CN" b="0" dirty="0" smtClean="0">
                <a:latin typeface="Arial"/>
                <a:ea typeface="DFHeiW5-GB"/>
                <a:cs typeface="SimSun"/>
                <a:sym typeface="Arial"/>
              </a:rPr>
              <a:t>4 </a:t>
            </a:r>
            <a:r>
              <a:rPr lang="zh-CN" altLang="en-US" b="0" dirty="0" smtClean="0">
                <a:latin typeface="Arial"/>
                <a:ea typeface="DFHeiW5-GB"/>
                <a:cs typeface="SimSun"/>
                <a:sym typeface="Arial"/>
              </a:rPr>
              <a:t>个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“并行磁盘迁移”</a:t>
            </a:r>
            <a:r>
              <a:rPr lang="zh-CN" altLang="en-US" b="0" dirty="0" smtClean="0">
                <a:latin typeface="Arial"/>
                <a:ea typeface="DFHeiW5-GB"/>
                <a:cs typeface="SimSun"/>
                <a:sym typeface="Arial"/>
              </a:rPr>
              <a:t>。</a:t>
            </a:r>
          </a:p>
          <a:p>
            <a:pPr lvl="1" algn="just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在之前的版本中，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 Storage </a:t>
            </a:r>
            <a:r>
              <a:rPr lang="en-US" altLang="zh-CN" b="0" dirty="0" err="1" smtClean="0">
                <a:latin typeface="Arial"/>
                <a:ea typeface="DFHeiW5-GB"/>
                <a:cs typeface="SimSun"/>
                <a:sym typeface="Arial"/>
              </a:rPr>
              <a:t>vMotion</a:t>
            </a:r>
            <a:r>
              <a:rPr lang="en-US" altLang="zh-CN" b="0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均按序列</a:t>
            </a:r>
            <a:r>
              <a:rPr lang="zh-CN" altLang="en-US" b="0" dirty="0" smtClean="0">
                <a:latin typeface="Arial"/>
                <a:ea typeface="DFHeiW5-GB"/>
                <a:cs typeface="SimSun"/>
                <a:sym typeface="Arial"/>
              </a:rPr>
              <a:t>复制虚拟磁盘。</a:t>
            </a:r>
          </a:p>
          <a:p>
            <a:pPr lvl="1" algn="just"/>
            <a:r>
              <a:rPr lang="zh-CN" altLang="en-US" kern="1200" dirty="0" smtClean="0">
                <a:solidFill>
                  <a:schemeClr val="tx1"/>
                </a:solidFill>
                <a:latin typeface="Arial"/>
                <a:ea typeface="DFHeiW5-GB"/>
                <a:cs typeface="SimSun"/>
                <a:sym typeface="Arial"/>
              </a:rPr>
              <a:t>每台主机最多只能执行 </a:t>
            </a:r>
            <a:r>
              <a:rPr lang="en-US" altLang="zh-CN" kern="1200" dirty="0" smtClean="0">
                <a:solidFill>
                  <a:schemeClr val="tx1"/>
                </a:solidFill>
                <a:latin typeface="Arial"/>
                <a:ea typeface="DFHeiW5-GB"/>
                <a:cs typeface="SimSun"/>
                <a:sym typeface="Arial"/>
              </a:rPr>
              <a:t>2 </a:t>
            </a:r>
            <a:r>
              <a:rPr lang="zh-CN" altLang="en-US" kern="1200" dirty="0" smtClean="0">
                <a:solidFill>
                  <a:schemeClr val="tx1"/>
                </a:solidFill>
                <a:latin typeface="Arial"/>
                <a:ea typeface="DFHeiW5-GB"/>
                <a:cs typeface="SimSun"/>
                <a:sym typeface="Arial"/>
              </a:rPr>
              <a:t>个并发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kern="1200" dirty="0" smtClean="0">
                <a:solidFill>
                  <a:schemeClr val="tx1"/>
                </a:solidFill>
                <a:latin typeface="Arial"/>
                <a:ea typeface="DFHeiW5-GB"/>
                <a:cs typeface="SimSun"/>
                <a:sym typeface="Arial"/>
              </a:rPr>
              <a:t>Storage </a:t>
            </a:r>
            <a:r>
              <a:rPr lang="en-US" altLang="zh-CN" kern="1200" dirty="0" err="1" smtClean="0">
                <a:solidFill>
                  <a:schemeClr val="tx1"/>
                </a:solidFill>
                <a:latin typeface="Arial"/>
                <a:ea typeface="DFHeiW5-GB"/>
                <a:cs typeface="SimSun"/>
                <a:sym typeface="Arial"/>
              </a:rPr>
              <a:t>vMotion</a:t>
            </a:r>
            <a:r>
              <a:rPr lang="en-US" altLang="zh-CN" kern="1200" dirty="0" smtClean="0">
                <a:solidFill>
                  <a:schemeClr val="tx1"/>
                </a:solidFill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zh-CN" altLang="en-US" kern="1200" dirty="0" smtClean="0">
                <a:solidFill>
                  <a:schemeClr val="tx1"/>
                </a:solidFill>
                <a:latin typeface="Arial"/>
                <a:ea typeface="DFHeiW5-GB"/>
                <a:cs typeface="SimSun"/>
                <a:sym typeface="Arial"/>
              </a:rPr>
              <a:t>操作。 </a:t>
            </a:r>
          </a:p>
        </p:txBody>
      </p:sp>
      <p:cxnSp>
        <p:nvCxnSpPr>
          <p:cNvPr id="59" name="Straight Arrow Connector 58"/>
          <p:cNvCxnSpPr/>
          <p:nvPr/>
        </p:nvCxnSpPr>
        <p:spPr bwMode="auto">
          <a:xfrm>
            <a:off x="6126480" y="4644717"/>
            <a:ext cx="1348966" cy="0"/>
          </a:xfrm>
          <a:prstGeom prst="straightConnector1">
            <a:avLst/>
          </a:prstGeom>
          <a:ln w="15875">
            <a:prstDash val="sysDash"/>
            <a:headEnd type="none" w="med" len="med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 bwMode="auto">
          <a:xfrm>
            <a:off x="6126480" y="4290695"/>
            <a:ext cx="1348966" cy="0"/>
          </a:xfrm>
          <a:prstGeom prst="straightConnector1">
            <a:avLst/>
          </a:prstGeom>
          <a:ln w="15875">
            <a:prstDash val="sysDash"/>
            <a:headEnd type="none" w="med" len="med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 bwMode="auto">
          <a:xfrm>
            <a:off x="6126480" y="4034918"/>
            <a:ext cx="1348966" cy="0"/>
          </a:xfrm>
          <a:prstGeom prst="straightConnector1">
            <a:avLst/>
          </a:prstGeom>
          <a:ln w="15875">
            <a:prstDash val="sysDash"/>
            <a:headEnd type="none" w="med" len="med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vSphere Storage vMotion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并行磁盘迁移</a:t>
            </a:r>
            <a:endParaRPr lang="zh-CN" altLang="en-US">
              <a:latin typeface="Arial"/>
              <a:ea typeface="DFHeiW5-GB"/>
              <a:sym typeface="Arial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512064" y="3168095"/>
            <a:ext cx="983384" cy="216359"/>
          </a:xfrm>
          <a:prstGeom prst="rect">
            <a:avLst/>
          </a:prstGeom>
          <a:solidFill>
            <a:schemeClr val="accent4"/>
          </a:solidFill>
          <a:ln w="0"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en-US" altLang="zh-CN" sz="120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VM1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3112129" y="3168095"/>
            <a:ext cx="983384" cy="216359"/>
          </a:xfrm>
          <a:prstGeom prst="rect">
            <a:avLst/>
          </a:prstGeom>
          <a:solidFill>
            <a:schemeClr val="accent4"/>
          </a:solidFill>
          <a:ln w="0"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en-US" altLang="zh-CN" sz="120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VM1</a:t>
            </a:r>
          </a:p>
        </p:txBody>
      </p:sp>
      <p:cxnSp>
        <p:nvCxnSpPr>
          <p:cNvPr id="7" name="Straight Arrow Connector 6"/>
          <p:cNvCxnSpPr/>
          <p:nvPr/>
        </p:nvCxnSpPr>
        <p:spPr bwMode="auto">
          <a:xfrm>
            <a:off x="1674891" y="3276274"/>
            <a:ext cx="1348966" cy="0"/>
          </a:xfrm>
          <a:prstGeom prst="straightConnector1">
            <a:avLst/>
          </a:prstGeom>
          <a:ln w="15875">
            <a:headEnd type="none" w="med" len="med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116925" y="3163730"/>
            <a:ext cx="448473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zh-CN" altLang="en-US" sz="900" dirty="0" smtClean="0">
                <a:solidFill>
                  <a:srgbClr val="333333"/>
                </a:solidFill>
                <a:latin typeface="Arial"/>
                <a:ea typeface="DFHeiW5-GB"/>
                <a:cs typeface="SimSun"/>
                <a:sym typeface="Arial"/>
              </a:rPr>
              <a:t>迁移</a:t>
            </a:r>
          </a:p>
        </p:txBody>
      </p:sp>
      <p:sp>
        <p:nvSpPr>
          <p:cNvPr id="15" name="Rectangle 14"/>
          <p:cNvSpPr/>
          <p:nvPr/>
        </p:nvSpPr>
        <p:spPr bwMode="auto">
          <a:xfrm>
            <a:off x="4959035" y="3164474"/>
            <a:ext cx="983384" cy="216359"/>
          </a:xfrm>
          <a:prstGeom prst="rect">
            <a:avLst/>
          </a:prstGeom>
          <a:solidFill>
            <a:schemeClr val="accent4"/>
          </a:solidFill>
          <a:ln w="0"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en-US" altLang="zh-CN" sz="120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VM1</a:t>
            </a:r>
          </a:p>
        </p:txBody>
      </p:sp>
      <p:sp>
        <p:nvSpPr>
          <p:cNvPr id="16" name="Rectangle 15"/>
          <p:cNvSpPr/>
          <p:nvPr/>
        </p:nvSpPr>
        <p:spPr bwMode="auto">
          <a:xfrm>
            <a:off x="7555871" y="3164474"/>
            <a:ext cx="983384" cy="216359"/>
          </a:xfrm>
          <a:prstGeom prst="rect">
            <a:avLst/>
          </a:prstGeom>
          <a:solidFill>
            <a:schemeClr val="accent4"/>
          </a:solidFill>
          <a:ln w="0"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en-US" altLang="zh-CN" sz="120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VM1</a:t>
            </a:r>
          </a:p>
        </p:txBody>
      </p:sp>
      <p:cxnSp>
        <p:nvCxnSpPr>
          <p:cNvPr id="17" name="Straight Arrow Connector 16"/>
          <p:cNvCxnSpPr/>
          <p:nvPr/>
        </p:nvCxnSpPr>
        <p:spPr bwMode="auto">
          <a:xfrm>
            <a:off x="6118633" y="3274202"/>
            <a:ext cx="1348966" cy="0"/>
          </a:xfrm>
          <a:prstGeom prst="straightConnector1">
            <a:avLst/>
          </a:prstGeom>
          <a:ln w="15875">
            <a:headEnd type="none" w="med" len="med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594535" y="3164474"/>
            <a:ext cx="426570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zh-CN" altLang="en-US" sz="900" dirty="0" smtClean="0">
                <a:solidFill>
                  <a:srgbClr val="333333"/>
                </a:solidFill>
                <a:latin typeface="Arial"/>
                <a:ea typeface="DFHeiW5-GB"/>
                <a:cs typeface="SimSun"/>
                <a:sym typeface="Arial"/>
              </a:rPr>
              <a:t>迁移</a:t>
            </a:r>
          </a:p>
        </p:txBody>
      </p:sp>
      <p:sp>
        <p:nvSpPr>
          <p:cNvPr id="19" name="Rectangle 18"/>
          <p:cNvSpPr/>
          <p:nvPr/>
        </p:nvSpPr>
        <p:spPr bwMode="auto">
          <a:xfrm>
            <a:off x="512064" y="3507719"/>
            <a:ext cx="983384" cy="216359"/>
          </a:xfrm>
          <a:prstGeom prst="rect">
            <a:avLst/>
          </a:prstGeom>
          <a:solidFill>
            <a:schemeClr val="accent5"/>
          </a:solidFill>
          <a:ln w="6350">
            <a:solidFill>
              <a:schemeClr val="tx1"/>
            </a:solidFill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en-US" altLang="zh-CN" sz="120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VMDK 1</a:t>
            </a:r>
          </a:p>
        </p:txBody>
      </p:sp>
      <p:sp>
        <p:nvSpPr>
          <p:cNvPr id="20" name="Rectangle 19"/>
          <p:cNvSpPr/>
          <p:nvPr/>
        </p:nvSpPr>
        <p:spPr bwMode="auto">
          <a:xfrm>
            <a:off x="3108960" y="3507719"/>
            <a:ext cx="983384" cy="216359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prstDash val="dash"/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en-US" altLang="zh-CN" sz="120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VMDK 1</a:t>
            </a:r>
          </a:p>
        </p:txBody>
      </p:sp>
      <p:cxnSp>
        <p:nvCxnSpPr>
          <p:cNvPr id="21" name="Straight Arrow Connector 20"/>
          <p:cNvCxnSpPr/>
          <p:nvPr/>
        </p:nvCxnSpPr>
        <p:spPr bwMode="auto">
          <a:xfrm>
            <a:off x="1674891" y="3615898"/>
            <a:ext cx="1348966" cy="0"/>
          </a:xfrm>
          <a:prstGeom prst="straightConnector1">
            <a:avLst/>
          </a:prstGeom>
          <a:ln w="15875">
            <a:prstDash val="sysDash"/>
            <a:headEnd type="none" w="med" len="med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536824" y="3515585"/>
            <a:ext cx="442489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altLang="zh-CN" sz="900" b="1" smtClean="0">
                <a:solidFill>
                  <a:srgbClr val="333333"/>
                </a:solidFill>
                <a:latin typeface="Arial"/>
                <a:ea typeface="DFHeiW5-GB"/>
                <a:cs typeface="SimSun"/>
                <a:sym typeface="Arial"/>
              </a:rPr>
              <a:t>30%</a:t>
            </a:r>
          </a:p>
        </p:txBody>
      </p:sp>
      <p:sp>
        <p:nvSpPr>
          <p:cNvPr id="23" name="Rectangle 22"/>
          <p:cNvSpPr/>
          <p:nvPr/>
        </p:nvSpPr>
        <p:spPr bwMode="auto">
          <a:xfrm>
            <a:off x="3108960" y="3513768"/>
            <a:ext cx="340410" cy="219456"/>
          </a:xfrm>
          <a:prstGeom prst="rect">
            <a:avLst/>
          </a:prstGeom>
          <a:solidFill>
            <a:schemeClr val="accent5">
              <a:alpha val="69000"/>
            </a:schemeClr>
          </a:solidFill>
          <a:ln w="6350">
            <a:solidFill>
              <a:schemeClr val="tx1"/>
            </a:solidFill>
            <a:prstDash val="dash"/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zh-CN" altLang="en-US" sz="1200" smtClean="0">
              <a:solidFill>
                <a:srgbClr val="000000"/>
              </a:solidFill>
              <a:latin typeface="Arial"/>
              <a:ea typeface="DFHeiW5-GB"/>
              <a:cs typeface="Calibri" panose="020F0502020204030204" pitchFamily="34" charset="0"/>
              <a:sym typeface="Arial"/>
            </a:endParaRPr>
          </a:p>
        </p:txBody>
      </p:sp>
      <p:sp>
        <p:nvSpPr>
          <p:cNvPr id="24" name="Rectangle 23"/>
          <p:cNvSpPr/>
          <p:nvPr/>
        </p:nvSpPr>
        <p:spPr bwMode="auto">
          <a:xfrm>
            <a:off x="512064" y="3846474"/>
            <a:ext cx="983384" cy="216359"/>
          </a:xfrm>
          <a:prstGeom prst="rect">
            <a:avLst/>
          </a:prstGeom>
          <a:solidFill>
            <a:schemeClr val="accent5"/>
          </a:solidFill>
          <a:ln w="6350">
            <a:solidFill>
              <a:schemeClr val="tx1"/>
            </a:solidFill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en-US" altLang="zh-CN" sz="120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VMDK 2</a:t>
            </a:r>
          </a:p>
        </p:txBody>
      </p:sp>
      <p:sp>
        <p:nvSpPr>
          <p:cNvPr id="25" name="Rectangle 24"/>
          <p:cNvSpPr/>
          <p:nvPr/>
        </p:nvSpPr>
        <p:spPr bwMode="auto">
          <a:xfrm>
            <a:off x="3108960" y="3846474"/>
            <a:ext cx="983384" cy="216359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prstDash val="dash"/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en-US" altLang="zh-CN" sz="120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VMDK 2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536192" y="3854340"/>
            <a:ext cx="442489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altLang="zh-CN" sz="900" b="1" smtClean="0">
                <a:solidFill>
                  <a:srgbClr val="333333"/>
                </a:solidFill>
                <a:latin typeface="Arial"/>
                <a:ea typeface="DFHeiW5-GB"/>
                <a:cs typeface="SimSun"/>
                <a:sym typeface="Arial"/>
              </a:rPr>
              <a:t>0%</a:t>
            </a:r>
          </a:p>
        </p:txBody>
      </p:sp>
      <p:sp>
        <p:nvSpPr>
          <p:cNvPr id="27" name="Rectangle 26"/>
          <p:cNvSpPr/>
          <p:nvPr/>
        </p:nvSpPr>
        <p:spPr bwMode="auto">
          <a:xfrm>
            <a:off x="512064" y="4131187"/>
            <a:ext cx="983384" cy="216359"/>
          </a:xfrm>
          <a:prstGeom prst="rect">
            <a:avLst/>
          </a:prstGeom>
          <a:solidFill>
            <a:schemeClr val="accent5"/>
          </a:solidFill>
          <a:ln w="6350">
            <a:solidFill>
              <a:schemeClr val="tx1"/>
            </a:solidFill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en-US" altLang="zh-CN" sz="120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VMDK 3</a:t>
            </a:r>
          </a:p>
        </p:txBody>
      </p:sp>
      <p:sp>
        <p:nvSpPr>
          <p:cNvPr id="28" name="Rectangle 27"/>
          <p:cNvSpPr/>
          <p:nvPr/>
        </p:nvSpPr>
        <p:spPr bwMode="auto">
          <a:xfrm>
            <a:off x="3108960" y="4131187"/>
            <a:ext cx="983384" cy="216359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prstDash val="dash"/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en-US" altLang="zh-CN" sz="120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VMDK 3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536192" y="4139053"/>
            <a:ext cx="442489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altLang="zh-CN" sz="900" b="1" smtClean="0">
                <a:solidFill>
                  <a:srgbClr val="333333"/>
                </a:solidFill>
                <a:latin typeface="Arial"/>
                <a:ea typeface="DFHeiW5-GB"/>
                <a:cs typeface="SimSun"/>
                <a:sym typeface="Arial"/>
              </a:rPr>
              <a:t>0%</a:t>
            </a:r>
          </a:p>
        </p:txBody>
      </p:sp>
      <p:sp>
        <p:nvSpPr>
          <p:cNvPr id="30" name="Rectangle 29"/>
          <p:cNvSpPr/>
          <p:nvPr/>
        </p:nvSpPr>
        <p:spPr bwMode="auto">
          <a:xfrm>
            <a:off x="512064" y="4467856"/>
            <a:ext cx="983384" cy="216359"/>
          </a:xfrm>
          <a:prstGeom prst="rect">
            <a:avLst/>
          </a:prstGeom>
          <a:solidFill>
            <a:schemeClr val="accent5"/>
          </a:solidFill>
          <a:ln w="6350">
            <a:solidFill>
              <a:schemeClr val="tx1"/>
            </a:solidFill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en-US" altLang="zh-CN" sz="120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VMDK 4</a:t>
            </a:r>
          </a:p>
        </p:txBody>
      </p:sp>
      <p:sp>
        <p:nvSpPr>
          <p:cNvPr id="31" name="Rectangle 30"/>
          <p:cNvSpPr/>
          <p:nvPr/>
        </p:nvSpPr>
        <p:spPr bwMode="auto">
          <a:xfrm>
            <a:off x="3108960" y="4467856"/>
            <a:ext cx="983384" cy="216359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prstDash val="dash"/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en-US" altLang="zh-CN" sz="120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VMDK 4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536192" y="4475722"/>
            <a:ext cx="442489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altLang="zh-CN" sz="900" b="1" smtClean="0">
                <a:solidFill>
                  <a:srgbClr val="333333"/>
                </a:solidFill>
                <a:latin typeface="Arial"/>
                <a:ea typeface="DFHeiW5-GB"/>
                <a:cs typeface="SimSun"/>
                <a:sym typeface="Arial"/>
              </a:rPr>
              <a:t>0%</a:t>
            </a:r>
          </a:p>
        </p:txBody>
      </p:sp>
      <p:sp>
        <p:nvSpPr>
          <p:cNvPr id="33" name="Rectangle 32"/>
          <p:cNvSpPr/>
          <p:nvPr/>
        </p:nvSpPr>
        <p:spPr bwMode="auto">
          <a:xfrm>
            <a:off x="512064" y="4784728"/>
            <a:ext cx="983384" cy="216359"/>
          </a:xfrm>
          <a:prstGeom prst="rect">
            <a:avLst/>
          </a:prstGeom>
          <a:solidFill>
            <a:schemeClr val="accent5"/>
          </a:solidFill>
          <a:ln w="6350">
            <a:solidFill>
              <a:schemeClr val="tx1"/>
            </a:solidFill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en-US" altLang="zh-CN" sz="120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VMDK 5</a:t>
            </a:r>
          </a:p>
        </p:txBody>
      </p:sp>
      <p:sp>
        <p:nvSpPr>
          <p:cNvPr id="34" name="Rectangle 33"/>
          <p:cNvSpPr/>
          <p:nvPr/>
        </p:nvSpPr>
        <p:spPr bwMode="auto">
          <a:xfrm>
            <a:off x="3108960" y="4784728"/>
            <a:ext cx="983384" cy="216359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prstDash val="dash"/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en-US" altLang="zh-CN" sz="120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VMDK 5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536192" y="4792594"/>
            <a:ext cx="442489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altLang="zh-CN" sz="900" b="1" smtClean="0">
                <a:solidFill>
                  <a:srgbClr val="333333"/>
                </a:solidFill>
                <a:latin typeface="Arial"/>
                <a:ea typeface="DFHeiW5-GB"/>
                <a:cs typeface="SimSun"/>
                <a:sym typeface="Arial"/>
              </a:rPr>
              <a:t>0%</a:t>
            </a:r>
          </a:p>
        </p:txBody>
      </p:sp>
      <p:cxnSp>
        <p:nvCxnSpPr>
          <p:cNvPr id="36" name="Straight Connector 35"/>
          <p:cNvCxnSpPr/>
          <p:nvPr/>
        </p:nvCxnSpPr>
        <p:spPr bwMode="auto">
          <a:xfrm>
            <a:off x="4516374" y="2701625"/>
            <a:ext cx="0" cy="2588422"/>
          </a:xfrm>
          <a:prstGeom prst="line">
            <a:avLst/>
          </a:prstGeom>
          <a:ln>
            <a:prstDash val="dash"/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0" name="Rectangle 39"/>
          <p:cNvSpPr/>
          <p:nvPr/>
        </p:nvSpPr>
        <p:spPr bwMode="auto">
          <a:xfrm>
            <a:off x="4958975" y="3543945"/>
            <a:ext cx="983384" cy="216359"/>
          </a:xfrm>
          <a:prstGeom prst="rect">
            <a:avLst/>
          </a:prstGeom>
          <a:solidFill>
            <a:schemeClr val="accent5"/>
          </a:solidFill>
          <a:ln w="6350">
            <a:solidFill>
              <a:schemeClr val="tx1"/>
            </a:solidFill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en-US" altLang="zh-CN" sz="120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VMDK 1</a:t>
            </a:r>
          </a:p>
        </p:txBody>
      </p:sp>
      <p:sp>
        <p:nvSpPr>
          <p:cNvPr id="41" name="Rectangle 40"/>
          <p:cNvSpPr/>
          <p:nvPr/>
        </p:nvSpPr>
        <p:spPr bwMode="auto">
          <a:xfrm>
            <a:off x="7555871" y="3543945"/>
            <a:ext cx="983384" cy="216359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prstDash val="dash"/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en-US" altLang="zh-CN" sz="120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VMDK 1</a:t>
            </a:r>
          </a:p>
        </p:txBody>
      </p:sp>
      <p:cxnSp>
        <p:nvCxnSpPr>
          <p:cNvPr id="42" name="Straight Arrow Connector 41"/>
          <p:cNvCxnSpPr/>
          <p:nvPr/>
        </p:nvCxnSpPr>
        <p:spPr bwMode="auto">
          <a:xfrm>
            <a:off x="6126480" y="3652124"/>
            <a:ext cx="1348966" cy="0"/>
          </a:xfrm>
          <a:prstGeom prst="straightConnector1">
            <a:avLst/>
          </a:prstGeom>
          <a:ln w="15875">
            <a:prstDash val="sysDash"/>
            <a:headEnd type="none" w="med" len="med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5983735" y="3551811"/>
            <a:ext cx="442489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altLang="zh-CN" sz="900" b="1" smtClean="0">
                <a:solidFill>
                  <a:srgbClr val="333333"/>
                </a:solidFill>
                <a:latin typeface="Arial"/>
                <a:ea typeface="DFHeiW5-GB"/>
                <a:cs typeface="SimSun"/>
                <a:sym typeface="Arial"/>
              </a:rPr>
              <a:t>30%</a:t>
            </a:r>
          </a:p>
        </p:txBody>
      </p:sp>
      <p:sp>
        <p:nvSpPr>
          <p:cNvPr id="44" name="Rectangle 43"/>
          <p:cNvSpPr/>
          <p:nvPr/>
        </p:nvSpPr>
        <p:spPr bwMode="auto">
          <a:xfrm>
            <a:off x="7555871" y="3549994"/>
            <a:ext cx="340410" cy="219456"/>
          </a:xfrm>
          <a:prstGeom prst="rect">
            <a:avLst/>
          </a:prstGeom>
          <a:solidFill>
            <a:schemeClr val="accent5">
              <a:alpha val="69000"/>
            </a:schemeClr>
          </a:solidFill>
          <a:ln w="6350">
            <a:solidFill>
              <a:schemeClr val="tx1"/>
            </a:solidFill>
            <a:prstDash val="dash"/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zh-CN" altLang="en-US" sz="1200" smtClean="0">
              <a:solidFill>
                <a:srgbClr val="000000"/>
              </a:solidFill>
              <a:latin typeface="Arial"/>
              <a:ea typeface="DFHeiW5-GB"/>
              <a:cs typeface="Calibri" panose="020F0502020204030204" pitchFamily="34" charset="0"/>
              <a:sym typeface="Arial"/>
            </a:endParaRPr>
          </a:p>
        </p:txBody>
      </p:sp>
      <p:sp>
        <p:nvSpPr>
          <p:cNvPr id="45" name="Rectangle 44"/>
          <p:cNvSpPr/>
          <p:nvPr/>
        </p:nvSpPr>
        <p:spPr bwMode="auto">
          <a:xfrm>
            <a:off x="4958975" y="3882700"/>
            <a:ext cx="983384" cy="216359"/>
          </a:xfrm>
          <a:prstGeom prst="rect">
            <a:avLst/>
          </a:prstGeom>
          <a:solidFill>
            <a:schemeClr val="accent5"/>
          </a:solidFill>
          <a:ln w="6350">
            <a:solidFill>
              <a:schemeClr val="tx1"/>
            </a:solidFill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en-US" altLang="zh-CN" sz="120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VMDK 2</a:t>
            </a:r>
          </a:p>
        </p:txBody>
      </p:sp>
      <p:sp>
        <p:nvSpPr>
          <p:cNvPr id="46" name="Rectangle 45"/>
          <p:cNvSpPr/>
          <p:nvPr/>
        </p:nvSpPr>
        <p:spPr bwMode="auto">
          <a:xfrm>
            <a:off x="7555871" y="3882700"/>
            <a:ext cx="983384" cy="216359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prstDash val="dash"/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en-US" altLang="zh-CN" sz="120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VMDK 2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5983103" y="3890566"/>
            <a:ext cx="442489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altLang="zh-CN" sz="900" b="1" smtClean="0">
                <a:solidFill>
                  <a:srgbClr val="333333"/>
                </a:solidFill>
                <a:latin typeface="Arial"/>
                <a:ea typeface="DFHeiW5-GB"/>
                <a:cs typeface="SimSun"/>
                <a:sym typeface="Arial"/>
              </a:rPr>
              <a:t>20%</a:t>
            </a:r>
          </a:p>
        </p:txBody>
      </p:sp>
      <p:sp>
        <p:nvSpPr>
          <p:cNvPr id="48" name="Rectangle 47"/>
          <p:cNvSpPr/>
          <p:nvPr/>
        </p:nvSpPr>
        <p:spPr bwMode="auto">
          <a:xfrm>
            <a:off x="4958975" y="4167413"/>
            <a:ext cx="983384" cy="216359"/>
          </a:xfrm>
          <a:prstGeom prst="rect">
            <a:avLst/>
          </a:prstGeom>
          <a:solidFill>
            <a:schemeClr val="accent5"/>
          </a:solidFill>
          <a:ln w="6350">
            <a:solidFill>
              <a:schemeClr val="tx1"/>
            </a:solidFill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en-US" altLang="zh-CN" sz="120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VMDK 3</a:t>
            </a:r>
          </a:p>
        </p:txBody>
      </p:sp>
      <p:sp>
        <p:nvSpPr>
          <p:cNvPr id="49" name="Rectangle 48"/>
          <p:cNvSpPr/>
          <p:nvPr/>
        </p:nvSpPr>
        <p:spPr bwMode="auto">
          <a:xfrm>
            <a:off x="7555871" y="4167413"/>
            <a:ext cx="983384" cy="216359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prstDash val="dash"/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en-US" altLang="zh-CN" sz="120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VMDK 3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5983103" y="4175279"/>
            <a:ext cx="442489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altLang="zh-CN" sz="900" b="1" smtClean="0">
                <a:solidFill>
                  <a:srgbClr val="333333"/>
                </a:solidFill>
                <a:latin typeface="Arial"/>
                <a:ea typeface="DFHeiW5-GB"/>
                <a:cs typeface="SimSun"/>
                <a:sym typeface="Arial"/>
              </a:rPr>
              <a:t>26%</a:t>
            </a:r>
          </a:p>
        </p:txBody>
      </p:sp>
      <p:sp>
        <p:nvSpPr>
          <p:cNvPr id="51" name="Rectangle 50"/>
          <p:cNvSpPr/>
          <p:nvPr/>
        </p:nvSpPr>
        <p:spPr bwMode="auto">
          <a:xfrm>
            <a:off x="4958975" y="4504082"/>
            <a:ext cx="983384" cy="216359"/>
          </a:xfrm>
          <a:prstGeom prst="rect">
            <a:avLst/>
          </a:prstGeom>
          <a:solidFill>
            <a:schemeClr val="accent5"/>
          </a:solidFill>
          <a:ln w="6350">
            <a:solidFill>
              <a:schemeClr val="tx1"/>
            </a:solidFill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en-US" altLang="zh-CN" sz="120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VMDK 4</a:t>
            </a:r>
          </a:p>
        </p:txBody>
      </p:sp>
      <p:sp>
        <p:nvSpPr>
          <p:cNvPr id="52" name="Rectangle 51"/>
          <p:cNvSpPr/>
          <p:nvPr/>
        </p:nvSpPr>
        <p:spPr bwMode="auto">
          <a:xfrm>
            <a:off x="7555871" y="4504082"/>
            <a:ext cx="983384" cy="216359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prstDash val="dash"/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en-US" altLang="zh-CN" sz="120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VMDK 4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5983103" y="4511948"/>
            <a:ext cx="442489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altLang="zh-CN" sz="900" b="1" smtClean="0">
                <a:solidFill>
                  <a:srgbClr val="333333"/>
                </a:solidFill>
                <a:latin typeface="Arial"/>
                <a:ea typeface="DFHeiW5-GB"/>
                <a:cs typeface="SimSun"/>
                <a:sym typeface="Arial"/>
              </a:rPr>
              <a:t>18%</a:t>
            </a:r>
          </a:p>
        </p:txBody>
      </p:sp>
      <p:sp>
        <p:nvSpPr>
          <p:cNvPr id="54" name="Rectangle 53"/>
          <p:cNvSpPr/>
          <p:nvPr/>
        </p:nvSpPr>
        <p:spPr bwMode="auto">
          <a:xfrm>
            <a:off x="4958975" y="4820954"/>
            <a:ext cx="983384" cy="216359"/>
          </a:xfrm>
          <a:prstGeom prst="rect">
            <a:avLst/>
          </a:prstGeom>
          <a:solidFill>
            <a:schemeClr val="accent5"/>
          </a:solidFill>
          <a:ln w="6350">
            <a:solidFill>
              <a:schemeClr val="tx1"/>
            </a:solidFill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en-US" altLang="zh-CN" sz="120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VMDK 5</a:t>
            </a:r>
          </a:p>
        </p:txBody>
      </p:sp>
      <p:sp>
        <p:nvSpPr>
          <p:cNvPr id="55" name="Rectangle 54"/>
          <p:cNvSpPr/>
          <p:nvPr/>
        </p:nvSpPr>
        <p:spPr bwMode="auto">
          <a:xfrm>
            <a:off x="7555871" y="4820954"/>
            <a:ext cx="983384" cy="216359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  <a:prstDash val="dash"/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en-US" altLang="zh-CN" sz="120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VMDK 5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5983103" y="4828820"/>
            <a:ext cx="442489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altLang="zh-CN" sz="900" b="1" smtClean="0">
                <a:solidFill>
                  <a:srgbClr val="333333"/>
                </a:solidFill>
                <a:latin typeface="Arial"/>
                <a:ea typeface="DFHeiW5-GB"/>
                <a:cs typeface="SimSun"/>
                <a:sym typeface="Arial"/>
              </a:rPr>
              <a:t>0%</a:t>
            </a:r>
          </a:p>
        </p:txBody>
      </p:sp>
      <p:sp>
        <p:nvSpPr>
          <p:cNvPr id="60" name="Rectangle 59"/>
          <p:cNvSpPr/>
          <p:nvPr/>
        </p:nvSpPr>
        <p:spPr bwMode="auto">
          <a:xfrm>
            <a:off x="7552944" y="3886850"/>
            <a:ext cx="253196" cy="219456"/>
          </a:xfrm>
          <a:prstGeom prst="rect">
            <a:avLst/>
          </a:prstGeom>
          <a:solidFill>
            <a:schemeClr val="accent5">
              <a:alpha val="69000"/>
            </a:schemeClr>
          </a:solidFill>
          <a:ln w="6350">
            <a:solidFill>
              <a:schemeClr val="tx1"/>
            </a:solidFill>
            <a:prstDash val="dash"/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zh-CN" altLang="en-US" sz="1200" smtClean="0">
              <a:solidFill>
                <a:srgbClr val="000000"/>
              </a:solidFill>
              <a:latin typeface="Arial"/>
              <a:ea typeface="DFHeiW5-GB"/>
              <a:cs typeface="Calibri" panose="020F0502020204030204" pitchFamily="34" charset="0"/>
              <a:sym typeface="Arial"/>
            </a:endParaRPr>
          </a:p>
        </p:txBody>
      </p:sp>
      <p:sp>
        <p:nvSpPr>
          <p:cNvPr id="61" name="Rectangle 60"/>
          <p:cNvSpPr/>
          <p:nvPr/>
        </p:nvSpPr>
        <p:spPr bwMode="auto">
          <a:xfrm>
            <a:off x="7552944" y="4170314"/>
            <a:ext cx="310896" cy="219456"/>
          </a:xfrm>
          <a:prstGeom prst="rect">
            <a:avLst/>
          </a:prstGeom>
          <a:solidFill>
            <a:schemeClr val="accent5">
              <a:alpha val="69000"/>
            </a:schemeClr>
          </a:solidFill>
          <a:ln w="6350">
            <a:solidFill>
              <a:schemeClr val="tx1"/>
            </a:solidFill>
            <a:prstDash val="dash"/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zh-CN" altLang="en-US" sz="1200" smtClean="0">
              <a:solidFill>
                <a:srgbClr val="000000"/>
              </a:solidFill>
              <a:latin typeface="Arial"/>
              <a:ea typeface="DFHeiW5-GB"/>
              <a:cs typeface="Calibri" panose="020F0502020204030204" pitchFamily="34" charset="0"/>
              <a:sym typeface="Arial"/>
            </a:endParaRPr>
          </a:p>
        </p:txBody>
      </p:sp>
      <p:sp>
        <p:nvSpPr>
          <p:cNvPr id="62" name="Rectangle 61"/>
          <p:cNvSpPr/>
          <p:nvPr/>
        </p:nvSpPr>
        <p:spPr bwMode="auto">
          <a:xfrm>
            <a:off x="7552944" y="4508642"/>
            <a:ext cx="228600" cy="219456"/>
          </a:xfrm>
          <a:prstGeom prst="rect">
            <a:avLst/>
          </a:prstGeom>
          <a:solidFill>
            <a:schemeClr val="accent5">
              <a:alpha val="69000"/>
            </a:schemeClr>
          </a:solidFill>
          <a:ln w="6350">
            <a:solidFill>
              <a:schemeClr val="tx1"/>
            </a:solidFill>
            <a:prstDash val="dash"/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zh-CN" altLang="en-US" sz="1200" smtClean="0">
              <a:solidFill>
                <a:srgbClr val="000000"/>
              </a:solidFill>
              <a:latin typeface="Arial"/>
              <a:ea typeface="DFHeiW5-GB"/>
              <a:cs typeface="Calibri" panose="020F0502020204030204" pitchFamily="34" charset="0"/>
              <a:sym typeface="Arial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29441" y="5224913"/>
            <a:ext cx="36110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1200" dirty="0" err="1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en-US" altLang="zh-CN" sz="1200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 5.X </a:t>
            </a:r>
            <a:r>
              <a:rPr lang="zh-CN" altLang="en-US" sz="1200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之前版本的 </a:t>
            </a:r>
            <a:r>
              <a:rPr lang="en-US" altLang="zh-CN" sz="1200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Storage </a:t>
            </a:r>
            <a:r>
              <a:rPr lang="en-US" altLang="zh-CN" sz="1200" dirty="0" err="1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vMotion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zh-CN" altLang="en-US" sz="1200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流程</a:t>
            </a:r>
            <a:endParaRPr lang="zh-CN" altLang="en-US" sz="1200" dirty="0">
              <a:solidFill>
                <a:srgbClr val="000000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5450667" y="5219411"/>
            <a:ext cx="30238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1200" dirty="0" err="1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en-US" altLang="zh-CN" sz="1200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 5.X Storage </a:t>
            </a:r>
            <a:r>
              <a:rPr lang="en-US" altLang="zh-CN" sz="1200" dirty="0" err="1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vMotion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zh-CN" altLang="en-US" sz="1200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流程</a:t>
            </a:r>
            <a:endParaRPr lang="zh-CN" altLang="en-US" sz="1200" dirty="0">
              <a:solidFill>
                <a:srgbClr val="000000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5281187" y="2701625"/>
            <a:ext cx="30238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1200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Storage </a:t>
            </a:r>
            <a:r>
              <a:rPr lang="en-US" altLang="zh-CN" sz="1200" dirty="0" err="1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vMotion</a:t>
            </a:r>
            <a:r>
              <a:rPr lang="en-US" altLang="zh-CN" sz="1200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zh-CN" altLang="en-US" sz="1200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流程 </a:t>
            </a:r>
            <a:r>
              <a:rPr lang="en-US" altLang="zh-CN" sz="1200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– </a:t>
            </a:r>
            <a:r>
              <a:rPr lang="zh-CN" altLang="en-US" sz="1200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虚拟机 </a:t>
            </a:r>
            <a:r>
              <a:rPr lang="en-US" altLang="zh-CN" sz="1200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1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837445" y="2732672"/>
            <a:ext cx="30238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1200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Storage </a:t>
            </a:r>
            <a:r>
              <a:rPr lang="en-US" altLang="zh-CN" sz="1200" dirty="0" err="1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vMotion</a:t>
            </a:r>
            <a:r>
              <a:rPr lang="en-US" altLang="zh-CN" sz="1200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zh-CN" altLang="en-US" sz="1200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流程 </a:t>
            </a:r>
            <a:r>
              <a:rPr lang="en-US" altLang="zh-CN" sz="1200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– </a:t>
            </a:r>
            <a:r>
              <a:rPr lang="zh-CN" altLang="en-US" sz="1200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虚拟机 </a:t>
            </a:r>
            <a:r>
              <a:rPr lang="en-US" altLang="zh-CN" sz="1200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87396616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8" name="Rectangle 7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指导原则：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与管理员一同规划和协调。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在非高峰时段执行。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确保主机可以访问源数据存储和目标数据存储。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由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 Storage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vMotion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迁移的文件会在目标数据存储上自动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/>
            </a:r>
            <a:b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</a:b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重命名。</a:t>
            </a:r>
          </a:p>
          <a:p>
            <a:pPr lvl="2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挂起状态文件不重命名。</a:t>
            </a:r>
          </a:p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限制：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虚拟机磁盘必须处于永久模式，或者必须是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RDM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。</a:t>
            </a:r>
          </a:p>
        </p:txBody>
      </p:sp>
      <p:sp>
        <p:nvSpPr>
          <p:cNvPr id="88067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vSphere Storage vMotion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的指导原则和限制</a:t>
            </a:r>
          </a:p>
        </p:txBody>
      </p:sp>
    </p:spTree>
    <p:extLst>
      <p:ext uri="{BB962C8B-B14F-4D97-AF65-F5344CB8AC3E}">
        <p14:creationId xmlns:p14="http://schemas.microsoft.com/office/powerpoint/2010/main" val="2208364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13" descr="ICON_Storage_1up_Q308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4913026"/>
            <a:ext cx="936104" cy="1143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13" descr="ICON_Storage_1up_Q308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4947840"/>
            <a:ext cx="936104" cy="1143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2" name="Straight Connector 21"/>
          <p:cNvCxnSpPr>
            <a:stCxn id="29" idx="0"/>
          </p:cNvCxnSpPr>
          <p:nvPr/>
        </p:nvCxnSpPr>
        <p:spPr bwMode="auto">
          <a:xfrm flipV="1">
            <a:off x="6156176" y="2680778"/>
            <a:ext cx="0" cy="100811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stCxn id="17" idx="0"/>
          </p:cNvCxnSpPr>
          <p:nvPr/>
        </p:nvCxnSpPr>
        <p:spPr bwMode="auto">
          <a:xfrm flipV="1">
            <a:off x="2555776" y="2680778"/>
            <a:ext cx="0" cy="100811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 bwMode="auto">
          <a:xfrm>
            <a:off x="2555776" y="2680778"/>
            <a:ext cx="3600400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just"/>
            <a:r>
              <a:rPr lang="en-US" altLang="zh-CN" dirty="0">
                <a:ea typeface="DFHeiW5-GB"/>
                <a:cs typeface="SimSun"/>
                <a:sym typeface="Arial"/>
              </a:rPr>
              <a:t>Cross-Host </a:t>
            </a:r>
            <a:r>
              <a:rPr lang="en-US" altLang="zh-CN" dirty="0" err="1">
                <a:ea typeface="DFHeiW5-GB"/>
                <a:cs typeface="SimSun"/>
                <a:sym typeface="Arial"/>
              </a:rPr>
              <a:t>vMotion</a:t>
            </a:r>
            <a:endParaRPr lang="en-US" altLang="zh-CN" dirty="0" smtClean="0">
              <a:latin typeface="Arial"/>
              <a:ea typeface="DFHeiW5-GB"/>
              <a:cs typeface="SimSun"/>
              <a:sym typeface="Arial"/>
            </a:endParaRP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将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vMotion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和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 Storage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vMotion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组合成一个操作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在不含共享存储的主机和集群之间迁移</a:t>
            </a:r>
            <a:endParaRPr lang="zh-CN" altLang="en-US" dirty="0">
              <a:latin typeface="Arial"/>
              <a:ea typeface="DFHeiW5-GB"/>
              <a:sym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>
                <a:ea typeface="DFHeiW5-GB"/>
                <a:cs typeface="SimSun"/>
                <a:sym typeface="Arial"/>
              </a:rPr>
              <a:t>Cross-Host vMotion</a:t>
            </a:r>
            <a:endParaRPr lang="zh-CN" altLang="en-US">
              <a:latin typeface="Arial"/>
              <a:ea typeface="DFHeiW5-GB"/>
              <a:sym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419872" y="2204864"/>
            <a:ext cx="1846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endParaRPr lang="zh-CN" altLang="en-US" sz="2000" smtClean="0">
              <a:solidFill>
                <a:srgbClr val="333333"/>
              </a:solidFill>
              <a:latin typeface="Arial"/>
              <a:ea typeface="DFHeiW5-GB"/>
              <a:sym typeface="Arial"/>
            </a:endParaRPr>
          </a:p>
        </p:txBody>
      </p:sp>
      <p:cxnSp>
        <p:nvCxnSpPr>
          <p:cNvPr id="31" name="Straight Connector 30"/>
          <p:cNvCxnSpPr/>
          <p:nvPr/>
        </p:nvCxnSpPr>
        <p:spPr bwMode="auto">
          <a:xfrm>
            <a:off x="2555776" y="4697002"/>
            <a:ext cx="0" cy="216024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16" name="Picture 8" descr="ICON_Server_flat_Q408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9672" y="4192946"/>
            <a:ext cx="1905000" cy="48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ounded Rectangle 16"/>
          <p:cNvSpPr/>
          <p:nvPr/>
        </p:nvSpPr>
        <p:spPr bwMode="auto">
          <a:xfrm>
            <a:off x="1619672" y="3688890"/>
            <a:ext cx="1872208" cy="440060"/>
          </a:xfrm>
          <a:prstGeom prst="roundRect">
            <a:avLst/>
          </a:prstGeom>
          <a:gradFill>
            <a:gsLst>
              <a:gs pos="0">
                <a:srgbClr val="037BB1"/>
              </a:gs>
              <a:gs pos="83000">
                <a:srgbClr val="0383BD">
                  <a:alpha val="64000"/>
                </a:srgbClr>
              </a:gs>
            </a:gsLst>
          </a:gradFill>
          <a:ln w="12700">
            <a:solidFill>
              <a:schemeClr val="accent1">
                <a:lumMod val="75000"/>
              </a:schemeClr>
            </a:solidFill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31750" h="635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180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ESXi</a:t>
            </a:r>
          </a:p>
        </p:txBody>
      </p:sp>
      <p:pic>
        <p:nvPicPr>
          <p:cNvPr id="19" name="Picture 10" descr="ICON_VM_basic_flat_R2_Q408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23728" y="2824794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382" descr="ICON_DiscDrive_Q30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67744" y="5129050"/>
            <a:ext cx="637004" cy="434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7" name="Straight Connector 26"/>
          <p:cNvCxnSpPr/>
          <p:nvPr/>
        </p:nvCxnSpPr>
        <p:spPr bwMode="auto">
          <a:xfrm>
            <a:off x="6156176" y="4697002"/>
            <a:ext cx="0" cy="216024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pic>
        <p:nvPicPr>
          <p:cNvPr id="28" name="Picture 8" descr="ICON_Server_flat_Q408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4192946"/>
            <a:ext cx="1905000" cy="48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Rounded Rectangle 28"/>
          <p:cNvSpPr/>
          <p:nvPr/>
        </p:nvSpPr>
        <p:spPr bwMode="auto">
          <a:xfrm>
            <a:off x="5220072" y="3688890"/>
            <a:ext cx="1872208" cy="440060"/>
          </a:xfrm>
          <a:prstGeom prst="roundRect">
            <a:avLst/>
          </a:prstGeom>
          <a:gradFill>
            <a:gsLst>
              <a:gs pos="0">
                <a:srgbClr val="037BB1"/>
              </a:gs>
              <a:gs pos="83000">
                <a:srgbClr val="0383BD">
                  <a:alpha val="64000"/>
                </a:srgbClr>
              </a:gs>
            </a:gsLst>
          </a:gradFill>
          <a:ln w="12700">
            <a:solidFill>
              <a:schemeClr val="accent1">
                <a:lumMod val="75000"/>
              </a:schemeClr>
            </a:solidFill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31750" h="635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180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ESXi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347864" y="2752786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第</a:t>
            </a:r>
            <a:r>
              <a:rPr lang="zh-CN" altLang="en-US" sz="1400" i="1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sz="1400" i="1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2 </a:t>
            </a:r>
            <a:r>
              <a:rPr lang="zh-CN" altLang="en-US" sz="1400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层网络</a:t>
            </a:r>
          </a:p>
        </p:txBody>
      </p:sp>
      <p:sp>
        <p:nvSpPr>
          <p:cNvPr id="24" name="Rounded Rectangle 23"/>
          <p:cNvSpPr/>
          <p:nvPr/>
        </p:nvSpPr>
        <p:spPr bwMode="auto">
          <a:xfrm>
            <a:off x="3864634" y="4944865"/>
            <a:ext cx="1051560" cy="914400"/>
          </a:xfrm>
          <a:prstGeom prst="roundRect">
            <a:avLst/>
          </a:prstGeom>
          <a:gradFill flip="none" rotWithShape="1">
            <a:gsLst>
              <a:gs pos="99000">
                <a:srgbClr val="AAD26B"/>
              </a:gs>
              <a:gs pos="0">
                <a:srgbClr val="6C9E3B"/>
              </a:gs>
            </a:gsLst>
            <a:lin ang="16200000" scaled="0"/>
            <a:tileRect/>
          </a:gradFill>
          <a:ln w="12700">
            <a:solidFill>
              <a:srgbClr val="689739"/>
            </a:solidFill>
            <a:headEnd type="none" w="med" len="med"/>
            <a:tailEnd type="none" w="med" len="med"/>
          </a:ln>
          <a:effectLst>
            <a:outerShdw blurRad="50800" dist="25400" dir="5400000" sx="99000" sy="99000" algn="t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>
            <a:bevelT w="3175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Aft>
                <a:spcPct val="0"/>
              </a:spcAft>
              <a:defRPr/>
            </a:pPr>
            <a:r>
              <a:rPr lang="en-US" altLang="zh-CN" sz="1600" b="1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vCenter</a:t>
            </a:r>
          </a:p>
          <a:p>
            <a:pPr algn="ctr">
              <a:spcAft>
                <a:spcPct val="0"/>
              </a:spcAft>
              <a:defRPr/>
            </a:pPr>
            <a:r>
              <a:rPr lang="en-US" altLang="zh-CN" sz="1600" b="1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Server</a:t>
            </a:r>
            <a:endParaRPr lang="zh-CN" altLang="en-US" sz="1600" b="1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  <p:cxnSp>
        <p:nvCxnSpPr>
          <p:cNvPr id="26" name="Straight Connector 25"/>
          <p:cNvCxnSpPr>
            <a:stCxn id="24" idx="0"/>
            <a:endCxn id="17" idx="3"/>
          </p:cNvCxnSpPr>
          <p:nvPr/>
        </p:nvCxnSpPr>
        <p:spPr bwMode="auto">
          <a:xfrm flipH="1" flipV="1">
            <a:off x="3491880" y="3908920"/>
            <a:ext cx="898534" cy="103594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29" idx="1"/>
            <a:endCxn id="24" idx="0"/>
          </p:cNvCxnSpPr>
          <p:nvPr/>
        </p:nvCxnSpPr>
        <p:spPr bwMode="auto">
          <a:xfrm flipH="1">
            <a:off x="4390414" y="3908920"/>
            <a:ext cx="829658" cy="103594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941531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4293E-6 1.4742E-6 L 0.00504 -0.09327 L 0.39945 -0.09465 L 0.3984 1.4742E-6 " pathEditMode="relative" ptsTypes="AAAA">
                                      <p:cBhvr>
                                        <p:cTn id="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4293E-6 -2.87433E-6 L -0.00209 -0.38648 L 0.39545 -0.38648 L 0.3925 -0.00393 " pathEditMode="relative" ptsTypes="AAAA">
                                      <p:cBhvr>
                                        <p:cTn id="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lvl="1"/>
            <a:r>
              <a:rPr lang="zh-CN" altLang="en-US" dirty="0">
                <a:ea typeface="DFHeiW5-GB"/>
                <a:cs typeface="SimSun"/>
              </a:rPr>
              <a:t>在以增强型链接模式连接的两个 </a:t>
            </a:r>
            <a:r>
              <a:rPr lang="en-US" altLang="zh-CN" dirty="0" err="1">
                <a:ea typeface="DFHeiW5-GB"/>
                <a:cs typeface="SimSun"/>
              </a:rPr>
              <a:t>vCenter</a:t>
            </a:r>
            <a:r>
              <a:rPr lang="en-US" altLang="zh-CN" dirty="0">
                <a:ea typeface="DFHeiW5-GB"/>
                <a:cs typeface="SimSun"/>
              </a:rPr>
              <a:t> Server </a:t>
            </a:r>
            <a:r>
              <a:rPr lang="zh-CN" altLang="en-US" dirty="0">
                <a:ea typeface="DFHeiW5-GB"/>
                <a:cs typeface="SimSun"/>
              </a:rPr>
              <a:t>实例之间移动虚拟机</a:t>
            </a:r>
            <a:r>
              <a:rPr lang="zh-CN" altLang="en-US" dirty="0" smtClean="0">
                <a:ea typeface="DFHeiW5-GB"/>
                <a:cs typeface="SimSun"/>
              </a:rPr>
              <a:t>。</a:t>
            </a:r>
            <a:endParaRPr lang="en-US" altLang="zh-CN" dirty="0" smtClean="0">
              <a:ea typeface="DFHeiW5-GB"/>
              <a:cs typeface="SimSun"/>
            </a:endParaRPr>
          </a:p>
          <a:p>
            <a:pPr lvl="1"/>
            <a:r>
              <a:rPr lang="zh-CN" altLang="en-US" dirty="0">
                <a:ea typeface="DFHeiW5-GB"/>
                <a:cs typeface="SimSun"/>
              </a:rPr>
              <a:t>两个 </a:t>
            </a:r>
            <a:r>
              <a:rPr lang="en-US" dirty="0" err="1">
                <a:ea typeface="DFHeiW5-GB"/>
                <a:cs typeface="SimSun"/>
              </a:rPr>
              <a:t>vCenter</a:t>
            </a:r>
            <a:r>
              <a:rPr lang="en-US" dirty="0">
                <a:ea typeface="DFHeiW5-GB"/>
                <a:cs typeface="SimSun"/>
              </a:rPr>
              <a:t> Server </a:t>
            </a:r>
            <a:r>
              <a:rPr lang="zh-CN" altLang="en-US" dirty="0">
                <a:ea typeface="DFHeiW5-GB"/>
                <a:cs typeface="SimSun"/>
              </a:rPr>
              <a:t>实例必须彼此同步时间，以便进行正确的 </a:t>
            </a:r>
            <a:r>
              <a:rPr lang="en-US" dirty="0" err="1">
                <a:ea typeface="DFHeiW5-GB"/>
                <a:cs typeface="SimSun"/>
              </a:rPr>
              <a:t>vCenter</a:t>
            </a:r>
            <a:r>
              <a:rPr lang="en-US" dirty="0">
                <a:ea typeface="DFHeiW5-GB"/>
                <a:cs typeface="SimSun"/>
              </a:rPr>
              <a:t> Single Sign-On </a:t>
            </a:r>
            <a:r>
              <a:rPr lang="zh-CN" altLang="en-US" dirty="0">
                <a:ea typeface="DFHeiW5-GB"/>
                <a:cs typeface="SimSun"/>
              </a:rPr>
              <a:t>令牌认证。 </a:t>
            </a:r>
            <a:endParaRPr lang="en-US" altLang="zh-CN" dirty="0">
              <a:ea typeface="DFHeiW5-GB"/>
              <a:cs typeface="SimSun"/>
            </a:endParaRPr>
          </a:p>
          <a:p>
            <a:pPr lvl="1"/>
            <a:r>
              <a:rPr lang="zh-CN" altLang="en-US" dirty="0">
                <a:ea typeface="DFHeiW5-GB"/>
                <a:cs typeface="SimSun"/>
              </a:rPr>
              <a:t>在彼此相距较远的两个 </a:t>
            </a:r>
            <a:r>
              <a:rPr lang="en-US" altLang="zh-CN" dirty="0" err="1">
                <a:ea typeface="DFHeiW5-GB"/>
                <a:cs typeface="SimSun"/>
              </a:rPr>
              <a:t>vCenter</a:t>
            </a:r>
            <a:r>
              <a:rPr lang="en-US" altLang="zh-CN" dirty="0">
                <a:ea typeface="DFHeiW5-GB"/>
                <a:cs typeface="SimSun"/>
              </a:rPr>
              <a:t> Server </a:t>
            </a:r>
            <a:r>
              <a:rPr lang="zh-CN" altLang="en-US" dirty="0">
                <a:ea typeface="DFHeiW5-GB"/>
                <a:cs typeface="SimSun"/>
              </a:rPr>
              <a:t>实例之间移动虚拟机</a:t>
            </a:r>
            <a:endParaRPr lang="en-US" dirty="0">
              <a:ea typeface="DFHeiW5-GB"/>
              <a:cs typeface="SimSun"/>
            </a:endParaRPr>
          </a:p>
          <a:p>
            <a:pPr lvl="1"/>
            <a:endParaRPr lang="en-US" altLang="zh-CN" dirty="0" smtClean="0">
              <a:ea typeface="DFHeiW5-GB"/>
              <a:cs typeface="SimSun"/>
            </a:endParaRPr>
          </a:p>
          <a:p>
            <a:pPr lvl="1"/>
            <a:endParaRPr lang="en-US" dirty="0">
              <a:latin typeface="Arial"/>
              <a:ea typeface="DFHeiW5-GB"/>
              <a:cs typeface="SimSun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迁移至另一</a:t>
            </a:r>
            <a:r>
              <a:rPr lang="en-US" altLang="zh-CN" dirty="0" err="1" smtClean="0"/>
              <a:t>vCenter</a:t>
            </a:r>
            <a:endParaRPr lang="en-US" dirty="0"/>
          </a:p>
        </p:txBody>
      </p:sp>
      <p:grpSp>
        <p:nvGrpSpPr>
          <p:cNvPr id="43" name="Group 42"/>
          <p:cNvGrpSpPr/>
          <p:nvPr/>
        </p:nvGrpSpPr>
        <p:grpSpPr>
          <a:xfrm>
            <a:off x="1038225" y="2653777"/>
            <a:ext cx="6617570" cy="2854532"/>
            <a:chOff x="241462" y="2603540"/>
            <a:chExt cx="8473913" cy="3608773"/>
          </a:xfrm>
        </p:grpSpPr>
        <p:sp>
          <p:nvSpPr>
            <p:cNvPr id="44" name="Rounded Rectangle 43"/>
            <p:cNvSpPr/>
            <p:nvPr/>
          </p:nvSpPr>
          <p:spPr>
            <a:xfrm>
              <a:off x="241462" y="3658991"/>
              <a:ext cx="3691057" cy="2553322"/>
            </a:xfrm>
            <a:prstGeom prst="roundRect">
              <a:avLst>
                <a:gd name="adj" fmla="val 6072"/>
              </a:avLst>
            </a:prstGeom>
            <a:solidFill>
              <a:schemeClr val="accent3">
                <a:lumMod val="20000"/>
                <a:lumOff val="80000"/>
              </a:schemeClr>
            </a:solidFill>
            <a:ln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/>
            </a:p>
          </p:txBody>
        </p:sp>
        <p:pic>
          <p:nvPicPr>
            <p:cNvPr id="45" name="Picture 13" descr="ICON_Storage_1up_Q308.pn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865247" y="5356110"/>
              <a:ext cx="936104" cy="8518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46" name="Straight Connector 45"/>
            <p:cNvCxnSpPr>
              <a:stCxn id="49" idx="0"/>
            </p:cNvCxnSpPr>
            <p:nvPr/>
          </p:nvCxnSpPr>
          <p:spPr bwMode="auto">
            <a:xfrm flipV="1">
              <a:off x="2297295" y="3650008"/>
              <a:ext cx="0" cy="75831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 bwMode="auto">
            <a:xfrm>
              <a:off x="2297295" y="5163271"/>
              <a:ext cx="0" cy="160922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pic>
          <p:nvPicPr>
            <p:cNvPr id="48" name="Picture 8" descr="ICON_Server_flat_Q408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361191" y="4786592"/>
              <a:ext cx="1905000" cy="3606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9" name="Rounded Rectangle 48"/>
            <p:cNvSpPr/>
            <p:nvPr/>
          </p:nvSpPr>
          <p:spPr bwMode="auto">
            <a:xfrm>
              <a:off x="1361191" y="4408326"/>
              <a:ext cx="1872208" cy="327810"/>
            </a:xfrm>
            <a:prstGeom prst="roundRect">
              <a:avLst/>
            </a:prstGeom>
            <a:gradFill>
              <a:gsLst>
                <a:gs pos="0">
                  <a:srgbClr val="037BB1"/>
                </a:gs>
                <a:gs pos="83000">
                  <a:srgbClr val="0383BD">
                    <a:alpha val="64000"/>
                  </a:srgbClr>
                </a:gs>
              </a:gsLst>
            </a:gradFill>
            <a:ln w="12700">
              <a:solidFill>
                <a:schemeClr val="accent1">
                  <a:lumMod val="75000"/>
                </a:schemeClr>
              </a:solidFill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 w="31750" h="6350"/>
            </a:sp3d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050" dirty="0" smtClean="0">
                  <a:solidFill>
                    <a:schemeClr val="bg1"/>
                  </a:solidFill>
                </a:rPr>
                <a:t>ESXi</a:t>
              </a:r>
              <a:endParaRPr lang="en-US" sz="1050" dirty="0">
                <a:solidFill>
                  <a:schemeClr val="bg1"/>
                </a:solidFill>
              </a:endParaRPr>
            </a:p>
          </p:txBody>
        </p:sp>
        <p:sp>
          <p:nvSpPr>
            <p:cNvPr id="50" name="Rounded Rectangle 49"/>
            <p:cNvSpPr/>
            <p:nvPr/>
          </p:nvSpPr>
          <p:spPr bwMode="auto">
            <a:xfrm>
              <a:off x="2986905" y="5597597"/>
              <a:ext cx="869415" cy="546137"/>
            </a:xfrm>
            <a:prstGeom prst="roundRect">
              <a:avLst/>
            </a:prstGeom>
            <a:gradFill flip="none" rotWithShape="1">
              <a:gsLst>
                <a:gs pos="99000">
                  <a:srgbClr val="AAD26B"/>
                </a:gs>
                <a:gs pos="0">
                  <a:srgbClr val="6C9E3B"/>
                </a:gs>
              </a:gsLst>
              <a:lin ang="16200000" scaled="0"/>
              <a:tileRect/>
            </a:gradFill>
            <a:ln w="12700">
              <a:solidFill>
                <a:srgbClr val="689739"/>
              </a:solidFill>
              <a:headEnd type="none" w="med" len="med"/>
              <a:tailEnd type="none" w="med" len="med"/>
            </a:ln>
            <a:effectLst>
              <a:outerShdw blurRad="50800" dist="25400" dir="5400000" sx="99000" sy="99000" algn="t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31750" h="12700"/>
            </a:sp3d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spcAft>
                  <a:spcPct val="0"/>
                </a:spcAft>
                <a:defRPr/>
              </a:pPr>
              <a:r>
                <a:rPr lang="en-US" sz="800" b="1" dirty="0">
                  <a:solidFill>
                    <a:srgbClr val="FFFFFF"/>
                  </a:solidFill>
                </a:rPr>
                <a:t>vCenter</a:t>
              </a:r>
            </a:p>
            <a:p>
              <a:pPr algn="ctr">
                <a:spcAft>
                  <a:spcPct val="0"/>
                </a:spcAft>
                <a:defRPr/>
              </a:pPr>
              <a:r>
                <a:rPr lang="en-US" sz="800" b="1" dirty="0" smtClean="0">
                  <a:solidFill>
                    <a:srgbClr val="FFFFFF"/>
                  </a:solidFill>
                </a:rPr>
                <a:t>Server A</a:t>
              </a:r>
              <a:endParaRPr lang="en-US" sz="800" b="1" dirty="0">
                <a:solidFill>
                  <a:srgbClr val="FFFFFF"/>
                </a:solidFill>
              </a:endParaRPr>
            </a:p>
          </p:txBody>
        </p:sp>
        <p:cxnSp>
          <p:nvCxnSpPr>
            <p:cNvPr id="51" name="Straight Connector 50"/>
            <p:cNvCxnSpPr>
              <a:stCxn id="50" idx="0"/>
              <a:endCxn id="49" idx="3"/>
            </p:cNvCxnSpPr>
            <p:nvPr/>
          </p:nvCxnSpPr>
          <p:spPr bwMode="auto">
            <a:xfrm flipH="1" flipV="1">
              <a:off x="3233399" y="4572231"/>
              <a:ext cx="188214" cy="1025366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pic>
          <p:nvPicPr>
            <p:cNvPr id="52" name="Picture 27" descr="ICON_Cloud_Q308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28897" y="3646182"/>
              <a:ext cx="1185475" cy="6742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3" name="TextBox 52"/>
            <p:cNvSpPr txBox="1"/>
            <p:nvPr/>
          </p:nvSpPr>
          <p:spPr>
            <a:xfrm>
              <a:off x="447571" y="3935247"/>
              <a:ext cx="1066800" cy="262661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90000"/>
                </a:lnSpc>
              </a:pPr>
              <a:r>
                <a:rPr lang="en-IE" sz="1000" b="1" dirty="0"/>
                <a:t>Network A</a:t>
              </a:r>
              <a:endParaRPr lang="en-US" sz="1000" b="1" dirty="0"/>
            </a:p>
          </p:txBody>
        </p:sp>
        <p:cxnSp>
          <p:nvCxnSpPr>
            <p:cNvPr id="54" name="Straight Connector 53"/>
            <p:cNvCxnSpPr>
              <a:stCxn id="53" idx="3"/>
            </p:cNvCxnSpPr>
            <p:nvPr/>
          </p:nvCxnSpPr>
          <p:spPr>
            <a:xfrm flipV="1">
              <a:off x="1514371" y="4065683"/>
              <a:ext cx="309374" cy="895"/>
            </a:xfrm>
            <a:prstGeom prst="line">
              <a:avLst/>
            </a:prstGeom>
            <a:ln w="19050">
              <a:solidFill>
                <a:schemeClr val="bg2"/>
              </a:solidFill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5" name="Picture 357" descr="ICON_NIC_Q308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 flipH="1">
              <a:off x="1633044" y="3888335"/>
              <a:ext cx="338407" cy="3571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56" name="Group 55"/>
            <p:cNvGrpSpPr/>
            <p:nvPr/>
          </p:nvGrpSpPr>
          <p:grpSpPr>
            <a:xfrm>
              <a:off x="5403786" y="3667328"/>
              <a:ext cx="3311589" cy="2540596"/>
              <a:chOff x="4704002" y="2461097"/>
              <a:chExt cx="3311589" cy="2696240"/>
            </a:xfrm>
          </p:grpSpPr>
          <p:sp>
            <p:nvSpPr>
              <p:cNvPr id="67" name="Rounded Rectangle 66"/>
              <p:cNvSpPr/>
              <p:nvPr/>
            </p:nvSpPr>
            <p:spPr>
              <a:xfrm>
                <a:off x="4704002" y="2461097"/>
                <a:ext cx="3311589" cy="2696240"/>
              </a:xfrm>
              <a:prstGeom prst="roundRect">
                <a:avLst>
                  <a:gd name="adj" fmla="val 5122"/>
                </a:avLst>
              </a:prstGeom>
              <a:solidFill>
                <a:srgbClr val="D9541E">
                  <a:alpha val="34000"/>
                </a:srgbClr>
              </a:solidFill>
              <a:ln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50" dirty="0"/>
              </a:p>
            </p:txBody>
          </p:sp>
          <p:cxnSp>
            <p:nvCxnSpPr>
              <p:cNvPr id="68" name="Straight Connector 67"/>
              <p:cNvCxnSpPr/>
              <p:nvPr/>
            </p:nvCxnSpPr>
            <p:spPr>
              <a:xfrm>
                <a:off x="5684991" y="2930425"/>
                <a:ext cx="1178061" cy="0"/>
              </a:xfrm>
              <a:prstGeom prst="line">
                <a:avLst/>
              </a:prstGeom>
              <a:ln w="19050">
                <a:solidFill>
                  <a:schemeClr val="bg2"/>
                </a:solidFill>
                <a:miter lim="800000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69" name="Picture 13" descr="ICON_Storage_1up_Q308.png"/>
              <p:cNvPicPr>
                <a:picLocks noChangeAspect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5952727" y="4273606"/>
                <a:ext cx="936104" cy="8576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70" name="Straight Connector 69"/>
              <p:cNvCxnSpPr/>
              <p:nvPr/>
            </p:nvCxnSpPr>
            <p:spPr bwMode="auto">
              <a:xfrm>
                <a:off x="6384775" y="4111587"/>
                <a:ext cx="0" cy="162019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pic>
            <p:nvPicPr>
              <p:cNvPr id="71" name="Picture 8" descr="ICON_Server_flat_Q408.png"/>
              <p:cNvPicPr>
                <a:picLocks noChangeAspect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5448671" y="3733547"/>
                <a:ext cx="1905000" cy="3631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72" name="Rounded Rectangle 71"/>
              <p:cNvSpPr/>
              <p:nvPr/>
            </p:nvSpPr>
            <p:spPr bwMode="auto">
              <a:xfrm>
                <a:off x="5448671" y="3355504"/>
                <a:ext cx="1872208" cy="330045"/>
              </a:xfrm>
              <a:prstGeom prst="roundRect">
                <a:avLst/>
              </a:prstGeom>
              <a:gradFill>
                <a:gsLst>
                  <a:gs pos="0">
                    <a:srgbClr val="037BB1"/>
                  </a:gs>
                  <a:gs pos="83000">
                    <a:srgbClr val="0383BD">
                      <a:alpha val="64000"/>
                    </a:srgbClr>
                  </a:gs>
                </a:gsLst>
              </a:gradFill>
              <a:ln w="12700">
                <a:solidFill>
                  <a:schemeClr val="accent1">
                    <a:lumMod val="75000"/>
                  </a:schemeClr>
                </a:solidFill>
                <a:headEnd type="none" w="med" len="med"/>
                <a:tailEnd type="none" w="med" len="med"/>
              </a:ln>
              <a:effectLst/>
              <a:scene3d>
                <a:camera prst="orthographicFront"/>
                <a:lightRig rig="threePt" dir="t"/>
              </a:scene3d>
              <a:sp3d>
                <a:bevelT w="31750" h="6350"/>
              </a:sp3d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sz="1050" dirty="0" smtClean="0">
                    <a:solidFill>
                      <a:schemeClr val="bg1"/>
                    </a:solidFill>
                  </a:rPr>
                  <a:t>ESXi</a:t>
                </a:r>
                <a:endParaRPr lang="en-US" sz="1050" dirty="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73" name="Straight Connector 72"/>
              <p:cNvCxnSpPr>
                <a:stCxn id="72" idx="1"/>
                <a:endCxn id="74" idx="0"/>
              </p:cNvCxnSpPr>
              <p:nvPr/>
            </p:nvCxnSpPr>
            <p:spPr bwMode="auto">
              <a:xfrm flipH="1">
                <a:off x="5199304" y="3520527"/>
                <a:ext cx="249367" cy="1022761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1">
                <a:schemeClr val="accent3"/>
              </a:lnRef>
              <a:fillRef idx="0">
                <a:schemeClr val="accent3"/>
              </a:fillRef>
              <a:effectRef idx="0">
                <a:schemeClr val="accent3"/>
              </a:effectRef>
              <a:fontRef idx="minor">
                <a:schemeClr val="tx1"/>
              </a:fontRef>
            </p:style>
          </p:cxnSp>
          <p:sp>
            <p:nvSpPr>
              <p:cNvPr id="74" name="Rounded Rectangle 73"/>
              <p:cNvSpPr/>
              <p:nvPr/>
            </p:nvSpPr>
            <p:spPr bwMode="auto">
              <a:xfrm>
                <a:off x="4764596" y="4543288"/>
                <a:ext cx="869415" cy="549860"/>
              </a:xfrm>
              <a:prstGeom prst="roundRect">
                <a:avLst/>
              </a:prstGeom>
              <a:gradFill flip="none" rotWithShape="1">
                <a:gsLst>
                  <a:gs pos="99000">
                    <a:srgbClr val="AAD26B"/>
                  </a:gs>
                  <a:gs pos="0">
                    <a:srgbClr val="6C9E3B"/>
                  </a:gs>
                </a:gsLst>
                <a:lin ang="16200000" scaled="0"/>
                <a:tileRect/>
              </a:gradFill>
              <a:ln w="12700">
                <a:solidFill>
                  <a:srgbClr val="689739"/>
                </a:solidFill>
                <a:headEnd type="none" w="med" len="med"/>
                <a:tailEnd type="none" w="med" len="med"/>
              </a:ln>
              <a:effectLst>
                <a:outerShdw blurRad="50800" dist="25400" dir="5400000" sx="99000" sy="99000" algn="t" rotWithShape="0">
                  <a:prstClr val="black">
                    <a:alpha val="3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31750" h="12700"/>
              </a:sp3d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spcAft>
                    <a:spcPct val="0"/>
                  </a:spcAft>
                  <a:defRPr/>
                </a:pPr>
                <a:r>
                  <a:rPr lang="en-US" sz="800" b="1" dirty="0" smtClean="0">
                    <a:solidFill>
                      <a:srgbClr val="FFFFFF"/>
                    </a:solidFill>
                  </a:rPr>
                  <a:t>vCenter</a:t>
                </a:r>
                <a:endParaRPr lang="en-US" sz="800" b="1" dirty="0">
                  <a:solidFill>
                    <a:srgbClr val="FFFFFF"/>
                  </a:solidFill>
                </a:endParaRPr>
              </a:p>
              <a:p>
                <a:pPr algn="ctr">
                  <a:spcAft>
                    <a:spcPct val="0"/>
                  </a:spcAft>
                  <a:defRPr/>
                </a:pPr>
                <a:r>
                  <a:rPr lang="en-US" sz="800" b="1" dirty="0" smtClean="0">
                    <a:solidFill>
                      <a:srgbClr val="FFFFFF"/>
                    </a:solidFill>
                  </a:rPr>
                  <a:t>Server B</a:t>
                </a:r>
                <a:endParaRPr lang="en-US" sz="800" b="1" dirty="0">
                  <a:solidFill>
                    <a:srgbClr val="FFFFFF"/>
                  </a:solidFill>
                </a:endParaRPr>
              </a:p>
            </p:txBody>
          </p:sp>
          <p:pic>
            <p:nvPicPr>
              <p:cNvPr id="75" name="Picture 27" descr="ICON_Cloud_Q308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6719224" y="2590998"/>
                <a:ext cx="1185475" cy="6788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76" name="TextBox 75"/>
              <p:cNvSpPr txBox="1"/>
              <p:nvPr/>
            </p:nvSpPr>
            <p:spPr>
              <a:xfrm>
                <a:off x="6837897" y="2882869"/>
                <a:ext cx="1066800" cy="264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no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en-IE" sz="1000" b="1" dirty="0"/>
                  <a:t>Network B</a:t>
                </a:r>
                <a:endParaRPr lang="en-US" sz="1000" b="1" dirty="0"/>
              </a:p>
            </p:txBody>
          </p:sp>
        </p:grpSp>
        <p:cxnSp>
          <p:nvCxnSpPr>
            <p:cNvPr id="57" name="Straight Connector 56"/>
            <p:cNvCxnSpPr/>
            <p:nvPr/>
          </p:nvCxnSpPr>
          <p:spPr bwMode="auto">
            <a:xfrm flipV="1">
              <a:off x="6384775" y="3221990"/>
              <a:ext cx="0" cy="8644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 bwMode="auto">
            <a:xfrm>
              <a:off x="2286000" y="2971800"/>
              <a:ext cx="4087480" cy="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sp>
          <p:nvSpPr>
            <p:cNvPr id="59" name="TextBox 58"/>
            <p:cNvSpPr txBox="1"/>
            <p:nvPr/>
          </p:nvSpPr>
          <p:spPr>
            <a:xfrm>
              <a:off x="3239261" y="2603540"/>
              <a:ext cx="2278436" cy="2411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 smtClean="0">
                  <a:solidFill>
                    <a:srgbClr val="333333"/>
                  </a:solidFill>
                </a:rPr>
                <a:t>vSphere </a:t>
              </a:r>
              <a:r>
                <a:rPr lang="en-US" sz="900" dirty="0" err="1" smtClean="0">
                  <a:solidFill>
                    <a:srgbClr val="333333"/>
                  </a:solidFill>
                </a:rPr>
                <a:t>vMotion</a:t>
              </a:r>
              <a:r>
                <a:rPr lang="en-US" sz="900" dirty="0" smtClean="0">
                  <a:solidFill>
                    <a:srgbClr val="333333"/>
                  </a:solidFill>
                </a:rPr>
                <a:t> </a:t>
              </a:r>
              <a:r>
                <a:rPr lang="zh-CN" altLang="en-US" sz="900" dirty="0">
                  <a:solidFill>
                    <a:srgbClr val="333333"/>
                  </a:solidFill>
                </a:rPr>
                <a:t>网络</a:t>
              </a:r>
              <a:endParaRPr lang="en-US" sz="900" dirty="0">
                <a:solidFill>
                  <a:srgbClr val="333333"/>
                </a:solidFill>
              </a:endParaRPr>
            </a:p>
          </p:txBody>
        </p:sp>
        <p:cxnSp>
          <p:nvCxnSpPr>
            <p:cNvPr id="60" name="Straight Connector 59"/>
            <p:cNvCxnSpPr>
              <a:stCxn id="74" idx="1"/>
              <a:endCxn id="50" idx="3"/>
            </p:cNvCxnSpPr>
            <p:nvPr/>
          </p:nvCxnSpPr>
          <p:spPr bwMode="auto">
            <a:xfrm flipH="1" flipV="1">
              <a:off x="3856320" y="5870666"/>
              <a:ext cx="1608060" cy="17716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 bwMode="auto">
            <a:xfrm flipV="1">
              <a:off x="2297295" y="3221990"/>
              <a:ext cx="0" cy="7699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sp>
          <p:nvSpPr>
            <p:cNvPr id="62" name="Curved Right Arrow 61"/>
            <p:cNvSpPr/>
            <p:nvPr/>
          </p:nvSpPr>
          <p:spPr bwMode="auto">
            <a:xfrm rot="16200000" flipH="1">
              <a:off x="3923236" y="1251737"/>
              <a:ext cx="815304" cy="4643247"/>
            </a:xfrm>
            <a:prstGeom prst="curvedRightArrow">
              <a:avLst/>
            </a:prstGeom>
            <a:solidFill>
              <a:srgbClr val="FFFF00">
                <a:alpha val="32000"/>
              </a:srgbClr>
            </a:solidFill>
            <a:ln w="12700">
              <a:solidFill>
                <a:srgbClr val="FFFF00"/>
              </a:solidFill>
              <a:round/>
              <a:headEnd/>
              <a:tailEnd/>
            </a:ln>
          </p:spPr>
          <p:txBody>
            <a:bodyPr wrap="none" lIns="0" tIns="0" rIns="0" bIns="0" rtlCol="0" anchor="ctr"/>
            <a:lstStyle/>
            <a:p>
              <a:pPr marL="0" marR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endParaRPr lang="en-US" sz="1050" dirty="0" smtClean="0">
                <a:solidFill>
                  <a:srgbClr val="FFFFFF"/>
                </a:solidFill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3844756" y="5380911"/>
              <a:ext cx="1631188" cy="4436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 smtClean="0">
                  <a:solidFill>
                    <a:srgbClr val="333333"/>
                  </a:solidFill>
                </a:rPr>
                <a:t>Enhanced Linked</a:t>
              </a:r>
            </a:p>
            <a:p>
              <a:pPr algn="ctr"/>
              <a:r>
                <a:rPr lang="en-US" sz="900" dirty="0" smtClean="0">
                  <a:solidFill>
                    <a:srgbClr val="333333"/>
                  </a:solidFill>
                </a:rPr>
                <a:t>Mode</a:t>
              </a:r>
              <a:endParaRPr lang="en-US" sz="900" dirty="0">
                <a:solidFill>
                  <a:srgbClr val="333333"/>
                </a:solidFill>
              </a:endParaRPr>
            </a:p>
          </p:txBody>
        </p:sp>
        <p:cxnSp>
          <p:nvCxnSpPr>
            <p:cNvPr id="64" name="Straight Connector 63"/>
            <p:cNvCxnSpPr/>
            <p:nvPr/>
          </p:nvCxnSpPr>
          <p:spPr bwMode="auto">
            <a:xfrm flipH="1" flipV="1">
              <a:off x="6375041" y="2980235"/>
              <a:ext cx="31489" cy="1535944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 bwMode="auto">
            <a:xfrm flipV="1">
              <a:off x="2286000" y="2971800"/>
              <a:ext cx="0" cy="1137064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pic>
          <p:nvPicPr>
            <p:cNvPr id="66" name="Picture 10" descr="ICON_VM_basic_flat_R2_Q408.png"/>
            <p:cNvPicPr>
              <a:picLocks noChangeAspect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865247" y="3761890"/>
              <a:ext cx="762000" cy="5676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11945271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0" name="Rectangle 7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您应能够做到以下几点：</a:t>
            </a:r>
          </a:p>
          <a:p>
            <a:pPr lvl="1"/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确认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VMware vSphere® vMotion®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的要求（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CPU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限制和指导原则）</a:t>
            </a:r>
          </a:p>
          <a:p>
            <a:pPr lvl="1"/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执行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vSphere vMotion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迁移</a:t>
            </a:r>
          </a:p>
          <a:p>
            <a:pPr lvl="1"/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执行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VMware vSphere® Storage vMotion®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迁移</a:t>
            </a:r>
          </a:p>
          <a:p>
            <a:pPr lvl="1"/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执行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Enhanced vMotion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迁移</a:t>
            </a:r>
            <a:endParaRPr lang="zh-CN" altLang="en-US" smtClean="0">
              <a:latin typeface="Arial"/>
              <a:ea typeface="DFHeiW5-GB"/>
              <a:sym typeface="Arial"/>
            </a:endParaRPr>
          </a:p>
          <a:p>
            <a:pPr lvl="1"/>
            <a:endParaRPr lang="zh-CN" altLang="en-US" smtClean="0">
              <a:latin typeface="Arial"/>
              <a:ea typeface="DFHeiW5-GB"/>
              <a:sym typeface="Arial"/>
            </a:endParaRPr>
          </a:p>
        </p:txBody>
      </p:sp>
      <p:sp>
        <p:nvSpPr>
          <p:cNvPr id="50179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回顾学员的学习目标</a:t>
            </a:r>
          </a:p>
        </p:txBody>
      </p:sp>
    </p:spTree>
    <p:extLst>
      <p:ext uri="{BB962C8B-B14F-4D97-AF65-F5344CB8AC3E}">
        <p14:creationId xmlns:p14="http://schemas.microsoft.com/office/powerpoint/2010/main" val="2194229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7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第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4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课：</a:t>
            </a:r>
            <a:r>
              <a:rPr lang="zh-CN" altLang="en-US" dirty="0" smtClean="0">
                <a:latin typeface="Arial"/>
                <a:ea typeface="DFHeiW5-GB"/>
                <a:sym typeface="Arial"/>
              </a:rPr>
              <a:t/>
            </a:r>
            <a:br>
              <a:rPr lang="zh-CN" altLang="en-US" dirty="0" smtClean="0">
                <a:latin typeface="Arial"/>
                <a:ea typeface="DFHeiW5-GB"/>
                <a:sym typeface="Arial"/>
              </a:rPr>
            </a:b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创建虚拟机快照</a:t>
            </a:r>
            <a:endParaRPr lang="zh-CN" altLang="en-US" dirty="0"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78085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6" name="Rectangle 7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本课时结束后，您应能够做到以下几点：</a:t>
            </a:r>
          </a:p>
          <a:p>
            <a:pPr lvl="1"/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为虚拟机拍摄快照及管理多个快照</a:t>
            </a:r>
          </a:p>
          <a:p>
            <a:pPr lvl="1"/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删除虚拟机快照</a:t>
            </a:r>
          </a:p>
          <a:p>
            <a:pPr lvl="1"/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整合快照</a:t>
            </a:r>
          </a:p>
        </p:txBody>
      </p:sp>
      <p:sp>
        <p:nvSpPr>
          <p:cNvPr id="74755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学员的学习目标</a:t>
            </a:r>
          </a:p>
        </p:txBody>
      </p:sp>
    </p:spTree>
    <p:extLst>
      <p:ext uri="{BB962C8B-B14F-4D97-AF65-F5344CB8AC3E}">
        <p14:creationId xmlns:p14="http://schemas.microsoft.com/office/powerpoint/2010/main" val="1670940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7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第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1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课：</a:t>
            </a:r>
            <a:r>
              <a:rPr lang="zh-CN" altLang="en-US" dirty="0" smtClean="0">
                <a:latin typeface="Arial"/>
                <a:ea typeface="DFHeiW5-GB"/>
                <a:sym typeface="Arial"/>
              </a:rPr>
              <a:t/>
            </a:r>
            <a:br>
              <a:rPr lang="zh-CN" altLang="en-US" dirty="0" smtClean="0">
                <a:latin typeface="Arial"/>
                <a:ea typeface="DFHeiW5-GB"/>
                <a:sym typeface="Arial"/>
              </a:rPr>
            </a:b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创建模板和克隆</a:t>
            </a:r>
            <a:endParaRPr lang="zh-CN" altLang="en-US" dirty="0"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33208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4" name="Rectangle 3"/>
          <p:cNvSpPr>
            <a:spLocks noGrp="1" noChangeArrowheads="1"/>
          </p:cNvSpPr>
          <p:nvPr>
            <p:ph type="body" sz="quarter" idx="13"/>
          </p:nvPr>
        </p:nvSpPr>
        <p:spPr>
          <a:xfrm>
            <a:off x="314325" y="946149"/>
            <a:ext cx="2790825" cy="5002213"/>
          </a:xfrm>
        </p:spPr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您可以使用快照保留虚拟机的状态，以便能够反复恢复到同一状态。</a:t>
            </a:r>
          </a:p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例如，如果在测试软件时进行了更改，可以通过快照撤消所做的更改。</a:t>
            </a:r>
          </a:p>
          <a:p>
            <a:pPr lvl="1"/>
            <a:endParaRPr lang="zh-CN" altLang="en-US" dirty="0" smtClean="0">
              <a:latin typeface="Arial"/>
              <a:ea typeface="DFHeiW5-GB"/>
              <a:sym typeface="Arial"/>
            </a:endParaRPr>
          </a:p>
          <a:p>
            <a:pPr lvl="1"/>
            <a:endParaRPr lang="zh-CN" altLang="en-US" dirty="0" smtClean="0">
              <a:latin typeface="Arial"/>
              <a:ea typeface="DFHeiW5-GB"/>
              <a:sym typeface="Arial"/>
            </a:endParaRPr>
          </a:p>
          <a:p>
            <a:pPr lvl="1"/>
            <a:endParaRPr lang="zh-CN" altLang="en-US" dirty="0" smtClean="0">
              <a:latin typeface="Arial"/>
              <a:ea typeface="DFHeiW5-GB"/>
              <a:sym typeface="Arial"/>
            </a:endParaRPr>
          </a:p>
          <a:p>
            <a:pPr lvl="1"/>
            <a:endParaRPr lang="zh-CN" altLang="en-US" dirty="0" smtClean="0">
              <a:latin typeface="Arial"/>
              <a:ea typeface="DFHeiW5-GB"/>
              <a:sym typeface="Arial"/>
            </a:endParaRPr>
          </a:p>
          <a:p>
            <a:pPr lvl="1"/>
            <a:endParaRPr lang="zh-CN" altLang="en-US" dirty="0" smtClean="0">
              <a:latin typeface="Arial"/>
              <a:ea typeface="DFHeiW5-GB"/>
              <a:sym typeface="Arial"/>
            </a:endParaRPr>
          </a:p>
          <a:p>
            <a:pPr lvl="1"/>
            <a:endParaRPr lang="zh-CN" altLang="en-US" dirty="0" smtClean="0">
              <a:latin typeface="Arial"/>
              <a:ea typeface="DFHeiW5-GB"/>
              <a:sym typeface="Arial"/>
            </a:endParaRPr>
          </a:p>
          <a:p>
            <a:pPr lvl="1"/>
            <a:endParaRPr lang="zh-CN" altLang="en-US" dirty="0" smtClean="0">
              <a:latin typeface="Arial"/>
              <a:ea typeface="DFHeiW5-GB"/>
              <a:sym typeface="Arial"/>
            </a:endParaRPr>
          </a:p>
          <a:p>
            <a:pPr lvl="1"/>
            <a:endParaRPr lang="zh-CN" altLang="en-US" dirty="0" smtClean="0">
              <a:latin typeface="Arial"/>
              <a:ea typeface="DFHeiW5-GB"/>
              <a:sym typeface="Arial"/>
            </a:endParaRPr>
          </a:p>
          <a:p>
            <a:pPr lvl="1"/>
            <a:endParaRPr lang="zh-CN" altLang="en-US" dirty="0" smtClean="0">
              <a:latin typeface="Arial"/>
              <a:ea typeface="DFHeiW5-GB"/>
              <a:sym typeface="Arial"/>
            </a:endParaRPr>
          </a:p>
        </p:txBody>
      </p:sp>
      <p:sp>
        <p:nvSpPr>
          <p:cNvPr id="133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虚拟机快照</a:t>
            </a: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6588" y="1252538"/>
            <a:ext cx="5553075" cy="454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4505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2" name="Rectangle 12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eaLnBrk="1" hangingPunct="1">
              <a:buNone/>
            </a:pP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快照由一组文件组成：内存状态文件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(.</a:t>
            </a:r>
            <a:r>
              <a:rPr lang="en-US" altLang="zh-CN" dirty="0" err="1" smtClean="0">
                <a:latin typeface="Courier New" pitchFamily="49" charset="0"/>
                <a:ea typeface="DFHeiW5-GB"/>
                <a:cs typeface="Courier New" pitchFamily="49" charset="0"/>
                <a:sym typeface="Arial"/>
              </a:rPr>
              <a:t>vmsn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)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、描述文件 </a:t>
            </a:r>
            <a:r>
              <a:rPr lang="en-US" altLang="zh-CN" dirty="0" smtClean="0">
                <a:ea typeface="DFHeiW5-GB"/>
                <a:cs typeface="Courier New" pitchFamily="49" charset="0"/>
                <a:sym typeface="Arial"/>
              </a:rPr>
              <a:t>(</a:t>
            </a:r>
            <a:r>
              <a:rPr lang="en-US" altLang="zh-CN" dirty="0" smtClean="0">
                <a:latin typeface="Courier New" pitchFamily="49" charset="0"/>
                <a:ea typeface="DFHeiW5-GB"/>
                <a:cs typeface="Courier New" pitchFamily="49" charset="0"/>
                <a:sym typeface="Arial"/>
              </a:rPr>
              <a:t>-00000#.vmdk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)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和增量文件 </a:t>
            </a:r>
            <a:r>
              <a:rPr lang="en-US" altLang="zh-CN" dirty="0" smtClean="0">
                <a:latin typeface="Courier New" pitchFamily="49" charset="0"/>
                <a:ea typeface="DFHeiW5-GB"/>
                <a:cs typeface="Courier New" pitchFamily="49" charset="0"/>
                <a:sym typeface="Arial"/>
              </a:rPr>
              <a:t>(-00000#-</a:t>
            </a:r>
            <a:r>
              <a:rPr lang="en-US" altLang="zh-CN" dirty="0" err="1" smtClean="0">
                <a:latin typeface="Courier New" pitchFamily="49" charset="0"/>
                <a:ea typeface="DFHeiW5-GB"/>
                <a:cs typeface="Courier New" pitchFamily="49" charset="0"/>
                <a:sym typeface="Arial"/>
              </a:rPr>
              <a:t>delta.vmdk</a:t>
            </a:r>
            <a:r>
              <a:rPr lang="en-US" altLang="zh-CN" dirty="0" smtClean="0">
                <a:latin typeface="Courier New" pitchFamily="49" charset="0"/>
                <a:ea typeface="DFHeiW5-GB"/>
                <a:cs typeface="Courier New" pitchFamily="49" charset="0"/>
                <a:sym typeface="Arial"/>
              </a:rPr>
              <a:t>)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。</a:t>
            </a:r>
          </a:p>
          <a:p>
            <a:pPr marL="0" indent="0" eaLnBrk="1" hangingPunct="1">
              <a:buNone/>
            </a:pP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快照列表文件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(</a:t>
            </a:r>
            <a:r>
              <a:rPr lang="en-US" altLang="zh-CN" dirty="0" smtClean="0">
                <a:latin typeface="Courier New" pitchFamily="49" charset="0"/>
                <a:ea typeface="DFHeiW5-GB"/>
                <a:cs typeface="Courier New" pitchFamily="49" charset="0"/>
                <a:sym typeface="Arial"/>
              </a:rPr>
              <a:t>.</a:t>
            </a:r>
            <a:r>
              <a:rPr lang="en-US" altLang="zh-CN" dirty="0" err="1" smtClean="0">
                <a:latin typeface="Courier New" pitchFamily="49" charset="0"/>
                <a:ea typeface="DFHeiW5-GB"/>
                <a:cs typeface="Courier New" pitchFamily="49" charset="0"/>
                <a:sym typeface="Arial"/>
              </a:rPr>
              <a:t>vmsd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)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用于跟踪记录虚拟机的所有快照。</a:t>
            </a:r>
          </a:p>
        </p:txBody>
      </p:sp>
      <p:sp>
        <p:nvSpPr>
          <p:cNvPr id="78851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虚拟机快照文件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50" y="2112891"/>
            <a:ext cx="8418513" cy="3560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85063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5" name="Rectangle 7"/>
          <p:cNvSpPr>
            <a:spLocks noGrp="1" noChangeArrowheads="1"/>
          </p:cNvSpPr>
          <p:nvPr>
            <p:ph type="body" sz="quarter" idx="13"/>
          </p:nvPr>
        </p:nvSpPr>
        <p:spPr>
          <a:xfrm>
            <a:off x="314325" y="4290115"/>
            <a:ext cx="8404098" cy="1953523"/>
          </a:xfrm>
        </p:spPr>
        <p:txBody>
          <a:bodyPr>
            <a:normAutofit/>
          </a:bodyPr>
          <a:lstStyle/>
          <a:p>
            <a:pPr marL="0" indent="0" eaLnBrk="1" hangingPunct="1">
              <a:buNone/>
            </a:pP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您可在虚拟机处于开启、关闭或挂起状态时拍摄快照。</a:t>
            </a:r>
          </a:p>
          <a:p>
            <a:pPr marL="0" indent="0" eaLnBrk="1" hangingPunct="1">
              <a:buNone/>
            </a:pP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快照可捕获虚拟机的状态：</a:t>
            </a:r>
          </a:p>
          <a:p>
            <a:pPr lvl="1" eaLnBrk="1" hangingPunct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内存状态、设置状态和磁盘状态</a:t>
            </a:r>
          </a:p>
          <a:p>
            <a:pPr marL="0" lvl="1" indent="0">
              <a:buNone/>
            </a:pPr>
            <a:r>
              <a:rPr lang="zh-CN" altLang="en-US" b="1" dirty="0" smtClean="0">
                <a:solidFill>
                  <a:srgbClr val="FF0000"/>
                </a:solidFill>
                <a:latin typeface="Arial"/>
                <a:ea typeface="DFHeiW5-GB"/>
                <a:cs typeface="SimSun"/>
                <a:sym typeface="Arial"/>
              </a:rPr>
              <a:t>快照不是备份。</a:t>
            </a:r>
          </a:p>
          <a:p>
            <a:pPr lvl="1" eaLnBrk="1" hangingPunct="1"/>
            <a:endParaRPr lang="zh-CN" altLang="en-US" dirty="0" smtClean="0">
              <a:latin typeface="Arial"/>
              <a:ea typeface="DFHeiW5-GB"/>
              <a:sym typeface="Arial"/>
            </a:endParaRPr>
          </a:p>
        </p:txBody>
      </p:sp>
      <p:sp>
        <p:nvSpPr>
          <p:cNvPr id="7680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拍摄快照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5627338" y="917766"/>
            <a:ext cx="2067873" cy="3326629"/>
            <a:chOff x="1506600" y="687821"/>
            <a:chExt cx="2067873" cy="3326629"/>
          </a:xfrm>
        </p:grpSpPr>
        <p:grpSp>
          <p:nvGrpSpPr>
            <p:cNvPr id="9" name="Group 95"/>
            <p:cNvGrpSpPr/>
            <p:nvPr/>
          </p:nvGrpSpPr>
          <p:grpSpPr>
            <a:xfrm>
              <a:off x="2232561" y="760020"/>
              <a:ext cx="1341912" cy="2196935"/>
              <a:chOff x="3598220" y="1187532"/>
              <a:chExt cx="807523" cy="1674422"/>
            </a:xfrm>
            <a:solidFill>
              <a:srgbClr val="C00000"/>
            </a:solidFill>
          </p:grpSpPr>
          <p:sp>
            <p:nvSpPr>
              <p:cNvPr id="16" name="Striped Right Arrow 15"/>
              <p:cNvSpPr/>
              <p:nvPr/>
            </p:nvSpPr>
            <p:spPr bwMode="auto">
              <a:xfrm rot="5400000">
                <a:off x="3164771" y="1620981"/>
                <a:ext cx="1674422" cy="807523"/>
              </a:xfrm>
              <a:prstGeom prst="stripedRightArrow">
                <a:avLst>
                  <a:gd name="adj1" fmla="val 50000"/>
                  <a:gd name="adj2" fmla="val 50000"/>
                </a:avLst>
              </a:prstGeom>
              <a:solidFill>
                <a:srgbClr val="00B050"/>
              </a:solidFill>
              <a:ln w="12700">
                <a:solidFill>
                  <a:schemeClr val="accent3"/>
                </a:solidFill>
                <a:round/>
                <a:headEnd/>
                <a:tailEnd/>
              </a:ln>
            </p:spPr>
            <p:txBody>
              <a:bodyPr wrap="none" lIns="0" tIns="0" rIns="0" bIns="0" rtlCol="0" anchor="ctr"/>
              <a:lstStyle/>
              <a:p>
                <a:pPr marL="0" marR="0" indent="0" algn="ctr" defTabSz="914400" eaLnBrk="1" latinLnBrk="0" hangingPunct="1">
                  <a:lnSpc>
                    <a:spcPct val="100000"/>
                  </a:lnSpc>
                  <a:buClrTx/>
                  <a:buSzTx/>
                  <a:buFontTx/>
                  <a:buNone/>
                  <a:tabLst/>
                </a:pPr>
                <a:endParaRPr lang="zh-CN" altLang="en-US" sz="1800" smtClean="0">
                  <a:solidFill>
                    <a:srgbClr val="FFFFFF"/>
                  </a:solidFill>
                  <a:latin typeface="Arial"/>
                  <a:ea typeface="DFHeiW5-GB"/>
                  <a:sym typeface="Arial"/>
                </a:endParaRPr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3797938" y="1217496"/>
                <a:ext cx="392724" cy="1261615"/>
              </a:xfrm>
              <a:prstGeom prst="rect">
                <a:avLst/>
              </a:prstGeom>
              <a:noFill/>
            </p:spPr>
            <p:txBody>
              <a:bodyPr vert="wordArtVertRtl" wrap="square">
                <a:spAutoFit/>
              </a:bodyPr>
              <a:lstStyle/>
              <a:p>
                <a:r>
                  <a:rPr lang="zh-CN" altLang="en-US" sz="1400" b="1" dirty="0" smtClean="0">
                    <a:solidFill>
                      <a:schemeClr val="bg1"/>
                    </a:solidFill>
                    <a:latin typeface="Arial"/>
                    <a:ea typeface="DFHeiW5-GB"/>
                    <a:cs typeface="SimSun"/>
                    <a:sym typeface="Arial"/>
                  </a:rPr>
                  <a:t>提交到磁盘的</a:t>
                </a:r>
                <a:r>
                  <a:rPr lang="en-US" altLang="zh-CN" sz="1400" b="1" dirty="0" smtClean="0">
                    <a:solidFill>
                      <a:schemeClr val="bg1"/>
                    </a:solidFill>
                    <a:latin typeface="Arial"/>
                    <a:ea typeface="DFHeiW5-GB"/>
                    <a:cs typeface="SimSun"/>
                    <a:sym typeface="Arial"/>
                  </a:rPr>
                  <a:t/>
                </a:r>
                <a:br>
                  <a:rPr lang="en-US" altLang="zh-CN" sz="1400" b="1" dirty="0" smtClean="0">
                    <a:solidFill>
                      <a:schemeClr val="bg1"/>
                    </a:solidFill>
                    <a:latin typeface="Arial"/>
                    <a:ea typeface="DFHeiW5-GB"/>
                    <a:cs typeface="SimSun"/>
                    <a:sym typeface="Arial"/>
                  </a:rPr>
                </a:br>
                <a:r>
                  <a:rPr lang="zh-CN" altLang="en-US" sz="1400" b="1" dirty="0" smtClean="0">
                    <a:solidFill>
                      <a:schemeClr val="bg1"/>
                    </a:solidFill>
                    <a:latin typeface="Arial"/>
                    <a:ea typeface="DFHeiW5-GB"/>
                    <a:cs typeface="SimSun"/>
                    <a:sym typeface="Arial"/>
                  </a:rPr>
                  <a:t>待处理事务</a:t>
                </a:r>
              </a:p>
            </p:txBody>
          </p:sp>
        </p:grpSp>
        <p:cxnSp>
          <p:nvCxnSpPr>
            <p:cNvPr id="10" name="Straight Connector 9"/>
            <p:cNvCxnSpPr/>
            <p:nvPr/>
          </p:nvCxnSpPr>
          <p:spPr bwMode="auto">
            <a:xfrm rot="16200000" flipH="1">
              <a:off x="1463898" y="2247669"/>
              <a:ext cx="1106701" cy="3119"/>
            </a:xfrm>
            <a:prstGeom prst="line">
              <a:avLst/>
            </a:prstGeom>
            <a:solidFill>
              <a:srgbClr val="0095D3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pic>
          <p:nvPicPr>
            <p:cNvPr id="11" name="Picture 10" descr="ICON_Storage_1up_Q308.pn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533027" y="2812426"/>
              <a:ext cx="1044150" cy="12020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Rectangle 11"/>
            <p:cNvSpPr/>
            <p:nvPr/>
          </p:nvSpPr>
          <p:spPr>
            <a:xfrm>
              <a:off x="1717965" y="2968832"/>
              <a:ext cx="680851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en-US" altLang="zh-CN" sz="1200" b="1" smtClean="0">
                  <a:solidFill>
                    <a:schemeClr val="tx1"/>
                  </a:solidFill>
                  <a:latin typeface="Arial"/>
                  <a:ea typeface="DFHeiW5-GB"/>
                  <a:cs typeface="SimSun"/>
                  <a:sym typeface="Arial"/>
                </a:rPr>
                <a:t>.vmdk</a:t>
              </a:r>
              <a:endParaRPr lang="zh-CN" altLang="en-US" sz="1200" b="1">
                <a:latin typeface="Arial"/>
                <a:ea typeface="DFHeiW5-GB"/>
                <a:sym typeface="Arial"/>
              </a:endParaRPr>
            </a:p>
          </p:txBody>
        </p:sp>
        <p:grpSp>
          <p:nvGrpSpPr>
            <p:cNvPr id="13" name="Group 32"/>
            <p:cNvGrpSpPr/>
            <p:nvPr/>
          </p:nvGrpSpPr>
          <p:grpSpPr>
            <a:xfrm>
              <a:off x="1506600" y="687821"/>
              <a:ext cx="1002800" cy="1177119"/>
              <a:chOff x="972211" y="699697"/>
              <a:chExt cx="1002800" cy="1177119"/>
            </a:xfrm>
          </p:grpSpPr>
          <p:pic>
            <p:nvPicPr>
              <p:cNvPr id="14" name="Picture 150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972211" y="699697"/>
                <a:ext cx="1002800" cy="117249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5" name="Picture 382" descr="ICON_DiscDrive_Q308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1318273" y="1491566"/>
                <a:ext cx="338760" cy="385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1914" y="917766"/>
            <a:ext cx="2997174" cy="3116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5664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0813" y="963540"/>
            <a:ext cx="6086740" cy="4980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7829" name="Rectangle 11"/>
          <p:cNvSpPr>
            <a:spLocks noGrp="1" noChangeArrowheads="1"/>
          </p:cNvSpPr>
          <p:nvPr>
            <p:ph type="body" sz="quarter" idx="13"/>
          </p:nvPr>
        </p:nvSpPr>
        <p:spPr>
          <a:xfrm>
            <a:off x="314325" y="946149"/>
            <a:ext cx="2230900" cy="5002213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使用快照管理器，您可以查看活动虚拟机的所有快照并直接对其进行操作：</a:t>
            </a:r>
          </a:p>
          <a:p>
            <a:pPr lvl="1" eaLnBrk="1" hangingPunct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恢复到（</a:t>
            </a:r>
            <a:r>
              <a:rPr lang="zh-CN" altLang="en-US" b="1" dirty="0" smtClean="0">
                <a:latin typeface="Arial"/>
                <a:ea typeface="DFHeiW5-GB"/>
                <a:cs typeface="SimSun"/>
                <a:sym typeface="Arial"/>
              </a:rPr>
              <a:t>转到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）某个快照。</a:t>
            </a:r>
          </a:p>
          <a:p>
            <a:pPr lvl="1" eaLnBrk="1" hangingPunct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删除一个或所有快照。</a:t>
            </a:r>
          </a:p>
        </p:txBody>
      </p:sp>
      <p:sp>
        <p:nvSpPr>
          <p:cNvPr id="77828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管理快照</a:t>
            </a:r>
          </a:p>
        </p:txBody>
      </p:sp>
      <p:sp>
        <p:nvSpPr>
          <p:cNvPr id="77827" name="Rectangle 2"/>
          <p:cNvSpPr>
            <a:spLocks noChangeArrowheads="1"/>
          </p:cNvSpPr>
          <p:nvPr/>
        </p:nvSpPr>
        <p:spPr bwMode="black">
          <a:xfrm>
            <a:off x="319088" y="342900"/>
            <a:ext cx="7924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>
              <a:lnSpc>
                <a:spcPct val="85000"/>
              </a:lnSpc>
            </a:pPr>
            <a:endParaRPr lang="zh-CN" altLang="en-US" b="1">
              <a:solidFill>
                <a:schemeClr val="accent1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16" name="Rounded Rectangle 15"/>
          <p:cNvSpPr/>
          <p:nvPr/>
        </p:nvSpPr>
        <p:spPr bwMode="auto">
          <a:xfrm>
            <a:off x="2545225" y="5547946"/>
            <a:ext cx="2998911" cy="393896"/>
          </a:xfrm>
          <a:prstGeom prst="roundRect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zh-CN" altLang="en-US" sz="1800" smtClean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470400" y="2120900"/>
            <a:ext cx="571500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/>
            <a:r>
              <a:rPr lang="en-US" altLang="zh-CN" sz="1100" smtClean="0">
                <a:solidFill>
                  <a:schemeClr val="bg1">
                    <a:lumMod val="50000"/>
                  </a:schemeClr>
                </a:solidFill>
                <a:latin typeface="Arial"/>
                <a:ea typeface="DFHeiW5-GB"/>
                <a:cs typeface="SimSun"/>
                <a:sym typeface="Arial"/>
              </a:rPr>
              <a:t>1.3</a:t>
            </a:r>
            <a:endParaRPr lang="zh-CN" altLang="en-US" sz="2000" smtClean="0">
              <a:solidFill>
                <a:schemeClr val="bg1">
                  <a:lumMod val="50000"/>
                </a:schemeClr>
              </a:solidFill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42211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rgbClr val="003D7A"/>
                </a:solidFill>
                <a:latin typeface="Arial"/>
                <a:ea typeface="DFHeiW5-GB"/>
                <a:cs typeface="SimSun"/>
                <a:sym typeface="Arial"/>
              </a:rPr>
              <a:t>删除虚拟机快照 </a:t>
            </a:r>
            <a:r>
              <a:rPr lang="en-US" altLang="zh-CN" dirty="0" smtClean="0">
                <a:solidFill>
                  <a:srgbClr val="003D7A"/>
                </a:solidFill>
                <a:latin typeface="Arial"/>
                <a:ea typeface="DFHeiW5-GB"/>
                <a:cs typeface="SimSun"/>
                <a:sym typeface="Arial"/>
              </a:rPr>
              <a:t>(1) </a:t>
            </a: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6914" y="1425992"/>
            <a:ext cx="2777605" cy="73014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r>
              <a:rPr lang="zh-CN" altLang="en-US" sz="160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基础磁盘 </a:t>
            </a:r>
            <a:r>
              <a:rPr lang="en-US" altLang="zh-CN" sz="160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(5 GB)</a:t>
            </a:r>
            <a:endParaRPr lang="zh-CN" altLang="en-US" sz="1600">
              <a:solidFill>
                <a:schemeClr val="bg1"/>
              </a:solidFill>
              <a:latin typeface="Arial"/>
              <a:ea typeface="DFHeiW5-GB"/>
              <a:sym typeface="Arial"/>
            </a:endParaRPr>
          </a:p>
        </p:txBody>
      </p:sp>
      <p:grpSp>
        <p:nvGrpSpPr>
          <p:cNvPr id="2" name="Group 24"/>
          <p:cNvGrpSpPr/>
          <p:nvPr/>
        </p:nvGrpSpPr>
        <p:grpSpPr>
          <a:xfrm>
            <a:off x="1944292" y="2158580"/>
            <a:ext cx="920578" cy="730368"/>
            <a:chOff x="2323895" y="3360717"/>
            <a:chExt cx="736600" cy="546265"/>
          </a:xfrm>
        </p:grpSpPr>
        <p:sp>
          <p:nvSpPr>
            <p:cNvPr id="16" name="Line 4"/>
            <p:cNvSpPr>
              <a:spLocks noChangeShapeType="1"/>
            </p:cNvSpPr>
            <p:nvPr/>
          </p:nvSpPr>
          <p:spPr bwMode="auto">
            <a:xfrm flipH="1">
              <a:off x="2339437" y="3360717"/>
              <a:ext cx="1" cy="54626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17" name="Line 5"/>
            <p:cNvSpPr>
              <a:spLocks noChangeShapeType="1"/>
            </p:cNvSpPr>
            <p:nvPr/>
          </p:nvSpPr>
          <p:spPr bwMode="auto">
            <a:xfrm>
              <a:off x="2323895" y="3904992"/>
              <a:ext cx="7366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zh-CN" altLang="en-US">
                <a:latin typeface="Arial"/>
                <a:ea typeface="DFHeiW5-GB"/>
                <a:sym typeface="Arial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4489694" y="2701621"/>
            <a:ext cx="4022037" cy="1843485"/>
            <a:chOff x="4489694" y="2701621"/>
            <a:chExt cx="4022037" cy="1843485"/>
          </a:xfrm>
        </p:grpSpPr>
        <p:grpSp>
          <p:nvGrpSpPr>
            <p:cNvPr id="4" name="Group 6"/>
            <p:cNvGrpSpPr/>
            <p:nvPr/>
          </p:nvGrpSpPr>
          <p:grpSpPr>
            <a:xfrm>
              <a:off x="4489694" y="3458375"/>
              <a:ext cx="3920392" cy="1086731"/>
              <a:chOff x="4885597" y="4217431"/>
              <a:chExt cx="3136900" cy="812800"/>
            </a:xfrm>
          </p:grpSpPr>
          <p:sp>
            <p:nvSpPr>
              <p:cNvPr id="21" name="Rectangle 9"/>
              <p:cNvSpPr>
                <a:spLocks noChangeArrowheads="1"/>
              </p:cNvSpPr>
              <p:nvPr/>
            </p:nvSpPr>
            <p:spPr bwMode="auto">
              <a:xfrm>
                <a:off x="4885597" y="4344431"/>
                <a:ext cx="2222500" cy="546100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r>
                  <a:rPr lang="en-GB" altLang="zh-CN" sz="1800" dirty="0" smtClean="0">
                    <a:solidFill>
                      <a:schemeClr val="bg1"/>
                    </a:solidFill>
                    <a:latin typeface="Arial"/>
                    <a:ea typeface="DFHeiW5-GB"/>
                    <a:cs typeface="SimSun"/>
                    <a:sym typeface="Arial"/>
                  </a:rPr>
                  <a:t>snap02 </a:t>
                </a:r>
                <a:r>
                  <a:rPr lang="zh-CN" altLang="en-GB" sz="1800" dirty="0" smtClean="0">
                    <a:solidFill>
                      <a:schemeClr val="bg1"/>
                    </a:solidFill>
                    <a:latin typeface="Arial"/>
                    <a:ea typeface="DFHeiW5-GB"/>
                    <a:cs typeface="SimSun"/>
                    <a:sym typeface="Arial"/>
                  </a:rPr>
                  <a:t>增量数据 </a:t>
                </a:r>
                <a:r>
                  <a:rPr lang="en-GB" altLang="zh-CN" sz="1800" dirty="0" smtClean="0">
                    <a:solidFill>
                      <a:schemeClr val="bg1"/>
                    </a:solidFill>
                    <a:latin typeface="Arial"/>
                    <a:ea typeface="DFHeiW5-GB"/>
                    <a:cs typeface="SimSun"/>
                    <a:sym typeface="Arial"/>
                  </a:rPr>
                  <a:t>(2 GB)</a:t>
                </a:r>
                <a:endParaRPr lang="en-GB" altLang="zh-CN" sz="1800" dirty="0">
                  <a:solidFill>
                    <a:schemeClr val="bg1"/>
                  </a:solidFill>
                  <a:latin typeface="Arial"/>
                  <a:ea typeface="DFHeiW5-GB"/>
                  <a:cs typeface="SimSun"/>
                  <a:sym typeface="Arial"/>
                </a:endParaRPr>
              </a:p>
            </p:txBody>
          </p:sp>
          <p:sp>
            <p:nvSpPr>
              <p:cNvPr id="22" name="AutoShape 10"/>
              <p:cNvSpPr>
                <a:spLocks noChangeArrowheads="1"/>
              </p:cNvSpPr>
              <p:nvPr/>
            </p:nvSpPr>
            <p:spPr bwMode="auto">
              <a:xfrm>
                <a:off x="7298597" y="4217431"/>
                <a:ext cx="723900" cy="812800"/>
              </a:xfrm>
              <a:prstGeom prst="sun">
                <a:avLst>
                  <a:gd name="adj" fmla="val 25000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 sz="1800">
                  <a:solidFill>
                    <a:schemeClr val="bg1"/>
                  </a:solidFill>
                  <a:latin typeface="Arial"/>
                  <a:ea typeface="DFHeiW5-GB"/>
                  <a:sym typeface="Arial"/>
                </a:endParaRPr>
              </a:p>
            </p:txBody>
          </p:sp>
        </p:grpSp>
        <p:sp>
          <p:nvSpPr>
            <p:cNvPr id="23" name="Text Box 11"/>
            <p:cNvSpPr txBox="1">
              <a:spLocks noChangeArrowheads="1"/>
            </p:cNvSpPr>
            <p:nvPr/>
          </p:nvSpPr>
          <p:spPr bwMode="auto">
            <a:xfrm>
              <a:off x="7403735" y="2701621"/>
              <a:ext cx="110799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zh-CN" altLang="en-GB" sz="1800" dirty="0" smtClean="0">
                  <a:solidFill>
                    <a:srgbClr val="000000"/>
                  </a:solidFill>
                  <a:latin typeface="Arial"/>
                  <a:ea typeface="DFHeiW5-GB"/>
                  <a:cs typeface="SimSun"/>
                  <a:sym typeface="Arial"/>
                </a:rPr>
                <a:t>您的位置</a:t>
              </a:r>
              <a:endParaRPr lang="zh-CN" altLang="en-US" sz="1800" dirty="0">
                <a:solidFill>
                  <a:srgbClr val="000000"/>
                </a:solidFill>
                <a:latin typeface="Arial"/>
                <a:ea typeface="DFHeiW5-GB"/>
                <a:sym typeface="Arial"/>
              </a:endParaRPr>
            </a:p>
          </p:txBody>
        </p:sp>
      </p:grpSp>
      <p:sp>
        <p:nvSpPr>
          <p:cNvPr id="18" name="Rectangle 6"/>
          <p:cNvSpPr>
            <a:spLocks noChangeArrowheads="1"/>
          </p:cNvSpPr>
          <p:nvPr/>
        </p:nvSpPr>
        <p:spPr bwMode="auto">
          <a:xfrm>
            <a:off x="2865908" y="2500049"/>
            <a:ext cx="2777605" cy="730148"/>
          </a:xfrm>
          <a:prstGeom prst="rect">
            <a:avLst/>
          </a:prstGeom>
          <a:solidFill>
            <a:srgbClr val="6EB240"/>
          </a:solidFill>
          <a:ln w="31750" cmpd="tri">
            <a:solidFill>
              <a:srgbClr val="FF0000"/>
            </a:solidFill>
            <a:prstDash val="sysDash"/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r>
              <a:rPr lang="en-US" altLang="zh-CN" sz="180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snap01 </a:t>
            </a:r>
            <a:r>
              <a:rPr lang="zh-CN" altLang="en-US" sz="180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增量数据 </a:t>
            </a:r>
            <a:r>
              <a:rPr lang="en-US" altLang="zh-CN" sz="180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(1 GB)</a:t>
            </a:r>
            <a:endParaRPr lang="zh-CN" altLang="en-US" sz="1800">
              <a:solidFill>
                <a:schemeClr val="bg1"/>
              </a:solidFill>
              <a:latin typeface="Arial"/>
              <a:ea typeface="DFHeiW5-GB"/>
              <a:sym typeface="Arial"/>
            </a:endParaRPr>
          </a:p>
        </p:txBody>
      </p:sp>
      <p:grpSp>
        <p:nvGrpSpPr>
          <p:cNvPr id="5" name="Group 25"/>
          <p:cNvGrpSpPr/>
          <p:nvPr/>
        </p:nvGrpSpPr>
        <p:grpSpPr>
          <a:xfrm>
            <a:off x="3583803" y="3239454"/>
            <a:ext cx="920578" cy="730368"/>
            <a:chOff x="2323895" y="3360717"/>
            <a:chExt cx="736600" cy="546265"/>
          </a:xfrm>
        </p:grpSpPr>
        <p:sp>
          <p:nvSpPr>
            <p:cNvPr id="27" name="Line 4"/>
            <p:cNvSpPr>
              <a:spLocks noChangeShapeType="1"/>
            </p:cNvSpPr>
            <p:nvPr/>
          </p:nvSpPr>
          <p:spPr bwMode="auto">
            <a:xfrm flipH="1">
              <a:off x="2339437" y="3360717"/>
              <a:ext cx="1" cy="54626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28" name="Line 5"/>
            <p:cNvSpPr>
              <a:spLocks noChangeShapeType="1"/>
            </p:cNvSpPr>
            <p:nvPr/>
          </p:nvSpPr>
          <p:spPr bwMode="auto">
            <a:xfrm>
              <a:off x="2323895" y="3904992"/>
              <a:ext cx="7366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zh-CN" altLang="en-US">
                <a:latin typeface="Arial"/>
                <a:ea typeface="DFHeiW5-GB"/>
                <a:sym typeface="Arial"/>
              </a:endParaRPr>
            </a:p>
          </p:txBody>
        </p:sp>
      </p:grpSp>
      <p:sp>
        <p:nvSpPr>
          <p:cNvPr id="31" name="Rectangle 3"/>
          <p:cNvSpPr>
            <a:spLocks noChangeArrowheads="1"/>
          </p:cNvSpPr>
          <p:nvPr/>
        </p:nvSpPr>
        <p:spPr bwMode="auto">
          <a:xfrm>
            <a:off x="639312" y="1436643"/>
            <a:ext cx="2777605" cy="73014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r>
              <a:rPr lang="zh-CN" altLang="en-U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DFHeiW5-GB"/>
                <a:cs typeface="SimSun"/>
                <a:sym typeface="Arial"/>
              </a:rPr>
              <a:t>基础磁盘 </a:t>
            </a:r>
            <a:r>
              <a:rPr lang="en-US" altLang="zh-CN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DFHeiW5-GB"/>
                <a:cs typeface="SimSun"/>
                <a:sym typeface="Arial"/>
              </a:rPr>
              <a:t>(5 GB) +</a:t>
            </a:r>
            <a:r>
              <a:rPr lang="zh-CN" altLang="en-US" dirty="0" smtClean="0">
                <a:latin typeface="Arial"/>
                <a:ea typeface="DFHeiW5-GB"/>
                <a:sym typeface="Arial"/>
              </a:rPr>
              <a:t/>
            </a:r>
            <a:br>
              <a:rPr lang="zh-CN" altLang="en-US" dirty="0" smtClean="0">
                <a:latin typeface="Arial"/>
                <a:ea typeface="DFHeiW5-GB"/>
                <a:sym typeface="Arial"/>
              </a:rPr>
            </a:br>
            <a:r>
              <a:rPr lang="en-US" altLang="zh-CN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DFHeiW5-GB"/>
                <a:cs typeface="SimSun"/>
                <a:sym typeface="Arial"/>
              </a:rPr>
              <a:t>snap01 </a:t>
            </a:r>
            <a:r>
              <a:rPr lang="zh-CN" altLang="en-US" sz="1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DFHeiW5-GB"/>
                <a:cs typeface="SimSun"/>
                <a:sym typeface="Arial"/>
              </a:rPr>
              <a:t>数据</a:t>
            </a:r>
            <a:endParaRPr lang="zh-CN" altLang="en-US" sz="1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61011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1.85185E-6 L -0.24983 -0.1548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-7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EB240"/>
                                      </p:to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3.7037E-6 L -0.17222 -0.15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611" y="-7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8" grpId="1" animBg="1"/>
      <p:bldP spid="31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rgbClr val="003D7A"/>
                </a:solidFill>
                <a:latin typeface="Arial"/>
                <a:ea typeface="DFHeiW5-GB"/>
                <a:cs typeface="SimSun"/>
                <a:sym typeface="Arial"/>
              </a:rPr>
              <a:t>删除虚拟机快照 </a:t>
            </a:r>
            <a:r>
              <a:rPr lang="en-US" altLang="zh-CN" dirty="0" smtClean="0">
                <a:solidFill>
                  <a:srgbClr val="003D7A"/>
                </a:solidFill>
                <a:latin typeface="Arial"/>
                <a:ea typeface="DFHeiW5-GB"/>
                <a:cs typeface="SimSun"/>
                <a:sym typeface="Arial"/>
              </a:rPr>
              <a:t>(2) </a:t>
            </a:r>
          </a:p>
        </p:txBody>
      </p:sp>
      <p:grpSp>
        <p:nvGrpSpPr>
          <p:cNvPr id="2" name="Group 4"/>
          <p:cNvGrpSpPr/>
          <p:nvPr/>
        </p:nvGrpSpPr>
        <p:grpSpPr>
          <a:xfrm>
            <a:off x="847164" y="1764089"/>
            <a:ext cx="2433918" cy="1409415"/>
            <a:chOff x="1402880" y="2718831"/>
            <a:chExt cx="1996817" cy="1094190"/>
          </a:xfrm>
        </p:grpSpPr>
        <p:sp>
          <p:nvSpPr>
            <p:cNvPr id="15" name="Rectangle 3"/>
            <p:cNvSpPr>
              <a:spLocks noChangeArrowheads="1"/>
            </p:cNvSpPr>
            <p:nvPr/>
          </p:nvSpPr>
          <p:spPr bwMode="auto">
            <a:xfrm>
              <a:off x="1402880" y="2718831"/>
              <a:ext cx="1996817" cy="546100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bIns="54864" anchor="ctr"/>
            <a:lstStyle/>
            <a:p>
              <a:r>
                <a:rPr lang="zh-CN" altLang="en-GB" sz="1800" dirty="0" smtClean="0">
                  <a:solidFill>
                    <a:srgbClr val="FFFFFF"/>
                  </a:solidFill>
                  <a:latin typeface="Arial"/>
                  <a:ea typeface="DFHeiW5-GB"/>
                  <a:cs typeface="SimSun"/>
                  <a:sym typeface="Arial"/>
                </a:rPr>
                <a:t>基础磁盘 </a:t>
              </a:r>
              <a:r>
                <a:rPr lang="en-GB" altLang="zh-CN" sz="1800" dirty="0" smtClean="0">
                  <a:solidFill>
                    <a:srgbClr val="FFFFFF"/>
                  </a:solidFill>
                  <a:latin typeface="Arial"/>
                  <a:ea typeface="DFHeiW5-GB"/>
                  <a:cs typeface="SimSun"/>
                  <a:sym typeface="Arial"/>
                </a:rPr>
                <a:t>(5 GB)</a:t>
              </a:r>
            </a:p>
          </p:txBody>
        </p:sp>
        <p:grpSp>
          <p:nvGrpSpPr>
            <p:cNvPr id="3" name="Group 24"/>
            <p:cNvGrpSpPr/>
            <p:nvPr/>
          </p:nvGrpSpPr>
          <p:grpSpPr>
            <a:xfrm>
              <a:off x="2231297" y="3266756"/>
              <a:ext cx="736600" cy="546265"/>
              <a:chOff x="2323895" y="3360717"/>
              <a:chExt cx="736600" cy="546265"/>
            </a:xfrm>
          </p:grpSpPr>
          <p:sp>
            <p:nvSpPr>
              <p:cNvPr id="16" name="Line 4"/>
              <p:cNvSpPr>
                <a:spLocks noChangeShapeType="1"/>
              </p:cNvSpPr>
              <p:nvPr/>
            </p:nvSpPr>
            <p:spPr bwMode="auto">
              <a:xfrm flipH="1">
                <a:off x="2339437" y="3360717"/>
                <a:ext cx="1" cy="54626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 sz="1800">
                  <a:solidFill>
                    <a:srgbClr val="FFFFFF"/>
                  </a:solidFill>
                  <a:latin typeface="Arial"/>
                  <a:ea typeface="DFHeiW5-GB"/>
                  <a:sym typeface="Arial"/>
                </a:endParaRPr>
              </a:p>
            </p:txBody>
          </p:sp>
          <p:sp>
            <p:nvSpPr>
              <p:cNvPr id="17" name="Line 5"/>
              <p:cNvSpPr>
                <a:spLocks noChangeShapeType="1"/>
              </p:cNvSpPr>
              <p:nvPr/>
            </p:nvSpPr>
            <p:spPr bwMode="auto">
              <a:xfrm>
                <a:off x="2323895" y="3904992"/>
                <a:ext cx="73660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zh-CN" altLang="en-US" sz="1800">
                  <a:solidFill>
                    <a:srgbClr val="FFFFFF"/>
                  </a:solidFill>
                  <a:latin typeface="Arial"/>
                  <a:ea typeface="DFHeiW5-GB"/>
                  <a:sym typeface="Arial"/>
                </a:endParaRPr>
              </a:p>
            </p:txBody>
          </p:sp>
        </p:grpSp>
      </p:grpSp>
      <p:grpSp>
        <p:nvGrpSpPr>
          <p:cNvPr id="4" name="Group 7"/>
          <p:cNvGrpSpPr/>
          <p:nvPr/>
        </p:nvGrpSpPr>
        <p:grpSpPr>
          <a:xfrm>
            <a:off x="6900007" y="2969656"/>
            <a:ext cx="1107996" cy="1723866"/>
            <a:chOff x="7199685" y="3655456"/>
            <a:chExt cx="921723" cy="1374775"/>
          </a:xfrm>
        </p:grpSpPr>
        <p:sp>
          <p:nvSpPr>
            <p:cNvPr id="22" name="AutoShape 10"/>
            <p:cNvSpPr>
              <a:spLocks noChangeArrowheads="1"/>
            </p:cNvSpPr>
            <p:nvPr/>
          </p:nvSpPr>
          <p:spPr bwMode="auto">
            <a:xfrm>
              <a:off x="7298597" y="4217431"/>
              <a:ext cx="723900" cy="812800"/>
            </a:xfrm>
            <a:prstGeom prst="sun">
              <a:avLst>
                <a:gd name="adj" fmla="val 25000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 sz="1800"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23" name="Text Box 11"/>
            <p:cNvSpPr txBox="1">
              <a:spLocks noChangeArrowheads="1"/>
            </p:cNvSpPr>
            <p:nvPr/>
          </p:nvSpPr>
          <p:spPr bwMode="auto">
            <a:xfrm>
              <a:off x="7199685" y="3655456"/>
              <a:ext cx="921723" cy="2945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l"/>
              <a:r>
                <a:rPr lang="zh-CN" altLang="en-GB" sz="1800" dirty="0" smtClean="0">
                  <a:solidFill>
                    <a:srgbClr val="000000"/>
                  </a:solidFill>
                  <a:latin typeface="Arial"/>
                  <a:ea typeface="DFHeiW5-GB"/>
                  <a:cs typeface="SimSun"/>
                  <a:sym typeface="Arial"/>
                </a:rPr>
                <a:t>您的位置</a:t>
              </a:r>
              <a:endParaRPr lang="zh-CN" altLang="en-US" sz="1800" dirty="0">
                <a:solidFill>
                  <a:srgbClr val="000000"/>
                </a:solidFill>
                <a:latin typeface="Arial"/>
                <a:ea typeface="DFHeiW5-GB"/>
                <a:sym typeface="Arial"/>
              </a:endParaRPr>
            </a:p>
          </p:txBody>
        </p:sp>
      </p:grpSp>
      <p:sp>
        <p:nvSpPr>
          <p:cNvPr id="18" name="Rectangle 6"/>
          <p:cNvSpPr>
            <a:spLocks noChangeArrowheads="1"/>
          </p:cNvSpPr>
          <p:nvPr/>
        </p:nvSpPr>
        <p:spPr bwMode="auto">
          <a:xfrm>
            <a:off x="2771953" y="2913065"/>
            <a:ext cx="2817457" cy="66179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r>
              <a:rPr lang="en-US" altLang="zh-CN" sz="180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snap01 </a:t>
            </a:r>
            <a:r>
              <a:rPr lang="zh-CN" altLang="en-US" sz="180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增量数据 </a:t>
            </a:r>
            <a:r>
              <a:rPr lang="en-US" altLang="zh-CN" sz="180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(1 GB)</a:t>
            </a:r>
            <a:endParaRPr lang="zh-CN" altLang="en-US" sz="180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21" name="Rectangle 9"/>
          <p:cNvSpPr>
            <a:spLocks noChangeArrowheads="1"/>
          </p:cNvSpPr>
          <p:nvPr/>
        </p:nvSpPr>
        <p:spPr bwMode="auto">
          <a:xfrm>
            <a:off x="4307373" y="3887231"/>
            <a:ext cx="2564074" cy="657876"/>
          </a:xfrm>
          <a:prstGeom prst="rect">
            <a:avLst/>
          </a:prstGeom>
          <a:ln w="31750">
            <a:solidFill>
              <a:srgbClr val="FF0000"/>
            </a:solidFill>
            <a:prstDash val="sysDash"/>
            <a:headEnd/>
            <a:tailE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r>
              <a:rPr lang="en-US" altLang="zh-CN" sz="1800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snap02 </a:t>
            </a:r>
            <a:r>
              <a:rPr lang="zh-CN" altLang="en-US" sz="1800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增量数据 </a:t>
            </a:r>
            <a:r>
              <a:rPr lang="en-US" altLang="zh-CN" sz="1800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(2 GB)</a:t>
            </a:r>
            <a:endParaRPr lang="zh-CN" altLang="en-US" sz="1800" dirty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  <p:grpSp>
        <p:nvGrpSpPr>
          <p:cNvPr id="5" name="Group 25"/>
          <p:cNvGrpSpPr/>
          <p:nvPr/>
        </p:nvGrpSpPr>
        <p:grpSpPr>
          <a:xfrm>
            <a:off x="3536127" y="3573186"/>
            <a:ext cx="736600" cy="546265"/>
            <a:chOff x="2323895" y="3360717"/>
            <a:chExt cx="736600" cy="546265"/>
          </a:xfrm>
        </p:grpSpPr>
        <p:sp>
          <p:nvSpPr>
            <p:cNvPr id="27" name="Line 4"/>
            <p:cNvSpPr>
              <a:spLocks noChangeShapeType="1"/>
            </p:cNvSpPr>
            <p:nvPr/>
          </p:nvSpPr>
          <p:spPr bwMode="auto">
            <a:xfrm flipH="1">
              <a:off x="2339437" y="3360717"/>
              <a:ext cx="1" cy="54626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 sz="1800">
                <a:solidFill>
                  <a:srgbClr val="FFFFFF"/>
                </a:solidFill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28" name="Line 5"/>
            <p:cNvSpPr>
              <a:spLocks noChangeShapeType="1"/>
            </p:cNvSpPr>
            <p:nvPr/>
          </p:nvSpPr>
          <p:spPr bwMode="auto">
            <a:xfrm>
              <a:off x="2323895" y="3904992"/>
              <a:ext cx="7366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zh-CN" altLang="en-US" sz="1800">
                <a:solidFill>
                  <a:srgbClr val="FFFFFF"/>
                </a:solidFill>
                <a:latin typeface="Arial"/>
                <a:ea typeface="DFHeiW5-GB"/>
                <a:sym typeface="Arial"/>
              </a:endParaRPr>
            </a:p>
          </p:txBody>
        </p:sp>
      </p:grpSp>
      <p:sp>
        <p:nvSpPr>
          <p:cNvPr id="19" name="Rectangle 9"/>
          <p:cNvSpPr>
            <a:spLocks noChangeArrowheads="1"/>
          </p:cNvSpPr>
          <p:nvPr/>
        </p:nvSpPr>
        <p:spPr bwMode="auto">
          <a:xfrm>
            <a:off x="2760000" y="2927827"/>
            <a:ext cx="2829410" cy="66179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r>
              <a:rPr lang="en-US" altLang="zh-CN" sz="1800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snap01 </a:t>
            </a:r>
            <a:r>
              <a:rPr lang="zh-CN" altLang="en-US" sz="1800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增量数据 </a:t>
            </a:r>
            <a:r>
              <a:rPr lang="en-US" altLang="zh-CN" sz="1800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(1 GB) +</a:t>
            </a:r>
            <a:r>
              <a:rPr lang="zh-CN" altLang="en-US" sz="1800" dirty="0" smtClean="0">
                <a:latin typeface="Arial"/>
                <a:ea typeface="DFHeiW5-GB"/>
                <a:sym typeface="Arial"/>
              </a:rPr>
              <a:t/>
            </a:r>
            <a:br>
              <a:rPr lang="zh-CN" altLang="en-US" sz="1800" dirty="0" smtClean="0">
                <a:latin typeface="Arial"/>
                <a:ea typeface="DFHeiW5-GB"/>
                <a:sym typeface="Arial"/>
              </a:rPr>
            </a:br>
            <a:r>
              <a:rPr lang="en-US" altLang="zh-CN" sz="1800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snap02 </a:t>
            </a:r>
            <a:r>
              <a:rPr lang="zh-CN" altLang="en-US" sz="1800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增量数据 </a:t>
            </a:r>
            <a:r>
              <a:rPr lang="en-US" altLang="zh-CN" sz="1800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(2 GB)</a:t>
            </a:r>
          </a:p>
        </p:txBody>
      </p:sp>
    </p:spTree>
    <p:extLst>
      <p:ext uri="{BB962C8B-B14F-4D97-AF65-F5344CB8AC3E}">
        <p14:creationId xmlns:p14="http://schemas.microsoft.com/office/powerpoint/2010/main" val="930667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4.81481E-6 L -0.16597 -0.1395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00" y="-70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3.7037E-6 L -0.15173 -0.1564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587" y="-782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8981D"/>
                                      </p:to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1" grpId="1" animBg="1"/>
      <p:bldP spid="19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rgbClr val="003D7A"/>
                </a:solidFill>
                <a:latin typeface="Arial"/>
                <a:ea typeface="DFHeiW5-GB"/>
                <a:cs typeface="SimSun"/>
                <a:sym typeface="Arial"/>
              </a:rPr>
              <a:t>删除虚拟机快照 </a:t>
            </a:r>
            <a:r>
              <a:rPr lang="en-US" altLang="zh-CN" dirty="0" smtClean="0">
                <a:solidFill>
                  <a:srgbClr val="003D7A"/>
                </a:solidFill>
                <a:latin typeface="Arial"/>
                <a:ea typeface="DFHeiW5-GB"/>
                <a:cs typeface="SimSun"/>
                <a:sym typeface="Arial"/>
              </a:rPr>
              <a:t>(3) </a:t>
            </a: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85801" y="1734671"/>
            <a:ext cx="2743200" cy="60241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r>
              <a:rPr lang="zh-CN" altLang="en-US" sz="1800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基础磁盘 </a:t>
            </a:r>
            <a:r>
              <a:rPr lang="en-US" altLang="zh-CN" sz="1800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(5 GB)</a:t>
            </a:r>
            <a:endParaRPr lang="zh-CN" altLang="en-US" sz="1800" dirty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  <p:grpSp>
        <p:nvGrpSpPr>
          <p:cNvPr id="2" name="Group 24"/>
          <p:cNvGrpSpPr/>
          <p:nvPr/>
        </p:nvGrpSpPr>
        <p:grpSpPr>
          <a:xfrm>
            <a:off x="1908567" y="2353235"/>
            <a:ext cx="736600" cy="787433"/>
            <a:chOff x="2323895" y="3360717"/>
            <a:chExt cx="736600" cy="546265"/>
          </a:xfrm>
        </p:grpSpPr>
        <p:sp>
          <p:nvSpPr>
            <p:cNvPr id="16" name="Line 4"/>
            <p:cNvSpPr>
              <a:spLocks noChangeShapeType="1"/>
            </p:cNvSpPr>
            <p:nvPr/>
          </p:nvSpPr>
          <p:spPr bwMode="auto">
            <a:xfrm flipH="1">
              <a:off x="2339437" y="3360717"/>
              <a:ext cx="1" cy="54626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 sz="1800"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17" name="Line 5"/>
            <p:cNvSpPr>
              <a:spLocks noChangeShapeType="1"/>
            </p:cNvSpPr>
            <p:nvPr/>
          </p:nvSpPr>
          <p:spPr bwMode="auto">
            <a:xfrm>
              <a:off x="2323895" y="3904992"/>
              <a:ext cx="7366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zh-CN" altLang="en-US" sz="1800">
                <a:latin typeface="Arial"/>
                <a:ea typeface="DFHeiW5-GB"/>
                <a:sym typeface="Arial"/>
              </a:endParaRPr>
            </a:p>
          </p:txBody>
        </p:sp>
      </p:grpSp>
      <p:sp>
        <p:nvSpPr>
          <p:cNvPr id="18" name="Rectangle 6"/>
          <p:cNvSpPr>
            <a:spLocks noChangeArrowheads="1"/>
          </p:cNvSpPr>
          <p:nvPr/>
        </p:nvSpPr>
        <p:spPr bwMode="auto">
          <a:xfrm>
            <a:off x="2677826" y="2905312"/>
            <a:ext cx="2754786" cy="63201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r>
              <a:rPr lang="en-US" altLang="zh-CN" sz="1800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snap01 </a:t>
            </a:r>
            <a:r>
              <a:rPr lang="zh-CN" altLang="en-US" sz="1800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增量数据 </a:t>
            </a:r>
            <a:r>
              <a:rPr lang="en-US" altLang="zh-CN" sz="1800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(1 GB)</a:t>
            </a:r>
            <a:endParaRPr lang="zh-CN" altLang="en-US" sz="1800" dirty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  <p:grpSp>
        <p:nvGrpSpPr>
          <p:cNvPr id="3" name="Group 24"/>
          <p:cNvGrpSpPr/>
          <p:nvPr/>
        </p:nvGrpSpPr>
        <p:grpSpPr>
          <a:xfrm>
            <a:off x="5497369" y="1955514"/>
            <a:ext cx="1107996" cy="1728980"/>
            <a:chOff x="7228656" y="3028114"/>
            <a:chExt cx="795766" cy="1374775"/>
          </a:xfrm>
        </p:grpSpPr>
        <p:sp>
          <p:nvSpPr>
            <p:cNvPr id="22" name="AutoShape 10"/>
            <p:cNvSpPr>
              <a:spLocks noChangeArrowheads="1"/>
            </p:cNvSpPr>
            <p:nvPr/>
          </p:nvSpPr>
          <p:spPr bwMode="auto">
            <a:xfrm>
              <a:off x="7267742" y="3590089"/>
              <a:ext cx="723900" cy="812800"/>
            </a:xfrm>
            <a:prstGeom prst="sun">
              <a:avLst>
                <a:gd name="adj" fmla="val 25000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 sz="1800"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23" name="Text Box 11"/>
            <p:cNvSpPr txBox="1">
              <a:spLocks noChangeArrowheads="1"/>
            </p:cNvSpPr>
            <p:nvPr/>
          </p:nvSpPr>
          <p:spPr bwMode="auto">
            <a:xfrm>
              <a:off x="7228656" y="3028114"/>
              <a:ext cx="795766" cy="2936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GB" sz="1800" dirty="0" smtClean="0">
                  <a:solidFill>
                    <a:srgbClr val="000000"/>
                  </a:solidFill>
                  <a:latin typeface="Arial"/>
                  <a:ea typeface="DFHeiW5-GB"/>
                  <a:cs typeface="SimSun"/>
                  <a:sym typeface="Arial"/>
                </a:rPr>
                <a:t>您的位置</a:t>
              </a:r>
              <a:endParaRPr lang="zh-CN" altLang="en-US" sz="1800" dirty="0">
                <a:solidFill>
                  <a:srgbClr val="000000"/>
                </a:solidFill>
                <a:latin typeface="Arial"/>
                <a:ea typeface="DFHeiW5-GB"/>
                <a:sym typeface="Arial"/>
              </a:endParaRPr>
            </a:p>
          </p:txBody>
        </p:sp>
      </p:grpSp>
      <p:grpSp>
        <p:nvGrpSpPr>
          <p:cNvPr id="4" name="Group 4"/>
          <p:cNvGrpSpPr/>
          <p:nvPr/>
        </p:nvGrpSpPr>
        <p:grpSpPr>
          <a:xfrm>
            <a:off x="3993327" y="3546290"/>
            <a:ext cx="3684944" cy="1227413"/>
            <a:chOff x="4141245" y="4084174"/>
            <a:chExt cx="2966852" cy="748922"/>
          </a:xfrm>
        </p:grpSpPr>
        <p:sp>
          <p:nvSpPr>
            <p:cNvPr id="21" name="Rectangle 9"/>
            <p:cNvSpPr>
              <a:spLocks noChangeArrowheads="1"/>
            </p:cNvSpPr>
            <p:nvPr/>
          </p:nvSpPr>
          <p:spPr bwMode="auto">
            <a:xfrm>
              <a:off x="4885597" y="4463876"/>
              <a:ext cx="2222500" cy="369220"/>
            </a:xfrm>
            <a:prstGeom prst="rect">
              <a:avLst/>
            </a:prstGeom>
            <a:ln w="31750">
              <a:solidFill>
                <a:srgbClr val="FF0000"/>
              </a:solidFill>
              <a:prstDash val="sysDash"/>
              <a:headEnd/>
              <a:tailEnd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r>
                <a:rPr lang="en-GB" altLang="zh-CN" sz="1800" dirty="0" smtClean="0">
                  <a:solidFill>
                    <a:srgbClr val="FFFFFF"/>
                  </a:solidFill>
                  <a:latin typeface="Arial"/>
                  <a:ea typeface="DFHeiW5-GB"/>
                  <a:cs typeface="SimSun"/>
                  <a:sym typeface="Arial"/>
                </a:rPr>
                <a:t>snap02 </a:t>
              </a:r>
              <a:r>
                <a:rPr lang="zh-CN" altLang="en-GB" sz="1800" dirty="0" smtClean="0">
                  <a:solidFill>
                    <a:srgbClr val="FFFFFF"/>
                  </a:solidFill>
                  <a:latin typeface="Arial"/>
                  <a:ea typeface="DFHeiW5-GB"/>
                  <a:cs typeface="SimSun"/>
                  <a:sym typeface="Arial"/>
                </a:rPr>
                <a:t>增量数据 </a:t>
              </a:r>
              <a:r>
                <a:rPr lang="en-GB" altLang="zh-CN" sz="1800" dirty="0" smtClean="0">
                  <a:solidFill>
                    <a:srgbClr val="FFFFFF"/>
                  </a:solidFill>
                  <a:latin typeface="Arial"/>
                  <a:ea typeface="DFHeiW5-GB"/>
                  <a:cs typeface="SimSun"/>
                  <a:sym typeface="Arial"/>
                </a:rPr>
                <a:t>(2 GB)</a:t>
              </a:r>
              <a:endParaRPr lang="en-GB" altLang="zh-CN" sz="1800" dirty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endParaRPr>
            </a:p>
          </p:txBody>
        </p:sp>
        <p:grpSp>
          <p:nvGrpSpPr>
            <p:cNvPr id="5" name="Group 25"/>
            <p:cNvGrpSpPr/>
            <p:nvPr/>
          </p:nvGrpSpPr>
          <p:grpSpPr>
            <a:xfrm>
              <a:off x="4141245" y="4084174"/>
              <a:ext cx="736600" cy="546265"/>
              <a:chOff x="2323895" y="3360717"/>
              <a:chExt cx="736600" cy="546265"/>
            </a:xfrm>
          </p:grpSpPr>
          <p:sp>
            <p:nvSpPr>
              <p:cNvPr id="27" name="Line 4"/>
              <p:cNvSpPr>
                <a:spLocks noChangeShapeType="1"/>
              </p:cNvSpPr>
              <p:nvPr/>
            </p:nvSpPr>
            <p:spPr bwMode="auto">
              <a:xfrm flipH="1">
                <a:off x="2339437" y="3360717"/>
                <a:ext cx="1" cy="54626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 sz="1800">
                  <a:solidFill>
                    <a:srgbClr val="FFFFFF"/>
                  </a:solidFill>
                  <a:latin typeface="Arial"/>
                  <a:ea typeface="DFHeiW5-GB"/>
                  <a:sym typeface="Arial"/>
                </a:endParaRPr>
              </a:p>
            </p:txBody>
          </p:sp>
          <p:sp>
            <p:nvSpPr>
              <p:cNvPr id="28" name="Line 5"/>
              <p:cNvSpPr>
                <a:spLocks noChangeShapeType="1"/>
              </p:cNvSpPr>
              <p:nvPr/>
            </p:nvSpPr>
            <p:spPr bwMode="auto">
              <a:xfrm>
                <a:off x="2323895" y="3904992"/>
                <a:ext cx="736600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zh-CN" altLang="en-US" sz="1800">
                  <a:solidFill>
                    <a:srgbClr val="FFFFFF"/>
                  </a:solidFill>
                  <a:latin typeface="Arial"/>
                  <a:ea typeface="DFHeiW5-GB"/>
                  <a:sym typeface="Arial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96541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rgbClr val="003D7A"/>
                </a:solidFill>
                <a:latin typeface="Arial"/>
                <a:ea typeface="DFHeiW5-GB"/>
                <a:cs typeface="SimSun"/>
                <a:sym typeface="Arial"/>
              </a:rPr>
              <a:t>删除所有虚拟机快照 </a:t>
            </a:r>
          </a:p>
        </p:txBody>
      </p:sp>
      <p:grpSp>
        <p:nvGrpSpPr>
          <p:cNvPr id="2" name="Group 24"/>
          <p:cNvGrpSpPr/>
          <p:nvPr/>
        </p:nvGrpSpPr>
        <p:grpSpPr>
          <a:xfrm>
            <a:off x="1881673" y="2177545"/>
            <a:ext cx="736600" cy="780808"/>
            <a:chOff x="2323895" y="3360717"/>
            <a:chExt cx="736600" cy="546265"/>
          </a:xfrm>
        </p:grpSpPr>
        <p:sp>
          <p:nvSpPr>
            <p:cNvPr id="24" name="Line 4"/>
            <p:cNvSpPr>
              <a:spLocks noChangeShapeType="1"/>
            </p:cNvSpPr>
            <p:nvPr/>
          </p:nvSpPr>
          <p:spPr bwMode="auto">
            <a:xfrm flipH="1">
              <a:off x="2339437" y="3360717"/>
              <a:ext cx="1" cy="54626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 sz="1800"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25" name="Line 5"/>
            <p:cNvSpPr>
              <a:spLocks noChangeShapeType="1"/>
            </p:cNvSpPr>
            <p:nvPr/>
          </p:nvSpPr>
          <p:spPr bwMode="auto">
            <a:xfrm>
              <a:off x="2323895" y="3904992"/>
              <a:ext cx="7366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zh-CN" altLang="en-US" sz="1800">
                <a:latin typeface="Arial"/>
                <a:ea typeface="DFHeiW5-GB"/>
                <a:sym typeface="Arial"/>
              </a:endParaRPr>
            </a:p>
          </p:txBody>
        </p:sp>
      </p:grpSp>
      <p:grpSp>
        <p:nvGrpSpPr>
          <p:cNvPr id="3" name="Group 24"/>
          <p:cNvGrpSpPr/>
          <p:nvPr/>
        </p:nvGrpSpPr>
        <p:grpSpPr>
          <a:xfrm>
            <a:off x="7215683" y="2606587"/>
            <a:ext cx="1107996" cy="1683025"/>
            <a:chOff x="7237451" y="3028114"/>
            <a:chExt cx="778177" cy="1374775"/>
          </a:xfrm>
        </p:grpSpPr>
        <p:sp>
          <p:nvSpPr>
            <p:cNvPr id="31" name="AutoShape 10"/>
            <p:cNvSpPr>
              <a:spLocks noChangeArrowheads="1"/>
            </p:cNvSpPr>
            <p:nvPr/>
          </p:nvSpPr>
          <p:spPr bwMode="auto">
            <a:xfrm>
              <a:off x="7267742" y="3590089"/>
              <a:ext cx="723900" cy="812800"/>
            </a:xfrm>
            <a:prstGeom prst="sun">
              <a:avLst>
                <a:gd name="adj" fmla="val 25000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 sz="1800"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32" name="Text Box 11"/>
            <p:cNvSpPr txBox="1">
              <a:spLocks noChangeArrowheads="1"/>
            </p:cNvSpPr>
            <p:nvPr/>
          </p:nvSpPr>
          <p:spPr bwMode="auto">
            <a:xfrm>
              <a:off x="7237451" y="3028114"/>
              <a:ext cx="778177" cy="3016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GB" sz="1800" dirty="0" smtClean="0">
                  <a:solidFill>
                    <a:srgbClr val="000000"/>
                  </a:solidFill>
                  <a:latin typeface="Arial"/>
                  <a:ea typeface="DFHeiW5-GB"/>
                  <a:cs typeface="SimSun"/>
                  <a:sym typeface="Arial"/>
                </a:rPr>
                <a:t>您的位置</a:t>
              </a:r>
              <a:endParaRPr lang="zh-CN" altLang="en-US" sz="1800" dirty="0">
                <a:solidFill>
                  <a:srgbClr val="000000"/>
                </a:solidFill>
                <a:latin typeface="Arial"/>
                <a:ea typeface="DFHeiW5-GB"/>
                <a:sym typeface="Arial"/>
              </a:endParaRPr>
            </a:p>
          </p:txBody>
        </p:sp>
      </p:grpSp>
      <p:grpSp>
        <p:nvGrpSpPr>
          <p:cNvPr id="4" name="Group 25"/>
          <p:cNvGrpSpPr/>
          <p:nvPr/>
        </p:nvGrpSpPr>
        <p:grpSpPr>
          <a:xfrm>
            <a:off x="3428550" y="3227294"/>
            <a:ext cx="941744" cy="726140"/>
            <a:chOff x="2323895" y="3360717"/>
            <a:chExt cx="736600" cy="546265"/>
          </a:xfrm>
        </p:grpSpPr>
        <p:sp>
          <p:nvSpPr>
            <p:cNvPr id="34" name="Line 4"/>
            <p:cNvSpPr>
              <a:spLocks noChangeShapeType="1"/>
            </p:cNvSpPr>
            <p:nvPr/>
          </p:nvSpPr>
          <p:spPr bwMode="auto">
            <a:xfrm flipH="1">
              <a:off x="2339437" y="3360717"/>
              <a:ext cx="1" cy="54626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 sz="1800"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35" name="Line 5"/>
            <p:cNvSpPr>
              <a:spLocks noChangeShapeType="1"/>
            </p:cNvSpPr>
            <p:nvPr/>
          </p:nvSpPr>
          <p:spPr bwMode="auto">
            <a:xfrm>
              <a:off x="2323895" y="3904992"/>
              <a:ext cx="7366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zh-CN" altLang="en-US" sz="1800">
                <a:latin typeface="Arial"/>
                <a:ea typeface="DFHeiW5-GB"/>
                <a:sym typeface="Arial"/>
              </a:endParaRPr>
            </a:p>
          </p:txBody>
        </p:sp>
      </p:grpSp>
      <p:sp>
        <p:nvSpPr>
          <p:cNvPr id="19" name="Rectangle 3"/>
          <p:cNvSpPr>
            <a:spLocks noChangeArrowheads="1"/>
          </p:cNvSpPr>
          <p:nvPr/>
        </p:nvSpPr>
        <p:spPr bwMode="auto">
          <a:xfrm>
            <a:off x="773785" y="1562384"/>
            <a:ext cx="2561085" cy="669827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r>
              <a:rPr lang="zh-CN" altLang="en-US" sz="180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基础磁盘 </a:t>
            </a:r>
            <a:r>
              <a:rPr lang="en-US" altLang="zh-CN" sz="180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(5 GB)</a:t>
            </a:r>
            <a:endParaRPr lang="zh-CN" altLang="en-US" sz="1800">
              <a:solidFill>
                <a:schemeClr val="bg1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17" name="Rectangle 6"/>
          <p:cNvSpPr>
            <a:spLocks noChangeArrowheads="1"/>
          </p:cNvSpPr>
          <p:nvPr/>
        </p:nvSpPr>
        <p:spPr bwMode="auto">
          <a:xfrm>
            <a:off x="2644412" y="2618371"/>
            <a:ext cx="2599942" cy="622370"/>
          </a:xfrm>
          <a:prstGeom prst="rect">
            <a:avLst/>
          </a:prstGeom>
          <a:ln w="31750">
            <a:solidFill>
              <a:srgbClr val="FF0000"/>
            </a:solidFill>
            <a:prstDash val="sysDash"/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anchor="ctr"/>
          <a:lstStyle/>
          <a:p>
            <a:r>
              <a:rPr lang="en-US" altLang="zh-CN" sz="1800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snap01 </a:t>
            </a:r>
            <a:r>
              <a:rPr lang="zh-CN" altLang="en-US" sz="1800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增量数据 </a:t>
            </a:r>
            <a:r>
              <a:rPr lang="en-US" altLang="zh-CN" sz="1800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(1 GB)</a:t>
            </a:r>
            <a:endParaRPr lang="zh-CN" altLang="en-US" sz="1800" dirty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29" name="Rectangle 9"/>
          <p:cNvSpPr>
            <a:spLocks noChangeArrowheads="1"/>
          </p:cNvSpPr>
          <p:nvPr/>
        </p:nvSpPr>
        <p:spPr bwMode="auto">
          <a:xfrm>
            <a:off x="4401503" y="3603812"/>
            <a:ext cx="2550627" cy="618566"/>
          </a:xfrm>
          <a:prstGeom prst="rect">
            <a:avLst/>
          </a:prstGeom>
          <a:ln w="31750">
            <a:solidFill>
              <a:srgbClr val="FF0000"/>
            </a:solidFill>
            <a:prstDash val="sysDash"/>
            <a:headEnd/>
            <a:tailE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r>
              <a:rPr lang="en-US" altLang="zh-CN" sz="1800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snap02 </a:t>
            </a:r>
            <a:r>
              <a:rPr lang="zh-CN" altLang="en-US" sz="1800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增量数据 </a:t>
            </a:r>
            <a:r>
              <a:rPr lang="en-US" altLang="zh-CN" sz="1800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(2 GB)</a:t>
            </a:r>
            <a:endParaRPr lang="zh-CN" altLang="en-US" sz="1800" dirty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21" name="Rectangle 3"/>
          <p:cNvSpPr>
            <a:spLocks noChangeArrowheads="1"/>
          </p:cNvSpPr>
          <p:nvPr/>
        </p:nvSpPr>
        <p:spPr bwMode="auto">
          <a:xfrm>
            <a:off x="761084" y="1562383"/>
            <a:ext cx="2561085" cy="669827"/>
          </a:xfrm>
          <a:prstGeom prst="rect">
            <a:avLst/>
          </a:prstGeom>
          <a:ln>
            <a:solidFill>
              <a:schemeClr val="accent1"/>
            </a:solidFill>
            <a:headEnd/>
            <a:tailEnd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r>
              <a:rPr lang="zh-CN" altLang="en-US" sz="1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DFHeiW5-GB"/>
                <a:cs typeface="SimSun"/>
                <a:sym typeface="Arial"/>
              </a:rPr>
              <a:t>基础磁盘 </a:t>
            </a:r>
            <a:r>
              <a:rPr lang="en-US" altLang="zh-CN" sz="1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DFHeiW5-GB"/>
                <a:cs typeface="SimSun"/>
                <a:sym typeface="Arial"/>
              </a:rPr>
              <a:t>(5 GB) +</a:t>
            </a:r>
            <a:r>
              <a:rPr lang="zh-CN" altLang="en-US" dirty="0" smtClean="0">
                <a:latin typeface="Arial"/>
                <a:ea typeface="DFHeiW5-GB"/>
                <a:sym typeface="Arial"/>
              </a:rPr>
              <a:t/>
            </a:r>
            <a:br>
              <a:rPr lang="zh-CN" altLang="en-US" dirty="0" smtClean="0">
                <a:latin typeface="Arial"/>
                <a:ea typeface="DFHeiW5-GB"/>
                <a:sym typeface="Arial"/>
              </a:rPr>
            </a:br>
            <a:r>
              <a:rPr lang="en-US" altLang="zh-CN" sz="1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DFHeiW5-GB"/>
                <a:cs typeface="SimSun"/>
                <a:sym typeface="Arial"/>
              </a:rPr>
              <a:t>snap01/02 </a:t>
            </a:r>
            <a:r>
              <a:rPr lang="zh-CN" altLang="en-US" sz="1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DFHeiW5-GB"/>
                <a:cs typeface="SimSun"/>
                <a:sym typeface="Arial"/>
              </a:rPr>
              <a:t>数据</a:t>
            </a:r>
            <a:endParaRPr lang="zh-CN" altLang="en-US" sz="1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22503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3.33333E-6 L -0.20277 -0.1474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100" y="-7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9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EB240"/>
                                      </p:to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12 -0.01319 L -0.18942 -0.14352 " pathEditMode="fixed" rAng="0" ptsTypes="AA">
                                      <p:cBhvr>
                                        <p:cTn id="19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600" y="-650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57 0.01574 L -0.19011 -0.1162 " pathEditMode="fixed" rAng="0" ptsTypes="AA">
                                      <p:cBhvr>
                                        <p:cTn id="2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600" y="-6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8941 -0.14352 L -0.39236 -0.29444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200" y="-7500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9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9900"/>
                                      </p:to>
                                    </p:animClr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7" grpId="1" animBg="1"/>
      <p:bldP spid="29" grpId="0" animBg="1"/>
      <p:bldP spid="29" grpId="1" animBg="1"/>
      <p:bldP spid="29" grpId="2" animBg="1"/>
      <p:bldP spid="21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什么是快照整合？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在快照管理器显示无快照但增量文件仍在数据存储中时，把一系列快照提交到原虚拟机的方法</a:t>
            </a:r>
          </a:p>
          <a:p>
            <a:pPr lvl="0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快照整合旨在解决一些已知的快照管理问题：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快照描述符文件已正确提交，但是快照管理器误显示所有快照均已删除。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快照文件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(</a:t>
            </a:r>
            <a:r>
              <a:rPr lang="en-US" altLang="zh-CN" dirty="0" smtClean="0">
                <a:latin typeface="Courier New" pitchFamily="49" charset="0"/>
                <a:ea typeface="DFHeiW5-GB"/>
                <a:cs typeface="Courier New" pitchFamily="49" charset="0"/>
                <a:sym typeface="Arial"/>
              </a:rPr>
              <a:t>-</a:t>
            </a:r>
            <a:r>
              <a:rPr lang="en-US" altLang="zh-CN" dirty="0" err="1" smtClean="0">
                <a:latin typeface="Courier New" pitchFamily="49" charset="0"/>
                <a:ea typeface="DFHeiW5-GB"/>
                <a:cs typeface="Courier New" pitchFamily="49" charset="0"/>
                <a:sym typeface="Arial"/>
              </a:rPr>
              <a:t>delta.vmdk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)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 仍是虚拟机的组成部分。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快照文件继续增大，直到虚拟机用尽所有数据存储空间。</a:t>
            </a:r>
          </a:p>
          <a:p>
            <a:endParaRPr lang="zh-CN" altLang="en-US" dirty="0">
              <a:latin typeface="Arial"/>
              <a:ea typeface="DFHeiW5-GB"/>
              <a:sym typeface="Arial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快照整合</a:t>
            </a:r>
            <a:endParaRPr lang="zh-CN" altLang="en-US" dirty="0"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04633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marL="0" lvl="0" indent="0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快照管理器显示无快照。但虚拟机的 </a:t>
            </a:r>
            <a:r>
              <a:rPr lang="en-US" altLang="zh-CN" b="0" dirty="0" smtClean="0">
                <a:latin typeface="Arial"/>
                <a:ea typeface="DFHeiW5-GB"/>
                <a:cs typeface="SimSun"/>
                <a:sym typeface="Arial"/>
              </a:rPr>
              <a:t>“Summary”</a:t>
            </a:r>
            <a:r>
              <a:rPr lang="zh-CN" altLang="en-US" b="0" dirty="0" smtClean="0">
                <a:latin typeface="Arial"/>
                <a:ea typeface="DFHeiW5-GB"/>
                <a:cs typeface="SimSun"/>
                <a:sym typeface="Arial"/>
              </a:rPr>
              <a:t>（摘要）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选项卡上显示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/>
            </a:r>
            <a:b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</a:b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警告，告知用户需要整合。</a:t>
            </a:r>
          </a:p>
          <a:p>
            <a:pPr lvl="1">
              <a:buNone/>
            </a:pPr>
            <a:endParaRPr lang="zh-CN" altLang="en-US" dirty="0" smtClean="0">
              <a:latin typeface="Arial"/>
              <a:ea typeface="DFHeiW5-GB"/>
              <a:sym typeface="Arial"/>
            </a:endParaRPr>
          </a:p>
          <a:p>
            <a:pPr lvl="1"/>
            <a:endParaRPr lang="zh-CN" altLang="en-US" dirty="0" smtClean="0">
              <a:latin typeface="Arial"/>
              <a:ea typeface="DFHeiW5-GB"/>
              <a:sym typeface="Arial"/>
            </a:endParaRPr>
          </a:p>
          <a:p>
            <a:endParaRPr lang="zh-CN" altLang="en-US" dirty="0">
              <a:latin typeface="Arial"/>
              <a:ea typeface="DFHeiW5-GB"/>
              <a:sym typeface="Arial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发现整合时机</a:t>
            </a:r>
            <a:endParaRPr lang="zh-CN" altLang="en-US">
              <a:latin typeface="Arial"/>
              <a:ea typeface="DFHeiW5-GB"/>
              <a:sym typeface="Arial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873" y="2185988"/>
            <a:ext cx="4041201" cy="330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561" y="3533775"/>
            <a:ext cx="7637025" cy="169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ounded Rectangle 9"/>
          <p:cNvSpPr/>
          <p:nvPr/>
        </p:nvSpPr>
        <p:spPr bwMode="auto">
          <a:xfrm>
            <a:off x="3392259" y="4343741"/>
            <a:ext cx="4836327" cy="467192"/>
          </a:xfrm>
          <a:prstGeom prst="roundRect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zh-CN" altLang="en-US" sz="1800" smtClean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99204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7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本课时结束后，您应能够做到以下几点：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创建模板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使用模板部署虚拟机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克隆虚拟机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通过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VMware®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vCenter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 Server™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自定义客户操作系统</a:t>
            </a:r>
          </a:p>
        </p:txBody>
      </p:sp>
      <p:sp>
        <p:nvSpPr>
          <p:cNvPr id="34819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学员的学习目标</a:t>
            </a:r>
          </a:p>
        </p:txBody>
      </p:sp>
    </p:spTree>
    <p:extLst>
      <p:ext uri="{BB962C8B-B14F-4D97-AF65-F5344CB8AC3E}">
        <p14:creationId xmlns:p14="http://schemas.microsoft.com/office/powerpoint/2010/main" val="1220815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825" y="1778597"/>
            <a:ext cx="6161088" cy="4290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lvl="0" indent="0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选择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“Consolidate”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（整合）来调和快照。</a:t>
            </a:r>
          </a:p>
          <a:p>
            <a:pPr lvl="0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所发现的所有快照都将提交到虚拟机中。</a:t>
            </a:r>
          </a:p>
          <a:p>
            <a:pPr lvl="1">
              <a:buNone/>
            </a:pPr>
            <a:endParaRPr lang="zh-CN" altLang="en-US" dirty="0" smtClean="0">
              <a:latin typeface="Arial"/>
              <a:ea typeface="DFHeiW5-GB"/>
              <a:sym typeface="Arial"/>
            </a:endParaRPr>
          </a:p>
          <a:p>
            <a:pPr lvl="1"/>
            <a:endParaRPr lang="zh-CN" altLang="en-US" dirty="0" smtClean="0">
              <a:latin typeface="Arial"/>
              <a:ea typeface="DFHeiW5-GB"/>
              <a:sym typeface="Arial"/>
            </a:endParaRPr>
          </a:p>
          <a:p>
            <a:endParaRPr lang="zh-CN" altLang="en-US" dirty="0">
              <a:latin typeface="Arial"/>
              <a:ea typeface="DFHeiW5-GB"/>
              <a:sym typeface="Arial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执行快照整合</a:t>
            </a:r>
            <a:endParaRPr lang="zh-CN" altLang="en-US" dirty="0">
              <a:latin typeface="Arial"/>
              <a:ea typeface="DFHeiW5-GB"/>
              <a:sym typeface="Arial"/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5578926" y="5826580"/>
            <a:ext cx="1601337" cy="242208"/>
          </a:xfrm>
          <a:prstGeom prst="roundRect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zh-CN" altLang="en-US" sz="1800" smtClean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02305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00" name="Rectangle 8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移除虚拟机的方式如下：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从清单中移除虚拟机：</a:t>
            </a:r>
          </a:p>
          <a:p>
            <a:pPr lvl="2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此类移除操作将取消注册虚拟机。 </a:t>
            </a:r>
          </a:p>
          <a:p>
            <a:pPr lvl="2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虚拟机的文件仍保留在磁盘上。</a:t>
            </a:r>
          </a:p>
          <a:p>
            <a:pPr lvl="2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以后可将虚拟机再注册（添加）到清单中。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从磁盘删除虚拟机。</a:t>
            </a:r>
          </a:p>
          <a:p>
            <a:pPr lvl="2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虚拟机将从清单中移除，其文件将从磁盘中永久删除。</a:t>
            </a:r>
          </a:p>
        </p:txBody>
      </p:sp>
      <p:sp>
        <p:nvSpPr>
          <p:cNvPr id="8089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移除虚拟机</a:t>
            </a:r>
          </a:p>
        </p:txBody>
      </p:sp>
    </p:spTree>
    <p:extLst>
      <p:ext uri="{BB962C8B-B14F-4D97-AF65-F5344CB8AC3E}">
        <p14:creationId xmlns:p14="http://schemas.microsoft.com/office/powerpoint/2010/main" val="3534152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6" name="Rectangle 20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您应能够做到以下几点：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为虚拟机拍摄快照及管理多个快照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删除虚拟机快照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整合快照</a:t>
            </a:r>
            <a:endParaRPr lang="zh-CN" altLang="en-US" dirty="0" smtClean="0">
              <a:latin typeface="Arial"/>
              <a:ea typeface="DFHeiW5-GB"/>
              <a:sym typeface="Arial"/>
            </a:endParaRPr>
          </a:p>
        </p:txBody>
      </p:sp>
      <p:sp>
        <p:nvSpPr>
          <p:cNvPr id="90115" name="Rectangle 1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回顾学员的学习目标</a:t>
            </a:r>
          </a:p>
        </p:txBody>
      </p:sp>
    </p:spTree>
    <p:extLst>
      <p:ext uri="{BB962C8B-B14F-4D97-AF65-F5344CB8AC3E}">
        <p14:creationId xmlns:p14="http://schemas.microsoft.com/office/powerpoint/2010/main" val="2601723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71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第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5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课：</a:t>
            </a:r>
            <a:r>
              <a:rPr lang="zh-CN" altLang="en-US" dirty="0" smtClean="0">
                <a:latin typeface="Arial"/>
                <a:ea typeface="DFHeiW5-GB"/>
                <a:sym typeface="Arial"/>
              </a:rPr>
              <a:t/>
            </a:r>
            <a:br>
              <a:rPr lang="zh-CN" altLang="en-US" dirty="0" smtClean="0">
                <a:latin typeface="Arial"/>
                <a:ea typeface="DFHeiW5-GB"/>
                <a:sym typeface="Arial"/>
              </a:rPr>
            </a:b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 创建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vApp</a:t>
            </a:r>
            <a:endParaRPr lang="zh-CN" altLang="en-US" dirty="0"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5183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6" name="Rectangle 7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本课时结束后，您应能够做到以下几点：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介绍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VMware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®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vApp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™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构建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vApp</a:t>
            </a:r>
            <a:endParaRPr lang="en-US" altLang="zh-CN" dirty="0" smtClean="0">
              <a:latin typeface="Arial"/>
              <a:ea typeface="DFHeiW5-GB"/>
              <a:cs typeface="SimSun"/>
              <a:sym typeface="Arial"/>
            </a:endParaRP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使用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vApp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管理虚拟机</a:t>
            </a:r>
          </a:p>
        </p:txBody>
      </p:sp>
      <p:sp>
        <p:nvSpPr>
          <p:cNvPr id="74755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学员的学习目标</a:t>
            </a:r>
          </a:p>
        </p:txBody>
      </p:sp>
    </p:spTree>
    <p:extLst>
      <p:ext uri="{BB962C8B-B14F-4D97-AF65-F5344CB8AC3E}">
        <p14:creationId xmlns:p14="http://schemas.microsoft.com/office/powerpoint/2010/main" val="330856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314325" y="946149"/>
            <a:ext cx="4257675" cy="5002213"/>
          </a:xfrm>
        </p:spPr>
        <p:txBody>
          <a:bodyPr/>
          <a:lstStyle/>
          <a:p>
            <a:pPr lvl="0"/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vApp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具有以下功能特性：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它是包含一个或多个虚拟机的容器。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它可用于打包和管理相关的应用。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它是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vCenter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 Server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清单中的一个对象。</a:t>
            </a:r>
          </a:p>
          <a:p>
            <a:endParaRPr lang="zh-CN" altLang="en-US" dirty="0">
              <a:latin typeface="Arial"/>
              <a:ea typeface="DFHeiW5-GB"/>
              <a:sym typeface="Arial"/>
            </a:endParaRPr>
          </a:p>
        </p:txBody>
      </p:sp>
      <p:sp>
        <p:nvSpPr>
          <p:cNvPr id="7987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使用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vApp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管理虚拟机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0613" y="1104900"/>
            <a:ext cx="3043237" cy="5039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2913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314325" y="946149"/>
            <a:ext cx="2638425" cy="5002213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可以配置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vApp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的以下设置：</a:t>
            </a:r>
          </a:p>
          <a:p>
            <a:pPr marL="342900" indent="-342900">
              <a:buFont typeface="Wingdings" pitchFamily="2" charset="2"/>
              <a:buChar char="§"/>
              <a:defRPr/>
            </a:pP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CPU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和内存分配</a:t>
            </a:r>
          </a:p>
          <a:p>
            <a:pPr marL="342900" indent="-342900">
              <a:buFont typeface="Wingdings" pitchFamily="2" charset="2"/>
              <a:buChar char="§"/>
              <a:defRPr/>
            </a:pP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IP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分配策略</a:t>
            </a:r>
          </a:p>
          <a:p>
            <a:pPr lvl="1">
              <a:lnSpc>
                <a:spcPts val="2400"/>
              </a:lnSpc>
              <a:spcBef>
                <a:spcPts val="1000"/>
              </a:spcBef>
              <a:buSzTx/>
              <a:defRPr/>
            </a:pPr>
            <a:r>
              <a:rPr lang="zh-CN" altLang="en-US" b="1" dirty="0" smtClean="0">
                <a:latin typeface="Arial"/>
                <a:ea typeface="DFHeiW5-GB"/>
                <a:cs typeface="SimSun"/>
                <a:sym typeface="Arial"/>
              </a:rPr>
              <a:t>高级设置</a:t>
            </a:r>
          </a:p>
          <a:p>
            <a:pPr lvl="0">
              <a:defRPr/>
            </a:pP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此外，您还可以配置虚拟机的启动和关机顺序。</a:t>
            </a:r>
          </a:p>
          <a:p>
            <a:endParaRPr lang="zh-CN" altLang="en-US" dirty="0">
              <a:latin typeface="Arial"/>
              <a:ea typeface="DFHeiW5-GB"/>
              <a:sym typeface="Arial"/>
            </a:endParaRPr>
          </a:p>
        </p:txBody>
      </p:sp>
      <p:sp>
        <p:nvSpPr>
          <p:cNvPr id="7987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vApp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的属性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7518" y="1209675"/>
            <a:ext cx="5695795" cy="468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2669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6" name="Rectangle 20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您应能够做到以下几点：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介绍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VMware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®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vApp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™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构建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vApp</a:t>
            </a:r>
            <a:endParaRPr lang="en-US" altLang="zh-CN" dirty="0" smtClean="0">
              <a:latin typeface="Arial"/>
              <a:ea typeface="DFHeiW5-GB"/>
              <a:cs typeface="SimSun"/>
              <a:sym typeface="Arial"/>
            </a:endParaRP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使用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vApp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管理虚拟机</a:t>
            </a:r>
            <a:endParaRPr lang="zh-CN" altLang="en-US" dirty="0" smtClean="0">
              <a:latin typeface="Arial"/>
              <a:ea typeface="DFHeiW5-GB"/>
              <a:sym typeface="Arial"/>
            </a:endParaRPr>
          </a:p>
        </p:txBody>
      </p:sp>
      <p:sp>
        <p:nvSpPr>
          <p:cNvPr id="90115" name="Rectangle 1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回顾学员的学习目标</a:t>
            </a:r>
          </a:p>
        </p:txBody>
      </p:sp>
    </p:spTree>
    <p:extLst>
      <p:ext uri="{BB962C8B-B14F-4D97-AF65-F5344CB8AC3E}">
        <p14:creationId xmlns:p14="http://schemas.microsoft.com/office/powerpoint/2010/main" val="1867533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71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第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6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课：</a:t>
            </a:r>
            <a:r>
              <a:rPr lang="zh-CN" altLang="en-US" dirty="0" smtClean="0">
                <a:latin typeface="Arial"/>
                <a:ea typeface="DFHeiW5-GB"/>
                <a:sym typeface="Arial"/>
              </a:rPr>
              <a:t/>
            </a:r>
            <a:br>
              <a:rPr lang="zh-CN" altLang="en-US" dirty="0" smtClean="0">
                <a:latin typeface="Arial"/>
                <a:ea typeface="DFHeiW5-GB"/>
                <a:sym typeface="Arial"/>
              </a:rPr>
            </a:b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 管理内容库</a:t>
            </a:r>
            <a:endParaRPr lang="zh-CN" altLang="en-US" dirty="0"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2910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6" name="Rectangle 20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通过此课时，您应能够做到以下几点：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描述内容库的类型</a:t>
            </a:r>
            <a:endParaRPr lang="en-US" altLang="zh-CN" dirty="0" smtClean="0">
              <a:latin typeface="Arial"/>
              <a:ea typeface="DFHeiW5-GB"/>
              <a:cs typeface="SimSun"/>
              <a:sym typeface="Arial"/>
            </a:endParaRP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了解如何导入内容库</a:t>
            </a:r>
            <a:endParaRPr lang="en-US" altLang="zh-CN" dirty="0" smtClean="0">
              <a:latin typeface="Arial"/>
              <a:ea typeface="DFHeiW5-GB"/>
              <a:cs typeface="SimSun"/>
              <a:sym typeface="Arial"/>
            </a:endParaRPr>
          </a:p>
          <a:p>
            <a:pPr lvl="1"/>
            <a:r>
              <a:rPr lang="zh-CN" altLang="en-US" dirty="0">
                <a:latin typeface="Arial"/>
                <a:ea typeface="DFHeiW5-GB"/>
                <a:sym typeface="Arial"/>
              </a:rPr>
              <a:t>了解如何发布内容库</a:t>
            </a:r>
            <a:endParaRPr lang="zh-CN" altLang="en-US" dirty="0" smtClean="0">
              <a:latin typeface="Arial"/>
              <a:ea typeface="DFHeiW5-GB"/>
              <a:sym typeface="Arial"/>
            </a:endParaRPr>
          </a:p>
        </p:txBody>
      </p:sp>
      <p:sp>
        <p:nvSpPr>
          <p:cNvPr id="90115" name="Rectangle 1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学员的学习目标</a:t>
            </a:r>
          </a:p>
        </p:txBody>
      </p:sp>
    </p:spTree>
    <p:extLst>
      <p:ext uri="{BB962C8B-B14F-4D97-AF65-F5344CB8AC3E}">
        <p14:creationId xmlns:p14="http://schemas.microsoft.com/office/powerpoint/2010/main" val="2284965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3052" y="1233164"/>
            <a:ext cx="5800273" cy="411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5" name="Rectangle 10"/>
          <p:cNvSpPr>
            <a:spLocks noGrp="1" noChangeArrowheads="1"/>
          </p:cNvSpPr>
          <p:nvPr>
            <p:ph type="body" sz="quarter" idx="13"/>
          </p:nvPr>
        </p:nvSpPr>
        <p:spPr>
          <a:xfrm>
            <a:off x="314325" y="946149"/>
            <a:ext cx="2590800" cy="5002213"/>
          </a:xfrm>
        </p:spPr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模板是虚拟机的主副本，可用于创建和调配新的虚拟机。</a:t>
            </a:r>
          </a:p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模板通常是包含一个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/>
            </a:r>
            <a:b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</a:b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客户操作系统、一组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/>
            </a:r>
            <a:b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</a:b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应用和一个特定虚拟机配置的映像。</a:t>
            </a:r>
          </a:p>
        </p:txBody>
      </p:sp>
      <p:sp>
        <p:nvSpPr>
          <p:cNvPr id="35844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使用模板</a:t>
            </a:r>
          </a:p>
        </p:txBody>
      </p:sp>
      <p:sp>
        <p:nvSpPr>
          <p:cNvPr id="35846" name="Oval 12"/>
          <p:cNvSpPr>
            <a:spLocks noChangeArrowheads="1"/>
          </p:cNvSpPr>
          <p:nvPr/>
        </p:nvSpPr>
        <p:spPr bwMode="auto">
          <a:xfrm>
            <a:off x="3143250" y="1823715"/>
            <a:ext cx="1038225" cy="271786"/>
          </a:xfrm>
          <a:prstGeom prst="ellips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6051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marL="0" lvl="1" indent="0">
              <a:buNone/>
            </a:pPr>
            <a:r>
              <a:rPr lang="zh-CN" altLang="en-US" dirty="0">
                <a:latin typeface="Arial"/>
                <a:ea typeface="DFHeiW5-GB"/>
                <a:cs typeface="SimSun"/>
              </a:rPr>
              <a:t>内容库是虚拟机模板、</a:t>
            </a:r>
            <a:r>
              <a:rPr lang="en-US" altLang="zh-CN" dirty="0" err="1">
                <a:latin typeface="Arial"/>
                <a:ea typeface="DFHeiW5-GB"/>
                <a:cs typeface="SimSun"/>
              </a:rPr>
              <a:t>vApp</a:t>
            </a:r>
            <a:r>
              <a:rPr lang="en-US" altLang="zh-CN" dirty="0">
                <a:latin typeface="Arial"/>
                <a:ea typeface="DFHeiW5-GB"/>
                <a:cs typeface="SimSun"/>
              </a:rPr>
              <a:t> </a:t>
            </a:r>
            <a:r>
              <a:rPr lang="zh-CN" altLang="en-US" dirty="0">
                <a:latin typeface="Arial"/>
                <a:ea typeface="DFHeiW5-GB"/>
                <a:cs typeface="SimSun"/>
              </a:rPr>
              <a:t>模板和其他类型的文件的容器对象。</a:t>
            </a:r>
            <a:endParaRPr lang="en-US" altLang="zh-CN" dirty="0">
              <a:latin typeface="Arial"/>
              <a:ea typeface="DFHeiW5-GB"/>
              <a:cs typeface="SimSun"/>
            </a:endParaRPr>
          </a:p>
          <a:p>
            <a:pPr marL="0" lvl="1" indent="0">
              <a:buNone/>
            </a:pPr>
            <a:r>
              <a:rPr lang="en-US" altLang="zh-CN" dirty="0">
                <a:latin typeface="Arial"/>
                <a:ea typeface="DFHeiW5-GB"/>
                <a:cs typeface="SimSun"/>
              </a:rPr>
              <a:t>vSphere </a:t>
            </a:r>
            <a:r>
              <a:rPr lang="zh-CN" altLang="en-US" dirty="0">
                <a:latin typeface="Arial"/>
                <a:ea typeface="DFHeiW5-GB"/>
                <a:cs typeface="SimSun"/>
              </a:rPr>
              <a:t>管理员可以使用库中的模板部署 </a:t>
            </a:r>
            <a:r>
              <a:rPr lang="en-US" altLang="zh-CN" dirty="0">
                <a:latin typeface="Arial"/>
                <a:ea typeface="DFHeiW5-GB"/>
                <a:cs typeface="SimSun"/>
              </a:rPr>
              <a:t>vSphere </a:t>
            </a:r>
            <a:r>
              <a:rPr lang="zh-CN" altLang="en-US" dirty="0">
                <a:latin typeface="Arial"/>
                <a:ea typeface="DFHeiW5-GB"/>
                <a:cs typeface="SimSun"/>
              </a:rPr>
              <a:t>清单中的虚拟机和 </a:t>
            </a:r>
            <a:r>
              <a:rPr lang="en-US" altLang="zh-CN" dirty="0" err="1">
                <a:latin typeface="Arial"/>
                <a:ea typeface="DFHeiW5-GB"/>
                <a:cs typeface="SimSun"/>
              </a:rPr>
              <a:t>vApp</a:t>
            </a:r>
            <a:r>
              <a:rPr lang="zh-CN" altLang="en-US" dirty="0">
                <a:latin typeface="Arial"/>
                <a:ea typeface="DFHeiW5-GB"/>
                <a:cs typeface="SimSun"/>
              </a:rPr>
              <a:t>。</a:t>
            </a:r>
            <a:endParaRPr lang="en-US" altLang="zh-CN" dirty="0">
              <a:latin typeface="Arial"/>
              <a:ea typeface="DFHeiW5-GB"/>
              <a:cs typeface="SimSun"/>
            </a:endParaRPr>
          </a:p>
          <a:p>
            <a:pPr marL="0" lvl="1" indent="0">
              <a:buNone/>
            </a:pPr>
            <a:r>
              <a:rPr lang="zh-CN" altLang="en-US" dirty="0">
                <a:latin typeface="Arial"/>
                <a:ea typeface="DFHeiW5-GB"/>
                <a:cs typeface="SimSun"/>
              </a:rPr>
              <a:t>在位于相同或不同位置的多个 </a:t>
            </a:r>
            <a:r>
              <a:rPr lang="en-US" altLang="zh-CN" dirty="0" err="1">
                <a:latin typeface="Arial"/>
                <a:ea typeface="DFHeiW5-GB"/>
                <a:cs typeface="SimSun"/>
              </a:rPr>
              <a:t>vCenter</a:t>
            </a:r>
            <a:r>
              <a:rPr lang="en-US" altLang="zh-CN" dirty="0">
                <a:latin typeface="Arial"/>
                <a:ea typeface="DFHeiW5-GB"/>
                <a:cs typeface="SimSun"/>
              </a:rPr>
              <a:t> Server </a:t>
            </a:r>
            <a:r>
              <a:rPr lang="zh-CN" altLang="en-US" dirty="0">
                <a:latin typeface="Arial"/>
                <a:ea typeface="DFHeiW5-GB"/>
                <a:cs typeface="SimSun"/>
              </a:rPr>
              <a:t>实例之间共享模板和文件，可在大规模部署工作负载时实现一致性、合规性、高效率和自动化。</a:t>
            </a:r>
            <a:endParaRPr lang="en-US" dirty="0">
              <a:latin typeface="Arial"/>
              <a:ea typeface="DFHeiW5-GB"/>
              <a:cs typeface="SimSun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关于内容库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850" y="2807093"/>
            <a:ext cx="5938838" cy="3141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24657925"/>
      </p:ext>
    </p:extLst>
  </p:cSld>
  <p:clrMapOvr>
    <a:masterClrMapping/>
  </p:clrMapOvr>
  <p:transition>
    <p:fade/>
  </p:transition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dirty="0">
                <a:latin typeface="Arial"/>
                <a:ea typeface="DFHeiW5-GB"/>
              </a:rPr>
              <a:t>共享和一致性</a:t>
            </a:r>
            <a:endParaRPr lang="en-US" altLang="zh-CN" dirty="0">
              <a:latin typeface="Arial"/>
              <a:ea typeface="DFHeiW5-GB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dirty="0">
                <a:latin typeface="Arial"/>
                <a:ea typeface="DFHeiW5-GB"/>
              </a:rPr>
              <a:t>存储高效性</a:t>
            </a:r>
            <a:endParaRPr lang="en-US" altLang="zh-CN" dirty="0">
              <a:latin typeface="Arial"/>
              <a:ea typeface="DFHeiW5-GB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dirty="0">
                <a:latin typeface="Arial"/>
                <a:ea typeface="DFHeiW5-GB"/>
              </a:rPr>
              <a:t>安全订阅</a:t>
            </a:r>
            <a:endParaRPr lang="en-US" dirty="0">
              <a:latin typeface="Arial"/>
              <a:ea typeface="DFHeiW5-GB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内容库的优势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2556792"/>
      </p:ext>
    </p:extLst>
  </p:cSld>
  <p:clrMapOvr>
    <a:masterClrMapping/>
  </p:clrMapOvr>
  <p:transition>
    <p:fade/>
  </p:transition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b="0" dirty="0">
                <a:latin typeface="Arial"/>
                <a:ea typeface="DFHeiW5-GB"/>
                <a:cs typeface="SimSun"/>
              </a:rPr>
              <a:t>内容库是</a:t>
            </a:r>
            <a:r>
              <a:rPr lang="en-US" altLang="zh-CN" b="0" dirty="0" err="1">
                <a:latin typeface="Arial"/>
                <a:ea typeface="DFHeiW5-GB"/>
                <a:cs typeface="SimSun"/>
              </a:rPr>
              <a:t>vCenter</a:t>
            </a:r>
            <a:r>
              <a:rPr lang="zh-CN" altLang="en-US" b="0" dirty="0">
                <a:latin typeface="Arial"/>
                <a:ea typeface="DFHeiW5-GB"/>
                <a:cs typeface="SimSun"/>
              </a:rPr>
              <a:t>的一部</a:t>
            </a:r>
            <a:r>
              <a:rPr lang="zh-CN" altLang="en-US" b="0" dirty="0" smtClean="0">
                <a:latin typeface="Arial"/>
                <a:ea typeface="DFHeiW5-GB"/>
                <a:cs typeface="SimSun"/>
              </a:rPr>
              <a:t>分</a:t>
            </a:r>
            <a:endParaRPr lang="en-US" b="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内容库架构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439159" y="1837682"/>
            <a:ext cx="7892197" cy="3853295"/>
            <a:chOff x="313724" y="1539432"/>
            <a:chExt cx="8582940" cy="4594451"/>
          </a:xfrm>
        </p:grpSpPr>
        <p:sp>
          <p:nvSpPr>
            <p:cNvPr id="5" name="Rounded Rectangle 4"/>
            <p:cNvSpPr/>
            <p:nvPr/>
          </p:nvSpPr>
          <p:spPr bwMode="auto">
            <a:xfrm>
              <a:off x="4321508" y="4099410"/>
              <a:ext cx="2983325" cy="1968015"/>
            </a:xfrm>
            <a:prstGeom prst="roundRect">
              <a:avLst/>
            </a:prstGeom>
            <a:solidFill>
              <a:schemeClr val="bg1"/>
            </a:solidFill>
            <a:ln w="12700">
              <a:solidFill>
                <a:schemeClr val="accent3"/>
              </a:solidFill>
              <a:round/>
              <a:headEnd/>
              <a:tailEnd/>
            </a:ln>
          </p:spPr>
          <p:txBody>
            <a:bodyPr wrap="none" lIns="0" tIns="0" rIns="0" bIns="0" rtlCol="0" anchor="ctr"/>
            <a:lstStyle/>
            <a:p>
              <a:pPr marL="0" marR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endParaRPr lang="en-US" sz="1400" dirty="0" smtClean="0">
                <a:solidFill>
                  <a:srgbClr val="FFFFFF"/>
                </a:solidFill>
              </a:endParaRPr>
            </a:p>
          </p:txBody>
        </p:sp>
        <p:sp>
          <p:nvSpPr>
            <p:cNvPr id="6" name="Rounded Rectangle 5"/>
            <p:cNvSpPr/>
            <p:nvPr/>
          </p:nvSpPr>
          <p:spPr bwMode="auto">
            <a:xfrm>
              <a:off x="313724" y="1751515"/>
              <a:ext cx="6991109" cy="2172300"/>
            </a:xfrm>
            <a:prstGeom prst="roundRect">
              <a:avLst/>
            </a:prstGeom>
            <a:solidFill>
              <a:schemeClr val="bg1"/>
            </a:solidFill>
            <a:ln w="12700">
              <a:solidFill>
                <a:schemeClr val="accent3"/>
              </a:solidFill>
              <a:round/>
              <a:headEnd/>
              <a:tailEnd/>
            </a:ln>
          </p:spPr>
          <p:txBody>
            <a:bodyPr wrap="none" lIns="0" tIns="0" rIns="0" bIns="0" rtlCol="0" anchor="ctr"/>
            <a:lstStyle/>
            <a:p>
              <a:pPr marL="0" marR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endParaRPr lang="en-US" sz="1400" b="1" dirty="0" smtClean="0">
                <a:solidFill>
                  <a:srgbClr val="FFFFFF"/>
                </a:solidFill>
              </a:endParaRPr>
            </a:p>
          </p:txBody>
        </p:sp>
        <p:sp>
          <p:nvSpPr>
            <p:cNvPr id="7" name="Rounded Rectangle 6"/>
            <p:cNvSpPr/>
            <p:nvPr/>
          </p:nvSpPr>
          <p:spPr bwMode="auto">
            <a:xfrm>
              <a:off x="2948473" y="1539432"/>
              <a:ext cx="1736202" cy="324091"/>
            </a:xfrm>
            <a:prstGeom prst="roundRect">
              <a:avLst/>
            </a:prstGeom>
            <a:solidFill>
              <a:schemeClr val="bg1"/>
            </a:solidFill>
            <a:ln w="12700">
              <a:solidFill>
                <a:schemeClr val="accent3"/>
              </a:solidFill>
              <a:round/>
              <a:headEnd/>
              <a:tailEnd/>
            </a:ln>
          </p:spPr>
          <p:txBody>
            <a:bodyPr wrap="none" lIns="0" tIns="0" rIns="0" bIns="0" rtlCol="0" anchor="ctr"/>
            <a:lstStyle/>
            <a:p>
              <a:pPr marL="0" marR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r>
                <a:rPr lang="en-US" sz="1400" b="1" dirty="0" smtClean="0">
                  <a:solidFill>
                    <a:schemeClr val="tx2"/>
                  </a:solidFill>
                </a:rPr>
                <a:t>vCenter Server</a:t>
              </a:r>
            </a:p>
          </p:txBody>
        </p:sp>
        <p:sp>
          <p:nvSpPr>
            <p:cNvPr id="8" name="Rounded Rectangle 7"/>
            <p:cNvSpPr/>
            <p:nvPr/>
          </p:nvSpPr>
          <p:spPr bwMode="auto">
            <a:xfrm>
              <a:off x="5623882" y="2670167"/>
              <a:ext cx="1438584" cy="324091"/>
            </a:xfrm>
            <a:prstGeom prst="roundRect">
              <a:avLst/>
            </a:prstGeom>
            <a:solidFill>
              <a:schemeClr val="bg1"/>
            </a:solidFill>
            <a:ln w="12700">
              <a:solidFill>
                <a:schemeClr val="accent3"/>
              </a:solidFill>
              <a:round/>
              <a:headEnd/>
              <a:tailEnd/>
            </a:ln>
          </p:spPr>
          <p:txBody>
            <a:bodyPr wrap="none" lIns="0" tIns="0" rIns="0" bIns="0" rtlCol="0" anchor="ctr"/>
            <a:lstStyle/>
            <a:p>
              <a:pPr marL="0" marR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r>
                <a:rPr lang="en-US" sz="1400" dirty="0" smtClean="0">
                  <a:solidFill>
                    <a:schemeClr val="tx2"/>
                  </a:solidFill>
                </a:rPr>
                <a:t>[</a:t>
              </a:r>
              <a:r>
                <a:rPr lang="zh-CN" altLang="en-US" sz="1400" dirty="0" smtClean="0">
                  <a:solidFill>
                    <a:schemeClr val="tx2"/>
                  </a:solidFill>
                </a:rPr>
                <a:t>挂载点</a:t>
              </a:r>
              <a:r>
                <a:rPr lang="en-US" sz="1400" dirty="0" smtClean="0">
                  <a:solidFill>
                    <a:schemeClr val="tx2"/>
                  </a:solidFill>
                </a:rPr>
                <a:t>]</a:t>
              </a:r>
            </a:p>
          </p:txBody>
        </p:sp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476739" y="3138338"/>
              <a:ext cx="666750" cy="581025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010066" y="1597773"/>
              <a:ext cx="543628" cy="667886"/>
            </a:xfrm>
            <a:prstGeom prst="rect">
              <a:avLst/>
            </a:prstGeom>
          </p:spPr>
        </p:pic>
        <p:sp>
          <p:nvSpPr>
            <p:cNvPr id="11" name="Rounded Rectangle 10"/>
            <p:cNvSpPr/>
            <p:nvPr/>
          </p:nvSpPr>
          <p:spPr bwMode="auto">
            <a:xfrm>
              <a:off x="7526512" y="2251106"/>
              <a:ext cx="1286718" cy="324091"/>
            </a:xfrm>
            <a:prstGeom prst="roundRect">
              <a:avLst/>
            </a:prstGeom>
            <a:solidFill>
              <a:schemeClr val="bg1"/>
            </a:solidFill>
            <a:ln w="12700">
              <a:solidFill>
                <a:schemeClr val="accent3"/>
              </a:solidFill>
              <a:round/>
              <a:headEnd/>
              <a:tailEnd/>
            </a:ln>
          </p:spPr>
          <p:txBody>
            <a:bodyPr wrap="none" lIns="0" tIns="0" rIns="0" bIns="0" rtlCol="0" anchor="ctr"/>
            <a:lstStyle/>
            <a:p>
              <a:pPr marL="0" marR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r>
                <a:rPr lang="en-US" sz="1400" b="1" dirty="0" smtClean="0">
                  <a:solidFill>
                    <a:schemeClr val="tx2"/>
                  </a:solidFill>
                </a:rPr>
                <a:t>Datastore</a:t>
              </a:r>
            </a:p>
          </p:txBody>
        </p:sp>
        <p:cxnSp>
          <p:nvCxnSpPr>
            <p:cNvPr id="12" name="Straight Arrow Connector 11"/>
            <p:cNvCxnSpPr/>
            <p:nvPr/>
          </p:nvCxnSpPr>
          <p:spPr bwMode="auto">
            <a:xfrm>
              <a:off x="5304777" y="2204806"/>
              <a:ext cx="2705289" cy="0"/>
            </a:xfrm>
            <a:prstGeom prst="straightConnector1">
              <a:avLst/>
            </a:prstGeom>
            <a:solidFill>
              <a:srgbClr val="0095D3"/>
            </a:solidFill>
            <a:ln w="50800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3" name="Straight Arrow Connector 12"/>
            <p:cNvCxnSpPr>
              <a:endCxn id="8" idx="1"/>
            </p:cNvCxnSpPr>
            <p:nvPr/>
          </p:nvCxnSpPr>
          <p:spPr bwMode="auto">
            <a:xfrm>
              <a:off x="5304777" y="2832212"/>
              <a:ext cx="319105" cy="1"/>
            </a:xfrm>
            <a:prstGeom prst="straightConnector1">
              <a:avLst/>
            </a:prstGeom>
            <a:solidFill>
              <a:srgbClr val="0095D3"/>
            </a:solidFill>
            <a:ln w="50800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14" name="Straight Arrow Connector 13"/>
            <p:cNvCxnSpPr/>
            <p:nvPr/>
          </p:nvCxnSpPr>
          <p:spPr bwMode="auto">
            <a:xfrm>
              <a:off x="7062466" y="2875014"/>
              <a:ext cx="464046" cy="3498"/>
            </a:xfrm>
            <a:prstGeom prst="straightConnector1">
              <a:avLst/>
            </a:prstGeom>
            <a:solidFill>
              <a:srgbClr val="0095D3"/>
            </a:solidFill>
            <a:ln w="50800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15" name="Rounded Rectangle 14"/>
            <p:cNvSpPr/>
            <p:nvPr/>
          </p:nvSpPr>
          <p:spPr bwMode="auto">
            <a:xfrm>
              <a:off x="7543750" y="2716466"/>
              <a:ext cx="1286718" cy="324091"/>
            </a:xfrm>
            <a:prstGeom prst="roundRect">
              <a:avLst/>
            </a:prstGeom>
            <a:solidFill>
              <a:schemeClr val="bg1"/>
            </a:solidFill>
            <a:ln w="12700">
              <a:solidFill>
                <a:schemeClr val="accent3"/>
              </a:solidFill>
              <a:round/>
              <a:headEnd/>
              <a:tailEnd/>
            </a:ln>
          </p:spPr>
          <p:txBody>
            <a:bodyPr wrap="none" lIns="0" tIns="0" rIns="0" bIns="0" rtlCol="0" anchor="ctr"/>
            <a:lstStyle/>
            <a:p>
              <a:pPr marL="0" marR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r>
                <a:rPr lang="en-US" sz="1400" b="1" dirty="0" smtClean="0">
                  <a:solidFill>
                    <a:schemeClr val="tx2"/>
                  </a:solidFill>
                </a:rPr>
                <a:t>NFS/CIFS</a:t>
              </a:r>
            </a:p>
          </p:txBody>
        </p:sp>
        <p:cxnSp>
          <p:nvCxnSpPr>
            <p:cNvPr id="16" name="Straight Arrow Connector 15"/>
            <p:cNvCxnSpPr/>
            <p:nvPr/>
          </p:nvCxnSpPr>
          <p:spPr bwMode="auto">
            <a:xfrm>
              <a:off x="5304777" y="3441042"/>
              <a:ext cx="1292791" cy="0"/>
            </a:xfrm>
            <a:prstGeom prst="straightConnector1">
              <a:avLst/>
            </a:prstGeom>
            <a:solidFill>
              <a:srgbClr val="0095D3"/>
            </a:solidFill>
            <a:ln w="50800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17" name="Rounded Rectangle 16"/>
            <p:cNvSpPr/>
            <p:nvPr/>
          </p:nvSpPr>
          <p:spPr bwMode="auto">
            <a:xfrm>
              <a:off x="925876" y="2089777"/>
              <a:ext cx="1449588" cy="1633634"/>
            </a:xfrm>
            <a:prstGeom prst="roundRect">
              <a:avLst/>
            </a:prstGeom>
            <a:solidFill>
              <a:schemeClr val="bg1"/>
            </a:solidFill>
            <a:ln w="12700">
              <a:solidFill>
                <a:schemeClr val="accent3"/>
              </a:solidFill>
              <a:round/>
              <a:headEnd/>
              <a:tailEnd/>
            </a:ln>
          </p:spPr>
          <p:txBody>
            <a:bodyPr wrap="none" lIns="0" tIns="0" rIns="0" bIns="0" rtlCol="0" anchor="ctr"/>
            <a:lstStyle/>
            <a:p>
              <a:pPr marL="0" marR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endParaRPr lang="en-US" sz="1400" dirty="0" smtClean="0">
                <a:solidFill>
                  <a:srgbClr val="FFFFFF"/>
                </a:solidFill>
              </a:endParaRPr>
            </a:p>
          </p:txBody>
        </p:sp>
        <p:sp>
          <p:nvSpPr>
            <p:cNvPr id="18" name="Rounded Rectangle 17"/>
            <p:cNvSpPr/>
            <p:nvPr/>
          </p:nvSpPr>
          <p:spPr bwMode="auto">
            <a:xfrm>
              <a:off x="1007311" y="1913180"/>
              <a:ext cx="1286718" cy="324091"/>
            </a:xfrm>
            <a:prstGeom prst="roundRect">
              <a:avLst/>
            </a:prstGeom>
            <a:solidFill>
              <a:schemeClr val="bg1"/>
            </a:solidFill>
            <a:ln w="12700">
              <a:solidFill>
                <a:schemeClr val="accent3"/>
              </a:solidFill>
              <a:round/>
              <a:headEnd/>
              <a:tailEnd/>
            </a:ln>
          </p:spPr>
          <p:txBody>
            <a:bodyPr wrap="none" lIns="0" tIns="0" rIns="0" bIns="0" rtlCol="0" anchor="ctr"/>
            <a:lstStyle/>
            <a:p>
              <a:pPr marL="0" marR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r>
                <a:rPr lang="en-US" sz="1400" b="1" dirty="0" smtClean="0">
                  <a:solidFill>
                    <a:schemeClr val="tx2"/>
                  </a:solidFill>
                </a:rPr>
                <a:t>VCDB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966594" y="2280588"/>
              <a:ext cx="1368153" cy="10279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dirty="0">
                  <a:solidFill>
                    <a:schemeClr val="tx2"/>
                  </a:solidFill>
                  <a:latin typeface="+mn-lt"/>
                  <a:ea typeface="+mn-ea"/>
                </a:rPr>
                <a:t>l</a:t>
              </a:r>
              <a:r>
                <a:rPr lang="en-US" sz="1600" dirty="0" smtClean="0">
                  <a:solidFill>
                    <a:schemeClr val="tx2"/>
                  </a:solidFill>
                  <a:latin typeface="+mn-lt"/>
                  <a:ea typeface="+mn-ea"/>
                </a:rPr>
                <a:t>ib.json</a:t>
              </a:r>
            </a:p>
            <a:p>
              <a:pPr algn="r"/>
              <a:r>
                <a:rPr lang="en-US" sz="1600" dirty="0">
                  <a:solidFill>
                    <a:schemeClr val="tx2"/>
                  </a:solidFill>
                  <a:latin typeface="+mn-lt"/>
                  <a:ea typeface="+mn-ea"/>
                </a:rPr>
                <a:t>i</a:t>
              </a:r>
              <a:r>
                <a:rPr lang="en-US" sz="1600" dirty="0" smtClean="0">
                  <a:solidFill>
                    <a:schemeClr val="tx2"/>
                  </a:solidFill>
                  <a:latin typeface="+mn-lt"/>
                  <a:ea typeface="+mn-ea"/>
                </a:rPr>
                <a:t>tems.json</a:t>
              </a:r>
            </a:p>
            <a:p>
              <a:pPr algn="r"/>
              <a:r>
                <a:rPr lang="en-US" sz="1600" dirty="0">
                  <a:solidFill>
                    <a:schemeClr val="tx2"/>
                  </a:solidFill>
                  <a:latin typeface="+mn-lt"/>
                  <a:ea typeface="+mn-ea"/>
                </a:rPr>
                <a:t>i</a:t>
              </a:r>
              <a:r>
                <a:rPr lang="en-US" sz="1600" dirty="0" smtClean="0">
                  <a:solidFill>
                    <a:schemeClr val="tx2"/>
                  </a:solidFill>
                  <a:latin typeface="+mn-lt"/>
                  <a:ea typeface="+mn-ea"/>
                </a:rPr>
                <a:t>tem.json</a:t>
              </a:r>
            </a:p>
          </p:txBody>
        </p:sp>
        <p:cxnSp>
          <p:nvCxnSpPr>
            <p:cNvPr id="20" name="Straight Arrow Connector 19"/>
            <p:cNvCxnSpPr/>
            <p:nvPr/>
          </p:nvCxnSpPr>
          <p:spPr bwMode="auto">
            <a:xfrm flipH="1">
              <a:off x="2387960" y="2280588"/>
              <a:ext cx="549479" cy="389578"/>
            </a:xfrm>
            <a:prstGeom prst="straightConnector1">
              <a:avLst/>
            </a:prstGeom>
            <a:solidFill>
              <a:srgbClr val="0095D3"/>
            </a:solidFill>
            <a:ln w="50800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1" name="Straight Arrow Connector 20"/>
            <p:cNvCxnSpPr/>
            <p:nvPr/>
          </p:nvCxnSpPr>
          <p:spPr bwMode="auto">
            <a:xfrm flipH="1" flipV="1">
              <a:off x="2375464" y="3184638"/>
              <a:ext cx="538497" cy="244212"/>
            </a:xfrm>
            <a:prstGeom prst="straightConnector1">
              <a:avLst/>
            </a:prstGeom>
            <a:solidFill>
              <a:srgbClr val="0095D3"/>
            </a:solidFill>
            <a:ln w="50800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2" name="Straight Arrow Connector 21"/>
            <p:cNvCxnSpPr>
              <a:endCxn id="17" idx="3"/>
            </p:cNvCxnSpPr>
            <p:nvPr/>
          </p:nvCxnSpPr>
          <p:spPr bwMode="auto">
            <a:xfrm flipH="1">
              <a:off x="2375464" y="2846763"/>
              <a:ext cx="561975" cy="59831"/>
            </a:xfrm>
            <a:prstGeom prst="straightConnector1">
              <a:avLst/>
            </a:prstGeom>
            <a:solidFill>
              <a:srgbClr val="0095D3"/>
            </a:solidFill>
            <a:ln w="50800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grpSp>
          <p:nvGrpSpPr>
            <p:cNvPr id="23" name="Group 22"/>
            <p:cNvGrpSpPr/>
            <p:nvPr/>
          </p:nvGrpSpPr>
          <p:grpSpPr>
            <a:xfrm>
              <a:off x="424070" y="2571783"/>
              <a:ext cx="658339" cy="606462"/>
              <a:chOff x="-1010456" y="3914990"/>
              <a:chExt cx="658339" cy="606462"/>
            </a:xfrm>
          </p:grpSpPr>
          <p:pic>
            <p:nvPicPr>
              <p:cNvPr id="31" name="Picture 30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997960" y="3914990"/>
                <a:ext cx="645843" cy="606462"/>
              </a:xfrm>
              <a:prstGeom prst="rect">
                <a:avLst/>
              </a:prstGeom>
              <a:solidFill>
                <a:schemeClr val="bg1"/>
              </a:solidFill>
            </p:spPr>
          </p:pic>
          <p:sp>
            <p:nvSpPr>
              <p:cNvPr id="32" name="TextBox 31"/>
              <p:cNvSpPr txBox="1"/>
              <p:nvPr/>
            </p:nvSpPr>
            <p:spPr>
              <a:xfrm>
                <a:off x="-1010456" y="4102045"/>
                <a:ext cx="580397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b="1" dirty="0" smtClean="0">
                    <a:solidFill>
                      <a:srgbClr val="333333"/>
                    </a:solidFill>
                    <a:latin typeface="+mn-lt"/>
                    <a:ea typeface="+mn-ea"/>
                  </a:rPr>
                  <a:t>JSON</a:t>
                </a:r>
              </a:p>
            </p:txBody>
          </p:sp>
        </p:grpSp>
        <p:pic>
          <p:nvPicPr>
            <p:cNvPr id="24" name="Picture 23"/>
            <p:cNvPicPr>
              <a:picLocks noChangeAspect="1"/>
            </p:cNvPicPr>
            <p:nvPr/>
          </p:nvPicPr>
          <p:blipFill rotWithShape="1">
            <a:blip r:embed="rId5"/>
            <a:srcRect l="5426" t="2328" r="4856" b="3024"/>
            <a:stretch/>
          </p:blipFill>
          <p:spPr>
            <a:xfrm>
              <a:off x="323249" y="3986112"/>
              <a:ext cx="3071813" cy="2147771"/>
            </a:xfrm>
            <a:prstGeom prst="roundRect">
              <a:avLst/>
            </a:prstGeom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509684" y="4188041"/>
              <a:ext cx="2606973" cy="1864481"/>
            </a:xfrm>
            <a:prstGeom prst="rect">
              <a:avLst/>
            </a:prstGeom>
          </p:spPr>
        </p:pic>
        <p:sp>
          <p:nvSpPr>
            <p:cNvPr id="26" name="Rounded Rectangle 25"/>
            <p:cNvSpPr/>
            <p:nvPr/>
          </p:nvSpPr>
          <p:spPr bwMode="auto">
            <a:xfrm>
              <a:off x="5169811" y="3955436"/>
              <a:ext cx="1286718" cy="324091"/>
            </a:xfrm>
            <a:prstGeom prst="roundRect">
              <a:avLst/>
            </a:prstGeom>
            <a:solidFill>
              <a:schemeClr val="bg1"/>
            </a:solidFill>
            <a:ln w="12700">
              <a:solidFill>
                <a:schemeClr val="accent3"/>
              </a:solidFill>
              <a:round/>
              <a:headEnd/>
              <a:tailEnd/>
            </a:ln>
          </p:spPr>
          <p:txBody>
            <a:bodyPr wrap="none" lIns="0" tIns="0" rIns="0" bIns="0" rtlCol="0" anchor="ctr"/>
            <a:lstStyle/>
            <a:p>
              <a:pPr marL="0" marR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r>
                <a:rPr lang="en-US" sz="1400" b="1" dirty="0" smtClean="0">
                  <a:solidFill>
                    <a:schemeClr val="tx2"/>
                  </a:solidFill>
                </a:rPr>
                <a:t>Web Server</a:t>
              </a:r>
            </a:p>
          </p:txBody>
        </p:sp>
        <p:sp>
          <p:nvSpPr>
            <p:cNvPr id="27" name="Rounded Rectangle 26"/>
            <p:cNvSpPr/>
            <p:nvPr/>
          </p:nvSpPr>
          <p:spPr bwMode="auto">
            <a:xfrm>
              <a:off x="7609946" y="4922248"/>
              <a:ext cx="1286718" cy="324091"/>
            </a:xfrm>
            <a:prstGeom prst="roundRect">
              <a:avLst/>
            </a:prstGeom>
            <a:solidFill>
              <a:schemeClr val="bg1"/>
            </a:solidFill>
            <a:ln w="12700">
              <a:solidFill>
                <a:schemeClr val="accent3"/>
              </a:solidFill>
              <a:round/>
              <a:headEnd/>
              <a:tailEnd/>
            </a:ln>
          </p:spPr>
          <p:txBody>
            <a:bodyPr wrap="none" lIns="0" tIns="0" rIns="0" bIns="0" rtlCol="0" anchor="ctr"/>
            <a:lstStyle/>
            <a:p>
              <a:pPr marL="0" marR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r>
                <a:rPr lang="en-US" sz="1400" b="1" dirty="0" smtClean="0">
                  <a:solidFill>
                    <a:schemeClr val="tx2"/>
                  </a:solidFill>
                </a:rPr>
                <a:t>Endpoint</a:t>
              </a: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2937439" y="1981200"/>
              <a:ext cx="2367338" cy="506885"/>
            </a:xfrm>
            <a:prstGeom prst="rect">
              <a:avLst/>
            </a:prstGeom>
            <a:ln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800" dirty="0" smtClean="0">
                  <a:solidFill>
                    <a:schemeClr val="tx2"/>
                  </a:solidFill>
                </a:rPr>
                <a:t>内容库</a:t>
              </a:r>
              <a:endParaRPr lang="en-US" sz="1800" dirty="0">
                <a:solidFill>
                  <a:schemeClr val="tx2"/>
                </a:solidFill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2954677" y="2590800"/>
              <a:ext cx="2367338" cy="506885"/>
            </a:xfrm>
            <a:prstGeom prst="rect">
              <a:avLst/>
            </a:prstGeom>
            <a:ln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1800" dirty="0">
                  <a:solidFill>
                    <a:schemeClr val="tx2"/>
                  </a:solidFill>
                </a:rPr>
                <a:t>内容</a:t>
              </a:r>
              <a:r>
                <a:rPr lang="zh-CN" altLang="en-US" sz="1800" dirty="0" smtClean="0">
                  <a:solidFill>
                    <a:schemeClr val="tx2"/>
                  </a:solidFill>
                </a:rPr>
                <a:t>库</a:t>
              </a:r>
              <a:endParaRPr lang="en-US" sz="1800" dirty="0">
                <a:solidFill>
                  <a:schemeClr val="tx2"/>
                </a:solidFill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2948473" y="3200400"/>
              <a:ext cx="2367338" cy="506885"/>
            </a:xfrm>
            <a:prstGeom prst="rect">
              <a:avLst/>
            </a:prstGeom>
            <a:ln/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1800" dirty="0">
                  <a:solidFill>
                    <a:schemeClr val="tx2"/>
                  </a:solidFill>
                </a:rPr>
                <a:t>内容</a:t>
              </a:r>
              <a:r>
                <a:rPr lang="zh-CN" altLang="en-US" sz="1800" dirty="0" smtClean="0">
                  <a:solidFill>
                    <a:schemeClr val="tx2"/>
                  </a:solidFill>
                </a:rPr>
                <a:t>库</a:t>
              </a:r>
              <a:endParaRPr lang="en-US" sz="1800" dirty="0">
                <a:solidFill>
                  <a:schemeClr val="tx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42239242"/>
      </p:ext>
    </p:extLst>
  </p:cSld>
  <p:clrMapOvr>
    <a:masterClrMapping/>
  </p:clrMapOvr>
  <p:transition>
    <p:fade/>
  </p:transition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1"/>
            <a:r>
              <a:rPr lang="zh-CN" altLang="en-US" dirty="0">
                <a:latin typeface="Arial"/>
                <a:ea typeface="DFHeiW5-GB"/>
                <a:cs typeface="SimSun"/>
              </a:rPr>
              <a:t>本地库</a:t>
            </a:r>
            <a:endParaRPr lang="en-US" altLang="zh-CN" dirty="0">
              <a:latin typeface="Arial"/>
              <a:ea typeface="DFHeiW5-GB"/>
              <a:cs typeface="SimSun"/>
            </a:endParaRPr>
          </a:p>
          <a:p>
            <a:pPr marL="342900" lvl="2" indent="0">
              <a:buNone/>
            </a:pPr>
            <a:r>
              <a:rPr lang="zh-CN" altLang="en-US" dirty="0" smtClean="0">
                <a:latin typeface="Arial"/>
                <a:ea typeface="DFHeiW5-GB"/>
                <a:cs typeface="SimSun"/>
              </a:rPr>
              <a:t>可</a:t>
            </a:r>
            <a:r>
              <a:rPr lang="zh-CN" altLang="en-US" dirty="0">
                <a:latin typeface="Arial"/>
                <a:ea typeface="DFHeiW5-GB"/>
                <a:cs typeface="SimSun"/>
              </a:rPr>
              <a:t>以在单个 </a:t>
            </a:r>
            <a:r>
              <a:rPr lang="en-US" altLang="zh-CN" dirty="0" err="1">
                <a:latin typeface="Arial"/>
                <a:ea typeface="DFHeiW5-GB"/>
                <a:cs typeface="SimSun"/>
              </a:rPr>
              <a:t>vCenter</a:t>
            </a:r>
            <a:r>
              <a:rPr lang="en-US" altLang="zh-CN" dirty="0">
                <a:latin typeface="Arial"/>
                <a:ea typeface="DFHeiW5-GB"/>
                <a:cs typeface="SimSun"/>
              </a:rPr>
              <a:t> Server </a:t>
            </a:r>
            <a:r>
              <a:rPr lang="zh-CN" altLang="en-US" dirty="0">
                <a:latin typeface="Arial"/>
                <a:ea typeface="DFHeiW5-GB"/>
                <a:cs typeface="SimSun"/>
              </a:rPr>
              <a:t>实例中使用本地库来存储项目</a:t>
            </a:r>
            <a:endParaRPr lang="en-US" altLang="zh-CN" dirty="0">
              <a:latin typeface="Arial"/>
              <a:ea typeface="DFHeiW5-GB"/>
              <a:cs typeface="SimSun"/>
            </a:endParaRPr>
          </a:p>
          <a:p>
            <a:pPr lvl="1"/>
            <a:r>
              <a:rPr lang="zh-CN" altLang="en-US" dirty="0">
                <a:latin typeface="Arial"/>
                <a:ea typeface="DFHeiW5-GB"/>
                <a:cs typeface="SimSun"/>
              </a:rPr>
              <a:t>已发布库</a:t>
            </a:r>
            <a:endParaRPr lang="en-US" altLang="zh-CN" dirty="0">
              <a:latin typeface="Arial"/>
              <a:ea typeface="DFHeiW5-GB"/>
              <a:cs typeface="SimSun"/>
            </a:endParaRPr>
          </a:p>
          <a:p>
            <a:pPr marL="342900" lvl="2" indent="0">
              <a:buNone/>
            </a:pPr>
            <a:r>
              <a:rPr lang="zh-CN" altLang="en-US" dirty="0" smtClean="0">
                <a:latin typeface="Arial"/>
                <a:ea typeface="DFHeiW5-GB"/>
                <a:cs typeface="SimSun"/>
              </a:rPr>
              <a:t>发布的本地库，以便</a:t>
            </a:r>
            <a:r>
              <a:rPr lang="en-US" altLang="zh-CN" dirty="0" err="1" smtClean="0">
                <a:latin typeface="Arial"/>
                <a:ea typeface="DFHeiW5-GB"/>
                <a:cs typeface="SimSun"/>
              </a:rPr>
              <a:t>vCenter</a:t>
            </a:r>
            <a:r>
              <a:rPr lang="zh-CN" altLang="en-US" dirty="0" smtClean="0">
                <a:latin typeface="Arial"/>
                <a:ea typeface="DFHeiW5-GB"/>
                <a:cs typeface="SimSun"/>
              </a:rPr>
              <a:t>系统中的其他用户订阅</a:t>
            </a:r>
            <a:endParaRPr lang="en-US" altLang="zh-CN" dirty="0">
              <a:latin typeface="Arial"/>
              <a:ea typeface="DFHeiW5-GB"/>
              <a:cs typeface="SimSun"/>
            </a:endParaRPr>
          </a:p>
          <a:p>
            <a:pPr lvl="1"/>
            <a:r>
              <a:rPr lang="zh-CN" altLang="en-US" dirty="0">
                <a:latin typeface="Arial"/>
                <a:ea typeface="DFHeiW5-GB"/>
                <a:cs typeface="SimSun"/>
              </a:rPr>
              <a:t>已订阅库</a:t>
            </a:r>
            <a:endParaRPr lang="en-US" altLang="zh-CN" dirty="0">
              <a:latin typeface="Arial"/>
              <a:ea typeface="DFHeiW5-GB"/>
              <a:cs typeface="SimSun"/>
            </a:endParaRPr>
          </a:p>
          <a:p>
            <a:pPr marL="342900" lvl="2" indent="0">
              <a:buNone/>
            </a:pPr>
            <a:r>
              <a:rPr lang="zh-CN" altLang="en-US" dirty="0">
                <a:ea typeface="DFHeiW5-GB"/>
                <a:cs typeface="SimSun"/>
              </a:rPr>
              <a:t>通过创建已订阅库可订阅已发布</a:t>
            </a:r>
            <a:r>
              <a:rPr lang="zh-CN" altLang="en-US" dirty="0" smtClean="0">
                <a:ea typeface="DFHeiW5-GB"/>
                <a:cs typeface="SimSun"/>
              </a:rPr>
              <a:t>库</a:t>
            </a:r>
            <a:endParaRPr lang="en-US" altLang="zh-CN" dirty="0" smtClean="0">
              <a:ea typeface="DFHeiW5-GB"/>
              <a:cs typeface="SimSun"/>
            </a:endParaRPr>
          </a:p>
          <a:p>
            <a:pPr marL="342900" lvl="2" indent="0">
              <a:buNone/>
            </a:pPr>
            <a:r>
              <a:rPr lang="zh-CN" altLang="en-US" dirty="0" smtClean="0">
                <a:ea typeface="DFHeiW5-GB"/>
                <a:cs typeface="SimSun"/>
              </a:rPr>
              <a:t>已</a:t>
            </a:r>
            <a:r>
              <a:rPr lang="zh-CN" altLang="en-US" dirty="0">
                <a:latin typeface="Arial"/>
                <a:ea typeface="DFHeiW5-GB"/>
                <a:cs typeface="SimSun"/>
              </a:rPr>
              <a:t>订阅</a:t>
            </a:r>
            <a:r>
              <a:rPr lang="zh-CN" altLang="en-US" dirty="0" smtClean="0">
                <a:latin typeface="Arial"/>
                <a:ea typeface="DFHeiW5-GB"/>
                <a:cs typeface="SimSun"/>
              </a:rPr>
              <a:t>库与</a:t>
            </a:r>
            <a:r>
              <a:rPr lang="zh-CN" altLang="en-US" dirty="0">
                <a:latin typeface="Arial"/>
                <a:ea typeface="DFHeiW5-GB"/>
                <a:cs typeface="SimSun"/>
              </a:rPr>
              <a:t>已发布库同步以确保内容为最新内容</a:t>
            </a:r>
            <a:endParaRPr lang="en-US" altLang="zh-CN" dirty="0">
              <a:latin typeface="Arial"/>
              <a:ea typeface="DFHeiW5-GB"/>
              <a:cs typeface="SimSun"/>
            </a:endParaRP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内容库类型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386" y="3804498"/>
            <a:ext cx="7629525" cy="1666875"/>
          </a:xfrm>
          <a:prstGeom prst="rect">
            <a:avLst/>
          </a:prstGeom>
          <a:ln w="19050">
            <a:solidFill>
              <a:schemeClr val="bg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08289921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发布和订阅内容库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949219" y="1715708"/>
            <a:ext cx="7606220" cy="3845226"/>
            <a:chOff x="593003" y="1710231"/>
            <a:chExt cx="8282030" cy="4172865"/>
          </a:xfrm>
        </p:grpSpPr>
        <p:sp>
          <p:nvSpPr>
            <p:cNvPr id="5" name="Rectangle 4"/>
            <p:cNvSpPr/>
            <p:nvPr/>
          </p:nvSpPr>
          <p:spPr>
            <a:xfrm>
              <a:off x="636081" y="4825013"/>
              <a:ext cx="2791518" cy="483488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100" b="1" dirty="0" smtClean="0">
                  <a:solidFill>
                    <a:schemeClr val="bg1"/>
                  </a:solidFill>
                </a:rPr>
                <a:t>订阅</a:t>
              </a:r>
              <a:r>
                <a:rPr lang="en-US" altLang="zh-CN" sz="1100" b="1" dirty="0" smtClean="0">
                  <a:solidFill>
                    <a:schemeClr val="bg1"/>
                  </a:solidFill>
                </a:rPr>
                <a:t>URL</a:t>
              </a:r>
              <a:r>
                <a:rPr lang="zh-CN" altLang="en-US" sz="1100" b="1" dirty="0" smtClean="0">
                  <a:solidFill>
                    <a:schemeClr val="bg1"/>
                  </a:solidFill>
                </a:rPr>
                <a:t>地址</a:t>
              </a:r>
              <a:endParaRPr lang="en-US" sz="1100" b="1" dirty="0">
                <a:solidFill>
                  <a:schemeClr val="bg1"/>
                </a:solidFill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648172" y="5399608"/>
              <a:ext cx="2791518" cy="483488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100" b="1" dirty="0" smtClean="0">
                  <a:solidFill>
                    <a:schemeClr val="bg1"/>
                  </a:solidFill>
                </a:rPr>
                <a:t>密码</a:t>
              </a:r>
              <a:r>
                <a:rPr lang="en-US" sz="1100" b="1" dirty="0" smtClean="0">
                  <a:solidFill>
                    <a:schemeClr val="bg1"/>
                  </a:solidFill>
                </a:rPr>
                <a:t> </a:t>
              </a:r>
              <a:r>
                <a:rPr lang="zh-CN" altLang="en-US" sz="1100" b="1" dirty="0" smtClean="0">
                  <a:solidFill>
                    <a:schemeClr val="bg1"/>
                  </a:solidFill>
                </a:rPr>
                <a:t>（</a:t>
              </a:r>
              <a:r>
                <a:rPr lang="zh-CN" altLang="en-US" sz="1100" b="1" dirty="0">
                  <a:solidFill>
                    <a:schemeClr val="bg1"/>
                  </a:solidFill>
                </a:rPr>
                <a:t>可</a:t>
              </a:r>
              <a:r>
                <a:rPr lang="zh-CN" altLang="en-US" sz="1100" b="1" dirty="0" smtClean="0">
                  <a:solidFill>
                    <a:schemeClr val="bg1"/>
                  </a:solidFill>
                </a:rPr>
                <a:t>选）</a:t>
              </a:r>
              <a:endParaRPr lang="en-US" sz="1100" b="1" dirty="0">
                <a:solidFill>
                  <a:schemeClr val="bg1"/>
                </a:solidFill>
              </a:endParaRPr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477883" y="4909700"/>
              <a:ext cx="5397150" cy="406237"/>
            </a:xfrm>
            <a:prstGeom prst="rect">
              <a:avLst/>
            </a:prstGeom>
          </p:spPr>
        </p:pic>
        <p:sp>
          <p:nvSpPr>
            <p:cNvPr id="8" name="Rounded Rectangle 7"/>
            <p:cNvSpPr/>
            <p:nvPr/>
          </p:nvSpPr>
          <p:spPr bwMode="auto">
            <a:xfrm>
              <a:off x="648172" y="2019081"/>
              <a:ext cx="3544866" cy="2542784"/>
            </a:xfrm>
            <a:prstGeom prst="round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  <a:round/>
              <a:headEnd/>
              <a:tailEnd/>
            </a:ln>
          </p:spPr>
          <p:txBody>
            <a:bodyPr wrap="none" lIns="0" tIns="0" rIns="0" bIns="0" rtlCol="0" anchor="ctr"/>
            <a:lstStyle/>
            <a:p>
              <a:pPr marL="0" marR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endParaRPr lang="en-US" sz="1400" dirty="0" smtClean="0">
                <a:solidFill>
                  <a:srgbClr val="FFFFFF"/>
                </a:solidFill>
              </a:endParaRPr>
            </a:p>
          </p:txBody>
        </p:sp>
        <p:sp>
          <p:nvSpPr>
            <p:cNvPr id="9" name="Rounded Rectangle 8"/>
            <p:cNvSpPr/>
            <p:nvPr/>
          </p:nvSpPr>
          <p:spPr bwMode="auto">
            <a:xfrm>
              <a:off x="1437312" y="1893821"/>
              <a:ext cx="1966586" cy="288099"/>
            </a:xfrm>
            <a:prstGeom prst="roundRect">
              <a:avLst/>
            </a:prstGeom>
            <a:solidFill>
              <a:schemeClr val="bg1"/>
            </a:solidFill>
            <a:ln w="12700">
              <a:solidFill>
                <a:schemeClr val="accent3"/>
              </a:solidFill>
              <a:round/>
              <a:headEnd/>
              <a:tailEnd/>
            </a:ln>
          </p:spPr>
          <p:txBody>
            <a:bodyPr wrap="none" lIns="0" tIns="0" rIns="0" bIns="0" rtlCol="0" anchor="ctr"/>
            <a:lstStyle/>
            <a:p>
              <a:pPr marL="0" marR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r>
                <a:rPr lang="en-US" sz="1400" b="1" dirty="0" smtClean="0">
                  <a:solidFill>
                    <a:schemeClr val="tx2"/>
                  </a:solidFill>
                </a:rPr>
                <a:t>vCenter Server</a:t>
              </a:r>
            </a:p>
          </p:txBody>
        </p:sp>
        <p:sp>
          <p:nvSpPr>
            <p:cNvPr id="10" name="Rounded Rectangle 9"/>
            <p:cNvSpPr/>
            <p:nvPr/>
          </p:nvSpPr>
          <p:spPr bwMode="auto">
            <a:xfrm>
              <a:off x="4982178" y="2019081"/>
              <a:ext cx="3544866" cy="2542784"/>
            </a:xfrm>
            <a:prstGeom prst="roundRect">
              <a:avLst/>
            </a:prstGeom>
            <a:solidFill>
              <a:schemeClr val="bg1"/>
            </a:solidFill>
            <a:ln w="12700">
              <a:solidFill>
                <a:srgbClr val="0070C0"/>
              </a:solidFill>
              <a:round/>
              <a:headEnd/>
              <a:tailEnd/>
            </a:ln>
          </p:spPr>
          <p:txBody>
            <a:bodyPr wrap="none" lIns="0" tIns="0" rIns="0" bIns="0" rtlCol="0" anchor="ctr"/>
            <a:lstStyle/>
            <a:p>
              <a:pPr marL="0" marR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endParaRPr lang="en-US" sz="1400" dirty="0" smtClean="0">
                <a:solidFill>
                  <a:srgbClr val="FFFFFF"/>
                </a:solidFill>
              </a:endParaRPr>
            </a:p>
          </p:txBody>
        </p:sp>
        <p:sp>
          <p:nvSpPr>
            <p:cNvPr id="11" name="Rounded Rectangle 10"/>
            <p:cNvSpPr/>
            <p:nvPr/>
          </p:nvSpPr>
          <p:spPr bwMode="auto">
            <a:xfrm>
              <a:off x="5771318" y="1893821"/>
              <a:ext cx="1966586" cy="288099"/>
            </a:xfrm>
            <a:prstGeom prst="roundRect">
              <a:avLst/>
            </a:prstGeom>
            <a:solidFill>
              <a:schemeClr val="bg1"/>
            </a:solidFill>
            <a:ln w="12700">
              <a:solidFill>
                <a:schemeClr val="accent3"/>
              </a:solidFill>
              <a:round/>
              <a:headEnd/>
              <a:tailEnd/>
            </a:ln>
          </p:spPr>
          <p:txBody>
            <a:bodyPr wrap="none" lIns="0" tIns="0" rIns="0" bIns="0" rtlCol="0" anchor="ctr"/>
            <a:lstStyle/>
            <a:p>
              <a:pPr marL="0" marR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r>
                <a:rPr lang="en-US" sz="1400" b="1" dirty="0" smtClean="0">
                  <a:solidFill>
                    <a:schemeClr val="tx2"/>
                  </a:solidFill>
                </a:rPr>
                <a:t>vCenter Server</a:t>
              </a:r>
            </a:p>
          </p:txBody>
        </p:sp>
        <p:sp>
          <p:nvSpPr>
            <p:cNvPr id="12" name="Rounded Rectangle 11"/>
            <p:cNvSpPr/>
            <p:nvPr/>
          </p:nvSpPr>
          <p:spPr bwMode="auto">
            <a:xfrm>
              <a:off x="867378" y="2269602"/>
              <a:ext cx="3093929" cy="951978"/>
            </a:xfrm>
            <a:prstGeom prst="roundRect">
              <a:avLst/>
            </a:prstGeom>
            <a:solidFill>
              <a:schemeClr val="bg1"/>
            </a:solidFill>
            <a:ln w="31750">
              <a:solidFill>
                <a:schemeClr val="accent3"/>
              </a:solidFill>
              <a:prstDash val="sysDash"/>
              <a:round/>
              <a:headEnd/>
              <a:tailEnd/>
            </a:ln>
          </p:spPr>
          <p:txBody>
            <a:bodyPr wrap="none" lIns="0" tIns="0" rIns="0" bIns="0" rtlCol="0" anchor="ctr"/>
            <a:lstStyle/>
            <a:p>
              <a:pPr marL="0" marR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endParaRPr lang="en-US" sz="1400" dirty="0" smtClean="0">
                <a:solidFill>
                  <a:srgbClr val="FFFFFF"/>
                </a:solidFill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 bwMode="auto">
            <a:xfrm>
              <a:off x="735854" y="2733065"/>
              <a:ext cx="3356976" cy="0"/>
            </a:xfrm>
            <a:prstGeom prst="line">
              <a:avLst/>
            </a:prstGeom>
            <a:solidFill>
              <a:srgbClr val="0095D3"/>
            </a:solidFill>
            <a:ln w="28575" cap="flat" cmpd="sng" algn="ctr">
              <a:solidFill>
                <a:schemeClr val="accent3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4" name="TextBox 13"/>
            <p:cNvSpPr txBox="1"/>
            <p:nvPr/>
          </p:nvSpPr>
          <p:spPr>
            <a:xfrm>
              <a:off x="1205580" y="2316696"/>
              <a:ext cx="2417524" cy="3674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tx2"/>
                  </a:solidFill>
                  <a:latin typeface="+mn-lt"/>
                  <a:ea typeface="+mn-ea"/>
                </a:rPr>
                <a:t>模板</a:t>
              </a:r>
              <a:endParaRPr lang="en-US" sz="1600" dirty="0" smtClean="0">
                <a:solidFill>
                  <a:schemeClr val="tx2"/>
                </a:solidFill>
                <a:latin typeface="+mn-lt"/>
                <a:ea typeface="+mn-ea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205580" y="2732676"/>
              <a:ext cx="2417524" cy="3674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dirty="0">
                  <a:solidFill>
                    <a:schemeClr val="tx2"/>
                  </a:solidFill>
                  <a:latin typeface="+mn-lt"/>
                  <a:ea typeface="+mn-ea"/>
                </a:rPr>
                <a:t>其他</a:t>
              </a:r>
              <a:endParaRPr lang="en-US" sz="1600" dirty="0" smtClean="0">
                <a:solidFill>
                  <a:schemeClr val="tx2"/>
                </a:solidFill>
                <a:latin typeface="+mn-lt"/>
                <a:ea typeface="+mn-ea"/>
              </a:endParaRPr>
            </a:p>
          </p:txBody>
        </p:sp>
        <p:cxnSp>
          <p:nvCxnSpPr>
            <p:cNvPr id="16" name="Straight Arrow Connector 15"/>
            <p:cNvCxnSpPr/>
            <p:nvPr/>
          </p:nvCxnSpPr>
          <p:spPr bwMode="auto">
            <a:xfrm flipH="1">
              <a:off x="3961307" y="4198609"/>
              <a:ext cx="1246340" cy="0"/>
            </a:xfrm>
            <a:prstGeom prst="straightConnector1">
              <a:avLst/>
            </a:prstGeom>
            <a:solidFill>
              <a:srgbClr val="0095D3"/>
            </a:solidFill>
            <a:ln w="38100" cap="flat" cmpd="sng" algn="ctr">
              <a:solidFill>
                <a:schemeClr val="accent1">
                  <a:lumMod val="60000"/>
                  <a:lumOff val="40000"/>
                </a:schemeClr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17" name="TextBox 16"/>
            <p:cNvSpPr txBox="1"/>
            <p:nvPr/>
          </p:nvSpPr>
          <p:spPr>
            <a:xfrm>
              <a:off x="3255623" y="4480982"/>
              <a:ext cx="2663971" cy="3340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 smtClean="0">
                  <a:solidFill>
                    <a:schemeClr val="tx2"/>
                  </a:solidFill>
                  <a:latin typeface="+mn-lt"/>
                  <a:ea typeface="+mn-ea"/>
                </a:rPr>
                <a:t>通过</a:t>
              </a:r>
              <a:r>
                <a:rPr lang="en-US" altLang="zh-CN" sz="1400" b="1" dirty="0" smtClean="0">
                  <a:solidFill>
                    <a:schemeClr val="tx2"/>
                  </a:solidFill>
                  <a:latin typeface="+mn-lt"/>
                  <a:ea typeface="+mn-ea"/>
                </a:rPr>
                <a:t>URL</a:t>
              </a:r>
              <a:r>
                <a:rPr lang="zh-CN" altLang="en-US" sz="1400" b="1" dirty="0" smtClean="0">
                  <a:solidFill>
                    <a:schemeClr val="tx2"/>
                  </a:solidFill>
                  <a:latin typeface="+mn-lt"/>
                  <a:ea typeface="+mn-ea"/>
                </a:rPr>
                <a:t>地址订阅</a:t>
              </a:r>
              <a:endParaRPr lang="en-US" sz="1400" b="1" dirty="0" smtClean="0">
                <a:solidFill>
                  <a:schemeClr val="tx2"/>
                </a:solidFill>
                <a:latin typeface="+mn-lt"/>
                <a:ea typeface="+mn-ea"/>
              </a:endParaRPr>
            </a:p>
          </p:txBody>
        </p:sp>
        <p:sp>
          <p:nvSpPr>
            <p:cNvPr id="18" name="Rounded Rectangle 17"/>
            <p:cNvSpPr/>
            <p:nvPr/>
          </p:nvSpPr>
          <p:spPr bwMode="auto">
            <a:xfrm>
              <a:off x="5207647" y="2269602"/>
              <a:ext cx="3093929" cy="951978"/>
            </a:xfrm>
            <a:prstGeom prst="roundRect">
              <a:avLst/>
            </a:prstGeom>
            <a:solidFill>
              <a:schemeClr val="bg1"/>
            </a:solidFill>
            <a:ln w="31750">
              <a:solidFill>
                <a:schemeClr val="accent3"/>
              </a:solidFill>
              <a:prstDash val="sysDash"/>
              <a:round/>
              <a:headEnd/>
              <a:tailEnd/>
            </a:ln>
          </p:spPr>
          <p:txBody>
            <a:bodyPr wrap="none" lIns="0" tIns="0" rIns="0" bIns="0" rtlCol="0" anchor="ctr"/>
            <a:lstStyle/>
            <a:p>
              <a:pPr marL="0" marR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endParaRPr lang="en-US" sz="1400" dirty="0" smtClean="0">
                <a:solidFill>
                  <a:srgbClr val="FFFFFF"/>
                </a:solidFill>
              </a:endParaRPr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593003" y="1710231"/>
              <a:ext cx="797247" cy="887254"/>
              <a:chOff x="537697" y="1659709"/>
              <a:chExt cx="797247" cy="887254"/>
            </a:xfrm>
          </p:grpSpPr>
          <p:pic>
            <p:nvPicPr>
              <p:cNvPr id="37" name="Picture 36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7697" y="1872511"/>
                <a:ext cx="675810" cy="674452"/>
              </a:xfrm>
              <a:prstGeom prst="rect">
                <a:avLst/>
              </a:prstGeom>
            </p:spPr>
          </p:pic>
          <p:sp>
            <p:nvSpPr>
              <p:cNvPr id="38" name="Up Arrow 37"/>
              <p:cNvSpPr/>
              <p:nvPr/>
            </p:nvSpPr>
            <p:spPr bwMode="auto">
              <a:xfrm>
                <a:off x="999966" y="1659709"/>
                <a:ext cx="334978" cy="402295"/>
              </a:xfrm>
              <a:prstGeom prst="upArrow">
                <a:avLst/>
              </a:prstGeom>
              <a:solidFill>
                <a:schemeClr val="accent3">
                  <a:lumMod val="60000"/>
                  <a:lumOff val="40000"/>
                  <a:alpha val="61000"/>
                </a:schemeClr>
              </a:solidFill>
              <a:ln w="12700">
                <a:solidFill>
                  <a:schemeClr val="accent3"/>
                </a:solidFill>
                <a:round/>
                <a:headEnd/>
                <a:tailEnd/>
              </a:ln>
            </p:spPr>
            <p:txBody>
              <a:bodyPr wrap="none" lIns="0" tIns="0" rIns="0" bIns="0" rtlCol="0" anchor="ctr"/>
              <a:lstStyle/>
              <a:p>
                <a:pPr marL="0" marR="0" indent="0" algn="ctr" defTabSz="914400" eaLnBrk="1" latinLnBrk="0" hangingPunct="1">
                  <a:lnSpc>
                    <a:spcPct val="100000"/>
                  </a:lnSpc>
                  <a:buClrTx/>
                  <a:buSzTx/>
                  <a:buFontTx/>
                  <a:buNone/>
                  <a:tabLst/>
                </a:pPr>
                <a:endParaRPr lang="en-US" sz="1400" dirty="0" smtClean="0">
                  <a:solidFill>
                    <a:srgbClr val="FFFFFF"/>
                  </a:solidFill>
                </a:endParaRPr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5019401" y="1752600"/>
              <a:ext cx="808908" cy="887254"/>
              <a:chOff x="4859744" y="1549793"/>
              <a:chExt cx="808908" cy="887254"/>
            </a:xfrm>
          </p:grpSpPr>
          <p:pic>
            <p:nvPicPr>
              <p:cNvPr id="35" name="Picture 34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59744" y="1762595"/>
                <a:ext cx="675810" cy="674452"/>
              </a:xfrm>
              <a:prstGeom prst="rect">
                <a:avLst/>
              </a:prstGeom>
            </p:spPr>
          </p:pic>
          <p:sp>
            <p:nvSpPr>
              <p:cNvPr id="36" name="Down Arrow 35"/>
              <p:cNvSpPr/>
              <p:nvPr/>
            </p:nvSpPr>
            <p:spPr bwMode="auto">
              <a:xfrm>
                <a:off x="5344406" y="1549793"/>
                <a:ext cx="324246" cy="402295"/>
              </a:xfrm>
              <a:prstGeom prst="downArrow">
                <a:avLst/>
              </a:prstGeom>
              <a:solidFill>
                <a:schemeClr val="accent3">
                  <a:lumMod val="60000"/>
                  <a:lumOff val="40000"/>
                  <a:alpha val="61000"/>
                </a:schemeClr>
              </a:solidFill>
              <a:ln w="12700">
                <a:solidFill>
                  <a:schemeClr val="accent3"/>
                </a:solidFill>
                <a:round/>
                <a:headEnd/>
                <a:tailEnd/>
              </a:ln>
            </p:spPr>
            <p:txBody>
              <a:bodyPr wrap="none" lIns="0" tIns="0" rIns="0" bIns="0" rtlCol="0" anchor="ctr"/>
              <a:lstStyle/>
              <a:p>
                <a:pPr marL="0" marR="0" indent="0" algn="ctr" defTabSz="914400" eaLnBrk="1" latinLnBrk="0" hangingPunct="1">
                  <a:lnSpc>
                    <a:spcPct val="100000"/>
                  </a:lnSpc>
                  <a:buClrTx/>
                  <a:buSzTx/>
                  <a:buFontTx/>
                  <a:buNone/>
                  <a:tabLst/>
                </a:pPr>
                <a:endParaRPr lang="en-US" sz="1400" dirty="0" smtClean="0">
                  <a:solidFill>
                    <a:srgbClr val="FFFFFF"/>
                  </a:solidFill>
                </a:endParaRPr>
              </a:p>
            </p:txBody>
          </p:sp>
        </p:grpSp>
        <p:cxnSp>
          <p:nvCxnSpPr>
            <p:cNvPr id="21" name="Straight Arrow Connector 20"/>
            <p:cNvCxnSpPr/>
            <p:nvPr/>
          </p:nvCxnSpPr>
          <p:spPr bwMode="auto">
            <a:xfrm flipH="1" flipV="1">
              <a:off x="3842309" y="2785020"/>
              <a:ext cx="1365338" cy="662031"/>
            </a:xfrm>
            <a:prstGeom prst="straightConnector1">
              <a:avLst/>
            </a:prstGeom>
            <a:solidFill>
              <a:srgbClr val="0095D3"/>
            </a:solidFill>
            <a:ln w="60325" cap="flat" cmpd="sng" algn="ctr">
              <a:solidFill>
                <a:srgbClr val="0A7D3C"/>
              </a:solidFill>
              <a:prstDash val="sysDash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2" name="Straight Arrow Connector 21"/>
            <p:cNvCxnSpPr/>
            <p:nvPr/>
          </p:nvCxnSpPr>
          <p:spPr bwMode="auto">
            <a:xfrm>
              <a:off x="3998530" y="2740557"/>
              <a:ext cx="1371954" cy="10068"/>
            </a:xfrm>
            <a:prstGeom prst="straightConnector1">
              <a:avLst/>
            </a:prstGeom>
            <a:solidFill>
              <a:srgbClr val="0095D3"/>
            </a:solidFill>
            <a:ln w="60325" cap="flat" cmpd="sng" algn="ctr">
              <a:solidFill>
                <a:srgbClr val="0A7D3C"/>
              </a:solidFill>
              <a:prstDash val="sysDash"/>
              <a:round/>
              <a:headEnd type="none" w="med" len="med"/>
              <a:tailEnd type="triangle"/>
            </a:ln>
            <a:effectLst/>
          </p:spPr>
        </p:cxnSp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044459" y="2323141"/>
              <a:ext cx="578646" cy="381787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60582" y="2375200"/>
              <a:ext cx="578646" cy="381787"/>
            </a:xfrm>
            <a:prstGeom prst="rect">
              <a:avLst/>
            </a:prstGeom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844958" y="2809719"/>
              <a:ext cx="488811" cy="370550"/>
            </a:xfrm>
            <a:prstGeom prst="rect">
              <a:avLst/>
            </a:prstGeom>
          </p:spPr>
        </p:pic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977648" y="2689407"/>
              <a:ext cx="488811" cy="370550"/>
            </a:xfrm>
            <a:prstGeom prst="rect">
              <a:avLst/>
            </a:prstGeom>
          </p:spPr>
        </p:pic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286967" y="2704280"/>
              <a:ext cx="406632" cy="441092"/>
            </a:xfrm>
            <a:prstGeom prst="rect">
              <a:avLst/>
            </a:prstGeom>
          </p:spPr>
        </p:pic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371728" y="2749325"/>
              <a:ext cx="408467" cy="438950"/>
            </a:xfrm>
            <a:prstGeom prst="rect">
              <a:avLst/>
            </a:prstGeom>
          </p:spPr>
        </p:pic>
        <p:cxnSp>
          <p:nvCxnSpPr>
            <p:cNvPr id="29" name="Straight Connector 28"/>
            <p:cNvCxnSpPr>
              <a:endCxn id="17" idx="0"/>
            </p:cNvCxnSpPr>
            <p:nvPr/>
          </p:nvCxnSpPr>
          <p:spPr bwMode="auto">
            <a:xfrm flipH="1">
              <a:off x="4587608" y="4223662"/>
              <a:ext cx="1" cy="257320"/>
            </a:xfrm>
            <a:prstGeom prst="line">
              <a:avLst/>
            </a:prstGeom>
            <a:solidFill>
              <a:srgbClr val="0095D3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0" name="Rectangle 29"/>
            <p:cNvSpPr/>
            <p:nvPr/>
          </p:nvSpPr>
          <p:spPr>
            <a:xfrm>
              <a:off x="856152" y="3384418"/>
              <a:ext cx="3093929" cy="483488"/>
            </a:xfrm>
            <a:prstGeom prst="rect">
              <a:avLst/>
            </a:prstGeom>
            <a:solidFill>
              <a:srgbClr val="D9541E"/>
            </a:solidFill>
            <a:ln>
              <a:solidFill>
                <a:srgbClr val="D9541E"/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800" b="1" dirty="0" smtClean="0">
                  <a:solidFill>
                    <a:schemeClr val="bg1"/>
                  </a:solidFill>
                </a:rPr>
                <a:t>Transfer Service</a:t>
              </a:r>
              <a:endParaRPr lang="en-US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5207646" y="3384418"/>
              <a:ext cx="3093929" cy="483488"/>
            </a:xfrm>
            <a:prstGeom prst="rect">
              <a:avLst/>
            </a:prstGeom>
            <a:solidFill>
              <a:srgbClr val="D9541E"/>
            </a:solidFill>
            <a:ln>
              <a:solidFill>
                <a:srgbClr val="D9541E"/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800" b="1" dirty="0" smtClean="0">
                  <a:solidFill>
                    <a:schemeClr val="bg1"/>
                  </a:solidFill>
                </a:rPr>
                <a:t>Transfer Service</a:t>
              </a:r>
              <a:endParaRPr lang="en-US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856151" y="3997494"/>
              <a:ext cx="3093929" cy="48348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800" b="1" dirty="0" smtClean="0">
                  <a:solidFill>
                    <a:schemeClr val="bg1"/>
                  </a:solidFill>
                </a:rPr>
                <a:t>Content Library Service</a:t>
              </a:r>
              <a:endParaRPr lang="en-US" sz="1800" b="1" dirty="0">
                <a:solidFill>
                  <a:schemeClr val="bg1"/>
                </a:solidFill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5207645" y="3981450"/>
              <a:ext cx="3093929" cy="483488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800" b="1" dirty="0" smtClean="0">
                  <a:solidFill>
                    <a:schemeClr val="bg1"/>
                  </a:solidFill>
                </a:rPr>
                <a:t>Content Library Service</a:t>
              </a:r>
              <a:endParaRPr lang="en-US" sz="1800" b="1" dirty="0">
                <a:solidFill>
                  <a:schemeClr val="bg1"/>
                </a:solidFill>
              </a:endParaRPr>
            </a:p>
          </p:txBody>
        </p:sp>
        <p:cxnSp>
          <p:nvCxnSpPr>
            <p:cNvPr id="34" name="Straight Arrow Connector 33"/>
            <p:cNvCxnSpPr/>
            <p:nvPr/>
          </p:nvCxnSpPr>
          <p:spPr bwMode="auto">
            <a:xfrm flipH="1" flipV="1">
              <a:off x="8129498" y="3605754"/>
              <a:ext cx="9238" cy="592856"/>
            </a:xfrm>
            <a:prstGeom prst="straightConnector1">
              <a:avLst/>
            </a:prstGeom>
            <a:solidFill>
              <a:srgbClr val="0095D3"/>
            </a:solidFill>
            <a:ln w="60325" cap="flat" cmpd="sng" algn="ctr">
              <a:solidFill>
                <a:srgbClr val="0A7D3C"/>
              </a:solidFill>
              <a:prstDash val="sysDash"/>
              <a:round/>
              <a:headEnd type="none" w="med" len="med"/>
              <a:tailEnd type="triangle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104487068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创建内容库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325" y="1352550"/>
            <a:ext cx="6961523" cy="405060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292437155"/>
      </p:ext>
    </p:extLst>
  </p:cSld>
  <p:clrMapOvr>
    <a:masterClrMapping/>
  </p:clrMapOvr>
  <p:transition>
    <p:fade/>
  </p:transition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导</a:t>
            </a:r>
            <a:r>
              <a:rPr lang="zh-CN" altLang="en-US" dirty="0" smtClean="0"/>
              <a:t>入条目到内容库中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314324" y="1314450"/>
            <a:ext cx="8486203" cy="4220397"/>
            <a:chOff x="314325" y="1676400"/>
            <a:chExt cx="8486203" cy="4220397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2256" y="1676400"/>
              <a:ext cx="7830341" cy="227940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6" name="Rounded Rectangular Callout 5"/>
            <p:cNvSpPr/>
            <p:nvPr/>
          </p:nvSpPr>
          <p:spPr>
            <a:xfrm>
              <a:off x="314325" y="3671683"/>
              <a:ext cx="3090222" cy="974173"/>
            </a:xfrm>
            <a:prstGeom prst="wedgeRoundRectCallout">
              <a:avLst>
                <a:gd name="adj1" fmla="val -22300"/>
                <a:gd name="adj2" fmla="val -166019"/>
                <a:gd name="adj3" fmla="val 16667"/>
              </a:avLst>
            </a:prstGeom>
            <a:solidFill>
              <a:schemeClr val="tx2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7993" tIns="63996" rIns="127993" bIns="63996" anchor="ctr"/>
            <a:lstStyle/>
            <a:p>
              <a:pPr algn="ctr">
                <a:defRPr/>
              </a:pPr>
              <a:r>
                <a:rPr lang="zh-CN" altLang="en-US" sz="1700" dirty="0">
                  <a:solidFill>
                    <a:schemeClr val="bg1"/>
                  </a:solidFill>
                </a:rPr>
                <a:t>导</a:t>
              </a:r>
              <a:r>
                <a:rPr lang="zh-CN" altLang="en-US" sz="1700" dirty="0" smtClean="0">
                  <a:solidFill>
                    <a:schemeClr val="bg1"/>
                  </a:solidFill>
                </a:rPr>
                <a:t>入</a:t>
              </a:r>
              <a:r>
                <a:rPr lang="en-US" altLang="zh-CN" sz="1700" dirty="0" smtClean="0">
                  <a:solidFill>
                    <a:schemeClr val="bg1"/>
                  </a:solidFill>
                </a:rPr>
                <a:t>OVF</a:t>
              </a:r>
              <a:r>
                <a:rPr lang="zh-CN" altLang="en-US" sz="1700" dirty="0" smtClean="0">
                  <a:solidFill>
                    <a:schemeClr val="bg1"/>
                  </a:solidFill>
                </a:rPr>
                <a:t>及其他条目到内容库中</a:t>
              </a:r>
              <a:endParaRPr lang="en-US" sz="1700" dirty="0">
                <a:solidFill>
                  <a:schemeClr val="bg1"/>
                </a:solidFill>
              </a:endParaRPr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86652" y="2263103"/>
              <a:ext cx="5313876" cy="363369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1314736854"/>
      </p:ext>
    </p:extLst>
  </p:cSld>
  <p:clrMapOvr>
    <a:masterClrMapping/>
  </p:clrMapOvr>
  <p:transition>
    <p:fade/>
  </p:transition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发布内容库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375" y="1874282"/>
            <a:ext cx="6979723" cy="248317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443938680"/>
      </p:ext>
    </p:extLst>
  </p:cSld>
  <p:clrMapOvr>
    <a:masterClrMapping/>
  </p:clrMapOvr>
  <p:transition>
    <p:fade/>
  </p:transition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6" name="Rectangle 20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您应能够做到以下几点：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描述内容库的类型</a:t>
            </a:r>
            <a:endParaRPr lang="en-US" altLang="zh-CN" dirty="0" smtClean="0">
              <a:latin typeface="Arial"/>
              <a:ea typeface="DFHeiW5-GB"/>
              <a:cs typeface="SimSun"/>
              <a:sym typeface="Arial"/>
            </a:endParaRP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了解如何导入内容库</a:t>
            </a:r>
            <a:endParaRPr lang="en-US" altLang="zh-CN" dirty="0" smtClean="0">
              <a:latin typeface="Arial"/>
              <a:ea typeface="DFHeiW5-GB"/>
              <a:cs typeface="SimSun"/>
              <a:sym typeface="Arial"/>
            </a:endParaRPr>
          </a:p>
          <a:p>
            <a:pPr lvl="1"/>
            <a:r>
              <a:rPr lang="zh-CN" altLang="en-US" dirty="0">
                <a:latin typeface="Arial"/>
                <a:ea typeface="DFHeiW5-GB"/>
                <a:sym typeface="Arial"/>
              </a:rPr>
              <a:t>了解如何发布内容库</a:t>
            </a:r>
            <a:endParaRPr lang="zh-CN" altLang="en-US" dirty="0" smtClean="0">
              <a:latin typeface="Arial"/>
              <a:ea typeface="DFHeiW5-GB"/>
              <a:sym typeface="Arial"/>
            </a:endParaRPr>
          </a:p>
        </p:txBody>
      </p:sp>
      <p:sp>
        <p:nvSpPr>
          <p:cNvPr id="90115" name="Rectangle 1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回顾学员的学习目标</a:t>
            </a:r>
          </a:p>
        </p:txBody>
      </p:sp>
    </p:spTree>
    <p:extLst>
      <p:ext uri="{BB962C8B-B14F-4D97-AF65-F5344CB8AC3E}">
        <p14:creationId xmlns:p14="http://schemas.microsoft.com/office/powerpoint/2010/main" val="1808748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40" name="Rectangle 9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pPr lvl="1"/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vCenter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 Server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提供了一些有用的虚拟机调配功能，如模板和克隆。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采用通过模板部署虚拟机的方法时，可以轻松快速地创建很多虚拟机。</a:t>
            </a:r>
          </a:p>
          <a:p>
            <a:pPr lvl="1"/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vMotion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可用于移动处于开启状态的虚拟机。</a:t>
            </a:r>
          </a:p>
          <a:p>
            <a:pPr lvl="1"/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 Storage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vMotion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可用于在数据存储之间移动虚拟机。</a:t>
            </a:r>
          </a:p>
          <a:p>
            <a:pPr lvl="1"/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Enhanced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vMotion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可在无共享存储的情况下实时迁移虚拟机。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使用虚拟机快照可以保留虚拟机的状态，以便可以反复恢复到同一状态。</a:t>
            </a:r>
          </a:p>
          <a:p>
            <a:pPr lvl="1"/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vApp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是包含一个或多个虚拟机的容器。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vApp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可用于打包和管理相关的应用。</a:t>
            </a:r>
            <a:endParaRPr lang="en-US" altLang="zh-CN" dirty="0" smtClean="0">
              <a:latin typeface="Arial"/>
              <a:ea typeface="DFHeiW5-GB"/>
              <a:cs typeface="SimSun"/>
              <a:sym typeface="Arial"/>
            </a:endParaRPr>
          </a:p>
          <a:p>
            <a:pPr lvl="1"/>
            <a:r>
              <a:rPr lang="zh-CN" altLang="en-US" dirty="0">
                <a:ea typeface="DFHeiW5-GB"/>
                <a:cs typeface="SimSun"/>
              </a:rPr>
              <a:t>内容库是虚拟机模板、</a:t>
            </a:r>
            <a:r>
              <a:rPr lang="en-US" altLang="zh-CN" dirty="0" err="1">
                <a:ea typeface="DFHeiW5-GB"/>
                <a:cs typeface="SimSun"/>
              </a:rPr>
              <a:t>vApp</a:t>
            </a:r>
            <a:r>
              <a:rPr lang="en-US" altLang="zh-CN" dirty="0">
                <a:ea typeface="DFHeiW5-GB"/>
                <a:cs typeface="SimSun"/>
              </a:rPr>
              <a:t> </a:t>
            </a:r>
            <a:r>
              <a:rPr lang="zh-CN" altLang="en-US" dirty="0">
                <a:ea typeface="DFHeiW5-GB"/>
                <a:cs typeface="SimSun"/>
              </a:rPr>
              <a:t>模板和其他类型的文件的容器对</a:t>
            </a:r>
            <a:r>
              <a:rPr lang="zh-CN" altLang="en-US" dirty="0" smtClean="0">
                <a:ea typeface="DFHeiW5-GB"/>
                <a:cs typeface="SimSun"/>
              </a:rPr>
              <a:t>象，可发布供他人订阅</a:t>
            </a:r>
            <a:endParaRPr lang="en-US" altLang="zh-CN" dirty="0" smtClean="0">
              <a:latin typeface="Arial"/>
              <a:ea typeface="DFHeiW5-GB"/>
              <a:cs typeface="SimSun"/>
              <a:sym typeface="Arial"/>
            </a:endParaRPr>
          </a:p>
          <a:p>
            <a:pPr lvl="1"/>
            <a:endParaRPr lang="zh-CN" altLang="en-US" dirty="0" smtClean="0">
              <a:latin typeface="Arial"/>
              <a:ea typeface="DFHeiW5-GB"/>
              <a:cs typeface="SimSun"/>
              <a:sym typeface="Arial"/>
            </a:endParaRPr>
          </a:p>
          <a:p>
            <a:pPr marL="0" lvl="1" indent="0">
              <a:buNone/>
            </a:pPr>
            <a:r>
              <a:rPr lang="zh-CN" altLang="en-US" b="1" dirty="0" smtClean="0">
                <a:latin typeface="Arial"/>
                <a:ea typeface="DFHeiW5-GB"/>
                <a:cs typeface="SimSun"/>
                <a:sym typeface="Arial"/>
              </a:rPr>
              <a:t>欢迎提问！</a:t>
            </a:r>
          </a:p>
          <a:p>
            <a:pPr lvl="1"/>
            <a:endParaRPr lang="zh-CN" altLang="en-US" dirty="0" smtClean="0">
              <a:latin typeface="Arial"/>
              <a:ea typeface="DFHeiW5-GB"/>
              <a:sym typeface="Arial"/>
            </a:endParaRPr>
          </a:p>
          <a:p>
            <a:pPr lvl="1"/>
            <a:endParaRPr lang="zh-CN" altLang="en-US" dirty="0" smtClean="0">
              <a:latin typeface="Arial"/>
              <a:ea typeface="DFHeiW5-GB"/>
              <a:sym typeface="Arial"/>
            </a:endParaRPr>
          </a:p>
          <a:p>
            <a:pPr lvl="1"/>
            <a:endParaRPr lang="zh-CN" altLang="en-US" dirty="0" smtClean="0">
              <a:latin typeface="Arial"/>
              <a:ea typeface="DFHeiW5-GB"/>
              <a:sym typeface="Arial"/>
            </a:endParaRPr>
          </a:p>
          <a:p>
            <a:pPr lvl="1"/>
            <a:endParaRPr lang="zh-CN" altLang="en-US" dirty="0" smtClean="0">
              <a:latin typeface="Arial"/>
              <a:ea typeface="DFHeiW5-GB"/>
              <a:sym typeface="Arial"/>
            </a:endParaRPr>
          </a:p>
        </p:txBody>
      </p:sp>
      <p:sp>
        <p:nvSpPr>
          <p:cNvPr id="91139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要点</a:t>
            </a:r>
          </a:p>
        </p:txBody>
      </p:sp>
    </p:spTree>
    <p:extLst>
      <p:ext uri="{BB962C8B-B14F-4D97-AF65-F5344CB8AC3E}">
        <p14:creationId xmlns:p14="http://schemas.microsoft.com/office/powerpoint/2010/main" val="1221153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9"/>
          <p:cNvSpPr>
            <a:spLocks noGrp="1" noChangeArrowheads="1"/>
          </p:cNvSpPr>
          <p:nvPr>
            <p:ph type="body" sz="quarter" idx="13"/>
          </p:nvPr>
        </p:nvSpPr>
        <p:spPr>
          <a:xfrm>
            <a:off x="4895849" y="965199"/>
            <a:ext cx="3879723" cy="5002213"/>
          </a:xfrm>
        </p:spPr>
        <p:txBody>
          <a:bodyPr>
            <a:normAutofit/>
          </a:bodyPr>
          <a:lstStyle/>
          <a:p>
            <a:pPr marL="0" indent="0" eaLnBrk="1" hangingPunct="1">
              <a:lnSpc>
                <a:spcPct val="80000"/>
              </a:lnSpc>
              <a:buNone/>
            </a:pPr>
            <a:r>
              <a:rPr lang="zh-CN" altLang="en-US" sz="2000" dirty="0" smtClean="0">
                <a:latin typeface="Arial"/>
                <a:ea typeface="DFHeiW5-GB"/>
                <a:cs typeface="SimSun"/>
                <a:sym typeface="Arial"/>
              </a:rPr>
              <a:t>将虚拟机克隆为模板。</a:t>
            </a:r>
          </a:p>
          <a:p>
            <a:pPr lvl="1" eaLnBrk="1" hangingPunct="1">
              <a:lnSpc>
                <a:spcPct val="100000"/>
              </a:lnSpc>
            </a:pP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虚拟机处于开启或关闭状态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/>
            </a:r>
            <a:b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</a:b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均可。</a:t>
            </a:r>
          </a:p>
          <a:p>
            <a:pPr marL="0" indent="0" eaLnBrk="1" hangingPunct="1">
              <a:lnSpc>
                <a:spcPct val="100000"/>
              </a:lnSpc>
              <a:buNone/>
            </a:pP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将虚拟机转换为模板。</a:t>
            </a:r>
          </a:p>
          <a:p>
            <a:pPr lvl="1" eaLnBrk="1" hangingPunct="1">
              <a:lnSpc>
                <a:spcPct val="100000"/>
              </a:lnSpc>
            </a:pP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虚拟机必须处于关闭状态。</a:t>
            </a:r>
          </a:p>
          <a:p>
            <a:pPr lvl="0">
              <a:lnSpc>
                <a:spcPct val="80000"/>
              </a:lnSpc>
              <a:defRPr/>
            </a:pPr>
            <a:endParaRPr lang="zh-CN" altLang="en-US" dirty="0" smtClean="0">
              <a:solidFill>
                <a:srgbClr val="333333"/>
              </a:solidFill>
              <a:latin typeface="Arial"/>
              <a:ea typeface="DFHeiW5-GB"/>
              <a:sym typeface="Arial"/>
            </a:endParaRPr>
          </a:p>
          <a:p>
            <a:pPr lvl="0">
              <a:lnSpc>
                <a:spcPct val="80000"/>
              </a:lnSpc>
              <a:defRPr/>
            </a:pPr>
            <a:endParaRPr lang="en-US" altLang="zh-CN" dirty="0" smtClean="0">
              <a:solidFill>
                <a:srgbClr val="333333"/>
              </a:solidFill>
              <a:latin typeface="Arial"/>
              <a:ea typeface="DFHeiW5-GB"/>
              <a:sym typeface="Arial"/>
            </a:endParaRPr>
          </a:p>
          <a:p>
            <a:pPr lvl="0">
              <a:lnSpc>
                <a:spcPct val="80000"/>
              </a:lnSpc>
              <a:defRPr/>
            </a:pPr>
            <a:endParaRPr lang="en-US" altLang="zh-CN" dirty="0">
              <a:solidFill>
                <a:srgbClr val="333333"/>
              </a:solidFill>
              <a:latin typeface="Arial"/>
              <a:ea typeface="DFHeiW5-GB"/>
              <a:sym typeface="Arial"/>
            </a:endParaRPr>
          </a:p>
          <a:p>
            <a:pPr lvl="0">
              <a:lnSpc>
                <a:spcPct val="0"/>
              </a:lnSpc>
              <a:defRPr/>
            </a:pPr>
            <a:endParaRPr lang="zh-CN" altLang="en-US" dirty="0" smtClean="0">
              <a:solidFill>
                <a:srgbClr val="333333"/>
              </a:solidFill>
              <a:latin typeface="Arial"/>
              <a:ea typeface="DFHeiW5-GB"/>
              <a:sym typeface="Arial"/>
            </a:endParaRPr>
          </a:p>
          <a:p>
            <a:pPr lvl="0">
              <a:lnSpc>
                <a:spcPct val="80000"/>
              </a:lnSpc>
              <a:defRPr/>
            </a:pPr>
            <a:r>
              <a:rPr lang="zh-CN" altLang="en-US" dirty="0" smtClean="0">
                <a:solidFill>
                  <a:srgbClr val="333333"/>
                </a:solidFill>
                <a:latin typeface="Arial"/>
                <a:ea typeface="DFHeiW5-GB"/>
                <a:cs typeface="SimSun"/>
                <a:sym typeface="Arial"/>
              </a:rPr>
              <a:t>克隆模板。</a:t>
            </a:r>
          </a:p>
          <a:p>
            <a:pPr marL="517525" lvl="1" indent="-288925">
              <a:lnSpc>
                <a:spcPct val="80000"/>
              </a:lnSpc>
              <a:defRPr/>
            </a:pPr>
            <a:r>
              <a:rPr lang="zh-CN" altLang="en-US" dirty="0" smtClean="0">
                <a:solidFill>
                  <a:srgbClr val="333333"/>
                </a:solidFill>
                <a:latin typeface="Arial"/>
                <a:ea typeface="DFHeiW5-GB"/>
                <a:cs typeface="SimSun"/>
                <a:sym typeface="Arial"/>
              </a:rPr>
              <a:t>先在清单中选择模板。</a:t>
            </a:r>
          </a:p>
          <a:p>
            <a:pPr lvl="0">
              <a:lnSpc>
                <a:spcPct val="80000"/>
              </a:lnSpc>
              <a:buFont typeface="Arial" pitchFamily="34" charset="0"/>
              <a:buChar char=" "/>
              <a:defRPr/>
            </a:pPr>
            <a:endParaRPr lang="zh-CN" altLang="en-US" dirty="0" smtClean="0">
              <a:solidFill>
                <a:srgbClr val="333333"/>
              </a:solidFill>
              <a:latin typeface="Arial"/>
              <a:ea typeface="DFHeiW5-GB"/>
              <a:sym typeface="Arial"/>
            </a:endParaRPr>
          </a:p>
          <a:p>
            <a:pPr lvl="1" eaLnBrk="1" hangingPunct="1">
              <a:lnSpc>
                <a:spcPct val="80000"/>
              </a:lnSpc>
            </a:pPr>
            <a:endParaRPr lang="zh-CN" altLang="en-US" dirty="0" smtClean="0">
              <a:latin typeface="Arial"/>
              <a:ea typeface="DFHeiW5-GB"/>
              <a:sym typeface="Arial"/>
            </a:endParaRPr>
          </a:p>
          <a:p>
            <a:pPr marL="0" indent="0" eaLnBrk="1" hangingPunct="1">
              <a:lnSpc>
                <a:spcPct val="80000"/>
              </a:lnSpc>
            </a:pPr>
            <a:endParaRPr lang="zh-CN" altLang="en-US" sz="2000" dirty="0" smtClean="0">
              <a:latin typeface="Arial"/>
              <a:ea typeface="DFHeiW5-GB"/>
              <a:sym typeface="Arial"/>
            </a:endParaRPr>
          </a:p>
        </p:txBody>
      </p:sp>
      <p:sp>
        <p:nvSpPr>
          <p:cNvPr id="36867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创建模板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285" y="1000124"/>
            <a:ext cx="4397265" cy="4505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72" name="Oval 14"/>
          <p:cNvSpPr>
            <a:spLocks noChangeArrowheads="1"/>
          </p:cNvSpPr>
          <p:nvPr/>
        </p:nvSpPr>
        <p:spPr bwMode="auto">
          <a:xfrm>
            <a:off x="2790825" y="5038573"/>
            <a:ext cx="1600200" cy="466878"/>
          </a:xfrm>
          <a:prstGeom prst="ellips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7982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Rectangle 16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可通过两种方式查看模板：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使用虚拟机和模板清单视图。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使用主机和集群清单视图中的 </a:t>
            </a:r>
            <a:r>
              <a:rPr lang="en-US" altLang="zh-CN" b="1" dirty="0" smtClean="0">
                <a:ea typeface="DFHeiW5-GB"/>
                <a:cs typeface="SimSun"/>
                <a:sym typeface="Arial"/>
              </a:rPr>
              <a:t>“Related </a:t>
            </a:r>
            <a:r>
              <a:rPr lang="en-US" altLang="zh-CN" b="1" dirty="0" smtClean="0">
                <a:latin typeface="Arial"/>
                <a:ea typeface="DFHeiW5-GB"/>
                <a:cs typeface="SimSun"/>
                <a:sym typeface="Arial"/>
              </a:rPr>
              <a:t>Objects”</a:t>
            </a:r>
            <a:r>
              <a:rPr lang="zh-CN" altLang="en-US" b="1" dirty="0" smtClean="0">
                <a:latin typeface="Arial"/>
                <a:ea typeface="DFHeiW5-GB"/>
                <a:cs typeface="SimSun"/>
                <a:sym typeface="Arial"/>
              </a:rPr>
              <a:t>（相关对象）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选项卡和 </a:t>
            </a:r>
            <a:r>
              <a:rPr lang="zh-CN" altLang="en-US" b="1" dirty="0" smtClean="0">
                <a:latin typeface="Arial"/>
                <a:ea typeface="DFHeiW5-GB"/>
                <a:cs typeface="SimSun"/>
                <a:sym typeface="Arial"/>
              </a:rPr>
              <a:t>  </a:t>
            </a:r>
            <a:r>
              <a:rPr lang="en-US" altLang="zh-CN" b="1" dirty="0" smtClean="0">
                <a:latin typeface="Arial"/>
                <a:ea typeface="DFHeiW5-GB"/>
                <a:cs typeface="SimSun"/>
                <a:sym typeface="Arial"/>
              </a:rPr>
              <a:t>“VM Templates”</a:t>
            </a:r>
            <a:r>
              <a:rPr lang="zh-CN" altLang="en-US" b="1" dirty="0" smtClean="0">
                <a:latin typeface="Arial"/>
                <a:ea typeface="DFHeiW5-GB"/>
                <a:cs typeface="SimSun"/>
                <a:sym typeface="Arial"/>
              </a:rPr>
              <a:t>（虚拟机模板）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链接。</a:t>
            </a:r>
          </a:p>
        </p:txBody>
      </p:sp>
      <p:sp>
        <p:nvSpPr>
          <p:cNvPr id="37891" name="Rectangle 1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查看模板</a:t>
            </a:r>
          </a:p>
        </p:txBody>
      </p:sp>
    </p:spTree>
    <p:extLst>
      <p:ext uri="{BB962C8B-B14F-4D97-AF65-F5344CB8AC3E}">
        <p14:creationId xmlns:p14="http://schemas.microsoft.com/office/powerpoint/2010/main" val="3078061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0"/>
  <p:tag name="MMPROD_UIDATA" val="&lt;database version=&quot;7.0&quot;&gt;&lt;object type=&quot;1&quot; unique_id=&quot;10001&quot;&gt;&lt;object type=&quot;8&quot; unique_id=&quot;10020&quot;&gt;&lt;/object&gt;&lt;object type=&quot;2&quot; unique_id=&quot;10021&quot;&gt;&lt;object type=&quot;3&quot; unique_id=&quot;10692&quot;&gt;&lt;property id=&quot;20148&quot; value=&quot;5&quot;/&gt;&lt;property id=&quot;20300&quot; value=&quot;Slide 5 - &amp;quot;Lesson 1:&amp;#x0D;&amp;#x0A;Creating Templates and Clones&amp;quot;&quot;/&gt;&lt;property id=&quot;20307&quot; value=&quot;260&quot;/&gt;&lt;/object&gt;&lt;object type=&quot;3&quot; unique_id=&quot;293164&quot;&gt;&lt;property id=&quot;20148&quot; value=&quot;5&quot;/&gt;&lt;property id=&quot;20300&quot; value=&quot;Slide 1 - &amp;quot;Virtual Machine Management&amp;quot;&quot;/&gt;&lt;property id=&quot;20307&quot; value=&quot;256&quot;/&gt;&lt;/object&gt;&lt;object type=&quot;3&quot; unique_id=&quot;293165&quot;&gt;&lt;property id=&quot;20148&quot; value=&quot;5&quot;/&gt;&lt;property id=&quot;20300&quot; value=&quot;Slide 2 - &amp;quot;You Are Here&amp;quot;&quot;/&gt;&lt;property id=&quot;20307&quot; value=&quot;257&quot;/&gt;&lt;/object&gt;&lt;object type=&quot;3&quot; unique_id=&quot;293166&quot;&gt;&lt;property id=&quot;20148&quot; value=&quot;5&quot;/&gt;&lt;property id=&quot;20300&quot; value=&quot;Slide 3 - &amp;quot;Importance&amp;quot;&quot;/&gt;&lt;property id=&quot;20307&quot; value=&quot;258&quot;/&gt;&lt;/object&gt;&lt;object type=&quot;3&quot; unique_id=&quot;293167&quot;&gt;&lt;property id=&quot;20148&quot; value=&quot;5&quot;/&gt;&lt;property id=&quot;20300&quot; value=&quot;Slide 4 - &amp;quot;Module Lessons&amp;quot;&quot;/&gt;&lt;property id=&quot;20307&quot; value=&quot;259&quot;/&gt;&lt;/object&gt;&lt;object type=&quot;3&quot; unique_id=&quot;293168&quot;&gt;&lt;property id=&quot;20148&quot; value=&quot;5&quot;/&gt;&lt;property id=&quot;20300&quot; value=&quot;Slide 6 - &amp;quot;Learner Objectives&amp;quot;&quot;/&gt;&lt;property id=&quot;20307&quot; value=&quot;261&quot;/&gt;&lt;/object&gt;&lt;object type=&quot;3&quot; unique_id=&quot;293169&quot;&gt;&lt;property id=&quot;20148&quot; value=&quot;5&quot;/&gt;&lt;property id=&quot;20300&quot; value=&quot;Slide 7 - &amp;quot;Using a Template&amp;quot;&quot;/&gt;&lt;property id=&quot;20307&quot; value=&quot;262&quot;/&gt;&lt;/object&gt;&lt;object type=&quot;3&quot; unique_id=&quot;293170&quot;&gt;&lt;property id=&quot;20148&quot; value=&quot;5&quot;/&gt;&lt;property id=&quot;20300&quot; value=&quot;Slide 8 - &amp;quot;Creating a Template&amp;quot;&quot;/&gt;&lt;property id=&quot;20307&quot; value=&quot;263&quot;/&gt;&lt;/object&gt;&lt;object type=&quot;3&quot; unique_id=&quot;293171&quot;&gt;&lt;property id=&quot;20148&quot; value=&quot;5&quot;/&gt;&lt;property id=&quot;20300&quot; value=&quot;Slide 9 - &amp;quot;Viewing Templates&amp;quot;&quot;/&gt;&lt;property id=&quot;20307&quot; value=&quot;264&quot;/&gt;&lt;/object&gt;&lt;object type=&quot;3&quot; unique_id=&quot;293172&quot;&gt;&lt;property id=&quot;20148&quot; value=&quot;5&quot;/&gt;&lt;property id=&quot;20300&quot; value=&quot;Slide 10 - &amp;quot;Deploying a Virtual Machine from a Template&amp;quot;&quot;/&gt;&lt;property id=&quot;20307&quot; value=&quot;265&quot;/&gt;&lt;/object&gt;&lt;object type=&quot;3&quot; unique_id=&quot;293173&quot;&gt;&lt;property id=&quot;20148&quot; value=&quot;5&quot;/&gt;&lt;property id=&quot;20300&quot; value=&quot;Slide 11 - &amp;quot;Updating a Template&amp;quot;&quot;/&gt;&lt;property id=&quot;20307&quot; value=&quot;266&quot;/&gt;&lt;/object&gt;&lt;object type=&quot;3&quot; unique_id=&quot;293174&quot;&gt;&lt;property id=&quot;20148&quot; value=&quot;5&quot;/&gt;&lt;property id=&quot;20300&quot; value=&quot;Slide 12 - &amp;quot;Cloning a Virtual Machine&amp;quot;&quot;/&gt;&lt;property id=&quot;20307&quot; value=&quot;267&quot;/&gt;&lt;/object&gt;&lt;object type=&quot;3&quot; unique_id=&quot;293175&quot;&gt;&lt;property id=&quot;20148&quot; value=&quot;5&quot;/&gt;&lt;property id=&quot;20300&quot; value=&quot;Slide 13 - &amp;quot;Customizing the Guest Operating System&amp;quot;&quot;/&gt;&lt;property id=&quot;20307&quot; value=&quot;268&quot;/&gt;&lt;/object&gt;&lt;object type=&quot;3&quot; unique_id=&quot;293176&quot;&gt;&lt;property id=&quot;20148&quot; value=&quot;5&quot;/&gt;&lt;property id=&quot;20300&quot; value=&quot;Slide 14 - &amp;quot;Deploying Virtual Machines Across Data Centers&amp;quot;&quot;/&gt;&lt;property id=&quot;20307&quot; value=&quot;269&quot;/&gt;&lt;/object&gt;&lt;object type=&quot;3&quot; unique_id=&quot;293177&quot;&gt;&lt;property id=&quot;20148&quot; value=&quot;5&quot;/&gt;&lt;property id=&quot;20300&quot; value=&quot;Slide 15 - &amp;quot;Lab 12: Using Templates and Clones&amp;quot;&quot;/&gt;&lt;property id=&quot;20307&quot; value=&quot;270&quot;/&gt;&lt;/object&gt;&lt;object type=&quot;3&quot; unique_id=&quot;293178&quot;&gt;&lt;property id=&quot;20148&quot; value=&quot;5&quot;/&gt;&lt;property id=&quot;20300&quot; value=&quot;Slide 16 - &amp;quot;Review of Learner Objectives&amp;quot;&quot;/&gt;&lt;property id=&quot;20307&quot; value=&quot;271&quot;/&gt;&lt;/object&gt;&lt;object type=&quot;3&quot; unique_id=&quot;293179&quot;&gt;&lt;property id=&quot;20148&quot; value=&quot;5&quot;/&gt;&lt;property id=&quot;20300&quot; value=&quot;Slide 17 - &amp;quot;Lesson 2:&amp;#x0D;&amp;#x0A;Modifying Virtual Machines&amp;quot;&quot;/&gt;&lt;property id=&quot;20307&quot; value=&quot;272&quot;/&gt;&lt;/object&gt;&lt;object type=&quot;3&quot; unique_id=&quot;293180&quot;&gt;&lt;property id=&quot;20148&quot; value=&quot;5&quot;/&gt;&lt;property id=&quot;20300&quot; value=&quot;Slide 18 - &amp;quot;Learner Objectives&amp;quot;&quot;/&gt;&lt;property id=&quot;20307&quot; value=&quot;273&quot;/&gt;&lt;/object&gt;&lt;object type=&quot;3&quot; unique_id=&quot;293181&quot;&gt;&lt;property id=&quot;20148&quot; value=&quot;5&quot;/&gt;&lt;property id=&quot;20300&quot; value=&quot;Slide 19 - &amp;quot;Modifying Virtual Machine Settings&amp;quot;&quot;/&gt;&lt;property id=&quot;20307&quot; value=&quot;274&quot;/&gt;&lt;/object&gt;&lt;object type=&quot;3&quot; unique_id=&quot;293182&quot;&gt;&lt;property id=&quot;20148&quot; value=&quot;5&quot;/&gt;&lt;property id=&quot;20300&quot; value=&quot;Slide 20 - &amp;quot;Hot-Pluggable Devices&amp;quot;&quot;/&gt;&lt;property id=&quot;20307&quot; value=&quot;275&quot;/&gt;&lt;/object&gt;&lt;object type=&quot;3&quot; unique_id=&quot;293183&quot;&gt;&lt;property id=&quot;20148&quot; value=&quot;5&quot;/&gt;&lt;property id=&quot;20300&quot; value=&quot;Slide 21 - &amp;quot;Creating an RDM&amp;quot;&quot;/&gt;&lt;property id=&quot;20307&quot; value=&quot;276&quot;/&gt;&lt;/object&gt;&lt;object type=&quot;3&quot; unique_id=&quot;293184&quot;&gt;&lt;property id=&quot;20148&quot; value=&quot;5&quot;/&gt;&lt;property id=&quot;20300&quot; value=&quot;Slide 22 - &amp;quot;Dynamically Increasing a Virtual Disk’s Size&amp;quot;&quot;/&gt;&lt;property id=&quot;20307&quot; value=&quot;277&quot;/&gt;&lt;/object&gt;&lt;object type=&quot;3&quot; unique_id=&quot;293185&quot;&gt;&lt;property id=&quot;20148&quot; value=&quot;5&quot;/&gt;&lt;property id=&quot;20300&quot; value=&quot;Slide 23 - &amp;quot;Inflating a Thin-Provisioned Disk&amp;quot;&quot;/&gt;&lt;property id=&quot;20307&quot; value=&quot;278&quot;/&gt;&lt;/object&gt;&lt;object type=&quot;3&quot; unique_id=&quot;293186&quot;&gt;&lt;property id=&quot;20148&quot; value=&quot;5&quot;/&gt;&lt;property id=&quot;20300&quot; value=&quot;Slide 24 - &amp;quot;Virtual Machine Options&amp;quot;&quot;/&gt;&lt;property id=&quot;20307&quot; value=&quot;279&quot;/&gt;&lt;/object&gt;&lt;object type=&quot;3&quot; unique_id=&quot;293187&quot;&gt;&lt;property id=&quot;20148&quot; value=&quot;5&quot;/&gt;&lt;property id=&quot;20300&quot; value=&quot;Slide 25 - &amp;quot;Tools Options&amp;quot;&quot;/&gt;&lt;property id=&quot;20307&quot; value=&quot;280&quot;/&gt;&lt;/object&gt;&lt;object type=&quot;3&quot; unique_id=&quot;293188&quot;&gt;&lt;property id=&quot;20148&quot; value=&quot;5&quot;/&gt;&lt;property id=&quot;20300&quot; value=&quot;Slide 26 - &amp;quot;Boot Options&amp;quot;&quot;/&gt;&lt;property id=&quot;20307&quot; value=&quot;281&quot;/&gt;&lt;/object&gt;&lt;object type=&quot;3&quot; unique_id=&quot;293189&quot;&gt;&lt;property id=&quot;20148&quot; value=&quot;5&quot;/&gt;&lt;property id=&quot;20300&quot; value=&quot;Slide 27 - &amp;quot;Lab 13: Modifying a Virtual Machine&amp;quot;&quot;/&gt;&lt;property id=&quot;20307&quot; value=&quot;282&quot;/&gt;&lt;/object&gt;&lt;object type=&quot;3&quot; unique_id=&quot;293190&quot;&gt;&lt;property id=&quot;20148&quot; value=&quot;5&quot;/&gt;&lt;property id=&quot;20300&quot; value=&quot;Slide 28 - &amp;quot;Review of Learner Objectives&amp;quot;&quot;/&gt;&lt;property id=&quot;20307&quot; value=&quot;283&quot;/&gt;&lt;/object&gt;&lt;object type=&quot;3&quot; unique_id=&quot;293191&quot;&gt;&lt;property id=&quot;20148&quot; value=&quot;5&quot;/&gt;&lt;property id=&quot;20300&quot; value=&quot;Slide 29 - &amp;quot;Lesson 3:&amp;#x0D;&amp;#x0A;Migrating Virtual Machines&amp;quot;&quot;/&gt;&lt;property id=&quot;20307&quot; value=&quot;284&quot;/&gt;&lt;/object&gt;&lt;object type=&quot;3&quot; unique_id=&quot;293192&quot;&gt;&lt;property id=&quot;20148&quot; value=&quot;5&quot;/&gt;&lt;property id=&quot;20300&quot; value=&quot;Slide 30 - &amp;quot;Learner Objectives&amp;quot;&quot;/&gt;&lt;property id=&quot;20307&quot; value=&quot;285&quot;/&gt;&lt;/object&gt;&lt;object type=&quot;3&quot; unique_id=&quot;293193&quot;&gt;&lt;property id=&quot;20148&quot; value=&quot;5&quot;/&gt;&lt;property id=&quot;20300&quot; value=&quot;Slide 35 - &amp;quot;Virtual Machine Requirements for vSphere vMotion Migration&amp;quot;&quot;/&gt;&lt;property id=&quot;20307&quot; value=&quot;286&quot;/&gt;&lt;/object&gt;&lt;object type=&quot;3&quot; unique_id=&quot;293194&quot;&gt;&lt;property id=&quot;20148&quot; value=&quot;5&quot;/&gt;&lt;property id=&quot;20300&quot; value=&quot;Slide 36 - &amp;quot;Host Requirements for vSphere vMotion Migration&amp;quot;&quot;/&gt;&lt;property id=&quot;20307&quot; value=&quot;287&quot;/&gt;&lt;/object&gt;&lt;object type=&quot;3&quot; unique_id=&quot;293195&quot;&gt;&lt;property id=&quot;20148&quot; value=&quot;5&quot;/&gt;&lt;property id=&quot;20300&quot; value=&quot;Slide 37 - &amp;quot;CPU Constraints on vSphere vMotion Migration&amp;quot;&quot;/&gt;&lt;property id=&quot;20307&quot; value=&quot;288&quot;/&gt;&lt;/object&gt;&lt;object type=&quot;3&quot; unique_id=&quot;293196&quot;&gt;&lt;property id=&quot;20148&quot; value=&quot;5&quot;/&gt;&lt;property id=&quot;20300&quot; value=&quot;Slide 38 - &amp;quot;Hiding or Exposing NX/XD&amp;quot;&quot;/&gt;&lt;property id=&quot;20307&quot; value=&quot;289&quot;/&gt;&lt;/object&gt;&lt;object type=&quot;3&quot; unique_id=&quot;293197&quot;&gt;&lt;property id=&quot;20148&quot; value=&quot;5&quot;/&gt;&lt;property id=&quot;20300&quot; value=&quot;Slide 39 - &amp;quot;Identifying CPU Characteristics &amp;quot;&quot;/&gt;&lt;property id=&quot;20307&quot; value=&quot;290&quot;/&gt;&lt;/object&gt;&lt;object type=&quot;3&quot; unique_id=&quot;293198&quot;&gt;&lt;property id=&quot;20148&quot; value=&quot;5&quot;/&gt;&lt;property id=&quot;20300&quot; value=&quot;Slide 40 - &amp;quot;Verifying vSphere vMotion Layout: Virtual Machine Map&amp;quot;&quot;/&gt;&lt;property id=&quot;20307&quot; value=&quot;323&quot;/&gt;&lt;/object&gt;&lt;object type=&quot;3&quot; unique_id=&quot;293199&quot;&gt;&lt;property id=&quot;20148&quot; value=&quot;5&quot;/&gt;&lt;property id=&quot;20300&quot; value=&quot;Slide 41 - &amp;quot;Checking vSphere vMotion Errors&amp;quot;&quot;/&gt;&lt;property id=&quot;20307&quot; value=&quot;291&quot;/&gt;&lt;/object&gt;&lt;object type=&quot;3&quot; unique_id=&quot;293200&quot;&gt;&lt;property id=&quot;20148&quot; value=&quot;5&quot;/&gt;&lt;property id=&quot;20300&quot; value=&quot;Slide 42 - &amp;quot;vSphere Storage vMotion in Action&amp;quot;&quot;/&gt;&lt;property id=&quot;20307&quot; value=&quot;292&quot;/&gt;&lt;/object&gt;&lt;object type=&quot;3&quot; unique_id=&quot;293201&quot;&gt;&lt;property id=&quot;20148&quot; value=&quot;5&quot;/&gt;&lt;property id=&quot;20300&quot; value=&quot;Slide 43 - &amp;quot;vSphere Storage vMotion Parallel Disk Migrations&amp;quot;&quot;/&gt;&lt;property id=&quot;20307&quot; value=&quot;293&quot;/&gt;&lt;/object&gt;&lt;object type=&quot;3&quot; unique_id=&quot;293202&quot;&gt;&lt;property id=&quot;20148&quot; value=&quot;5&quot;/&gt;&lt;property id=&quot;20300&quot; value=&quot;Slide 44 - &amp;quot;vSphere Storage vMotion Guidelines and Limitations&amp;quot;&quot;/&gt;&lt;property id=&quot;20307&quot; value=&quot;294&quot;/&gt;&lt;/object&gt;&lt;object type=&quot;3&quot; unique_id=&quot;293203&quot;&gt;&lt;property id=&quot;20148&quot; value=&quot;5&quot;/&gt;&lt;property id=&quot;20300&quot; value=&quot;Slide 45 - &amp;quot;Enhanced vMotion Compatibility&amp;quot;&quot;/&gt;&lt;property id=&quot;20307&quot; value=&quot;295&quot;/&gt;&lt;/object&gt;&lt;object type=&quot;3&quot; unique_id=&quot;293205&quot;&gt;&lt;property id=&quot;20148&quot; value=&quot;5&quot;/&gt;&lt;property id=&quot;20300&quot; value=&quot;Slide 46 - &amp;quot;EVC Considerations&amp;quot;&quot;/&gt;&lt;property id=&quot;20307&quot; value=&quot;297&quot;/&gt;&lt;/object&gt;&lt;object type=&quot;3&quot; unique_id=&quot;293206&quot;&gt;&lt;property id=&quot;20148&quot; value=&quot;5&quot;/&gt;&lt;property id=&quot;20300&quot; value=&quot;Slide 47 - &amp;quot;Lab 14: Migrating Virtual Machines&amp;quot;&quot;/&gt;&lt;property id=&quot;20307&quot; value=&quot;298&quot;/&gt;&lt;/object&gt;&lt;object type=&quot;3&quot; unique_id=&quot;293207&quot;&gt;&lt;property id=&quot;20148&quot; value=&quot;5&quot;/&gt;&lt;property id=&quot;20300&quot; value=&quot;Slide 48 - &amp;quot;Review of Learner Objectives&amp;quot;&quot;/&gt;&lt;property id=&quot;20307&quot; value=&quot;299&quot;/&gt;&lt;/object&gt;&lt;object type=&quot;3&quot; unique_id=&quot;293208&quot;&gt;&lt;property id=&quot;20148&quot; value=&quot;5&quot;/&gt;&lt;property id=&quot;20300&quot; value=&quot;Slide 49 - &amp;quot;Lesson 4:&amp;#x0D;&amp;#x0A;Creating Virtual Machine Snapshots&amp;quot;&quot;/&gt;&lt;property id=&quot;20307&quot; value=&quot;300&quot;/&gt;&lt;/object&gt;&lt;object type=&quot;3&quot; unique_id=&quot;293209&quot;&gt;&lt;property id=&quot;20148&quot; value=&quot;5&quot;/&gt;&lt;property id=&quot;20300&quot; value=&quot;Slide 50 - &amp;quot;Learner Objectives&amp;quot;&quot;/&gt;&lt;property id=&quot;20307&quot; value=&quot;301&quot;/&gt;&lt;/object&gt;&lt;object type=&quot;3&quot; unique_id=&quot;293210&quot;&gt;&lt;property id=&quot;20148&quot; value=&quot;5&quot;/&gt;&lt;property id=&quot;20300&quot; value=&quot;Slide 51 - &amp;quot;Virtual Machine Snapshots&amp;quot;&quot;/&gt;&lt;property id=&quot;20307&quot; value=&quot;302&quot;/&gt;&lt;/object&gt;&lt;object type=&quot;3&quot; unique_id=&quot;293211&quot;&gt;&lt;property id=&quot;20148&quot; value=&quot;5&quot;/&gt;&lt;property id=&quot;20300&quot; value=&quot;Slide 52 - &amp;quot;Virtual Machine Snapshot Files&amp;quot;&quot;/&gt;&lt;property id=&quot;20307&quot; value=&quot;303&quot;/&gt;&lt;/object&gt;&lt;object type=&quot;3&quot; unique_id=&quot;293212&quot;&gt;&lt;property id=&quot;20148&quot; value=&quot;5&quot;/&gt;&lt;property id=&quot;20300&quot; value=&quot;Slide 53 - &amp;quot;Taking a Snapshot&amp;quot;&quot;/&gt;&lt;property id=&quot;20307&quot; value=&quot;304&quot;/&gt;&lt;/object&gt;&lt;object type=&quot;3&quot; unique_id=&quot;293213&quot;&gt;&lt;property id=&quot;20148&quot; value=&quot;5&quot;/&gt;&lt;property id=&quot;20300&quot; value=&quot;Slide 54 - &amp;quot;Managing Snapshots&amp;quot;&quot;/&gt;&lt;property id=&quot;20307&quot; value=&quot;305&quot;/&gt;&lt;/object&gt;&lt;object type=&quot;3&quot; unique_id=&quot;293214&quot;&gt;&lt;property id=&quot;20148&quot; value=&quot;5&quot;/&gt;&lt;property id=&quot;20300&quot; value=&quot;Slide 55 - &amp;quot;Deleting a Virtual Machine Snapshot (1) &amp;quot;&quot;/&gt;&lt;property id=&quot;20307&quot; value=&quot;306&quot;/&gt;&lt;/object&gt;&lt;object type=&quot;3&quot; unique_id=&quot;293215&quot;&gt;&lt;property id=&quot;20148&quot; value=&quot;5&quot;/&gt;&lt;property id=&quot;20300&quot; value=&quot;Slide 56 - &amp;quot;Deleting a Virtual Machine Snapshot (2) &amp;quot;&quot;/&gt;&lt;property id=&quot;20307&quot; value=&quot;307&quot;/&gt;&lt;/object&gt;&lt;object type=&quot;3&quot; unique_id=&quot;293216&quot;&gt;&lt;property id=&quot;20148&quot; value=&quot;5&quot;/&gt;&lt;property id=&quot;20300&quot; value=&quot;Slide 57 - &amp;quot;Deleting a Virtual Machine Snapshot (3) &amp;quot;&quot;/&gt;&lt;property id=&quot;20307&quot; value=&quot;308&quot;/&gt;&lt;/object&gt;&lt;object type=&quot;3&quot; unique_id=&quot;293217&quot;&gt;&lt;property id=&quot;20148&quot; value=&quot;5&quot;/&gt;&lt;property id=&quot;20300&quot; value=&quot;Slide 58 - &amp;quot;Deleting All Virtual Machine Snapshots &amp;quot;&quot;/&gt;&lt;property id=&quot;20307&quot; value=&quot;309&quot;/&gt;&lt;/object&gt;&lt;object type=&quot;3&quot; unique_id=&quot;293218&quot;&gt;&lt;property id=&quot;20148&quot; value=&quot;5&quot;/&gt;&lt;property id=&quot;20300&quot; value=&quot;Slide 59 - &amp;quot;Snapshot Consolidation&amp;quot;&quot;/&gt;&lt;property id=&quot;20307&quot; value=&quot;310&quot;/&gt;&lt;/object&gt;&lt;object type=&quot;3&quot; unique_id=&quot;293219&quot;&gt;&lt;property id=&quot;20148&quot; value=&quot;5&quot;/&gt;&lt;property id=&quot;20300&quot; value=&quot;Slide 60 - &amp;quot;Discovering When to Consolidate&amp;quot;&quot;/&gt;&lt;property id=&quot;20307&quot; value=&quot;311&quot;/&gt;&lt;/object&gt;&lt;object type=&quot;3&quot; unique_id=&quot;293220&quot;&gt;&lt;property id=&quot;20148&quot; value=&quot;5&quot;/&gt;&lt;property id=&quot;20300&quot; value=&quot;Slide 61 - &amp;quot;Performing Snapshot Consolidation&amp;quot;&quot;/&gt;&lt;property id=&quot;20307&quot; value=&quot;312&quot;/&gt;&lt;/object&gt;&lt;object type=&quot;3&quot; unique_id=&quot;293221&quot;&gt;&lt;property id=&quot;20148&quot; value=&quot;5&quot;/&gt;&lt;property id=&quot;20300&quot; value=&quot;Slide 62 - &amp;quot;Removing a Virtual Machine&amp;quot;&quot;/&gt;&lt;property id=&quot;20307&quot; value=&quot;313&quot;/&gt;&lt;/object&gt;&lt;object type=&quot;3&quot; unique_id=&quot;293222&quot;&gt;&lt;property id=&quot;20148&quot; value=&quot;5&quot;/&gt;&lt;property id=&quot;20300&quot; value=&quot;Slide 63 - &amp;quot;Lab 15: Managing Virtual Machines&amp;quot;&quot;/&gt;&lt;property id=&quot;20307&quot; value=&quot;314&quot;/&gt;&lt;/object&gt;&lt;object type=&quot;3&quot; unique_id=&quot;293223&quot;&gt;&lt;property id=&quot;20148&quot; value=&quot;5&quot;/&gt;&lt;property id=&quot;20300&quot; value=&quot;Slide 64 - &amp;quot;Review of Learner Objectives&amp;quot;&quot;/&gt;&lt;property id=&quot;20307&quot; value=&quot;315&quot;/&gt;&lt;/object&gt;&lt;object type=&quot;3&quot; unique_id=&quot;293224&quot;&gt;&lt;property id=&quot;20148&quot; value=&quot;5&quot;/&gt;&lt;property id=&quot;20300&quot; value=&quot;Slide 65 - &amp;quot;Lesson 5:&amp;#x0D;&amp;#x0A; Creating a vApp&amp;quot;&quot;/&gt;&lt;property id=&quot;20307&quot; value=&quot;316&quot;/&gt;&lt;/object&gt;&lt;object type=&quot;3&quot; unique_id=&quot;293225&quot;&gt;&lt;property id=&quot;20148&quot; value=&quot;5&quot;/&gt;&lt;property id=&quot;20300&quot; value=&quot;Slide 66 - &amp;quot;Learner Objectives&amp;quot;&quot;/&gt;&lt;property id=&quot;20307&quot; value=&quot;317&quot;/&gt;&lt;/object&gt;&lt;object type=&quot;3&quot; unique_id=&quot;293226&quot;&gt;&lt;property id=&quot;20148&quot; value=&quot;5&quot;/&gt;&lt;property id=&quot;20300&quot; value=&quot;Slide 67 - &amp;quot;Managing Virtual Machines with a vApp&amp;quot;&quot;/&gt;&lt;property id=&quot;20307&quot; value=&quot;318&quot;/&gt;&lt;/object&gt;&lt;object type=&quot;3&quot; unique_id=&quot;293227&quot;&gt;&lt;property id=&quot;20148&quot; value=&quot;5&quot;/&gt;&lt;property id=&quot;20300&quot; value=&quot;Slide 68 - &amp;quot;vApp Characteristics&amp;quot;&quot;/&gt;&lt;property id=&quot;20307&quot; value=&quot;319&quot;/&gt;&lt;/object&gt;&lt;object type=&quot;3&quot; unique_id=&quot;293228&quot;&gt;&lt;property id=&quot;20148&quot; value=&quot;5&quot;/&gt;&lt;property id=&quot;20300&quot; value=&quot;Slide 69 - &amp;quot;Lab 16: Managing VMware vSphere vApps&amp;quot;&quot;/&gt;&lt;property id=&quot;20307&quot; value=&quot;320&quot;/&gt;&lt;/object&gt;&lt;object type=&quot;3&quot; unique_id=&quot;293229&quot;&gt;&lt;property id=&quot;20148&quot; value=&quot;5&quot;/&gt;&lt;property id=&quot;20300&quot; value=&quot;Slide 70 - &amp;quot;Review of Learner Objectives&amp;quot;&quot;/&gt;&lt;property id=&quot;20307&quot; value=&quot;321&quot;/&gt;&lt;/object&gt;&lt;object type=&quot;3&quot; unique_id=&quot;293230&quot;&gt;&lt;property id=&quot;20148&quot; value=&quot;5&quot;/&gt;&lt;property id=&quot;20300&quot; value=&quot;Slide 71 - &amp;quot;Key Points&amp;quot;&quot;/&gt;&lt;property id=&quot;20307&quot; value=&quot;322&quot;/&gt;&lt;/object&gt;&lt;object type=&quot;3&quot; unique_id=&quot;295346&quot;&gt;&lt;property id=&quot;20148&quot; value=&quot;5&quot;/&gt;&lt;property id=&quot;20300&quot; value=&quot;Slide 31 - &amp;quot;Migrating Virtual Machines&amp;quot;&quot;/&gt;&lt;property id=&quot;20307&quot; value=&quot;324&quot;/&gt;&lt;/object&gt;&lt;object type=&quot;3&quot; unique_id=&quot;295347&quot;&gt;&lt;property id=&quot;20148&quot; value=&quot;5&quot;/&gt;&lt;property id=&quot;20300&quot; value=&quot;Slide 32 - &amp;quot;Comparison of Migration Types&amp;quot;&quot;/&gt;&lt;property id=&quot;20307&quot; value=&quot;325&quot;/&gt;&lt;/object&gt;&lt;object type=&quot;3&quot; unique_id=&quot;295348&quot;&gt;&lt;property id=&quot;20148&quot; value=&quot;5&quot;/&gt;&lt;property id=&quot;20300&quot; value=&quot;Slide 33 - &amp;quot;vSphere vMotion Migration&amp;quot;&quot;/&gt;&lt;property id=&quot;20307&quot; value=&quot;326&quot;/&gt;&lt;/object&gt;&lt;object type=&quot;3&quot; unique_id=&quot;295349&quot;&gt;&lt;property id=&quot;20148&quot; value=&quot;5&quot;/&gt;&lt;property id=&quot;20300&quot; value=&quot;Slide 34 - &amp;quot;How vSphere vMotion Migration Works&amp;quot;&quot;/&gt;&lt;property id=&quot;20307&quot; value=&quot;327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Blank">
  <a:themeElements>
    <a:clrScheme name="VMware Custom">
      <a:dk1>
        <a:srgbClr val="333333"/>
      </a:dk1>
      <a:lt1>
        <a:srgbClr val="FFFFFF"/>
      </a:lt1>
      <a:dk2>
        <a:srgbClr val="4D4D4D"/>
      </a:dk2>
      <a:lt2>
        <a:srgbClr val="C0C0C0"/>
      </a:lt2>
      <a:accent1>
        <a:srgbClr val="0095D3"/>
      </a:accent1>
      <a:accent2>
        <a:srgbClr val="89CBDF"/>
      </a:accent2>
      <a:accent3>
        <a:srgbClr val="003D79"/>
      </a:accent3>
      <a:accent4>
        <a:srgbClr val="6DB33F"/>
      </a:accent4>
      <a:accent5>
        <a:srgbClr val="F8981D"/>
      </a:accent5>
      <a:accent6>
        <a:srgbClr val="D9541E"/>
      </a:accent6>
      <a:hlink>
        <a:srgbClr val="0095D3"/>
      </a:hlink>
      <a:folHlink>
        <a:srgbClr val="89CBDF"/>
      </a:folHlink>
    </a:clrScheme>
    <a:fontScheme name="VMware1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12700">
          <a:solidFill>
            <a:schemeClr val="accent3"/>
          </a:solidFill>
          <a:round/>
          <a:headEnd/>
          <a:tailEnd/>
        </a:ln>
      </a:spPr>
      <a:bodyPr wrap="none" lIns="0" tIns="0" rIns="0" bIns="0" rtlCol="0" anchor="ctr"/>
      <a:lstStyle>
        <a:defPPr marL="0" marR="0" indent="0" algn="ctr" defTabSz="914400" eaLnBrk="1" latinLnBrk="0" hangingPunct="1">
          <a:lnSpc>
            <a:spcPct val="100000"/>
          </a:lnSpc>
          <a:buClrTx/>
          <a:buSzTx/>
          <a:buFontTx/>
          <a:buNone/>
          <a:tabLst/>
          <a:defRPr sz="1800" dirty="0" err="1" smtClean="0">
            <a:solidFill>
              <a:srgbClr val="FFFFFF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95D3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4000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95D3"/>
            </a:solidFill>
            <a:effectLst/>
            <a:latin typeface="Arial" charset="0"/>
            <a:ea typeface="ＭＳ Ｐゴシック" pitchFamily="34" charset="-128"/>
          </a:defRPr>
        </a:defPPr>
      </a:lstStyle>
    </a:lnDef>
    <a:txDef>
      <a:spPr>
        <a:noFill/>
      </a:spPr>
      <a:bodyPr wrap="square" rtlCol="0">
        <a:spAutoFit/>
      </a:bodyPr>
      <a:lstStyle>
        <a:defPPr algn="l">
          <a:defRPr sz="2000" dirty="0" err="1" smtClean="0">
            <a:solidFill>
              <a:srgbClr val="333333"/>
            </a:solidFill>
            <a:latin typeface="+mn-lt"/>
            <a:ea typeface="+mn-ea"/>
          </a:defRPr>
        </a:defPPr>
      </a:lstStyle>
    </a:txDef>
  </a:objectDefaults>
  <a:extraClrSchemeLst>
    <a:extraClrScheme>
      <a:clrScheme name="VMware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EmailTo xmlns="http://schemas.microsoft.com/sharepoint/v3" xsi:nil="true"/>
    <Document_x0020_Category xmlns="288e86e3-13ec-46f3-a9d0-a70aaaa1e93e">PowerPoint Slide</Document_x0020_Category>
    <_Status xmlns="http://schemas.microsoft.com/sharepoint/v3/fields"/>
    <EmailSender xmlns="http://schemas.microsoft.com/sharepoint/v3" xsi:nil="true"/>
    <EmailFrom xmlns="http://schemas.microsoft.com/sharepoint/v3" xsi:nil="true"/>
    <File_x0020_Description xmlns="4f15fc31-3d0d-47e7-af43-e227d2cb0a53">M07 VM Management</File_x0020_Description>
    <EmailSubject xmlns="http://schemas.microsoft.com/sharepoint/v3" xsi:nil="true"/>
    <Course_x0020_Title xmlns="288e86e3-13ec-46f3-a9d0-a70aaaa1e93e">Install Configure Manage V5.5</Course_x0020_Title>
    <EmailCc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F5E703E679F4949B1BC712E915FCA2F" ma:contentTypeVersion="12" ma:contentTypeDescription="Create a new document." ma:contentTypeScope="" ma:versionID="665a408d8cf2dba34959b557d5aaadf9">
  <xsd:schema xmlns:xsd="http://www.w3.org/2001/XMLSchema" xmlns:p="http://schemas.microsoft.com/office/2006/metadata/properties" xmlns:ns1="http://schemas.microsoft.com/sharepoint/v3" xmlns:ns2="288e86e3-13ec-46f3-a9d0-a70aaaa1e93e" xmlns:ns3="http://schemas.microsoft.com/sharepoint/v3/fields" xmlns:ns4="4f15fc31-3d0d-47e7-af43-e227d2cb0a53" targetNamespace="http://schemas.microsoft.com/office/2006/metadata/properties" ma:root="true" ma:fieldsID="78bdb840eba5f8e758f6ea7f729f563e" ns1:_="" ns2:_="" ns3:_="" ns4:_="">
    <xsd:import namespace="http://schemas.microsoft.com/sharepoint/v3"/>
    <xsd:import namespace="288e86e3-13ec-46f3-a9d0-a70aaaa1e93e"/>
    <xsd:import namespace="http://schemas.microsoft.com/sharepoint/v3/fields"/>
    <xsd:import namespace="4f15fc31-3d0d-47e7-af43-e227d2cb0a53"/>
    <xsd:element name="properties">
      <xsd:complexType>
        <xsd:sequence>
          <xsd:element name="documentManagement">
            <xsd:complexType>
              <xsd:all>
                <xsd:element ref="ns2:Course_x0020_Title"/>
                <xsd:element ref="ns2:Document_x0020_Category"/>
                <xsd:element ref="ns3:_Status"/>
                <xsd:element ref="ns4:File_x0020_Description"/>
                <xsd:element ref="ns1:EmailSender" minOccurs="0"/>
                <xsd:element ref="ns1:EmailTo" minOccurs="0"/>
                <xsd:element ref="ns1:EmailCc" minOccurs="0"/>
                <xsd:element ref="ns1:EmailFrom" minOccurs="0"/>
                <xsd:element ref="ns1:EmailSubject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EmailSender" ma:index="12" nillable="true" ma:displayName="E-Mail Sender" ma:hidden="true" ma:internalName="EmailSender">
      <xsd:simpleType>
        <xsd:restriction base="dms:Note"/>
      </xsd:simpleType>
    </xsd:element>
    <xsd:element name="EmailTo" ma:index="13" nillable="true" ma:displayName="E-Mail To" ma:hidden="true" ma:internalName="EmailTo">
      <xsd:simpleType>
        <xsd:restriction base="dms:Note"/>
      </xsd:simpleType>
    </xsd:element>
    <xsd:element name="EmailCc" ma:index="14" nillable="true" ma:displayName="E-Mail Cc" ma:hidden="true" ma:internalName="EmailCc">
      <xsd:simpleType>
        <xsd:restriction base="dms:Note"/>
      </xsd:simpleType>
    </xsd:element>
    <xsd:element name="EmailFrom" ma:index="15" nillable="true" ma:displayName="E-Mail From" ma:hidden="true" ma:internalName="EmailFrom">
      <xsd:simpleType>
        <xsd:restriction base="dms:Text"/>
      </xsd:simpleType>
    </xsd:element>
    <xsd:element name="EmailSubject" ma:index="16" nillable="true" ma:displayName="E-Mail Subject" ma:hidden="true" ma:internalName="EmailSubject">
      <xsd:simpleType>
        <xsd:restriction base="dms:Text"/>
      </xsd:simpleType>
    </xsd:element>
  </xsd:schema>
  <xsd:schema xmlns:xsd="http://www.w3.org/2001/XMLSchema" xmlns:dms="http://schemas.microsoft.com/office/2006/documentManagement/types" targetNamespace="288e86e3-13ec-46f3-a9d0-a70aaaa1e93e" elementFormDefault="qualified">
    <xsd:import namespace="http://schemas.microsoft.com/office/2006/documentManagement/types"/>
    <xsd:element name="Course_x0020_Title" ma:index="8" ma:displayName="Course Title" ma:default="NONE" ma:description="EDU Course Titles" ma:format="Dropdown" ma:internalName="Course_x0020_Title">
      <xsd:simpleType>
        <xsd:restriction base="dms:Choice">
          <xsd:enumeration value="NONE"/>
          <xsd:enumeration value="Optimize and Scale V5.5"/>
          <xsd:enumeration value="What's New V5.5"/>
          <xsd:enumeration value="Install Configure Manage V5.5"/>
          <xsd:enumeration value="Operations Management Fast Track V5.1"/>
          <xsd:enumeration value="Overview V5.1"/>
          <xsd:enumeration value="Install Configure Manage SMBs V5.1"/>
          <xsd:enumeration value="Troubleshooting Workshop V5.1"/>
          <xsd:enumeration value="Fast Track V5.1"/>
          <xsd:enumeration value="Skills for Operators V5.1"/>
          <xsd:enumeration value="What's New V5.1"/>
          <xsd:enumeration value="Site Recovery Manager ICM V5.1"/>
          <xsd:enumeration value="Optimize and Scale V5.1"/>
          <xsd:enumeration value="Install Configure Manage V5.1"/>
          <xsd:enumeration value="Optimize and Scale V5.0"/>
          <xsd:enumeration value="Fast Track V5.0"/>
          <xsd:enumeration value="Skills for Operators V5.0"/>
          <xsd:enumeration value="Design Workshop V5.0"/>
          <xsd:enumeration value="Install Configure Manage SMBs V5.0"/>
          <xsd:enumeration value="Install Configure Manage V5.0"/>
          <xsd:enumeration value="What's New V5.0"/>
          <xsd:enumeration value="Automation with PowerCLI V5.0"/>
          <xsd:enumeration value="Site Recovery Manager ICM V5.0"/>
          <xsd:enumeration value="Overview V5.0"/>
          <xsd:enumeration value="ALL"/>
        </xsd:restriction>
      </xsd:simpleType>
    </xsd:element>
    <xsd:element name="Document_x0020_Category" ma:index="9" ma:displayName="Document Category" ma:format="Dropdown" ma:internalName="Document_x0020_Category">
      <xsd:simpleType>
        <xsd:restriction base="dms:Choice">
          <xsd:enumeration value="Lecture"/>
          <xsd:enumeration value="Lab Exercise"/>
          <xsd:enumeration value="PowerPoint Slide"/>
          <xsd:enumeration value="Forms"/>
          <xsd:enumeration value="Developer Resources"/>
          <xsd:enumeration value="Datasheet"/>
          <xsd:enumeration value="Design Documents"/>
          <xsd:enumeration value="Instructor Delivery Tools"/>
          <xsd:enumeration value="Course Evaluations"/>
          <xsd:enumeration value="Internal Review Documents"/>
          <xsd:enumeration value="LockLizard"/>
          <xsd:enumeration value="Localization"/>
          <xsd:enumeration value="eBook"/>
          <xsd:enumeration value="Lab Connect"/>
        </xsd:restriction>
      </xsd:simpleType>
    </xsd:element>
  </xsd:schema>
  <xsd:schema xmlns:xsd="http://www.w3.org/2001/XMLSchema" xmlns:dms="http://schemas.microsoft.com/office/2006/documentManagement/types" targetNamespace="http://schemas.microsoft.com/sharepoint/v3/fields" elementFormDefault="qualified">
    <xsd:import namespace="http://schemas.microsoft.com/office/2006/documentManagement/types"/>
    <xsd:element name="_Status" ma:index="10" ma:displayName="Status" ma:default="" ma:format="Dropdown" ma:internalName="_Status">
      <xsd:simpleType>
        <xsd:restriction base="dms:Choice">
          <xsd:enumeration value="Not Started"/>
          <xsd:enumeration value="Draft"/>
          <xsd:enumeration value="Reviewed"/>
          <xsd:enumeration value="Final"/>
          <xsd:enumeration value="Expired"/>
        </xsd:restriction>
      </xsd:simpleType>
    </xsd:element>
  </xsd:schema>
  <xsd:schema xmlns:xsd="http://www.w3.org/2001/XMLSchema" xmlns:dms="http://schemas.microsoft.com/office/2006/documentManagement/types" targetNamespace="4f15fc31-3d0d-47e7-af43-e227d2cb0a53" elementFormDefault="qualified">
    <xsd:import namespace="http://schemas.microsoft.com/office/2006/documentManagement/types"/>
    <xsd:element name="File_x0020_Description" ma:index="11" ma:displayName="File Description" ma:default="" ma:description="Actual title of uploaded file" ma:internalName="File_x0020_Description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B002B45C-C507-4793-B37B-3F2C16906DBC}">
  <ds:schemaRefs>
    <ds:schemaRef ds:uri="http://schemas.microsoft.com/office/2006/metadata/properties"/>
    <ds:schemaRef ds:uri="http://purl.org/dc/terms/"/>
    <ds:schemaRef ds:uri="http://schemas.microsoft.com/sharepoint/v3/fields"/>
    <ds:schemaRef ds:uri="http://purl.org/dc/elements/1.1/"/>
    <ds:schemaRef ds:uri="http://www.w3.org/XML/1998/namespace"/>
    <ds:schemaRef ds:uri="http://schemas.microsoft.com/office/2006/documentManagement/types"/>
    <ds:schemaRef ds:uri="http://schemas.microsoft.com/sharepoint/v3"/>
    <ds:schemaRef ds:uri="http://purl.org/dc/dcmitype/"/>
    <ds:schemaRef ds:uri="http://schemas.openxmlformats.org/package/2006/metadata/core-properties"/>
    <ds:schemaRef ds:uri="4f15fc31-3d0d-47e7-af43-e227d2cb0a53"/>
    <ds:schemaRef ds:uri="288e86e3-13ec-46f3-a9d0-a70aaaa1e93e"/>
  </ds:schemaRefs>
</ds:datastoreItem>
</file>

<file path=customXml/itemProps2.xml><?xml version="1.0" encoding="utf-8"?>
<ds:datastoreItem xmlns:ds="http://schemas.openxmlformats.org/officeDocument/2006/customXml" ds:itemID="{7A137B30-6E57-42C0-968A-33ECBFBE3C1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506EF3B-814E-4CB4-A2B4-A280A5744D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288e86e3-13ec-46f3-a9d0-a70aaaa1e93e"/>
    <ds:schemaRef ds:uri="http://schemas.microsoft.com/sharepoint/v3/fields"/>
    <ds:schemaRef ds:uri="4f15fc31-3d0d-47e7-af43-e227d2cb0a5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10711</TotalTime>
  <Words>4354</Words>
  <Application>Microsoft Office PowerPoint</Application>
  <PresentationFormat>On-screen Show (4:3)</PresentationFormat>
  <Paragraphs>613</Paragraphs>
  <Slides>79</Slides>
  <Notes>70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79</vt:i4>
      </vt:variant>
    </vt:vector>
  </HeadingPairs>
  <TitlesOfParts>
    <vt:vector size="80" baseType="lpstr">
      <vt:lpstr>Blank</vt:lpstr>
      <vt:lpstr>虚拟机管理</vt:lpstr>
      <vt:lpstr>您的进度</vt:lpstr>
      <vt:lpstr>重要信息</vt:lpstr>
      <vt:lpstr>本单元课时</vt:lpstr>
      <vt:lpstr>第 1 课： 创建模板和克隆</vt:lpstr>
      <vt:lpstr>学员的学习目标</vt:lpstr>
      <vt:lpstr>使用模板</vt:lpstr>
      <vt:lpstr>创建模板</vt:lpstr>
      <vt:lpstr>查看模板</vt:lpstr>
      <vt:lpstr>使用模板部署虚拟机</vt:lpstr>
      <vt:lpstr>更新模板</vt:lpstr>
      <vt:lpstr>克隆虚拟机</vt:lpstr>
      <vt:lpstr>自定义客户操作系统</vt:lpstr>
      <vt:lpstr>跨数据中心部署虚拟机</vt:lpstr>
      <vt:lpstr>练习 12：使用模板和克隆</vt:lpstr>
      <vt:lpstr>回顾学员的学习目标</vt:lpstr>
      <vt:lpstr>第 2 课： 修改虚拟机</vt:lpstr>
      <vt:lpstr>学员的学习目标</vt:lpstr>
      <vt:lpstr>修改虚拟机设置</vt:lpstr>
      <vt:lpstr>可热插拔设备</vt:lpstr>
      <vt:lpstr>创建 RDM</vt:lpstr>
      <vt:lpstr>动态增加虚拟磁盘的大小</vt:lpstr>
      <vt:lpstr>扩充精简配置的磁盘</vt:lpstr>
      <vt:lpstr>虚拟机选项</vt:lpstr>
      <vt:lpstr>Tools 选项</vt:lpstr>
      <vt:lpstr>引导选项</vt:lpstr>
      <vt:lpstr>练习 13：修改虚拟机</vt:lpstr>
      <vt:lpstr>回顾学员的学习目标</vt:lpstr>
      <vt:lpstr>第 3 课： 迁移虚拟机</vt:lpstr>
      <vt:lpstr>学员的学习目标</vt:lpstr>
      <vt:lpstr>迁移虚拟机</vt:lpstr>
      <vt:lpstr>迁移类型比较</vt:lpstr>
      <vt:lpstr>vSphere vMotion 迁移</vt:lpstr>
      <vt:lpstr>vSphere vMotion 迁移的工作原理</vt:lpstr>
      <vt:lpstr>vSphere vMotion 迁移对虚拟机的要求</vt:lpstr>
      <vt:lpstr>vSphere vMotion 迁移对主机的要求</vt:lpstr>
      <vt:lpstr>vSphere vMotion 迁移对 CPU 的限制</vt:lpstr>
      <vt:lpstr>隐藏或显示 NX/XD</vt:lpstr>
      <vt:lpstr>识别 CPU 特性 </vt:lpstr>
      <vt:lpstr>确认 vSphere vMotion 布局：虚拟机图</vt:lpstr>
      <vt:lpstr>检查 vSphere vMotion 错误</vt:lpstr>
      <vt:lpstr>vSphere Storage vMotion 的实际应用</vt:lpstr>
      <vt:lpstr>vSphere Storage vMotion 并行磁盘迁移</vt:lpstr>
      <vt:lpstr>vSphere Storage vMotion 的指导原则和限制</vt:lpstr>
      <vt:lpstr>Cross-Host vMotion</vt:lpstr>
      <vt:lpstr>迁移至另一vCenter</vt:lpstr>
      <vt:lpstr>回顾学员的学习目标</vt:lpstr>
      <vt:lpstr>第 4 课： 创建虚拟机快照</vt:lpstr>
      <vt:lpstr>学员的学习目标</vt:lpstr>
      <vt:lpstr>虚拟机快照</vt:lpstr>
      <vt:lpstr>虚拟机快照文件</vt:lpstr>
      <vt:lpstr>拍摄快照</vt:lpstr>
      <vt:lpstr>管理快照</vt:lpstr>
      <vt:lpstr>删除虚拟机快照 (1) </vt:lpstr>
      <vt:lpstr>删除虚拟机快照 (2) </vt:lpstr>
      <vt:lpstr>删除虚拟机快照 (3) </vt:lpstr>
      <vt:lpstr>删除所有虚拟机快照 </vt:lpstr>
      <vt:lpstr>快照整合</vt:lpstr>
      <vt:lpstr>发现整合时机</vt:lpstr>
      <vt:lpstr>执行快照整合</vt:lpstr>
      <vt:lpstr>移除虚拟机</vt:lpstr>
      <vt:lpstr>回顾学员的学习目标</vt:lpstr>
      <vt:lpstr>第 5 课：  创建 vApp</vt:lpstr>
      <vt:lpstr>学员的学习目标</vt:lpstr>
      <vt:lpstr>使用 vApp 管理虚拟机</vt:lpstr>
      <vt:lpstr>vApp 的属性</vt:lpstr>
      <vt:lpstr>回顾学员的学习目标</vt:lpstr>
      <vt:lpstr>第 6 课：  管理内容库</vt:lpstr>
      <vt:lpstr>学员的学习目标</vt:lpstr>
      <vt:lpstr>关于内容库</vt:lpstr>
      <vt:lpstr>内容库的优势</vt:lpstr>
      <vt:lpstr>内容库架构</vt:lpstr>
      <vt:lpstr>内容库类型</vt:lpstr>
      <vt:lpstr>发布和订阅内容库</vt:lpstr>
      <vt:lpstr>创建内容库</vt:lpstr>
      <vt:lpstr>导入条目到内容库中</vt:lpstr>
      <vt:lpstr>发布内容库</vt:lpstr>
      <vt:lpstr>回顾学员的学习目标</vt:lpstr>
      <vt:lpstr>要点</vt:lpstr>
    </vt:vector>
  </TitlesOfParts>
  <Company>VMware, Inc.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Virtual Machine Management</dc:title>
  <dc:creator>Regina Aboud</dc:creator>
  <cp:lastModifiedBy>EMC</cp:lastModifiedBy>
  <cp:revision>613</cp:revision>
  <cp:lastPrinted>2014-02-08T05:57:31Z</cp:lastPrinted>
  <dcterms:created xsi:type="dcterms:W3CDTF">2009-12-02T17:58:37Z</dcterms:created>
  <dcterms:modified xsi:type="dcterms:W3CDTF">2015-10-18T16:33:48Z</dcterms:modified>
  <cp:contentStatus>Final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rder">
    <vt:r8>163100</vt:r8>
  </property>
  <property fmtid="{D5CDD505-2E9C-101B-9397-08002B2CF9AE}" pid="3" name="ContentTypeId">
    <vt:lpwstr>0x0101000F5E703E679F4949B1BC712E915FCA2F</vt:lpwstr>
  </property>
</Properties>
</file>