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4"/>
  </p:sldMasterIdLst>
  <p:notesMasterIdLst>
    <p:notesMasterId r:id="rId47"/>
  </p:notesMasterIdLst>
  <p:handoutMasterIdLst>
    <p:handoutMasterId r:id="rId48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86" r:id="rId11"/>
    <p:sldId id="287" r:id="rId12"/>
    <p:sldId id="264" r:id="rId13"/>
    <p:sldId id="266" r:id="rId14"/>
    <p:sldId id="289" r:id="rId15"/>
    <p:sldId id="267" r:id="rId16"/>
    <p:sldId id="269" r:id="rId17"/>
    <p:sldId id="271" r:id="rId18"/>
    <p:sldId id="272" r:id="rId19"/>
    <p:sldId id="273" r:id="rId20"/>
    <p:sldId id="274" r:id="rId21"/>
    <p:sldId id="275" r:id="rId22"/>
    <p:sldId id="290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91" r:id="rId31"/>
    <p:sldId id="294" r:id="rId32"/>
    <p:sldId id="295" r:id="rId33"/>
    <p:sldId id="296" r:id="rId34"/>
    <p:sldId id="297" r:id="rId35"/>
    <p:sldId id="298" r:id="rId36"/>
    <p:sldId id="299" r:id="rId37"/>
    <p:sldId id="300" r:id="rId38"/>
    <p:sldId id="301" r:id="rId39"/>
    <p:sldId id="302" r:id="rId40"/>
    <p:sldId id="303" r:id="rId41"/>
    <p:sldId id="304" r:id="rId42"/>
    <p:sldId id="305" r:id="rId43"/>
    <p:sldId id="306" r:id="rId44"/>
    <p:sldId id="308" r:id="rId45"/>
    <p:sldId id="284" r:id="rId46"/>
  </p:sldIdLst>
  <p:sldSz cx="9144000" cy="6858000" type="screen4x3"/>
  <p:notesSz cx="7315200" cy="9601200"/>
  <p:custDataLst>
    <p:tags r:id="rId49"/>
  </p:custDataLst>
  <p:defaultTextStyle>
    <a:defPPr>
      <a:defRPr lang="en-US"/>
    </a:defPPr>
    <a:lvl1pPr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5D3"/>
    <a:srgbClr val="4D4D4D"/>
    <a:srgbClr val="FFFFFF"/>
    <a:srgbClr val="52AEDC"/>
    <a:srgbClr val="ACE0F2"/>
    <a:srgbClr val="B3E3F3"/>
    <a:srgbClr val="61C0E0"/>
    <a:srgbClr val="59B1DD"/>
    <a:srgbClr val="68B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43" autoAdjust="0"/>
    <p:restoredTop sz="65578" autoAdjust="0"/>
  </p:normalViewPr>
  <p:slideViewPr>
    <p:cSldViewPr snapToGrid="0">
      <p:cViewPr>
        <p:scale>
          <a:sx n="86" d="100"/>
          <a:sy n="86" d="100"/>
        </p:scale>
        <p:origin x="-1794" y="-216"/>
      </p:cViewPr>
      <p:guideLst>
        <p:guide orient="horz" pos="4143"/>
        <p:guide orient="horz" pos="3885"/>
        <p:guide orient="horz" pos="512"/>
        <p:guide orient="horz" pos="2174"/>
        <p:guide orient="horz" pos="998"/>
        <p:guide orient="horz" pos="2078"/>
        <p:guide orient="horz" pos="1317"/>
        <p:guide orient="horz" pos="2838"/>
        <p:guide pos="2880"/>
        <p:guide pos="205"/>
        <p:guide pos="56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-2316" y="-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377FD-AA31-4820-88ED-7BD398AF9364}" type="doc">
      <dgm:prSet loTypeId="urn:microsoft.com/office/officeart/2005/8/layout/lProcess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67D1009-3864-4A15-AC8A-807BDA07319B}">
      <dgm:prSet custT="1"/>
      <dgm:spPr/>
      <dgm:t>
        <a:bodyPr/>
        <a:lstStyle/>
        <a:p>
          <a:pPr rtl="0"/>
          <a:endParaRPr lang="en-US" sz="2400" dirty="0"/>
        </a:p>
      </dgm:t>
    </dgm:pt>
    <dgm:pt modelId="{8FC95F76-7A74-43DE-9124-25A10DC095D5}" type="parTrans" cxnId="{CC37928B-26D5-4520-BCC1-1E863689E1D7}">
      <dgm:prSet/>
      <dgm:spPr/>
      <dgm:t>
        <a:bodyPr/>
        <a:lstStyle/>
        <a:p>
          <a:endParaRPr lang="en-US"/>
        </a:p>
      </dgm:t>
    </dgm:pt>
    <dgm:pt modelId="{5EF57A76-BCBE-4A75-B7D2-516E5CAC8ECE}" type="sibTrans" cxnId="{CC37928B-26D5-4520-BCC1-1E863689E1D7}">
      <dgm:prSet/>
      <dgm:spPr/>
      <dgm:t>
        <a:bodyPr/>
        <a:lstStyle/>
        <a:p>
          <a:endParaRPr lang="en-US"/>
        </a:p>
      </dgm:t>
    </dgm:pt>
    <dgm:pt modelId="{1EB633A4-C5A4-4B8B-A319-F5D6718069B8}">
      <dgm:prSet custT="1"/>
      <dgm:spPr/>
      <dgm:t>
        <a:bodyPr tIns="45720" bIns="0"/>
        <a:lstStyle/>
        <a:p>
          <a:pPr rtl="0"/>
          <a:r>
            <a:rPr lang="en-US" sz="1200" dirty="0" smtClean="0">
              <a:latin typeface="DFHeiW5-GB" pitchFamily="49" charset="-122"/>
              <a:ea typeface="DFHeiW5-GB" pitchFamily="49" charset="-122"/>
            </a:rPr>
            <a:t>课程简介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61D43C2E-8157-45A0-9C58-E7147CFFC996}" type="parTrans" cxnId="{D1DB9BE4-A205-456C-88B9-86DF217CAF9C}">
      <dgm:prSet/>
      <dgm:spPr/>
      <dgm:t>
        <a:bodyPr/>
        <a:lstStyle/>
        <a:p>
          <a:endParaRPr lang="en-US"/>
        </a:p>
      </dgm:t>
    </dgm:pt>
    <dgm:pt modelId="{C2EA4E02-3D0D-476F-9759-9FD7D4D49BA5}" type="sibTrans" cxnId="{D1DB9BE4-A205-456C-88B9-86DF217CAF9C}">
      <dgm:prSet/>
      <dgm:spPr/>
      <dgm:t>
        <a:bodyPr/>
        <a:lstStyle/>
        <a:p>
          <a:endParaRPr lang="en-US"/>
        </a:p>
      </dgm:t>
    </dgm:pt>
    <dgm:pt modelId="{C88BF25D-8C4B-4930-B5A8-0AAB0B6C2F61}">
      <dgm:prSet custT="1"/>
      <dgm:spPr/>
      <dgm:t>
        <a:bodyPr tIns="36576" bIns="0" anchor="ctr" anchorCtr="1"/>
        <a:lstStyle/>
        <a:p>
          <a:pPr rtl="0"/>
          <a:r>
            <a:rPr lang="zh-CN" altLang="en-US" sz="1200" noProof="0" dirty="0" smtClean="0">
              <a:latin typeface="DFHeiW5-GB" pitchFamily="49" charset="-122"/>
              <a:ea typeface="DFHeiW5-GB" pitchFamily="49" charset="-122"/>
            </a:rPr>
            <a:t>软件定义的数据中心</a:t>
          </a:r>
          <a:endParaRPr lang="zh-CN" altLang="en-US" sz="1200" noProof="0" dirty="0">
            <a:latin typeface="DFHeiW5-GB" pitchFamily="49" charset="-122"/>
            <a:ea typeface="DFHeiW5-GB" pitchFamily="49" charset="-122"/>
          </a:endParaRPr>
        </a:p>
      </dgm:t>
    </dgm:pt>
    <dgm:pt modelId="{4836FF2C-7A2C-4398-A492-928EF21FAEBC}" type="parTrans" cxnId="{EC9D0F53-B62D-4EE3-9696-E5CC3D0C2C9C}">
      <dgm:prSet/>
      <dgm:spPr/>
      <dgm:t>
        <a:bodyPr/>
        <a:lstStyle/>
        <a:p>
          <a:endParaRPr lang="en-US"/>
        </a:p>
      </dgm:t>
    </dgm:pt>
    <dgm:pt modelId="{96487B1D-E27A-4A7C-BEDA-E6A38A4D826B}" type="sibTrans" cxnId="{EC9D0F53-B62D-4EE3-9696-E5CC3D0C2C9C}">
      <dgm:prSet/>
      <dgm:spPr/>
      <dgm:t>
        <a:bodyPr/>
        <a:lstStyle/>
        <a:p>
          <a:endParaRPr lang="en-US"/>
        </a:p>
      </dgm:t>
    </dgm:pt>
    <dgm:pt modelId="{D40C261D-8AAB-4F8C-B219-C19C43FD613F}">
      <dgm:prSet custT="1"/>
      <dgm:spPr/>
      <dgm:t>
        <a:bodyPr tIns="36576" bIns="18288" anchor="ctr" anchorCtr="1"/>
        <a:lstStyle/>
        <a:p>
          <a:pPr rtl="0"/>
          <a:r>
            <a:rPr sz="1200" dirty="0" err="1">
              <a:latin typeface="DFHeiW5-GB" pitchFamily="49" charset="-122"/>
              <a:ea typeface="DFHeiW5-GB" pitchFamily="49" charset="-122"/>
            </a:rPr>
            <a:t>创建虚拟机</a:t>
          </a:r>
          <a:endParaRPr lang="zh-CN" sz="1200" dirty="0">
            <a:latin typeface="DFHeiW5-GB" pitchFamily="49" charset="-122"/>
            <a:ea typeface="DFHeiW5-GB" pitchFamily="49" charset="-122"/>
          </a:endParaRPr>
        </a:p>
      </dgm:t>
    </dgm:pt>
    <dgm:pt modelId="{FE8C48A5-3B9F-4F12-82D7-807588DDC79D}" type="parTrans" cxnId="{96139A76-867B-4CB1-8B5F-259FBDF777AC}">
      <dgm:prSet/>
      <dgm:spPr/>
      <dgm:t>
        <a:bodyPr/>
        <a:lstStyle/>
        <a:p>
          <a:endParaRPr lang="en-US"/>
        </a:p>
      </dgm:t>
    </dgm:pt>
    <dgm:pt modelId="{46A19629-0C75-4518-8829-471B37257221}" type="sibTrans" cxnId="{96139A76-867B-4CB1-8B5F-259FBDF777AC}">
      <dgm:prSet/>
      <dgm:spPr/>
      <dgm:t>
        <a:bodyPr/>
        <a:lstStyle/>
        <a:p>
          <a:endParaRPr lang="en-US"/>
        </a:p>
      </dgm:t>
    </dgm:pt>
    <dgm:pt modelId="{2815E0BB-3C06-4C12-BE87-BD6F5EBA7935}">
      <dgm:prSet custT="1"/>
      <dgm:spPr/>
      <dgm:t>
        <a:bodyPr tIns="36576" bIns="0" anchor="ctr" anchorCtr="1"/>
        <a:lstStyle/>
        <a:p>
          <a:pPr rtl="0"/>
          <a:r>
            <a:rPr sz="1200" dirty="0">
              <a:latin typeface="Arial" pitchFamily="34" charset="0"/>
              <a:cs typeface="Arial" pitchFamily="34" charset="0"/>
            </a:rPr>
            <a:t>VMware </a:t>
          </a:r>
          <a:r>
            <a:rPr sz="1200" dirty="0" err="1">
              <a:latin typeface="Arial" pitchFamily="34" charset="0"/>
              <a:cs typeface="Arial" pitchFamily="34" charset="0"/>
            </a:rPr>
            <a:t>vCenter</a:t>
          </a:r>
          <a:r>
            <a:rPr sz="1200" dirty="0">
              <a:latin typeface="Arial" pitchFamily="34" charset="0"/>
              <a:cs typeface="Arial" pitchFamily="34" charset="0"/>
            </a:rPr>
            <a:t> Server</a:t>
          </a:r>
          <a:endParaRPr lang="zh-CN" sz="1200" dirty="0">
            <a:latin typeface="Arial" pitchFamily="34" charset="0"/>
            <a:cs typeface="Arial" pitchFamily="34" charset="0"/>
          </a:endParaRPr>
        </a:p>
      </dgm:t>
    </dgm:pt>
    <dgm:pt modelId="{443B972E-5BF3-4753-A205-3BA0963F6DFF}" type="parTrans" cxnId="{3D6ACBC5-1467-4868-871E-87FA82310752}">
      <dgm:prSet/>
      <dgm:spPr/>
      <dgm:t>
        <a:bodyPr/>
        <a:lstStyle/>
        <a:p>
          <a:endParaRPr lang="en-US"/>
        </a:p>
      </dgm:t>
    </dgm:pt>
    <dgm:pt modelId="{4EE28D93-8375-48E5-B506-A0FC0CD7B246}" type="sibTrans" cxnId="{3D6ACBC5-1467-4868-871E-87FA82310752}">
      <dgm:prSet/>
      <dgm:spPr/>
      <dgm:t>
        <a:bodyPr/>
        <a:lstStyle/>
        <a:p>
          <a:endParaRPr lang="en-US"/>
        </a:p>
      </dgm:t>
    </dgm:pt>
    <dgm:pt modelId="{581BDAF4-300D-4CCA-A2CA-DBC07E4C1C34}">
      <dgm:prSet custT="1"/>
      <dgm:spPr/>
      <dgm:t>
        <a:bodyPr tIns="36576" bIns="0" anchor="ctr" anchorCtr="1"/>
        <a:lstStyle/>
        <a:p>
          <a:pPr rtl="0"/>
          <a:r>
            <a:rPr lang="zh-CN" altLang="en-US" sz="1200" noProof="0" dirty="0" smtClean="0">
              <a:latin typeface="DFHeiW5-GB" pitchFamily="49" charset="-122"/>
              <a:ea typeface="DFHeiW5-GB" pitchFamily="49" charset="-122"/>
            </a:rPr>
            <a:t>配置和管理虚拟网络</a:t>
          </a:r>
          <a:endParaRPr lang="zh-CN" altLang="en-US" sz="1200" noProof="0" dirty="0">
            <a:latin typeface="DFHeiW5-GB" pitchFamily="49" charset="-122"/>
            <a:ea typeface="DFHeiW5-GB" pitchFamily="49" charset="-122"/>
          </a:endParaRPr>
        </a:p>
      </dgm:t>
    </dgm:pt>
    <dgm:pt modelId="{28DCDD8F-C5F4-4955-973A-63AC86162F60}" type="parTrans" cxnId="{161DD1CA-C390-416F-841F-1B7080013B36}">
      <dgm:prSet/>
      <dgm:spPr/>
      <dgm:t>
        <a:bodyPr/>
        <a:lstStyle/>
        <a:p>
          <a:endParaRPr lang="en-US"/>
        </a:p>
      </dgm:t>
    </dgm:pt>
    <dgm:pt modelId="{1D7ED3D6-84E2-4DF8-A94E-18BDF9FF1320}" type="sibTrans" cxnId="{161DD1CA-C390-416F-841F-1B7080013B36}">
      <dgm:prSet/>
      <dgm:spPr/>
      <dgm:t>
        <a:bodyPr/>
        <a:lstStyle/>
        <a:p>
          <a:endParaRPr lang="en-US"/>
        </a:p>
      </dgm:t>
    </dgm:pt>
    <dgm:pt modelId="{6D22633C-C8C6-4AD7-B6A6-BCF11BB2723A}">
      <dgm:prSet custT="1"/>
      <dgm:spPr/>
      <dgm:t>
        <a:bodyPr tIns="36576" bIns="0" anchor="ctr" anchorCtr="1"/>
        <a:lstStyle/>
        <a:p>
          <a:pPr rtl="0"/>
          <a:r>
            <a:rPr lang="zh-CN" altLang="en-US" sz="1200" noProof="0" dirty="0" smtClean="0">
              <a:latin typeface="DFHeiW5-GB" pitchFamily="49" charset="-122"/>
              <a:ea typeface="DFHeiW5-GB" pitchFamily="49" charset="-122"/>
            </a:rPr>
            <a:t>配置和管理虚拟存储</a:t>
          </a:r>
          <a:endParaRPr lang="zh-CN" altLang="en-US" sz="1200" noProof="0" dirty="0">
            <a:latin typeface="DFHeiW5-GB" pitchFamily="49" charset="-122"/>
            <a:ea typeface="DFHeiW5-GB" pitchFamily="49" charset="-122"/>
          </a:endParaRPr>
        </a:p>
      </dgm:t>
    </dgm:pt>
    <dgm:pt modelId="{79D68A8C-0C1D-4190-850A-4A6A6771E0EF}" type="parTrans" cxnId="{14D4E762-0727-4DA9-8956-401EB3270648}">
      <dgm:prSet/>
      <dgm:spPr/>
      <dgm:t>
        <a:bodyPr/>
        <a:lstStyle/>
        <a:p>
          <a:endParaRPr lang="en-US"/>
        </a:p>
      </dgm:t>
    </dgm:pt>
    <dgm:pt modelId="{8D7B6FED-21D8-4BE0-B653-D3EE874C74FE}" type="sibTrans" cxnId="{14D4E762-0727-4DA9-8956-401EB3270648}">
      <dgm:prSet/>
      <dgm:spPr/>
      <dgm:t>
        <a:bodyPr/>
        <a:lstStyle/>
        <a:p>
          <a:endParaRPr lang="en-US"/>
        </a:p>
      </dgm:t>
    </dgm:pt>
    <dgm:pt modelId="{56EFB488-3D72-4E5A-9EF5-F8A6E4DDE869}">
      <dgm:prSet custT="1"/>
      <dgm:spPr/>
      <dgm:t>
        <a:bodyPr tIns="36576" bIns="0"/>
        <a:lstStyle/>
        <a:p>
          <a:pPr rtl="0"/>
          <a:r>
            <a:rPr lang="zh-CN" altLang="en-US" sz="1200" noProof="0" dirty="0" smtClean="0">
              <a:latin typeface="DFHeiW5-GB" pitchFamily="49" charset="-122"/>
              <a:ea typeface="DFHeiW5-GB" pitchFamily="49" charset="-122"/>
            </a:rPr>
            <a:t>虚拟机管理</a:t>
          </a:r>
          <a:endParaRPr lang="zh-CN" altLang="en-US" sz="1200" noProof="0" dirty="0">
            <a:latin typeface="DFHeiW5-GB" pitchFamily="49" charset="-122"/>
            <a:ea typeface="DFHeiW5-GB" pitchFamily="49" charset="-122"/>
          </a:endParaRPr>
        </a:p>
      </dgm:t>
    </dgm:pt>
    <dgm:pt modelId="{052DA729-5B40-4492-AD2A-84C8E561D824}" type="parTrans" cxnId="{1462D210-1C97-40F2-8922-7024D3205226}">
      <dgm:prSet/>
      <dgm:spPr/>
      <dgm:t>
        <a:bodyPr/>
        <a:lstStyle/>
        <a:p>
          <a:endParaRPr lang="en-US"/>
        </a:p>
      </dgm:t>
    </dgm:pt>
    <dgm:pt modelId="{18503E69-8776-4469-9F2F-14D0D121A6E9}" type="sibTrans" cxnId="{1462D210-1C97-40F2-8922-7024D3205226}">
      <dgm:prSet/>
      <dgm:spPr/>
      <dgm:t>
        <a:bodyPr/>
        <a:lstStyle/>
        <a:p>
          <a:endParaRPr lang="en-US"/>
        </a:p>
      </dgm:t>
    </dgm:pt>
    <dgm:pt modelId="{05CF4C47-BB13-4829-90A1-EC0727DA2513}">
      <dgm:prSet custT="1"/>
      <dgm:spPr/>
      <dgm:t>
        <a:bodyPr/>
        <a:lstStyle/>
        <a:p>
          <a:pPr rtl="0"/>
          <a:r>
            <a:rPr lang="en-US" altLang="zh-CN" sz="1200" dirty="0" smtClean="0">
              <a:ea typeface="华康黑体W5"/>
            </a:rPr>
            <a:t>vSphere Update Manager </a:t>
          </a:r>
          <a:r>
            <a:rPr lang="zh-CN" altLang="en-US" sz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zh-CN" altLang="en-US" sz="1200" b="0" noProof="0" dirty="0">
            <a:latin typeface="DFHeiW5-GB" pitchFamily="49" charset="-122"/>
            <a:ea typeface="DFHeiW5-GB" pitchFamily="49" charset="-122"/>
          </a:endParaRPr>
        </a:p>
      </dgm:t>
    </dgm:pt>
    <dgm:pt modelId="{FCD29D57-32B4-4D9B-B9D5-0B0A3FE500C9}" type="sibTrans" cxnId="{4AFB27FA-E8C0-4B3E-8521-03EB6AAF0538}">
      <dgm:prSet/>
      <dgm:spPr/>
      <dgm:t>
        <a:bodyPr/>
        <a:lstStyle/>
        <a:p>
          <a:endParaRPr lang="en-US"/>
        </a:p>
      </dgm:t>
    </dgm:pt>
    <dgm:pt modelId="{4E758880-78E5-4715-9F95-4DE8893D3C1D}" type="parTrans" cxnId="{4AFB27FA-E8C0-4B3E-8521-03EB6AAF0538}">
      <dgm:prSet/>
      <dgm:spPr/>
      <dgm:t>
        <a:bodyPr/>
        <a:lstStyle/>
        <a:p>
          <a:endParaRPr lang="en-US"/>
        </a:p>
      </dgm:t>
    </dgm:pt>
    <dgm:pt modelId="{CA4EF82C-F242-41D4-9236-369B892BE312}">
      <dgm:prSet custT="1"/>
      <dgm:spPr/>
      <dgm:t>
        <a:bodyPr tIns="45720" bIns="0"/>
        <a:lstStyle/>
        <a:p>
          <a:pPr rtl="0"/>
          <a:r>
            <a:rPr lang="zh-CN" altLang="en-US" sz="1200" b="0" noProof="0" dirty="0" smtClean="0">
              <a:latin typeface="DFHeiW5-GB" pitchFamily="49" charset="-122"/>
              <a:ea typeface="DFHeiW5-GB" pitchFamily="49" charset="-122"/>
            </a:rPr>
            <a:t>主机可扩展性</a:t>
          </a:r>
          <a:endParaRPr lang="zh-CN" altLang="en-US" sz="1200" b="0" noProof="0" dirty="0">
            <a:latin typeface="DFHeiW5-GB" pitchFamily="49" charset="-122"/>
            <a:ea typeface="DFHeiW5-GB" pitchFamily="49" charset="-122"/>
          </a:endParaRPr>
        </a:p>
      </dgm:t>
    </dgm:pt>
    <dgm:pt modelId="{F00CA7C6-4E2F-46CB-B7F0-338B5AC77392}" type="sibTrans" cxnId="{29BFF137-C74F-4426-8B69-BC1196EC87E5}">
      <dgm:prSet/>
      <dgm:spPr/>
      <dgm:t>
        <a:bodyPr/>
        <a:lstStyle/>
        <a:p>
          <a:endParaRPr lang="en-US"/>
        </a:p>
      </dgm:t>
    </dgm:pt>
    <dgm:pt modelId="{EDE6AA22-65E1-4AB0-968B-788C78C4468C}" type="parTrans" cxnId="{29BFF137-C74F-4426-8B69-BC1196EC87E5}">
      <dgm:prSet/>
      <dgm:spPr/>
      <dgm:t>
        <a:bodyPr/>
        <a:lstStyle/>
        <a:p>
          <a:endParaRPr lang="en-US"/>
        </a:p>
      </dgm:t>
    </dgm:pt>
    <dgm:pt modelId="{0F0F5A38-0027-474C-BA26-9EB3C103172C}">
      <dgm:prSet custT="1"/>
      <dgm:spPr/>
      <dgm:t>
        <a:bodyPr tIns="45720" bIns="0"/>
        <a:lstStyle/>
        <a:p>
          <a:pPr rtl="0"/>
          <a:r>
            <a:rPr sz="1200" dirty="0">
              <a:latin typeface="Arial" pitchFamily="34" charset="0"/>
              <a:cs typeface="Arial" pitchFamily="34" charset="0"/>
            </a:rPr>
            <a:t>High Availability </a:t>
          </a:r>
          <a:r>
            <a:rPr lang="zh-CN" altLang="en-US" sz="1200" noProof="0" dirty="0" smtClean="0">
              <a:latin typeface="DFHeiW5-GB" pitchFamily="49" charset="-122"/>
              <a:ea typeface="DFHeiW5-GB" pitchFamily="49" charset="-122"/>
            </a:rPr>
            <a:t>和</a:t>
          </a:r>
          <a:r>
            <a:rPr sz="1200" dirty="0" smtClean="0"/>
            <a:t> </a:t>
          </a:r>
          <a:r>
            <a:rPr sz="1200" dirty="0">
              <a:latin typeface="Arial" pitchFamily="34" charset="0"/>
              <a:cs typeface="Arial" pitchFamily="34" charset="0"/>
            </a:rPr>
            <a:t>Fault Tolerance</a:t>
          </a:r>
          <a:endParaRPr lang="zh-CN" sz="1200" dirty="0">
            <a:latin typeface="Arial" pitchFamily="34" charset="0"/>
            <a:cs typeface="Arial" pitchFamily="34" charset="0"/>
          </a:endParaRPr>
        </a:p>
      </dgm:t>
    </dgm:pt>
    <dgm:pt modelId="{66B53BF7-0AC5-4F05-B70A-4B2B0492460B}" type="sibTrans" cxnId="{ECFD5A33-2B6D-4421-A99D-7AD21A5AA665}">
      <dgm:prSet/>
      <dgm:spPr/>
      <dgm:t>
        <a:bodyPr/>
        <a:lstStyle/>
        <a:p>
          <a:endParaRPr lang="en-US"/>
        </a:p>
      </dgm:t>
    </dgm:pt>
    <dgm:pt modelId="{B394E3C5-3784-4528-9C10-4446C1409CCB}" type="parTrans" cxnId="{ECFD5A33-2B6D-4421-A99D-7AD21A5AA665}">
      <dgm:prSet/>
      <dgm:spPr/>
      <dgm:t>
        <a:bodyPr/>
        <a:lstStyle/>
        <a:p>
          <a:endParaRPr lang="en-US"/>
        </a:p>
      </dgm:t>
    </dgm:pt>
    <dgm:pt modelId="{7450D373-7E79-4F82-9A64-4AA38A1DA129}">
      <dgm:prSet custT="1"/>
      <dgm:spPr/>
      <dgm:t>
        <a:bodyPr tIns="45720" bIns="0"/>
        <a:lstStyle/>
        <a:p>
          <a:r>
            <a:rPr lang="zh-CN" altLang="en-US" sz="1200" noProof="0" dirty="0" smtClean="0">
              <a:latin typeface="DFHeiW5-GB" pitchFamily="49" charset="-122"/>
              <a:ea typeface="DFHeiW5-GB" pitchFamily="49" charset="-122"/>
            </a:rPr>
            <a:t>安装</a:t>
          </a:r>
          <a:r>
            <a:rPr sz="1200" dirty="0" smtClean="0"/>
            <a:t> </a:t>
          </a:r>
          <a:r>
            <a:rPr sz="1200" dirty="0" err="1"/>
            <a:t>vSphere</a:t>
          </a:r>
          <a:r>
            <a:rPr sz="1200" dirty="0"/>
            <a:t> </a:t>
          </a:r>
          <a:r>
            <a:rPr lang="zh-CN" altLang="en-US" sz="1200" noProof="0" dirty="0" smtClean="0">
              <a:latin typeface="DFHeiW5-GB" pitchFamily="49" charset="-122"/>
              <a:ea typeface="DFHeiW5-GB" pitchFamily="49" charset="-122"/>
            </a:rPr>
            <a:t>组件</a:t>
          </a:r>
          <a:endParaRPr lang="zh-CN" altLang="en-US" sz="1200" noProof="0" dirty="0">
            <a:latin typeface="DFHeiW5-GB" pitchFamily="49" charset="-122"/>
            <a:ea typeface="DFHeiW5-GB" pitchFamily="49" charset="-122"/>
          </a:endParaRPr>
        </a:p>
      </dgm:t>
    </dgm:pt>
    <dgm:pt modelId="{E65DED6B-77DD-46CF-9BA8-C4AE92754C6A}" type="parTrans" cxnId="{57D1B919-E216-4483-95DD-13674BFF039A}">
      <dgm:prSet/>
      <dgm:spPr/>
      <dgm:t>
        <a:bodyPr/>
        <a:lstStyle/>
        <a:p>
          <a:endParaRPr lang="en-US"/>
        </a:p>
      </dgm:t>
    </dgm:pt>
    <dgm:pt modelId="{3B642A92-6DC2-4A44-B225-4BD8F116E5CF}" type="sibTrans" cxnId="{57D1B919-E216-4483-95DD-13674BFF039A}">
      <dgm:prSet/>
      <dgm:spPr/>
      <dgm:t>
        <a:bodyPr/>
        <a:lstStyle/>
        <a:p>
          <a:endParaRPr lang="en-US"/>
        </a:p>
      </dgm:t>
    </dgm:pt>
    <dgm:pt modelId="{612D5DBA-63CE-4934-94AA-6C2E63A04090}">
      <dgm:prSet custT="1"/>
      <dgm:spPr/>
      <dgm:t>
        <a:bodyPr tIns="45720" bIns="0"/>
        <a:lstStyle/>
        <a:p>
          <a:pPr rtl="0"/>
          <a:r>
            <a:rPr lang="zh-CN" altLang="en-US" sz="1200" noProof="0" dirty="0" smtClean="0">
              <a:latin typeface="DFHeiW5-GB" pitchFamily="49" charset="-122"/>
              <a:ea typeface="DFHeiW5-GB" pitchFamily="49" charset="-122"/>
            </a:rPr>
            <a:t>资源管理和监控</a:t>
          </a:r>
          <a:endParaRPr lang="zh-CN" altLang="en-US" sz="1200" noProof="0" dirty="0">
            <a:latin typeface="DFHeiW5-GB" pitchFamily="49" charset="-122"/>
            <a:ea typeface="DFHeiW5-GB" pitchFamily="49" charset="-122"/>
          </a:endParaRPr>
        </a:p>
      </dgm:t>
    </dgm:pt>
    <dgm:pt modelId="{E605C3A3-B57A-45DD-AB36-8C34AB4CC25B}" type="sibTrans" cxnId="{0082459C-7DE4-45BD-8CAC-B07FF7560E9E}">
      <dgm:prSet/>
      <dgm:spPr/>
      <dgm:t>
        <a:bodyPr/>
        <a:lstStyle/>
        <a:p>
          <a:endParaRPr lang="en-US"/>
        </a:p>
      </dgm:t>
    </dgm:pt>
    <dgm:pt modelId="{535537E2-37A8-4B96-911C-C91CF5F53485}" type="parTrans" cxnId="{0082459C-7DE4-45BD-8CAC-B07FF7560E9E}">
      <dgm:prSet/>
      <dgm:spPr/>
      <dgm:t>
        <a:bodyPr/>
        <a:lstStyle/>
        <a:p>
          <a:endParaRPr lang="en-US"/>
        </a:p>
      </dgm:t>
    </dgm:pt>
    <dgm:pt modelId="{9AF63CF4-649C-47C9-A933-1310616162EE}">
      <dgm:prSet/>
      <dgm:spPr/>
      <dgm:t>
        <a:bodyPr/>
        <a:lstStyle/>
        <a:p>
          <a:pPr rtl="0"/>
          <a:endParaRPr lang="en-US" dirty="0"/>
        </a:p>
      </dgm:t>
    </dgm:pt>
    <dgm:pt modelId="{9224041E-308A-4059-B55A-0C0E1990C314}" type="parTrans" cxnId="{62049D29-1F0C-4FEC-B6A9-5905A7735318}">
      <dgm:prSet/>
      <dgm:spPr/>
      <dgm:t>
        <a:bodyPr/>
        <a:lstStyle/>
        <a:p>
          <a:endParaRPr lang="en-US"/>
        </a:p>
      </dgm:t>
    </dgm:pt>
    <dgm:pt modelId="{947622A7-A7BA-4642-AC57-8EE7F7E6B154}" type="sibTrans" cxnId="{62049D29-1F0C-4FEC-B6A9-5905A7735318}">
      <dgm:prSet/>
      <dgm:spPr/>
      <dgm:t>
        <a:bodyPr/>
        <a:lstStyle/>
        <a:p>
          <a:endParaRPr lang="en-US"/>
        </a:p>
      </dgm:t>
    </dgm:pt>
    <dgm:pt modelId="{01ADE57B-8F50-42A9-81BF-D461CE81188D}" type="pres">
      <dgm:prSet presAssocID="{E24377FD-AA31-4820-88ED-7BD398AF93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8F20CF-E7D1-4E2E-BD89-23C3962A9A72}" type="pres">
      <dgm:prSet presAssocID="{267D1009-3864-4A15-AC8A-807BDA07319B}" presName="compNode" presStyleCnt="0"/>
      <dgm:spPr/>
      <dgm:t>
        <a:bodyPr/>
        <a:lstStyle/>
        <a:p>
          <a:endParaRPr lang="en-US"/>
        </a:p>
      </dgm:t>
    </dgm:pt>
    <dgm:pt modelId="{9E2EF594-B5D2-4060-A930-BE45138EA429}" type="pres">
      <dgm:prSet presAssocID="{267D1009-3864-4A15-AC8A-807BDA07319B}" presName="aNode" presStyleLbl="bgShp" presStyleIdx="0" presStyleCnt="2" custScaleY="81834" custLinFactNeighborX="1960"/>
      <dgm:spPr/>
      <dgm:t>
        <a:bodyPr/>
        <a:lstStyle/>
        <a:p>
          <a:endParaRPr lang="en-US"/>
        </a:p>
      </dgm:t>
    </dgm:pt>
    <dgm:pt modelId="{13A75760-2E17-424F-BB0F-DF580736D5D7}" type="pres">
      <dgm:prSet presAssocID="{267D1009-3864-4A15-AC8A-807BDA07319B}" presName="textNode" presStyleLbl="bgShp" presStyleIdx="0" presStyleCnt="2"/>
      <dgm:spPr/>
      <dgm:t>
        <a:bodyPr/>
        <a:lstStyle/>
        <a:p>
          <a:endParaRPr lang="en-US"/>
        </a:p>
      </dgm:t>
    </dgm:pt>
    <dgm:pt modelId="{13667B1E-CC56-407C-ABF1-F4F607B23CE1}" type="pres">
      <dgm:prSet presAssocID="{267D1009-3864-4A15-AC8A-807BDA07319B}" presName="compChildNode" presStyleCnt="0"/>
      <dgm:spPr/>
      <dgm:t>
        <a:bodyPr/>
        <a:lstStyle/>
        <a:p>
          <a:endParaRPr lang="en-US"/>
        </a:p>
      </dgm:t>
    </dgm:pt>
    <dgm:pt modelId="{09412093-F13F-40B8-A7DC-F6A0CEB58122}" type="pres">
      <dgm:prSet presAssocID="{267D1009-3864-4A15-AC8A-807BDA07319B}" presName="theInnerList" presStyleCnt="0"/>
      <dgm:spPr/>
      <dgm:t>
        <a:bodyPr/>
        <a:lstStyle/>
        <a:p>
          <a:endParaRPr lang="en-US"/>
        </a:p>
      </dgm:t>
    </dgm:pt>
    <dgm:pt modelId="{74C99D3E-F3FD-432C-8BE9-5BAE6A255D5E}" type="pres">
      <dgm:prSet presAssocID="{1EB633A4-C5A4-4B8B-A319-F5D6718069B8}" presName="childNode" presStyleLbl="node1" presStyleIdx="0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E4B79-CF7F-4082-8BF2-E9D60D871FD2}" type="pres">
      <dgm:prSet presAssocID="{1EB633A4-C5A4-4B8B-A319-F5D6718069B8}" presName="aSpace2" presStyleCnt="0"/>
      <dgm:spPr/>
      <dgm:t>
        <a:bodyPr/>
        <a:lstStyle/>
        <a:p>
          <a:endParaRPr lang="en-US"/>
        </a:p>
      </dgm:t>
    </dgm:pt>
    <dgm:pt modelId="{71787B42-9A3E-4626-8534-106FFF4AB4EE}" type="pres">
      <dgm:prSet presAssocID="{C88BF25D-8C4B-4930-B5A8-0AAB0B6C2F61}" presName="childNode" presStyleLbl="node1" presStyleIdx="1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04050-55CA-48DD-8682-47FFA282128B}" type="pres">
      <dgm:prSet presAssocID="{C88BF25D-8C4B-4930-B5A8-0AAB0B6C2F61}" presName="aSpace2" presStyleCnt="0"/>
      <dgm:spPr/>
      <dgm:t>
        <a:bodyPr/>
        <a:lstStyle/>
        <a:p>
          <a:endParaRPr lang="en-US"/>
        </a:p>
      </dgm:t>
    </dgm:pt>
    <dgm:pt modelId="{FB61E668-CF29-4EA7-BF70-43F875583291}" type="pres">
      <dgm:prSet presAssocID="{D40C261D-8AAB-4F8C-B219-C19C43FD613F}" presName="childNode" presStyleLbl="node1" presStyleIdx="2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949B1-DC87-4FF0-B3A2-BEC04CFA0444}" type="pres">
      <dgm:prSet presAssocID="{D40C261D-8AAB-4F8C-B219-C19C43FD613F}" presName="aSpace2" presStyleCnt="0"/>
      <dgm:spPr/>
      <dgm:t>
        <a:bodyPr/>
        <a:lstStyle/>
        <a:p>
          <a:endParaRPr lang="en-US"/>
        </a:p>
      </dgm:t>
    </dgm:pt>
    <dgm:pt modelId="{7EC84BC9-698F-4BD5-948B-667BC6538C84}" type="pres">
      <dgm:prSet presAssocID="{2815E0BB-3C06-4C12-BE87-BD6F5EBA7935}" presName="childNode" presStyleLbl="node1" presStyleIdx="3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1C8AF-DC57-461C-A593-B6AD38DF1804}" type="pres">
      <dgm:prSet presAssocID="{2815E0BB-3C06-4C12-BE87-BD6F5EBA7935}" presName="aSpace2" presStyleCnt="0"/>
      <dgm:spPr/>
      <dgm:t>
        <a:bodyPr/>
        <a:lstStyle/>
        <a:p>
          <a:endParaRPr lang="en-US"/>
        </a:p>
      </dgm:t>
    </dgm:pt>
    <dgm:pt modelId="{6E1EFE25-5840-4866-BD93-73F3492C35F8}" type="pres">
      <dgm:prSet presAssocID="{581BDAF4-300D-4CCA-A2CA-DBC07E4C1C34}" presName="childNode" presStyleLbl="node1" presStyleIdx="4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FF01A-6881-4AA7-B867-508AE35047EA}" type="pres">
      <dgm:prSet presAssocID="{581BDAF4-300D-4CCA-A2CA-DBC07E4C1C34}" presName="aSpace2" presStyleCnt="0"/>
      <dgm:spPr/>
      <dgm:t>
        <a:bodyPr/>
        <a:lstStyle/>
        <a:p>
          <a:endParaRPr lang="en-US"/>
        </a:p>
      </dgm:t>
    </dgm:pt>
    <dgm:pt modelId="{952BED0A-DD08-420B-A16D-ED7B7AF943E6}" type="pres">
      <dgm:prSet presAssocID="{6D22633C-C8C6-4AD7-B6A6-BCF11BB2723A}" presName="childNode" presStyleLbl="node1" presStyleIdx="5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33AC-2246-43A8-9C97-638907451E57}" type="pres">
      <dgm:prSet presAssocID="{6D22633C-C8C6-4AD7-B6A6-BCF11BB2723A}" presName="aSpace2" presStyleCnt="0"/>
      <dgm:spPr/>
      <dgm:t>
        <a:bodyPr/>
        <a:lstStyle/>
        <a:p>
          <a:endParaRPr lang="en-US"/>
        </a:p>
      </dgm:t>
    </dgm:pt>
    <dgm:pt modelId="{A03456B9-5588-41C9-B6CD-9F469F468382}" type="pres">
      <dgm:prSet presAssocID="{56EFB488-3D72-4E5A-9EF5-F8A6E4DDE869}" presName="childNode" presStyleLbl="node1" presStyleIdx="6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2E6A-01F7-4126-98AD-C5FFCF33DF57}" type="pres">
      <dgm:prSet presAssocID="{267D1009-3864-4A15-AC8A-807BDA07319B}" presName="aSpace" presStyleCnt="0"/>
      <dgm:spPr/>
      <dgm:t>
        <a:bodyPr/>
        <a:lstStyle/>
        <a:p>
          <a:endParaRPr lang="en-US"/>
        </a:p>
      </dgm:t>
    </dgm:pt>
    <dgm:pt modelId="{211951DE-7AA7-497F-9CAB-DC0AE6CC1AA8}" type="pres">
      <dgm:prSet presAssocID="{9AF63CF4-649C-47C9-A933-1310616162EE}" presName="compNode" presStyleCnt="0"/>
      <dgm:spPr/>
    </dgm:pt>
    <dgm:pt modelId="{7FCB9F24-3952-4CB8-BBAF-CBE50DF1FC91}" type="pres">
      <dgm:prSet presAssocID="{9AF63CF4-649C-47C9-A933-1310616162EE}" presName="aNode" presStyleLbl="bgShp" presStyleIdx="1" presStyleCnt="2" custScaleY="82828" custLinFactNeighborX="1960"/>
      <dgm:spPr/>
      <dgm:t>
        <a:bodyPr/>
        <a:lstStyle/>
        <a:p>
          <a:endParaRPr lang="en-US"/>
        </a:p>
      </dgm:t>
    </dgm:pt>
    <dgm:pt modelId="{6D6FBF55-485D-4305-BC1F-BA2124541E05}" type="pres">
      <dgm:prSet presAssocID="{9AF63CF4-649C-47C9-A933-1310616162EE}" presName="textNode" presStyleLbl="bgShp" presStyleIdx="1" presStyleCnt="2"/>
      <dgm:spPr/>
      <dgm:t>
        <a:bodyPr/>
        <a:lstStyle/>
        <a:p>
          <a:endParaRPr lang="en-US"/>
        </a:p>
      </dgm:t>
    </dgm:pt>
    <dgm:pt modelId="{66041112-4FCA-4278-8AC6-D44547AF749F}" type="pres">
      <dgm:prSet presAssocID="{9AF63CF4-649C-47C9-A933-1310616162EE}" presName="compChildNode" presStyleCnt="0"/>
      <dgm:spPr/>
    </dgm:pt>
    <dgm:pt modelId="{160FE45B-453D-40B4-BB7D-90CD15F92193}" type="pres">
      <dgm:prSet presAssocID="{9AF63CF4-649C-47C9-A933-1310616162EE}" presName="theInnerList" presStyleCnt="0"/>
      <dgm:spPr/>
    </dgm:pt>
    <dgm:pt modelId="{A4B5CC3B-FB6E-4F7E-BF54-71E51A4EC894}" type="pres">
      <dgm:prSet presAssocID="{612D5DBA-63CE-4934-94AA-6C2E63A04090}" presName="childNode" presStyleLbl="node1" presStyleIdx="7" presStyleCnt="12" custScaleY="89043" custLinFactY="-8516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1E16-BF97-4102-BC88-6CB69C1AF920}" type="pres">
      <dgm:prSet presAssocID="{612D5DBA-63CE-4934-94AA-6C2E63A04090}" presName="aSpace2" presStyleCnt="0"/>
      <dgm:spPr/>
      <dgm:t>
        <a:bodyPr/>
        <a:lstStyle/>
        <a:p>
          <a:endParaRPr lang="en-US"/>
        </a:p>
      </dgm:t>
    </dgm:pt>
    <dgm:pt modelId="{A9037C78-A7AB-49CE-B552-A3325DEB035A}" type="pres">
      <dgm:prSet presAssocID="{0F0F5A38-0027-474C-BA26-9EB3C103172C}" presName="childNode" presStyleLbl="node1" presStyleIdx="8" presStyleCnt="12" custScaleY="89043" custLinFactY="-90274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D7F6-52DD-4355-ACD3-9C9582582D6B}" type="pres">
      <dgm:prSet presAssocID="{0F0F5A38-0027-474C-BA26-9EB3C103172C}" presName="aSpace2" presStyleCnt="0"/>
      <dgm:spPr/>
      <dgm:t>
        <a:bodyPr/>
        <a:lstStyle/>
        <a:p>
          <a:endParaRPr lang="en-US"/>
        </a:p>
      </dgm:t>
    </dgm:pt>
    <dgm:pt modelId="{58203B16-ECD5-45C2-AB84-CB4EF99A3C21}" type="pres">
      <dgm:prSet presAssocID="{CA4EF82C-F242-41D4-9236-369B892BE312}" presName="childNode" presStyleLbl="node1" presStyleIdx="9" presStyleCnt="12" custScaleY="89043" custLinFactY="-90274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BE5C-8391-4B48-9F1C-57A9A4C69453}" type="pres">
      <dgm:prSet presAssocID="{CA4EF82C-F242-41D4-9236-369B892BE312}" presName="aSpace2" presStyleCnt="0"/>
      <dgm:spPr/>
      <dgm:t>
        <a:bodyPr/>
        <a:lstStyle/>
        <a:p>
          <a:endParaRPr lang="en-US"/>
        </a:p>
      </dgm:t>
    </dgm:pt>
    <dgm:pt modelId="{95BC134E-0D9F-4B12-8B76-BBD5922793A5}" type="pres">
      <dgm:prSet presAssocID="{05CF4C47-BB13-4829-90A1-EC0727DA2513}" presName="childNode" presStyleLbl="node1" presStyleIdx="10" presStyleCnt="12" custScaleY="89043" custLinFactY="-90274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1BE16-AF05-42BD-B3F0-6A7D5BB7A073}" type="pres">
      <dgm:prSet presAssocID="{05CF4C47-BB13-4829-90A1-EC0727DA2513}" presName="aSpace2" presStyleCnt="0"/>
      <dgm:spPr/>
    </dgm:pt>
    <dgm:pt modelId="{79E988E0-FAB2-4261-9ECA-BF8AE5C11F09}" type="pres">
      <dgm:prSet presAssocID="{7450D373-7E79-4F82-9A64-4AA38A1DA129}" presName="childNode" presStyleLbl="node1" presStyleIdx="11" presStyleCnt="12" custScaleY="89043" custLinFactY="-95658" custLinFactNeighborX="53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D6ACBC5-1467-4868-871E-87FA82310752}" srcId="{267D1009-3864-4A15-AC8A-807BDA07319B}" destId="{2815E0BB-3C06-4C12-BE87-BD6F5EBA7935}" srcOrd="3" destOrd="0" parTransId="{443B972E-5BF3-4753-A205-3BA0963F6DFF}" sibTransId="{4EE28D93-8375-48E5-B506-A0FC0CD7B246}"/>
    <dgm:cxn modelId="{12EEAD25-3169-4698-AD7F-6BB814517F9A}" type="presOf" srcId="{267D1009-3864-4A15-AC8A-807BDA07319B}" destId="{13A75760-2E17-424F-BB0F-DF580736D5D7}" srcOrd="1" destOrd="0" presId="urn:microsoft.com/office/officeart/2005/8/layout/lProcess2"/>
    <dgm:cxn modelId="{59DC0005-D81F-497A-8FE3-22C8D8334547}" type="presOf" srcId="{0F0F5A38-0027-474C-BA26-9EB3C103172C}" destId="{A9037C78-A7AB-49CE-B552-A3325DEB035A}" srcOrd="0" destOrd="0" presId="urn:microsoft.com/office/officeart/2005/8/layout/lProcess2"/>
    <dgm:cxn modelId="{D1DB9BE4-A205-456C-88B9-86DF217CAF9C}" srcId="{267D1009-3864-4A15-AC8A-807BDA07319B}" destId="{1EB633A4-C5A4-4B8B-A319-F5D6718069B8}" srcOrd="0" destOrd="0" parTransId="{61D43C2E-8157-45A0-9C58-E7147CFFC996}" sibTransId="{C2EA4E02-3D0D-476F-9759-9FD7D4D49BA5}"/>
    <dgm:cxn modelId="{5E0D9DBD-44EF-46B6-9CB0-E42AD9CA07E4}" type="presOf" srcId="{05CF4C47-BB13-4829-90A1-EC0727DA2513}" destId="{95BC134E-0D9F-4B12-8B76-BBD5922793A5}" srcOrd="0" destOrd="0" presId="urn:microsoft.com/office/officeart/2005/8/layout/lProcess2"/>
    <dgm:cxn modelId="{44AF16C9-9F36-4473-92E2-5D0F5FC246FF}" type="presOf" srcId="{D40C261D-8AAB-4F8C-B219-C19C43FD613F}" destId="{FB61E668-CF29-4EA7-BF70-43F875583291}" srcOrd="0" destOrd="0" presId="urn:microsoft.com/office/officeart/2005/8/layout/lProcess2"/>
    <dgm:cxn modelId="{C349439B-6090-48A1-A1C7-E70465831494}" type="presOf" srcId="{581BDAF4-300D-4CCA-A2CA-DBC07E4C1C34}" destId="{6E1EFE25-5840-4866-BD93-73F3492C35F8}" srcOrd="0" destOrd="0" presId="urn:microsoft.com/office/officeart/2005/8/layout/lProcess2"/>
    <dgm:cxn modelId="{A0B93B40-D6EC-4309-9B09-B4CA51D82989}" type="presOf" srcId="{56EFB488-3D72-4E5A-9EF5-F8A6E4DDE869}" destId="{A03456B9-5588-41C9-B6CD-9F469F468382}" srcOrd="0" destOrd="0" presId="urn:microsoft.com/office/officeart/2005/8/layout/lProcess2"/>
    <dgm:cxn modelId="{09659A5C-39A0-4B44-8DD2-EB0981348AA5}" type="presOf" srcId="{CA4EF82C-F242-41D4-9236-369B892BE312}" destId="{58203B16-ECD5-45C2-AB84-CB4EF99A3C21}" srcOrd="0" destOrd="0" presId="urn:microsoft.com/office/officeart/2005/8/layout/lProcess2"/>
    <dgm:cxn modelId="{4AFB27FA-E8C0-4B3E-8521-03EB6AAF0538}" srcId="{9AF63CF4-649C-47C9-A933-1310616162EE}" destId="{05CF4C47-BB13-4829-90A1-EC0727DA2513}" srcOrd="3" destOrd="0" parTransId="{4E758880-78E5-4715-9F95-4DE8893D3C1D}" sibTransId="{FCD29D57-32B4-4D9B-B9D5-0B0A3FE500C9}"/>
    <dgm:cxn modelId="{96139A76-867B-4CB1-8B5F-259FBDF777AC}" srcId="{267D1009-3864-4A15-AC8A-807BDA07319B}" destId="{D40C261D-8AAB-4F8C-B219-C19C43FD613F}" srcOrd="2" destOrd="0" parTransId="{FE8C48A5-3B9F-4F12-82D7-807588DDC79D}" sibTransId="{46A19629-0C75-4518-8829-471B37257221}"/>
    <dgm:cxn modelId="{AD351A46-39D4-422D-8ED4-B600C7F042B7}" type="presOf" srcId="{612D5DBA-63CE-4934-94AA-6C2E63A04090}" destId="{A4B5CC3B-FB6E-4F7E-BF54-71E51A4EC894}" srcOrd="0" destOrd="0" presId="urn:microsoft.com/office/officeart/2005/8/layout/lProcess2"/>
    <dgm:cxn modelId="{57D1B919-E216-4483-95DD-13674BFF039A}" srcId="{9AF63CF4-649C-47C9-A933-1310616162EE}" destId="{7450D373-7E79-4F82-9A64-4AA38A1DA129}" srcOrd="4" destOrd="0" parTransId="{E65DED6B-77DD-46CF-9BA8-C4AE92754C6A}" sibTransId="{3B642A92-6DC2-4A44-B225-4BD8F116E5CF}"/>
    <dgm:cxn modelId="{29BFF137-C74F-4426-8B69-BC1196EC87E5}" srcId="{9AF63CF4-649C-47C9-A933-1310616162EE}" destId="{CA4EF82C-F242-41D4-9236-369B892BE312}" srcOrd="2" destOrd="0" parTransId="{EDE6AA22-65E1-4AB0-968B-788C78C4468C}" sibTransId="{F00CA7C6-4E2F-46CB-B7F0-338B5AC77392}"/>
    <dgm:cxn modelId="{CC37928B-26D5-4520-BCC1-1E863689E1D7}" srcId="{E24377FD-AA31-4820-88ED-7BD398AF9364}" destId="{267D1009-3864-4A15-AC8A-807BDA07319B}" srcOrd="0" destOrd="0" parTransId="{8FC95F76-7A74-43DE-9124-25A10DC095D5}" sibTransId="{5EF57A76-BCBE-4A75-B7D2-516E5CAC8ECE}"/>
    <dgm:cxn modelId="{77FBEA3B-5A79-46E1-8857-12D406BA12D5}" type="presOf" srcId="{1EB633A4-C5A4-4B8B-A319-F5D6718069B8}" destId="{74C99D3E-F3FD-432C-8BE9-5BAE6A255D5E}" srcOrd="0" destOrd="0" presId="urn:microsoft.com/office/officeart/2005/8/layout/lProcess2"/>
    <dgm:cxn modelId="{6639E7C3-9D60-4114-84AC-CC338FBF5148}" type="presOf" srcId="{7450D373-7E79-4F82-9A64-4AA38A1DA129}" destId="{79E988E0-FAB2-4261-9ECA-BF8AE5C11F09}" srcOrd="0" destOrd="0" presId="urn:microsoft.com/office/officeart/2005/8/layout/lProcess2"/>
    <dgm:cxn modelId="{4397C04A-DAC6-482F-A363-AE76B1925A3C}" type="presOf" srcId="{E24377FD-AA31-4820-88ED-7BD398AF9364}" destId="{01ADE57B-8F50-42A9-81BF-D461CE81188D}" srcOrd="0" destOrd="0" presId="urn:microsoft.com/office/officeart/2005/8/layout/lProcess2"/>
    <dgm:cxn modelId="{0082459C-7DE4-45BD-8CAC-B07FF7560E9E}" srcId="{9AF63CF4-649C-47C9-A933-1310616162EE}" destId="{612D5DBA-63CE-4934-94AA-6C2E63A04090}" srcOrd="0" destOrd="0" parTransId="{535537E2-37A8-4B96-911C-C91CF5F53485}" sibTransId="{E605C3A3-B57A-45DD-AB36-8C34AB4CC25B}"/>
    <dgm:cxn modelId="{FDD6A3DC-A5F4-4486-B3AE-12F67441DCDF}" type="presOf" srcId="{C88BF25D-8C4B-4930-B5A8-0AAB0B6C2F61}" destId="{71787B42-9A3E-4626-8534-106FFF4AB4EE}" srcOrd="0" destOrd="0" presId="urn:microsoft.com/office/officeart/2005/8/layout/lProcess2"/>
    <dgm:cxn modelId="{14D4E762-0727-4DA9-8956-401EB3270648}" srcId="{267D1009-3864-4A15-AC8A-807BDA07319B}" destId="{6D22633C-C8C6-4AD7-B6A6-BCF11BB2723A}" srcOrd="5" destOrd="0" parTransId="{79D68A8C-0C1D-4190-850A-4A6A6771E0EF}" sibTransId="{8D7B6FED-21D8-4BE0-B653-D3EE874C74FE}"/>
    <dgm:cxn modelId="{161DD1CA-C390-416F-841F-1B7080013B36}" srcId="{267D1009-3864-4A15-AC8A-807BDA07319B}" destId="{581BDAF4-300D-4CCA-A2CA-DBC07E4C1C34}" srcOrd="4" destOrd="0" parTransId="{28DCDD8F-C5F4-4955-973A-63AC86162F60}" sibTransId="{1D7ED3D6-84E2-4DF8-A94E-18BDF9FF1320}"/>
    <dgm:cxn modelId="{2B6A6A82-6869-4C84-B115-8EA436D5B6CA}" type="presOf" srcId="{9AF63CF4-649C-47C9-A933-1310616162EE}" destId="{6D6FBF55-485D-4305-BC1F-BA2124541E05}" srcOrd="1" destOrd="0" presId="urn:microsoft.com/office/officeart/2005/8/layout/lProcess2"/>
    <dgm:cxn modelId="{EC9D0F53-B62D-4EE3-9696-E5CC3D0C2C9C}" srcId="{267D1009-3864-4A15-AC8A-807BDA07319B}" destId="{C88BF25D-8C4B-4930-B5A8-0AAB0B6C2F61}" srcOrd="1" destOrd="0" parTransId="{4836FF2C-7A2C-4398-A492-928EF21FAEBC}" sibTransId="{96487B1D-E27A-4A7C-BEDA-E6A38A4D826B}"/>
    <dgm:cxn modelId="{ECFD5A33-2B6D-4421-A99D-7AD21A5AA665}" srcId="{9AF63CF4-649C-47C9-A933-1310616162EE}" destId="{0F0F5A38-0027-474C-BA26-9EB3C103172C}" srcOrd="1" destOrd="0" parTransId="{B394E3C5-3784-4528-9C10-4446C1409CCB}" sibTransId="{66B53BF7-0AC5-4F05-B70A-4B2B0492460B}"/>
    <dgm:cxn modelId="{03324446-D4BC-4F44-909E-3A1EECB276C0}" type="presOf" srcId="{267D1009-3864-4A15-AC8A-807BDA07319B}" destId="{9E2EF594-B5D2-4060-A930-BE45138EA429}" srcOrd="0" destOrd="0" presId="urn:microsoft.com/office/officeart/2005/8/layout/lProcess2"/>
    <dgm:cxn modelId="{411C9675-5975-4E17-ABC2-CC00A0ADE1F8}" type="presOf" srcId="{6D22633C-C8C6-4AD7-B6A6-BCF11BB2723A}" destId="{952BED0A-DD08-420B-A16D-ED7B7AF943E6}" srcOrd="0" destOrd="0" presId="urn:microsoft.com/office/officeart/2005/8/layout/lProcess2"/>
    <dgm:cxn modelId="{1462D210-1C97-40F2-8922-7024D3205226}" srcId="{267D1009-3864-4A15-AC8A-807BDA07319B}" destId="{56EFB488-3D72-4E5A-9EF5-F8A6E4DDE869}" srcOrd="6" destOrd="0" parTransId="{052DA729-5B40-4492-AD2A-84C8E561D824}" sibTransId="{18503E69-8776-4469-9F2F-14D0D121A6E9}"/>
    <dgm:cxn modelId="{62049D29-1F0C-4FEC-B6A9-5905A7735318}" srcId="{E24377FD-AA31-4820-88ED-7BD398AF9364}" destId="{9AF63CF4-649C-47C9-A933-1310616162EE}" srcOrd="1" destOrd="0" parTransId="{9224041E-308A-4059-B55A-0C0E1990C314}" sibTransId="{947622A7-A7BA-4642-AC57-8EE7F7E6B154}"/>
    <dgm:cxn modelId="{917F4486-4EA6-4F11-AFAF-C90DB081418B}" type="presOf" srcId="{2815E0BB-3C06-4C12-BE87-BD6F5EBA7935}" destId="{7EC84BC9-698F-4BD5-948B-667BC6538C84}" srcOrd="0" destOrd="0" presId="urn:microsoft.com/office/officeart/2005/8/layout/lProcess2"/>
    <dgm:cxn modelId="{124542EF-FFC3-470A-B245-33C1FFC4911A}" type="presOf" srcId="{9AF63CF4-649C-47C9-A933-1310616162EE}" destId="{7FCB9F24-3952-4CB8-BBAF-CBE50DF1FC91}" srcOrd="0" destOrd="0" presId="urn:microsoft.com/office/officeart/2005/8/layout/lProcess2"/>
    <dgm:cxn modelId="{165C6B55-CCCA-41EA-AA3A-F61D81412EA4}" type="presParOf" srcId="{01ADE57B-8F50-42A9-81BF-D461CE81188D}" destId="{1C8F20CF-E7D1-4E2E-BD89-23C3962A9A72}" srcOrd="0" destOrd="0" presId="urn:microsoft.com/office/officeart/2005/8/layout/lProcess2"/>
    <dgm:cxn modelId="{1BB0F0C2-FEB8-4E74-AE70-C127B0720994}" type="presParOf" srcId="{1C8F20CF-E7D1-4E2E-BD89-23C3962A9A72}" destId="{9E2EF594-B5D2-4060-A930-BE45138EA429}" srcOrd="0" destOrd="0" presId="urn:microsoft.com/office/officeart/2005/8/layout/lProcess2"/>
    <dgm:cxn modelId="{B196B4F9-A04D-44C2-9696-59255D33D944}" type="presParOf" srcId="{1C8F20CF-E7D1-4E2E-BD89-23C3962A9A72}" destId="{13A75760-2E17-424F-BB0F-DF580736D5D7}" srcOrd="1" destOrd="0" presId="urn:microsoft.com/office/officeart/2005/8/layout/lProcess2"/>
    <dgm:cxn modelId="{50E0DD9B-0E22-49C5-BFFD-EFBF4938D0ED}" type="presParOf" srcId="{1C8F20CF-E7D1-4E2E-BD89-23C3962A9A72}" destId="{13667B1E-CC56-407C-ABF1-F4F607B23CE1}" srcOrd="2" destOrd="0" presId="urn:microsoft.com/office/officeart/2005/8/layout/lProcess2"/>
    <dgm:cxn modelId="{1A9E0E0E-77AA-4337-B958-FF2373200648}" type="presParOf" srcId="{13667B1E-CC56-407C-ABF1-F4F607B23CE1}" destId="{09412093-F13F-40B8-A7DC-F6A0CEB58122}" srcOrd="0" destOrd="0" presId="urn:microsoft.com/office/officeart/2005/8/layout/lProcess2"/>
    <dgm:cxn modelId="{42DF848F-8F03-4515-B29B-C24B1DE271B0}" type="presParOf" srcId="{09412093-F13F-40B8-A7DC-F6A0CEB58122}" destId="{74C99D3E-F3FD-432C-8BE9-5BAE6A255D5E}" srcOrd="0" destOrd="0" presId="urn:microsoft.com/office/officeart/2005/8/layout/lProcess2"/>
    <dgm:cxn modelId="{F7F2B4D4-13B0-4AD0-8A3D-A24C66F69325}" type="presParOf" srcId="{09412093-F13F-40B8-A7DC-F6A0CEB58122}" destId="{B73E4B79-CF7F-4082-8BF2-E9D60D871FD2}" srcOrd="1" destOrd="0" presId="urn:microsoft.com/office/officeart/2005/8/layout/lProcess2"/>
    <dgm:cxn modelId="{CB053CF9-06C8-4E7B-BD7A-CEC23B410152}" type="presParOf" srcId="{09412093-F13F-40B8-A7DC-F6A0CEB58122}" destId="{71787B42-9A3E-4626-8534-106FFF4AB4EE}" srcOrd="2" destOrd="0" presId="urn:microsoft.com/office/officeart/2005/8/layout/lProcess2"/>
    <dgm:cxn modelId="{AAC9537D-0AE0-42F1-9666-AE0261396C6B}" type="presParOf" srcId="{09412093-F13F-40B8-A7DC-F6A0CEB58122}" destId="{AD804050-55CA-48DD-8682-47FFA282128B}" srcOrd="3" destOrd="0" presId="urn:microsoft.com/office/officeart/2005/8/layout/lProcess2"/>
    <dgm:cxn modelId="{6CBD9605-A63C-4241-8BBC-97897EAFEFBB}" type="presParOf" srcId="{09412093-F13F-40B8-A7DC-F6A0CEB58122}" destId="{FB61E668-CF29-4EA7-BF70-43F875583291}" srcOrd="4" destOrd="0" presId="urn:microsoft.com/office/officeart/2005/8/layout/lProcess2"/>
    <dgm:cxn modelId="{58717CB0-498A-456C-9D3B-1AF7E3F73697}" type="presParOf" srcId="{09412093-F13F-40B8-A7DC-F6A0CEB58122}" destId="{085949B1-DC87-4FF0-B3A2-BEC04CFA0444}" srcOrd="5" destOrd="0" presId="urn:microsoft.com/office/officeart/2005/8/layout/lProcess2"/>
    <dgm:cxn modelId="{D85E44D6-96D9-4BBE-B1F5-59727CD3B7FA}" type="presParOf" srcId="{09412093-F13F-40B8-A7DC-F6A0CEB58122}" destId="{7EC84BC9-698F-4BD5-948B-667BC6538C84}" srcOrd="6" destOrd="0" presId="urn:microsoft.com/office/officeart/2005/8/layout/lProcess2"/>
    <dgm:cxn modelId="{601FC8CA-AE86-4BB7-9C38-0E5514E96C77}" type="presParOf" srcId="{09412093-F13F-40B8-A7DC-F6A0CEB58122}" destId="{A3F1C8AF-DC57-461C-A593-B6AD38DF1804}" srcOrd="7" destOrd="0" presId="urn:microsoft.com/office/officeart/2005/8/layout/lProcess2"/>
    <dgm:cxn modelId="{BBEDBCB4-D6A1-4810-842B-82F9BA0C9F00}" type="presParOf" srcId="{09412093-F13F-40B8-A7DC-F6A0CEB58122}" destId="{6E1EFE25-5840-4866-BD93-73F3492C35F8}" srcOrd="8" destOrd="0" presId="urn:microsoft.com/office/officeart/2005/8/layout/lProcess2"/>
    <dgm:cxn modelId="{C29B621B-F838-45BF-AD48-9F98AC970990}" type="presParOf" srcId="{09412093-F13F-40B8-A7DC-F6A0CEB58122}" destId="{5ACFF01A-6881-4AA7-B867-508AE35047EA}" srcOrd="9" destOrd="0" presId="urn:microsoft.com/office/officeart/2005/8/layout/lProcess2"/>
    <dgm:cxn modelId="{FE86AC97-D5EB-4C89-975A-139BAEC7984E}" type="presParOf" srcId="{09412093-F13F-40B8-A7DC-F6A0CEB58122}" destId="{952BED0A-DD08-420B-A16D-ED7B7AF943E6}" srcOrd="10" destOrd="0" presId="urn:microsoft.com/office/officeart/2005/8/layout/lProcess2"/>
    <dgm:cxn modelId="{8614A033-CDB4-4809-86D1-65BA3EC3A46F}" type="presParOf" srcId="{09412093-F13F-40B8-A7DC-F6A0CEB58122}" destId="{B8E333AC-2246-43A8-9C97-638907451E57}" srcOrd="11" destOrd="0" presId="urn:microsoft.com/office/officeart/2005/8/layout/lProcess2"/>
    <dgm:cxn modelId="{8EAFCDC2-A91B-44DA-AD7F-C6F90EE6A562}" type="presParOf" srcId="{09412093-F13F-40B8-A7DC-F6A0CEB58122}" destId="{A03456B9-5588-41C9-B6CD-9F469F468382}" srcOrd="12" destOrd="0" presId="urn:microsoft.com/office/officeart/2005/8/layout/lProcess2"/>
    <dgm:cxn modelId="{EBB8FF7A-32A6-4A15-A336-AEE6AFA96259}" type="presParOf" srcId="{01ADE57B-8F50-42A9-81BF-D461CE81188D}" destId="{5FF52E6A-01F7-4126-98AD-C5FFCF33DF57}" srcOrd="1" destOrd="0" presId="urn:microsoft.com/office/officeart/2005/8/layout/lProcess2"/>
    <dgm:cxn modelId="{114038F7-5F07-4E9B-9D34-7E7F4CF1FFD9}" type="presParOf" srcId="{01ADE57B-8F50-42A9-81BF-D461CE81188D}" destId="{211951DE-7AA7-497F-9CAB-DC0AE6CC1AA8}" srcOrd="2" destOrd="0" presId="urn:microsoft.com/office/officeart/2005/8/layout/lProcess2"/>
    <dgm:cxn modelId="{FD979B15-3085-42B7-921D-052254CABCBD}" type="presParOf" srcId="{211951DE-7AA7-497F-9CAB-DC0AE6CC1AA8}" destId="{7FCB9F24-3952-4CB8-BBAF-CBE50DF1FC91}" srcOrd="0" destOrd="0" presId="urn:microsoft.com/office/officeart/2005/8/layout/lProcess2"/>
    <dgm:cxn modelId="{58542CE8-571C-4ADE-A6F1-93A519B42422}" type="presParOf" srcId="{211951DE-7AA7-497F-9CAB-DC0AE6CC1AA8}" destId="{6D6FBF55-485D-4305-BC1F-BA2124541E05}" srcOrd="1" destOrd="0" presId="urn:microsoft.com/office/officeart/2005/8/layout/lProcess2"/>
    <dgm:cxn modelId="{BB85AE8E-8C45-42EB-9C20-1B8751DCD970}" type="presParOf" srcId="{211951DE-7AA7-497F-9CAB-DC0AE6CC1AA8}" destId="{66041112-4FCA-4278-8AC6-D44547AF749F}" srcOrd="2" destOrd="0" presId="urn:microsoft.com/office/officeart/2005/8/layout/lProcess2"/>
    <dgm:cxn modelId="{6F957C9F-14A1-4649-B65C-F4BC20F4583F}" type="presParOf" srcId="{66041112-4FCA-4278-8AC6-D44547AF749F}" destId="{160FE45B-453D-40B4-BB7D-90CD15F92193}" srcOrd="0" destOrd="0" presId="urn:microsoft.com/office/officeart/2005/8/layout/lProcess2"/>
    <dgm:cxn modelId="{820E23B0-7CA0-4CCB-B063-A89A6C086937}" type="presParOf" srcId="{160FE45B-453D-40B4-BB7D-90CD15F92193}" destId="{A4B5CC3B-FB6E-4F7E-BF54-71E51A4EC894}" srcOrd="0" destOrd="0" presId="urn:microsoft.com/office/officeart/2005/8/layout/lProcess2"/>
    <dgm:cxn modelId="{5ABAAB35-842D-4EF0-98AC-4BAA1F0E7539}" type="presParOf" srcId="{160FE45B-453D-40B4-BB7D-90CD15F92193}" destId="{252D1E16-BF97-4102-BC88-6CB69C1AF920}" srcOrd="1" destOrd="0" presId="urn:microsoft.com/office/officeart/2005/8/layout/lProcess2"/>
    <dgm:cxn modelId="{1BDF6023-E4F4-41A2-90B5-89960CDBB94F}" type="presParOf" srcId="{160FE45B-453D-40B4-BB7D-90CD15F92193}" destId="{A9037C78-A7AB-49CE-B552-A3325DEB035A}" srcOrd="2" destOrd="0" presId="urn:microsoft.com/office/officeart/2005/8/layout/lProcess2"/>
    <dgm:cxn modelId="{7A86E329-09B4-4D99-9B6C-F770C346AFAA}" type="presParOf" srcId="{160FE45B-453D-40B4-BB7D-90CD15F92193}" destId="{B8B5D7F6-52DD-4355-ACD3-9C9582582D6B}" srcOrd="3" destOrd="0" presId="urn:microsoft.com/office/officeart/2005/8/layout/lProcess2"/>
    <dgm:cxn modelId="{7AD5B499-56DA-4201-8958-4B2B4A13FA1E}" type="presParOf" srcId="{160FE45B-453D-40B4-BB7D-90CD15F92193}" destId="{58203B16-ECD5-45C2-AB84-CB4EF99A3C21}" srcOrd="4" destOrd="0" presId="urn:microsoft.com/office/officeart/2005/8/layout/lProcess2"/>
    <dgm:cxn modelId="{EED4C33A-DF98-46AE-99CB-8DE7C1AE26E3}" type="presParOf" srcId="{160FE45B-453D-40B4-BB7D-90CD15F92193}" destId="{12FEBE5C-8391-4B48-9F1C-57A9A4C69453}" srcOrd="5" destOrd="0" presId="urn:microsoft.com/office/officeart/2005/8/layout/lProcess2"/>
    <dgm:cxn modelId="{D4BAACE5-51FD-4BA3-B886-919863A1D897}" type="presParOf" srcId="{160FE45B-453D-40B4-BB7D-90CD15F92193}" destId="{95BC134E-0D9F-4B12-8B76-BBD5922793A5}" srcOrd="6" destOrd="0" presId="urn:microsoft.com/office/officeart/2005/8/layout/lProcess2"/>
    <dgm:cxn modelId="{0FF7151F-388C-42F6-B0E0-C2D21A883A10}" type="presParOf" srcId="{160FE45B-453D-40B4-BB7D-90CD15F92193}" destId="{D8B1BE16-AF05-42BD-B3F0-6A7D5BB7A073}" srcOrd="7" destOrd="0" presId="urn:microsoft.com/office/officeart/2005/8/layout/lProcess2"/>
    <dgm:cxn modelId="{9D43A574-6C5B-4F81-8787-5EA64018DC73}" type="presParOf" srcId="{160FE45B-453D-40B4-BB7D-90CD15F92193}" destId="{79E988E0-FAB2-4261-9ECA-BF8AE5C11F0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EF594-B5D2-4060-A930-BE45138EA429}">
      <dsp:nvSpPr>
        <dsp:cNvPr id="0" name=""/>
        <dsp:cNvSpPr/>
      </dsp:nvSpPr>
      <dsp:spPr>
        <a:xfrm>
          <a:off x="83490" y="299584"/>
          <a:ext cx="4045165" cy="34666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83490" y="299584"/>
        <a:ext cx="4045165" cy="1039993"/>
      </dsp:txXfrm>
    </dsp:sp>
    <dsp:sp modelId="{74C99D3E-F3FD-432C-8BE9-5BAE6A255D5E}">
      <dsp:nvSpPr>
        <dsp:cNvPr id="0" name=""/>
        <dsp:cNvSpPr/>
      </dsp:nvSpPr>
      <dsp:spPr>
        <a:xfrm>
          <a:off x="408721" y="593885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4572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DFHeiW5-GB" pitchFamily="49" charset="-122"/>
              <a:ea typeface="DFHeiW5-GB" pitchFamily="49" charset="-122"/>
            </a:rPr>
            <a:t>课程简介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18881" y="604045"/>
        <a:ext cx="3215812" cy="326559"/>
      </dsp:txXfrm>
    </dsp:sp>
    <dsp:sp modelId="{71787B42-9A3E-4626-8534-106FFF4AB4EE}">
      <dsp:nvSpPr>
        <dsp:cNvPr id="0" name=""/>
        <dsp:cNvSpPr/>
      </dsp:nvSpPr>
      <dsp:spPr>
        <a:xfrm>
          <a:off x="408721" y="994131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6576" rIns="30480" bIns="0" numCol="1" spcCol="1270" anchor="ctr" anchorCtr="1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DFHeiW5-GB" pitchFamily="49" charset="-122"/>
              <a:ea typeface="DFHeiW5-GB" pitchFamily="49" charset="-122"/>
            </a:rPr>
            <a:t>软件定义的数据中心</a:t>
          </a:r>
          <a:endParaRPr lang="zh-CN" altLang="en-US" sz="1200" kern="1200" noProof="0" dirty="0">
            <a:latin typeface="DFHeiW5-GB" pitchFamily="49" charset="-122"/>
            <a:ea typeface="DFHeiW5-GB" pitchFamily="49" charset="-122"/>
          </a:endParaRPr>
        </a:p>
      </dsp:txBody>
      <dsp:txXfrm>
        <a:off x="418881" y="1004291"/>
        <a:ext cx="3215812" cy="326559"/>
      </dsp:txXfrm>
    </dsp:sp>
    <dsp:sp modelId="{FB61E668-CF29-4EA7-BF70-43F875583291}">
      <dsp:nvSpPr>
        <dsp:cNvPr id="0" name=""/>
        <dsp:cNvSpPr/>
      </dsp:nvSpPr>
      <dsp:spPr>
        <a:xfrm>
          <a:off x="408721" y="1394376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6576" rIns="30480" bIns="18288" numCol="1" spcCol="1270" anchor="ctr" anchorCtr="1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 err="1">
              <a:latin typeface="DFHeiW5-GB" pitchFamily="49" charset="-122"/>
              <a:ea typeface="DFHeiW5-GB" pitchFamily="49" charset="-122"/>
            </a:rPr>
            <a:t>创建虚拟机</a:t>
          </a:r>
          <a:endParaRPr lang="zh-CN" sz="1200" kern="1200" dirty="0">
            <a:latin typeface="DFHeiW5-GB" pitchFamily="49" charset="-122"/>
            <a:ea typeface="DFHeiW5-GB" pitchFamily="49" charset="-122"/>
          </a:endParaRPr>
        </a:p>
      </dsp:txBody>
      <dsp:txXfrm>
        <a:off x="418881" y="1404536"/>
        <a:ext cx="3215812" cy="326559"/>
      </dsp:txXfrm>
    </dsp:sp>
    <dsp:sp modelId="{7EC84BC9-698F-4BD5-948B-667BC6538C84}">
      <dsp:nvSpPr>
        <dsp:cNvPr id="0" name=""/>
        <dsp:cNvSpPr/>
      </dsp:nvSpPr>
      <dsp:spPr>
        <a:xfrm>
          <a:off x="408721" y="1794622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6576" rIns="30480" bIns="0" numCol="1" spcCol="1270" anchor="ctr" anchorCtr="1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>
              <a:latin typeface="Arial" pitchFamily="34" charset="0"/>
              <a:cs typeface="Arial" pitchFamily="34" charset="0"/>
            </a:rPr>
            <a:t>VMware </a:t>
          </a:r>
          <a:r>
            <a:rPr sz="1200" kern="1200" dirty="0" err="1">
              <a:latin typeface="Arial" pitchFamily="34" charset="0"/>
              <a:cs typeface="Arial" pitchFamily="34" charset="0"/>
            </a:rPr>
            <a:t>vCenter</a:t>
          </a:r>
          <a:r>
            <a:rPr sz="1200" kern="1200" dirty="0">
              <a:latin typeface="Arial" pitchFamily="34" charset="0"/>
              <a:cs typeface="Arial" pitchFamily="34" charset="0"/>
            </a:rPr>
            <a:t> Server</a:t>
          </a:r>
          <a:endParaRPr lang="zh-CN" sz="1200" kern="1200" dirty="0">
            <a:latin typeface="Arial" pitchFamily="34" charset="0"/>
            <a:cs typeface="Arial" pitchFamily="34" charset="0"/>
          </a:endParaRPr>
        </a:p>
      </dsp:txBody>
      <dsp:txXfrm>
        <a:off x="418881" y="1804782"/>
        <a:ext cx="3215812" cy="326559"/>
      </dsp:txXfrm>
    </dsp:sp>
    <dsp:sp modelId="{6E1EFE25-5840-4866-BD93-73F3492C35F8}">
      <dsp:nvSpPr>
        <dsp:cNvPr id="0" name=""/>
        <dsp:cNvSpPr/>
      </dsp:nvSpPr>
      <dsp:spPr>
        <a:xfrm>
          <a:off x="408721" y="2194868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6576" rIns="30480" bIns="0" numCol="1" spcCol="1270" anchor="ctr" anchorCtr="1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DFHeiW5-GB" pitchFamily="49" charset="-122"/>
              <a:ea typeface="DFHeiW5-GB" pitchFamily="49" charset="-122"/>
            </a:rPr>
            <a:t>配置和管理虚拟网络</a:t>
          </a:r>
          <a:endParaRPr lang="zh-CN" altLang="en-US" sz="1200" kern="1200" noProof="0" dirty="0">
            <a:latin typeface="DFHeiW5-GB" pitchFamily="49" charset="-122"/>
            <a:ea typeface="DFHeiW5-GB" pitchFamily="49" charset="-122"/>
          </a:endParaRPr>
        </a:p>
      </dsp:txBody>
      <dsp:txXfrm>
        <a:off x="418881" y="2205028"/>
        <a:ext cx="3215812" cy="326559"/>
      </dsp:txXfrm>
    </dsp:sp>
    <dsp:sp modelId="{952BED0A-DD08-420B-A16D-ED7B7AF943E6}">
      <dsp:nvSpPr>
        <dsp:cNvPr id="0" name=""/>
        <dsp:cNvSpPr/>
      </dsp:nvSpPr>
      <dsp:spPr>
        <a:xfrm>
          <a:off x="408721" y="2595113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6576" rIns="30480" bIns="0" numCol="1" spcCol="1270" anchor="ctr" anchorCtr="1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DFHeiW5-GB" pitchFamily="49" charset="-122"/>
              <a:ea typeface="DFHeiW5-GB" pitchFamily="49" charset="-122"/>
            </a:rPr>
            <a:t>配置和管理虚拟存储</a:t>
          </a:r>
          <a:endParaRPr lang="zh-CN" altLang="en-US" sz="1200" kern="1200" noProof="0" dirty="0">
            <a:latin typeface="DFHeiW5-GB" pitchFamily="49" charset="-122"/>
            <a:ea typeface="DFHeiW5-GB" pitchFamily="49" charset="-122"/>
          </a:endParaRPr>
        </a:p>
      </dsp:txBody>
      <dsp:txXfrm>
        <a:off x="418881" y="2605273"/>
        <a:ext cx="3215812" cy="326559"/>
      </dsp:txXfrm>
    </dsp:sp>
    <dsp:sp modelId="{A03456B9-5588-41C9-B6CD-9F469F468382}">
      <dsp:nvSpPr>
        <dsp:cNvPr id="0" name=""/>
        <dsp:cNvSpPr/>
      </dsp:nvSpPr>
      <dsp:spPr>
        <a:xfrm>
          <a:off x="408721" y="2995359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6576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DFHeiW5-GB" pitchFamily="49" charset="-122"/>
              <a:ea typeface="DFHeiW5-GB" pitchFamily="49" charset="-122"/>
            </a:rPr>
            <a:t>虚拟机管理</a:t>
          </a:r>
          <a:endParaRPr lang="zh-CN" altLang="en-US" sz="1200" kern="1200" noProof="0" dirty="0">
            <a:latin typeface="DFHeiW5-GB" pitchFamily="49" charset="-122"/>
            <a:ea typeface="DFHeiW5-GB" pitchFamily="49" charset="-122"/>
          </a:endParaRPr>
        </a:p>
      </dsp:txBody>
      <dsp:txXfrm>
        <a:off x="418881" y="3005519"/>
        <a:ext cx="3215812" cy="326559"/>
      </dsp:txXfrm>
    </dsp:sp>
    <dsp:sp modelId="{7FCB9F24-3952-4CB8-BBAF-CBE50DF1FC91}">
      <dsp:nvSpPr>
        <dsp:cNvPr id="0" name=""/>
        <dsp:cNvSpPr/>
      </dsp:nvSpPr>
      <dsp:spPr>
        <a:xfrm>
          <a:off x="4356962" y="288005"/>
          <a:ext cx="4045165" cy="350875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0" kern="1200" dirty="0"/>
        </a:p>
      </dsp:txBody>
      <dsp:txXfrm>
        <a:off x="4356962" y="288005"/>
        <a:ext cx="4045165" cy="1052625"/>
      </dsp:txXfrm>
    </dsp:sp>
    <dsp:sp modelId="{A4B5CC3B-FB6E-4F7E-BF54-71E51A4EC894}">
      <dsp:nvSpPr>
        <dsp:cNvPr id="0" name=""/>
        <dsp:cNvSpPr/>
      </dsp:nvSpPr>
      <dsp:spPr>
        <a:xfrm>
          <a:off x="4757274" y="649447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4572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DFHeiW5-GB" pitchFamily="49" charset="-122"/>
              <a:ea typeface="DFHeiW5-GB" pitchFamily="49" charset="-122"/>
            </a:rPr>
            <a:t>资源管理和监控</a:t>
          </a:r>
          <a:endParaRPr lang="zh-CN" altLang="en-US" sz="1200" kern="1200" noProof="0" dirty="0">
            <a:latin typeface="DFHeiW5-GB" pitchFamily="49" charset="-122"/>
            <a:ea typeface="DFHeiW5-GB" pitchFamily="49" charset="-122"/>
          </a:endParaRPr>
        </a:p>
      </dsp:txBody>
      <dsp:txXfrm>
        <a:off x="4771440" y="663613"/>
        <a:ext cx="3207800" cy="455328"/>
      </dsp:txXfrm>
    </dsp:sp>
    <dsp:sp modelId="{A9037C78-A7AB-49CE-B552-A3325DEB035A}">
      <dsp:nvSpPr>
        <dsp:cNvPr id="0" name=""/>
        <dsp:cNvSpPr/>
      </dsp:nvSpPr>
      <dsp:spPr>
        <a:xfrm>
          <a:off x="4757274" y="1188938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4572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sz="1200" kern="1200" dirty="0">
              <a:latin typeface="Arial" pitchFamily="34" charset="0"/>
              <a:cs typeface="Arial" pitchFamily="34" charset="0"/>
            </a:rPr>
            <a:t>High Availability </a:t>
          </a:r>
          <a:r>
            <a:rPr lang="zh-CN" altLang="en-US" sz="1200" kern="1200" noProof="0" dirty="0" smtClean="0">
              <a:latin typeface="DFHeiW5-GB" pitchFamily="49" charset="-122"/>
              <a:ea typeface="DFHeiW5-GB" pitchFamily="49" charset="-122"/>
            </a:rPr>
            <a:t>和</a:t>
          </a:r>
          <a:r>
            <a:rPr sz="1200" kern="1200" dirty="0" smtClean="0"/>
            <a:t> </a:t>
          </a:r>
          <a:r>
            <a:rPr sz="1200" kern="1200" dirty="0">
              <a:latin typeface="Arial" pitchFamily="34" charset="0"/>
              <a:cs typeface="Arial" pitchFamily="34" charset="0"/>
            </a:rPr>
            <a:t>Fault Tolerance</a:t>
          </a:r>
          <a:endParaRPr lang="zh-CN" sz="1200" kern="1200" dirty="0">
            <a:latin typeface="Arial" pitchFamily="34" charset="0"/>
            <a:cs typeface="Arial" pitchFamily="34" charset="0"/>
          </a:endParaRPr>
        </a:p>
      </dsp:txBody>
      <dsp:txXfrm>
        <a:off x="4771440" y="1203104"/>
        <a:ext cx="3207800" cy="455328"/>
      </dsp:txXfrm>
    </dsp:sp>
    <dsp:sp modelId="{58203B16-ECD5-45C2-AB84-CB4EF99A3C21}">
      <dsp:nvSpPr>
        <dsp:cNvPr id="0" name=""/>
        <dsp:cNvSpPr/>
      </dsp:nvSpPr>
      <dsp:spPr>
        <a:xfrm>
          <a:off x="4757274" y="1756163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45720" rIns="30480" bIns="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noProof="0" dirty="0" smtClean="0">
              <a:latin typeface="DFHeiW5-GB" pitchFamily="49" charset="-122"/>
              <a:ea typeface="DFHeiW5-GB" pitchFamily="49" charset="-122"/>
            </a:rPr>
            <a:t>主机可扩展性</a:t>
          </a:r>
          <a:endParaRPr lang="zh-CN" altLang="en-US" sz="1200" b="0" kern="1200" noProof="0" dirty="0">
            <a:latin typeface="DFHeiW5-GB" pitchFamily="49" charset="-122"/>
            <a:ea typeface="DFHeiW5-GB" pitchFamily="49" charset="-122"/>
          </a:endParaRPr>
        </a:p>
      </dsp:txBody>
      <dsp:txXfrm>
        <a:off x="4771440" y="1770329"/>
        <a:ext cx="3207800" cy="455328"/>
      </dsp:txXfrm>
    </dsp:sp>
    <dsp:sp modelId="{95BC134E-0D9F-4B12-8B76-BBD5922793A5}">
      <dsp:nvSpPr>
        <dsp:cNvPr id="0" name=""/>
        <dsp:cNvSpPr/>
      </dsp:nvSpPr>
      <dsp:spPr>
        <a:xfrm>
          <a:off x="4757274" y="2323389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ea typeface="华康黑体W5"/>
            </a:rPr>
            <a:t>vSphere Update Manager </a:t>
          </a:r>
          <a:r>
            <a:rPr lang="zh-CN" altLang="en-US" sz="1200" kern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zh-CN" altLang="en-US" sz="1200" b="0" kern="1200" noProof="0" dirty="0">
            <a:latin typeface="DFHeiW5-GB" pitchFamily="49" charset="-122"/>
            <a:ea typeface="DFHeiW5-GB" pitchFamily="49" charset="-122"/>
          </a:endParaRPr>
        </a:p>
      </dsp:txBody>
      <dsp:txXfrm>
        <a:off x="4771440" y="2337555"/>
        <a:ext cx="3207800" cy="455328"/>
      </dsp:txXfrm>
    </dsp:sp>
    <dsp:sp modelId="{79E988E0-FAB2-4261-9ECA-BF8AE5C11F09}">
      <dsp:nvSpPr>
        <dsp:cNvPr id="0" name=""/>
        <dsp:cNvSpPr/>
      </dsp:nvSpPr>
      <dsp:spPr>
        <a:xfrm>
          <a:off x="4774684" y="2861370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45720" rIns="3048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noProof="0" dirty="0" smtClean="0">
              <a:latin typeface="DFHeiW5-GB" pitchFamily="49" charset="-122"/>
              <a:ea typeface="DFHeiW5-GB" pitchFamily="49" charset="-122"/>
            </a:rPr>
            <a:t>安装</a:t>
          </a:r>
          <a:r>
            <a:rPr sz="1200" kern="1200" dirty="0" smtClean="0"/>
            <a:t> </a:t>
          </a:r>
          <a:r>
            <a:rPr sz="1200" kern="1200" dirty="0" err="1"/>
            <a:t>vSphere</a:t>
          </a:r>
          <a:r>
            <a:rPr sz="1200" kern="1200" dirty="0"/>
            <a:t> </a:t>
          </a:r>
          <a:r>
            <a:rPr lang="zh-CN" altLang="en-US" sz="1200" kern="1200" noProof="0" dirty="0" smtClean="0">
              <a:latin typeface="DFHeiW5-GB" pitchFamily="49" charset="-122"/>
              <a:ea typeface="DFHeiW5-GB" pitchFamily="49" charset="-122"/>
            </a:rPr>
            <a:t>组件</a:t>
          </a:r>
          <a:endParaRPr lang="zh-CN" altLang="en-US" sz="1200" kern="1200" noProof="0" dirty="0">
            <a:latin typeface="DFHeiW5-GB" pitchFamily="49" charset="-122"/>
            <a:ea typeface="DFHeiW5-GB" pitchFamily="49" charset="-122"/>
          </a:endParaRPr>
        </a:p>
      </dsp:txBody>
      <dsp:txXfrm>
        <a:off x="4788850" y="2875536"/>
        <a:ext cx="3207800" cy="455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73D68B-0CA8-4788-90D5-2D086E039DB9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81832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2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ED41AE-736E-48F5-8701-1355F6D9E97A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0179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D446D-95DC-4D91-98CC-C4AD03C7875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2ABCB080-E478-45F4-9A2A-CCABAC378505}" type="slidenum">
              <a:rPr lang="en-US" smtClean="0">
                <a:cs typeface="Arial" charset="0"/>
              </a:rPr>
              <a:pPr defTabSz="966301"/>
              <a:t>10</a:t>
            </a:fld>
            <a:endParaRPr lang="en-US" dirty="0" smtClean="0">
              <a:cs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8"/>
            <a:ext cx="5365254" cy="4319555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181"/>
            <a:fld id="{BDB39C44-DB30-4128-963D-D876F98B295E}" type="slidenum">
              <a:rPr lang="en-US" smtClean="0">
                <a:cs typeface="Arial" charset="0"/>
              </a:rPr>
              <a:pPr defTabSz="966181"/>
              <a:t>11</a:t>
            </a:fld>
            <a:endParaRPr lang="en-US" dirty="0" smtClean="0">
              <a:cs typeface="Arial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5" y="4559260"/>
            <a:ext cx="5366914" cy="4322838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3F8C8E97-E07B-4619-A0D1-161DF67DCF90}" type="slidenum">
              <a:rPr lang="en-US" smtClean="0">
                <a:cs typeface="Arial" charset="0"/>
              </a:rPr>
              <a:pPr defTabSz="966301"/>
              <a:t>13</a:t>
            </a:fld>
            <a:endParaRPr lang="en-US" dirty="0" smtClean="0">
              <a:cs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8"/>
            <a:ext cx="5365254" cy="4319555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65F3B597-5B1E-4373-8916-E9003FA749B0}" type="slidenum">
              <a:rPr lang="en-US" smtClean="0">
                <a:cs typeface="Arial" charset="0"/>
              </a:rPr>
              <a:pPr defTabSz="966301"/>
              <a:t>14</a:t>
            </a:fld>
            <a:endParaRPr lang="en-US" dirty="0" smtClean="0">
              <a:cs typeface="Arial" charset="0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F70C0312-0D18-46F7-BA18-DAFC4A289AC6}" type="slidenum">
              <a:rPr lang="en-US" smtClean="0">
                <a:cs typeface="Arial" charset="0"/>
              </a:rPr>
              <a:pPr defTabSz="966301"/>
              <a:t>16</a:t>
            </a:fld>
            <a:endParaRPr lang="en-US" dirty="0" smtClean="0">
              <a:cs typeface="Arial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918" y="4800601"/>
            <a:ext cx="6351014" cy="432119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66301">
              <a:defRPr/>
            </a:pPr>
            <a:fld id="{83C32124-1D22-4488-8EB7-E5B9CEC94FA5}" type="slidenum">
              <a:rPr lang="en-US" altLang="en-US"/>
              <a:pPr defTabSz="966301">
                <a:defRPr/>
              </a:pPr>
              <a:t>17</a:t>
            </a:fld>
            <a:endParaRPr lang="en-US" altLang="en-US" dirty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799013" cy="3598863"/>
          </a:xfrm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8"/>
            <a:ext cx="5365254" cy="4319555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66301">
              <a:defRPr/>
            </a:pPr>
            <a:fld id="{75A13DF5-2557-430E-BCF4-60BE31380D32}" type="slidenum">
              <a:rPr lang="en-US" altLang="en-US"/>
              <a:pPr defTabSz="966301">
                <a:defRPr/>
              </a:pPr>
              <a:t>18</a:t>
            </a:fld>
            <a:endParaRPr lang="en-US" altLang="en-US" dirty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181"/>
            <a:fld id="{22D4C846-7309-4099-9B6E-529455A59354}" type="slidenum">
              <a:rPr lang="en-US" smtClean="0">
                <a:cs typeface="Arial" charset="0"/>
              </a:rPr>
              <a:pPr defTabSz="966181"/>
              <a:t>19</a:t>
            </a:fld>
            <a:endParaRPr lang="en-US" dirty="0" smtClean="0">
              <a:cs typeface="Arial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5" y="4559260"/>
            <a:ext cx="5366914" cy="4322838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994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66301">
              <a:defRPr/>
            </a:pPr>
            <a:fld id="{2F05262D-CA2D-4B03-8811-90488311E711}" type="slidenum">
              <a:rPr lang="en-US" altLang="en-US"/>
              <a:pPr defTabSz="966301">
                <a:defRPr/>
              </a:pPr>
              <a:t>20</a:t>
            </a:fld>
            <a:endParaRPr lang="en-US" altLang="en-US" dirty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799013" cy="3598863"/>
          </a:xfrm>
          <a:solidFill>
            <a:srgbClr val="FFFFFF"/>
          </a:solidFill>
          <a:ln/>
        </p:spPr>
      </p:sp>
      <p:sp>
        <p:nvSpPr>
          <p:cNvPr id="63492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8"/>
            <a:ext cx="5365254" cy="4319555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66301">
              <a:defRPr/>
            </a:pPr>
            <a:fld id="{091DF3E1-1882-4331-B94A-A7439E3B2979}" type="slidenum">
              <a:rPr lang="en-US" altLang="en-US"/>
              <a:pPr defTabSz="966301">
                <a:defRPr/>
              </a:pPr>
              <a:t>21</a:t>
            </a:fld>
            <a:endParaRPr lang="en-US" altLang="en-US" dirty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799013" cy="3598863"/>
          </a:xfrm>
          <a:solidFill>
            <a:srgbClr val="FFFFFF"/>
          </a:solidFill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8"/>
            <a:ext cx="5365254" cy="4319555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3493"/>
            <a:fld id="{DDC97C4E-5EE6-45E5-BD7A-D44F33FE4062}" type="slidenum">
              <a:rPr lang="en-US" smtClean="0">
                <a:ea typeface="ＭＳ Ｐゴシック"/>
                <a:cs typeface="Arial" charset="0"/>
              </a:rPr>
              <a:pPr defTabSz="963493"/>
              <a:t>22</a:t>
            </a:fld>
            <a:endParaRPr lang="en-US" dirty="0" smtClean="0">
              <a:ea typeface="ＭＳ Ｐゴシック"/>
              <a:cs typeface="Arial" charset="0"/>
            </a:endParaRPr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1"/>
            <a:ext cx="5365750" cy="4322763"/>
          </a:xfrm>
          <a:noFill/>
          <a:ln/>
        </p:spPr>
        <p:txBody>
          <a:bodyPr/>
          <a:lstStyle/>
          <a:p>
            <a:pPr marL="109525" indent="-109525" eaLnBrk="1" hangingPunct="1"/>
            <a:endParaRPr lang="en-US" altLang="en-US" dirty="0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 txBox="1">
            <a:spLocks noGrp="1" noChangeArrowheads="1"/>
          </p:cNvSpPr>
          <p:nvPr/>
        </p:nvSpPr>
        <p:spPr bwMode="auto">
          <a:xfrm>
            <a:off x="4144618" y="9120813"/>
            <a:ext cx="3170583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2" tIns="48305" rIns="96612" bIns="48305" anchor="b"/>
          <a:lstStyle/>
          <a:p>
            <a:pPr algn="r" defTabSz="964854" eaLnBrk="0" hangingPunct="0"/>
            <a:fld id="{9C525F8F-45F1-4C7B-9C8F-94E6DB49F6F8}" type="slidenum">
              <a:rPr lang="en-US" sz="1200">
                <a:solidFill>
                  <a:schemeClr val="tx1"/>
                </a:solidFill>
                <a:cs typeface="Arial" charset="0"/>
              </a:rPr>
              <a:pPr algn="r" defTabSz="964854" eaLnBrk="0" hangingPunct="0"/>
              <a:t>23</a:t>
            </a:fld>
            <a:endParaRPr lang="en-US" sz="12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880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035" y="4559587"/>
            <a:ext cx="5367130" cy="4321852"/>
          </a:xfrm>
          <a:noFill/>
          <a:ln/>
        </p:spPr>
        <p:txBody>
          <a:bodyPr/>
          <a:lstStyle/>
          <a:p>
            <a:pPr marL="110316" indent="-110316" eaLnBrk="1" hangingPunct="1"/>
            <a:endParaRPr lang="en-US" altLang="en-US" dirty="0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 txBox="1">
            <a:spLocks noGrp="1" noChangeArrowheads="1"/>
          </p:cNvSpPr>
          <p:nvPr/>
        </p:nvSpPr>
        <p:spPr bwMode="auto">
          <a:xfrm>
            <a:off x="4144618" y="9120813"/>
            <a:ext cx="3170583" cy="480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2" tIns="48305" rIns="96612" bIns="48305" anchor="b"/>
          <a:lstStyle/>
          <a:p>
            <a:pPr algn="r" defTabSz="964854" eaLnBrk="0" hangingPunct="0"/>
            <a:fld id="{57AB9BB4-B15B-4A0B-9F85-860CF92EA22D}" type="slidenum">
              <a:rPr lang="en-US" sz="1200">
                <a:solidFill>
                  <a:schemeClr val="tx1"/>
                </a:solidFill>
                <a:cs typeface="Arial" charset="0"/>
              </a:rPr>
              <a:pPr algn="r" defTabSz="964854" eaLnBrk="0" hangingPunct="0"/>
              <a:t>24</a:t>
            </a:fld>
            <a:endParaRPr lang="en-US" sz="1200" dirty="0">
              <a:solidFill>
                <a:schemeClr val="tx1"/>
              </a:solidFill>
              <a:cs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035" y="4559587"/>
            <a:ext cx="5367130" cy="4321852"/>
          </a:xfrm>
          <a:noFill/>
          <a:ln/>
        </p:spPr>
        <p:txBody>
          <a:bodyPr/>
          <a:lstStyle/>
          <a:p>
            <a:pPr marL="110316" indent="-110316" eaLnBrk="1" hangingPunct="1"/>
            <a:endParaRPr lang="en-US" altLang="en-US" dirty="0" smtClean="0"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 defTabSz="966301">
              <a:defRPr/>
            </a:pPr>
            <a:fld id="{C015B6C0-C9F4-406D-8DAF-2D547F6AB316}" type="slidenum">
              <a:rPr lang="en-US" altLang="en-US"/>
              <a:pPr defTabSz="966301">
                <a:defRPr/>
              </a:pPr>
              <a:t>25</a:t>
            </a:fld>
            <a:endParaRPr lang="en-US" altLang="en-US" dirty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7300" y="720725"/>
            <a:ext cx="4799013" cy="3598863"/>
          </a:xfrm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8"/>
            <a:ext cx="5365254" cy="4319555"/>
          </a:xfrm>
          <a:noFill/>
          <a:ln/>
        </p:spPr>
        <p:txBody>
          <a:bodyPr wrap="none" anchor="ctr"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18B5AFD1-291A-4959-A8FC-3FDBEC2CAF3E}" type="slidenum">
              <a:rPr lang="en-US" smtClean="0">
                <a:cs typeface="Arial" charset="0"/>
              </a:rPr>
              <a:pPr defTabSz="966301"/>
              <a:t>26</a:t>
            </a:fld>
            <a:endParaRPr lang="en-US" dirty="0" smtClean="0">
              <a:cs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27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18B5AFD1-291A-4959-A8FC-3FDBEC2CAF3E}" type="slidenum">
              <a:rPr lang="en-US" smtClean="0">
                <a:cs typeface="Arial" charset="0"/>
              </a:rPr>
              <a:pPr defTabSz="966301"/>
              <a:t>28</a:t>
            </a:fld>
            <a:endParaRPr lang="en-US" dirty="0" smtClean="0">
              <a:cs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18B5AFD1-291A-4959-A8FC-3FDBEC2CAF3E}" type="slidenum">
              <a:rPr lang="en-US" smtClean="0">
                <a:cs typeface="Arial" charset="0"/>
              </a:rPr>
              <a:pPr defTabSz="966301"/>
              <a:t>41</a:t>
            </a:fld>
            <a:endParaRPr lang="en-US" dirty="0" smtClean="0">
              <a:cs typeface="Arial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BC8BCF09-94FB-4232-9B40-310412CA13B4}" type="slidenum">
              <a:rPr lang="en-US" smtClean="0">
                <a:cs typeface="Arial" charset="0"/>
              </a:rPr>
              <a:pPr defTabSz="966301"/>
              <a:t>3</a:t>
            </a:fld>
            <a:endParaRPr lang="en-US" dirty="0" smtClean="0">
              <a:cs typeface="Arial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918" y="4800601"/>
            <a:ext cx="6351014" cy="4321197"/>
          </a:xfrm>
          <a:noFill/>
          <a:ln/>
        </p:spPr>
        <p:txBody>
          <a:bodyPr/>
          <a:lstStyle/>
          <a:p>
            <a:pPr marL="227560" indent="-227560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847DC861-4804-4C88-91E8-E5585585E9DE}" type="slidenum">
              <a:rPr lang="en-US" smtClean="0">
                <a:cs typeface="Arial" charset="0"/>
              </a:rPr>
              <a:pPr defTabSz="966301"/>
              <a:t>42</a:t>
            </a:fld>
            <a:endParaRPr lang="en-US" dirty="0" smtClean="0">
              <a:cs typeface="Arial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 eaLnBrk="1" hangingPunct="1"/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F8232280-30AE-4350-B090-238B87E1BE6E}" type="slidenum">
              <a:rPr lang="en-US" smtClean="0">
                <a:cs typeface="Arial" charset="0"/>
              </a:rPr>
              <a:pPr defTabSz="966301"/>
              <a:t>4</a:t>
            </a:fld>
            <a:endParaRPr lang="en-US" dirty="0" smtClean="0">
              <a:cs typeface="Arial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39785884-3A36-43C6-8A00-E5AD09065AD0}" type="slidenum">
              <a:rPr lang="en-US" smtClean="0">
                <a:cs typeface="Arial" charset="0"/>
              </a:rPr>
              <a:pPr defTabSz="966301"/>
              <a:t>6</a:t>
            </a:fld>
            <a:endParaRPr lang="en-US" dirty="0" smtClean="0">
              <a:cs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918" y="4800601"/>
            <a:ext cx="6351014" cy="4321197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181"/>
            <a:fld id="{9E5C6E7F-B6C5-4B15-A2AD-CEDB436EDFA9}" type="slidenum">
              <a:rPr lang="en-US" smtClean="0">
                <a:cs typeface="Arial" charset="0"/>
              </a:rPr>
              <a:pPr defTabSz="966181"/>
              <a:t>7</a:t>
            </a:fld>
            <a:endParaRPr lang="en-US" dirty="0" smtClean="0">
              <a:cs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9"/>
            <a:ext cx="5365254" cy="4319555"/>
          </a:xfrm>
          <a:noFill/>
          <a:ln/>
        </p:spPr>
        <p:txBody>
          <a:bodyPr wrap="none" anchor="ctr"/>
          <a:lstStyle/>
          <a:p>
            <a:pPr eaLnBrk="1" hangingPunct="1">
              <a:lnSpc>
                <a:spcPct val="90000"/>
              </a:lnSpc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181"/>
            <a:fld id="{BE419569-8189-47B1-B29E-F12018860B37}" type="slidenum">
              <a:rPr lang="en-US" smtClean="0">
                <a:cs typeface="Arial" charset="0"/>
              </a:rPr>
              <a:pPr defTabSz="966181"/>
              <a:t>8</a:t>
            </a:fld>
            <a:endParaRPr lang="en-US" dirty="0" smtClean="0">
              <a:cs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9"/>
            <a:ext cx="5365254" cy="4319555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66301"/>
            <a:fld id="{1570ED86-DAF9-4976-8AEF-87B028F195B1}" type="slidenum">
              <a:rPr lang="en-US" smtClean="0">
                <a:cs typeface="Arial" charset="0"/>
              </a:rPr>
              <a:pPr defTabSz="966301"/>
              <a:t>9</a:t>
            </a:fld>
            <a:endParaRPr lang="en-US" dirty="0" smtClean="0">
              <a:cs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144" y="4559258"/>
            <a:ext cx="5365254" cy="4319555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330200"/>
            <a:ext cx="8458200" cy="533400"/>
          </a:xfrm>
          <a:prstGeom prst="rect">
            <a:avLst/>
          </a:prstGeom>
        </p:spPr>
        <p:txBody>
          <a:bodyPr anchor="t"/>
          <a:lstStyle>
            <a:lvl1pPr marL="0" indent="0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476250"/>
          </a:xfrm>
        </p:spPr>
        <p:txBody>
          <a:bodyPr/>
          <a:lstStyle>
            <a:lvl1pPr>
              <a:defRPr sz="1800" b="0" i="1">
                <a:solidFill>
                  <a:srgbClr val="000000"/>
                </a:solidFill>
              </a:defRPr>
            </a:lvl1pPr>
          </a:lstStyle>
          <a:p>
            <a:r>
              <a:rPr lang="en-US" altLang="zh-CN" noProof="0" smtClean="0"/>
              <a:t>Click to edit Master subtitle style</a:t>
            </a:r>
            <a:endParaRPr lang="zh-CN" altLang="en-US" noProof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© 2013 VMware Inc. </a:t>
            </a:r>
            <a:r>
              <a:rPr lang="zh-CN" altLang="en-US" sz="600" noProof="0" dirty="0" smtClean="0">
                <a:solidFill>
                  <a:schemeClr val="bg2">
                    <a:lumMod val="75000"/>
                  </a:schemeClr>
                </a:solidFill>
                <a:latin typeface="DFHeiW5-GB" pitchFamily="49" charset="-122"/>
                <a:ea typeface="DFHeiW5-GB" pitchFamily="49" charset="-122"/>
                <a:cs typeface="SimSun"/>
              </a:rPr>
              <a:t>保留所有权利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685800" indent="-285750">
              <a:defRPr>
                <a:solidFill>
                  <a:srgbClr val="000000"/>
                </a:solidFill>
              </a:defRPr>
            </a:lvl3pPr>
            <a:lvl4pPr marL="1028700" indent="-285750">
              <a:defRPr>
                <a:solidFill>
                  <a:srgbClr val="000000"/>
                </a:solidFill>
              </a:defRPr>
            </a:lvl4pPr>
            <a:lvl5pPr marL="1371600" indent="-285750"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  <a:prstGeom prst="rect">
            <a:avLst/>
          </a:prstGeo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altLang="zh-CN" noProof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46149"/>
            <a:ext cx="4038600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  <a:endParaRPr lang="zh-CN" altLang="en-US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46149"/>
            <a:ext cx="4038600" cy="5002213"/>
          </a:xfrm>
        </p:spPr>
        <p:txBody>
          <a:bodyPr/>
          <a:lstStyle>
            <a:lvl1pPr marL="114300" indent="-114300"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  <a:endParaRPr lang="zh-CN" altLang="en-US" noProof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8382000" cy="50022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342900" indent="-342900">
              <a:buSzPct val="95000"/>
              <a:buFont typeface="+mj-lt"/>
              <a:buAutoNum type="arabicPeriod"/>
              <a:defRPr baseline="0">
                <a:solidFill>
                  <a:srgbClr val="000000"/>
                </a:solidFill>
              </a:defRPr>
            </a:lvl2pPr>
            <a:lvl3pPr marL="742950" indent="-342900">
              <a:buSzPct val="100000"/>
              <a:buFont typeface="+mj-lt"/>
              <a:buAutoNum type="alphaLcPeriod"/>
              <a:defRPr>
                <a:solidFill>
                  <a:srgbClr val="000000"/>
                </a:solidFill>
              </a:defRPr>
            </a:lvl3pPr>
            <a:lvl4pPr marL="1025525" indent="-342900">
              <a:buSzPct val="100000"/>
              <a:buFont typeface="+mj-lt"/>
              <a:buAutoNum type="alphaLcParenR"/>
              <a:defRPr/>
            </a:lvl4pPr>
            <a:lvl5pPr marL="914400" indent="-285750">
              <a:buFont typeface="Arial" pitchFamily="34" charset="0"/>
              <a:buChar char="•"/>
              <a:defRPr sz="1800"/>
            </a:lvl5pPr>
            <a:lvl6pPr marL="1085850" indent="-285750">
              <a:spcBef>
                <a:spcPts val="600"/>
              </a:spcBef>
              <a:spcAft>
                <a:spcPts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700">
                <a:solidFill>
                  <a:srgbClr val="000000"/>
                </a:solidFill>
              </a:defRPr>
            </a:lvl6pPr>
            <a:lvl7pPr marL="1428750" indent="-285750">
              <a:spcBef>
                <a:spcPts val="600"/>
              </a:spcBef>
              <a:buClr>
                <a:srgbClr val="246978"/>
              </a:buClr>
              <a:buSzPct val="140000"/>
              <a:tabLst/>
              <a:defRPr>
                <a:solidFill>
                  <a:srgbClr val="000000"/>
                </a:solidFill>
              </a:defRPr>
            </a:lvl7pPr>
          </a:lstStyle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Numbered List</a:t>
            </a:r>
          </a:p>
          <a:p>
            <a:pPr lvl="1"/>
            <a:r>
              <a:rPr lang="en-US" altLang="zh-CN" noProof="0" smtClean="0"/>
              <a:t>Numbered List</a:t>
            </a:r>
          </a:p>
          <a:p>
            <a:pPr lvl="2"/>
            <a:r>
              <a:rPr lang="en-US" altLang="zh-CN" noProof="0" smtClean="0"/>
              <a:t>Bullet</a:t>
            </a:r>
          </a:p>
          <a:p>
            <a:pPr lvl="5"/>
            <a:r>
              <a:rPr lang="en-US" altLang="zh-CN" noProof="0" smtClean="0"/>
              <a:t>Bullet</a:t>
            </a:r>
          </a:p>
          <a:p>
            <a:pPr lvl="6"/>
            <a:r>
              <a:rPr lang="en-US" altLang="zh-CN" noProof="0" smtClean="0"/>
              <a:t>Bullet</a:t>
            </a:r>
          </a:p>
          <a:p>
            <a:pPr lvl="1"/>
            <a:r>
              <a:rPr lang="en-US" altLang="zh-CN" noProof="0" smtClean="0"/>
              <a:t>Numbered List</a:t>
            </a:r>
            <a:endParaRPr lang="zh-CN" altLang="en-US" noProof="0" smtClean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noProof="0" smtClean="0"/>
              <a:t>DO NOT USE THIS PAGE IN LAYOUTS</a:t>
            </a:r>
            <a:endParaRPr lang="zh-CN" altLang="en-US" noProof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4824" y="1421398"/>
            <a:ext cx="7781925" cy="249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noProof="0" smtClean="0">
                <a:solidFill>
                  <a:srgbClr val="000000"/>
                </a:solidFill>
                <a:latin typeface="SimSun"/>
                <a:cs typeface="SimSun"/>
              </a:rPr>
              <a:t>修订状态：</a:t>
            </a:r>
          </a:p>
          <a:p>
            <a:pPr algn="l"/>
            <a:r>
              <a:rPr lang="en-US" altLang="zh-CN" sz="1600" noProof="0" smtClean="0">
                <a:solidFill>
                  <a:srgbClr val="000000"/>
                </a:solidFill>
                <a:latin typeface="SimSun"/>
                <a:cs typeface="SimSun"/>
              </a:rPr>
              <a:t>2013 </a:t>
            </a:r>
            <a:r>
              <a:rPr lang="zh-CN" altLang="en-US" sz="1600" noProof="0" smtClean="0">
                <a:solidFill>
                  <a:srgbClr val="000000"/>
                </a:solidFill>
                <a:latin typeface="SimSun"/>
                <a:cs typeface="SimSun"/>
              </a:rPr>
              <a:t>年 </a:t>
            </a:r>
            <a:r>
              <a:rPr lang="en-US" altLang="zh-CN" sz="1600" noProof="0" smtClean="0">
                <a:solidFill>
                  <a:srgbClr val="000000"/>
                </a:solidFill>
                <a:latin typeface="SimSun"/>
                <a:cs typeface="SimSun"/>
              </a:rPr>
              <a:t>1 </a:t>
            </a:r>
            <a:r>
              <a:rPr lang="zh-CN" altLang="en-US" sz="1600" noProof="0" smtClean="0">
                <a:solidFill>
                  <a:srgbClr val="000000"/>
                </a:solidFill>
                <a:latin typeface="SimSun"/>
                <a:cs typeface="SimSun"/>
              </a:rPr>
              <a:t>月 </a:t>
            </a:r>
            <a:r>
              <a:rPr lang="en-US" altLang="zh-CN" sz="1600" noProof="0" smtClean="0">
                <a:solidFill>
                  <a:srgbClr val="000000"/>
                </a:solidFill>
                <a:latin typeface="SimSun"/>
                <a:cs typeface="SimSun"/>
              </a:rPr>
              <a:t>28 </a:t>
            </a:r>
            <a:r>
              <a:rPr lang="zh-CN" altLang="en-US" sz="1600" noProof="0" smtClean="0">
                <a:solidFill>
                  <a:srgbClr val="000000"/>
                </a:solidFill>
                <a:latin typeface="SimSun"/>
                <a:cs typeface="SimSun"/>
              </a:rPr>
              <a:t>日 </a:t>
            </a:r>
            <a:r>
              <a:rPr lang="en-US" altLang="zh-CN" sz="1600" noProof="0" smtClean="0">
                <a:solidFill>
                  <a:srgbClr val="000000"/>
                </a:solidFill>
                <a:latin typeface="SimSun"/>
                <a:cs typeface="SimSun"/>
              </a:rPr>
              <a:t>- </a:t>
            </a:r>
            <a:r>
              <a:rPr lang="zh-CN" altLang="en-US" sz="1600" noProof="0" smtClean="0">
                <a:solidFill>
                  <a:srgbClr val="000000"/>
                </a:solidFill>
                <a:latin typeface="SimSun"/>
                <a:cs typeface="SimSun"/>
              </a:rPr>
              <a:t>版权更新至 </a:t>
            </a:r>
            <a:r>
              <a:rPr lang="en-US" altLang="zh-CN" sz="1600" noProof="0" smtClean="0">
                <a:solidFill>
                  <a:srgbClr val="000000"/>
                </a:solidFill>
                <a:latin typeface="SimSun"/>
                <a:cs typeface="SimSun"/>
              </a:rPr>
              <a:t>2013 </a:t>
            </a:r>
            <a:r>
              <a:rPr lang="zh-CN" altLang="en-US" sz="1600" noProof="0" smtClean="0">
                <a:solidFill>
                  <a:srgbClr val="000000"/>
                </a:solidFill>
                <a:latin typeface="SimSun"/>
                <a:cs typeface="SimSun"/>
              </a:rPr>
              <a:t>年</a:t>
            </a:r>
          </a:p>
          <a:p>
            <a:pPr lvl="0" algn="l"/>
            <a:r>
              <a:rPr lang="en-US" altLang="zh-CN" sz="1600" baseline="0" noProof="0" smtClean="0">
                <a:solidFill>
                  <a:srgbClr val="000000"/>
                </a:solidFill>
                <a:latin typeface="SimSun"/>
                <a:cs typeface="SimSun"/>
              </a:rPr>
              <a:t>2013 </a:t>
            </a:r>
            <a:r>
              <a:rPr lang="zh-CN" altLang="en-US" sz="1600" baseline="0" noProof="0" smtClean="0">
                <a:solidFill>
                  <a:srgbClr val="000000"/>
                </a:solidFill>
                <a:latin typeface="SimSun"/>
                <a:cs typeface="SimSun"/>
              </a:rPr>
              <a:t>年 </a:t>
            </a:r>
            <a:r>
              <a:rPr lang="en-US" altLang="zh-CN" sz="1600" baseline="0" noProof="0" smtClean="0">
                <a:solidFill>
                  <a:srgbClr val="000000"/>
                </a:solidFill>
                <a:latin typeface="SimSun"/>
                <a:cs typeface="SimSun"/>
              </a:rPr>
              <a:t>4 </a:t>
            </a:r>
            <a:r>
              <a:rPr lang="zh-CN" altLang="en-US" sz="1600" baseline="0" noProof="0" smtClean="0">
                <a:solidFill>
                  <a:srgbClr val="000000"/>
                </a:solidFill>
                <a:latin typeface="SimSun"/>
                <a:cs typeface="SimSun"/>
              </a:rPr>
              <a:t>月 </a:t>
            </a:r>
            <a:r>
              <a:rPr lang="en-US" altLang="zh-CN" sz="1600" baseline="0" noProof="0" smtClean="0">
                <a:solidFill>
                  <a:srgbClr val="000000"/>
                </a:solidFill>
                <a:latin typeface="SimSun"/>
                <a:cs typeface="SimSun"/>
              </a:rPr>
              <a:t>16 </a:t>
            </a:r>
            <a:r>
              <a:rPr lang="zh-CN" altLang="en-US" sz="1600" baseline="0" noProof="0" smtClean="0">
                <a:solidFill>
                  <a:srgbClr val="000000"/>
                </a:solidFill>
                <a:latin typeface="SimSun"/>
                <a:cs typeface="SimSun"/>
              </a:rPr>
              <a:t>日 </a:t>
            </a:r>
            <a:r>
              <a:rPr lang="en-US" altLang="zh-CN" sz="1600" baseline="0" noProof="0" smtClean="0">
                <a:solidFill>
                  <a:srgbClr val="000000"/>
                </a:solidFill>
                <a:latin typeface="SimSun"/>
                <a:cs typeface="SimSun"/>
              </a:rPr>
              <a:t>- </a:t>
            </a:r>
            <a:r>
              <a:rPr lang="zh-CN" altLang="en-US" sz="1600" kern="1200" noProof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添加了“参考资料”幻灯片。“课程简介”单元中必须包含“参考资料”幻灯片，其他单元中可以灵活选择。与修订后的单元结构文档一样，本组说明性幻灯片提供了一系列使用指南。</a:t>
            </a:r>
          </a:p>
          <a:p>
            <a:pPr algn="l"/>
            <a:r>
              <a:rPr lang="zh-CN" altLang="en-US" sz="1600" kern="1200" noProof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在“学员的学习目标”和“回顾学员的学习目标”两张幻灯片中新添了一句引言。</a:t>
            </a:r>
          </a:p>
          <a:p>
            <a:pPr algn="l"/>
            <a:r>
              <a:rPr lang="en-US" altLang="zh-CN" sz="1600" kern="1200" baseline="0" noProof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2013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年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8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月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5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日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latin typeface="SimSun"/>
                <a:cs typeface="SimSun"/>
              </a:rPr>
              <a:t>-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latin typeface="SimSun"/>
                <a:cs typeface="SimSun"/>
              </a:rPr>
              <a:t>根据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latin typeface="SimSun"/>
                <a:cs typeface="SimSun"/>
              </a:rPr>
              <a:t>CurrDev Macro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latin typeface="SimSun"/>
                <a:cs typeface="SimSun"/>
              </a:rPr>
              <a:t>幻灯片导出图像区域修改了指导原则。主文本框大小增加了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latin typeface="SimSun"/>
                <a:cs typeface="SimSun"/>
              </a:rPr>
              <a:t>0.5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latin typeface="SimSun"/>
                <a:cs typeface="SimSun"/>
              </a:rPr>
              <a:t>英寸。为练习页面添加了冒号。</a:t>
            </a:r>
            <a:endParaRPr lang="zh-CN" altLang="en-US" sz="1600" baseline="0" noProof="0" smtClean="0">
              <a:solidFill>
                <a:srgbClr val="000000"/>
              </a:solidFill>
              <a:latin typeface="SimSu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3189075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4" y="936625"/>
            <a:ext cx="8382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dirty="0" smtClean="0"/>
              <a:t>Click to edit Master text styles</a:t>
            </a:r>
          </a:p>
          <a:p>
            <a:pPr lvl="1"/>
            <a:r>
              <a:rPr lang="en-US" altLang="zh-CN" noProof="0" dirty="0" smtClean="0"/>
              <a:t>Second level</a:t>
            </a:r>
          </a:p>
          <a:p>
            <a:pPr lvl="2"/>
            <a:r>
              <a:rPr lang="en-US" altLang="zh-CN" noProof="0" dirty="0" smtClean="0"/>
              <a:t>Third level</a:t>
            </a:r>
          </a:p>
          <a:p>
            <a:pPr lvl="3"/>
            <a:r>
              <a:rPr lang="en-US" altLang="zh-CN" noProof="0" dirty="0" smtClean="0"/>
              <a:t>Fourth level</a:t>
            </a:r>
          </a:p>
          <a:p>
            <a:pPr lvl="4"/>
            <a:r>
              <a:rPr lang="en-US" altLang="zh-CN" noProof="0" dirty="0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noProof="0"/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noProof="0"/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5-</a:t>
            </a:r>
            <a:fld id="{A0A03F51-2955-4EA9-BE4E-42B6F90C747F}" type="slidenum"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  <a:cs typeface="Arial" pitchFamily="34" charset="0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000" b="0" i="0" u="none" strike="noStrike" kern="120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SimSun"/>
              <a:cs typeface="Arial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© 2013 VMware Inc</a:t>
            </a:r>
            <a:r>
              <a:rPr lang="en-US" altLang="zh-CN" sz="600" noProof="0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 Std W5" pitchFamily="34" charset="-120"/>
                <a:cs typeface="Arial" pitchFamily="34" charset="0"/>
              </a:rPr>
              <a:t>. </a:t>
            </a:r>
            <a:r>
              <a:rPr lang="zh-CN" altLang="en-US" sz="600" noProof="0" dirty="0" smtClean="0">
                <a:solidFill>
                  <a:schemeClr val="bg2">
                    <a:lumMod val="75000"/>
                  </a:schemeClr>
                </a:solidFill>
                <a:latin typeface="DFHeiW5-GB" pitchFamily="49" charset="-122"/>
                <a:ea typeface="DFHeiW5-GB" pitchFamily="49" charset="-122"/>
                <a:cs typeface="SimSun"/>
              </a:rPr>
              <a:t>保留所有权利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82265" y="6384720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00" b="0" noProof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VMware </a:t>
            </a:r>
            <a:r>
              <a:rPr lang="en-US" altLang="zh-CN" sz="1000" b="0" noProof="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vSphere</a:t>
            </a:r>
            <a:r>
              <a:rPr lang="zh-CN" altLang="en-US" sz="1000" b="0" baseline="0" noProof="0" dirty="0" smtClean="0">
                <a:solidFill>
                  <a:schemeClr val="bg1"/>
                </a:solidFill>
                <a:latin typeface="Arial" pitchFamily="34" charset="0"/>
                <a:ea typeface="DFHeiW5-GB" pitchFamily="49" charset="-122"/>
                <a:cs typeface="Arial" pitchFamily="34" charset="0"/>
              </a:rPr>
              <a:t>：</a:t>
            </a:r>
            <a:r>
              <a:rPr lang="zh-CN" altLang="en-US" sz="1000" b="0" noProof="0" dirty="0" smtClean="0">
                <a:solidFill>
                  <a:schemeClr val="bg1"/>
                </a:solidFill>
                <a:latin typeface="DFHeiW5-GB" pitchFamily="49" charset="-122"/>
                <a:ea typeface="DFHeiW5-GB" pitchFamily="49" charset="-122"/>
                <a:cs typeface="SimSun"/>
              </a:rPr>
              <a:t>安装、配置和</a:t>
            </a:r>
            <a:r>
              <a:rPr lang="zh-CN" altLang="en-US" sz="1000" b="0" baseline="0" noProof="0" dirty="0" smtClean="0">
                <a:solidFill>
                  <a:schemeClr val="bg1"/>
                </a:solidFill>
                <a:latin typeface="DFHeiW5-GB" pitchFamily="49" charset="-122"/>
                <a:ea typeface="DFHeiW5-GB" pitchFamily="49" charset="-122"/>
                <a:cs typeface="SimSun"/>
              </a:rPr>
              <a:t>管理</a:t>
            </a:r>
            <a:endParaRPr lang="zh-CN" altLang="en-US" sz="1000" b="0" noProof="0" dirty="0" smtClean="0">
              <a:solidFill>
                <a:schemeClr val="bg1"/>
              </a:solidFill>
              <a:latin typeface="DFHeiW5-GB" pitchFamily="49" charset="-122"/>
              <a:ea typeface="DFHeiW5-GB" pitchFamily="49" charset="-122"/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8" r:id="rId2"/>
    <p:sldLayoutId id="2147483710" r:id="rId3"/>
    <p:sldLayoutId id="2147483727" r:id="rId4"/>
    <p:sldLayoutId id="2147483712" r:id="rId5"/>
    <p:sldLayoutId id="2147483737" r:id="rId6"/>
    <p:sldLayoutId id="2147483738" r:id="rId7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marL="0" indent="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0" indent="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None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34290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40000"/>
        <a:buFont typeface="Wingdings" pitchFamily="2" charset="2"/>
        <a:buChar char="§"/>
        <a:defRPr sz="2000">
          <a:solidFill>
            <a:srgbClr val="000000"/>
          </a:solidFill>
          <a:latin typeface="+mn-lt"/>
          <a:ea typeface="+mn-ea"/>
        </a:defRPr>
      </a:lvl2pPr>
      <a:lvl3pPr marL="6858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pitchFamily="34" charset="0"/>
        <a:buChar char="•"/>
        <a:defRPr sz="1800">
          <a:solidFill>
            <a:srgbClr val="000000"/>
          </a:solidFill>
          <a:latin typeface="+mn-lt"/>
          <a:ea typeface="+mn-ea"/>
        </a:defRPr>
      </a:lvl3pPr>
      <a:lvl4pPr marL="10287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tabLst/>
        <a:defRPr sz="1700">
          <a:solidFill>
            <a:srgbClr val="000000"/>
          </a:solidFill>
          <a:latin typeface="+mn-lt"/>
          <a:ea typeface="+mn-ea"/>
        </a:defRPr>
      </a:lvl4pPr>
      <a:lvl5pPr marL="13716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defRPr sz="1600">
          <a:solidFill>
            <a:srgbClr val="000000"/>
          </a:solidFill>
          <a:latin typeface="+mn-lt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Rectangle 1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配置和管理虚拟网络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i="0" dirty="0" smtClean="0">
                <a:latin typeface="Arial"/>
                <a:ea typeface="DFHeiW5-GB"/>
                <a:cs typeface="SimSun"/>
                <a:sym typeface="Arial"/>
              </a:rPr>
              <a:t>第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i="0" dirty="0" smtClean="0">
                <a:latin typeface="Arial"/>
                <a:ea typeface="DFHeiW5-GB"/>
                <a:cs typeface="SimSun"/>
                <a:sym typeface="Arial"/>
              </a:rPr>
              <a:t>5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i="0" dirty="0" smtClean="0">
                <a:latin typeface="Arial"/>
                <a:ea typeface="DFHeiW5-GB"/>
                <a:cs typeface="SimSun"/>
                <a:sym typeface="Arial"/>
              </a:rPr>
              <a:t>单元</a:t>
            </a:r>
            <a:endParaRPr lang="zh-CN" altLang="en-US" i="0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5586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23" y="872894"/>
            <a:ext cx="8460617" cy="5389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标准交换机配置</a:t>
            </a:r>
          </a:p>
        </p:txBody>
      </p:sp>
      <p:sp>
        <p:nvSpPr>
          <p:cNvPr id="14" name="Rounded Rectangular Callout 13"/>
          <p:cNvSpPr/>
          <p:nvPr/>
        </p:nvSpPr>
        <p:spPr>
          <a:xfrm>
            <a:off x="4583741" y="3262969"/>
            <a:ext cx="1831601" cy="621090"/>
          </a:xfrm>
          <a:prstGeom prst="wedgeRoundRectCallout">
            <a:avLst>
              <a:gd name="adj1" fmla="val -147276"/>
              <a:gd name="adj2" fmla="val 35484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删除虚拟交换机。</a:t>
            </a:r>
            <a:endParaRPr lang="zh-CN" altLang="en-US" sz="16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7" name="Rounded Rectangular Callout 16"/>
          <p:cNvSpPr/>
          <p:nvPr/>
        </p:nvSpPr>
        <p:spPr>
          <a:xfrm>
            <a:off x="5544427" y="5230743"/>
            <a:ext cx="2204133" cy="824290"/>
          </a:xfrm>
          <a:prstGeom prst="wedgeRoundRectCallout">
            <a:avLst>
              <a:gd name="adj1" fmla="val 49111"/>
              <a:gd name="adj2" fmla="val -133385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显示 </a:t>
            </a:r>
            <a:r>
              <a:rPr lang="en-US" altLang="zh-CN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Cisco </a:t>
            </a:r>
            <a:r>
              <a:rPr lang="zh-CN" altLang="en-US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发现</a:t>
            </a:r>
            <a:r>
              <a:rPr lang="en-US" altLang="zh-CN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协议信息。</a:t>
            </a:r>
            <a:endParaRPr lang="zh-CN" altLang="en-US" sz="16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6" name="Rounded Rectangular Callout 15"/>
          <p:cNvSpPr/>
          <p:nvPr/>
        </p:nvSpPr>
        <p:spPr>
          <a:xfrm>
            <a:off x="437723" y="4271147"/>
            <a:ext cx="2038588" cy="604156"/>
          </a:xfrm>
          <a:prstGeom prst="wedgeRoundRectCallout">
            <a:avLst>
              <a:gd name="adj1" fmla="val 41274"/>
              <a:gd name="adj2" fmla="val -125164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显示端口组属性。</a:t>
            </a:r>
            <a:endParaRPr lang="zh-CN" altLang="en-US" sz="1600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16586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 bwMode="auto">
          <a:xfrm>
            <a:off x="5964072" y="2187717"/>
            <a:ext cx="2019868" cy="1251519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accent1"/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b"/>
          <a:lstStyle/>
          <a:p>
            <a:pPr algn="ctr">
              <a:spcAft>
                <a:spcPct val="0"/>
              </a:spcAft>
              <a:defRPr/>
            </a:pPr>
            <a:r>
              <a:rPr lang="zh-CN" altLang="en-US" sz="14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虚拟交换机</a:t>
            </a:r>
            <a:endParaRPr lang="zh-CN" altLang="en-US" sz="1800" b="1" dirty="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4581" name="Rectangle 6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4867275" cy="5002213"/>
          </a:xfrm>
        </p:spPr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支持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802.1Q VLAN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标记功能。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虚拟交换机标记是受支持的三种标记策略</a:t>
            </a:r>
            <a:r>
              <a:rPr lang="en-US" altLang="zh-CN" dirty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中的一种。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来自虚拟机的数据包从虚拟交换机传出时，将添加相应的标记。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当这些数据包返回虚拟机时，将取消对它们的标记。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对性能的影响微乎其微。</a:t>
            </a:r>
          </a:p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通过为端口组指定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VLAN ID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提供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VLAN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支持。</a:t>
            </a:r>
          </a:p>
          <a:p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2458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VLAN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00"/>
          <a:stretch/>
        </p:blipFill>
        <p:spPr bwMode="auto">
          <a:xfrm>
            <a:off x="3697543" y="4847915"/>
            <a:ext cx="4857750" cy="118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5847481" y="823258"/>
            <a:ext cx="777935" cy="713905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accent5"/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0"/>
              </a:spcAft>
              <a:defRPr/>
            </a:pPr>
            <a:r>
              <a:rPr lang="en-US" altLang="zh-CN" sz="2000" b="1" smtClean="0">
                <a:solidFill>
                  <a:srgbClr val="0070C0"/>
                </a:solidFill>
                <a:latin typeface="Arial"/>
                <a:ea typeface="DFHeiW5-GB"/>
                <a:cs typeface="SimSun"/>
                <a:sym typeface="Arial"/>
              </a:rPr>
              <a:t>VM</a:t>
            </a:r>
            <a:endParaRPr lang="zh-CN" altLang="en-US" sz="1800" b="1">
              <a:solidFill>
                <a:srgbClr val="0070C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213699" y="2285358"/>
            <a:ext cx="777935" cy="713905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accent5"/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0"/>
              </a:spcAft>
              <a:defRPr/>
            </a:pPr>
            <a:r>
              <a:rPr lang="en-US" altLang="zh-CN" sz="1200" b="1" smtClean="0">
                <a:solidFill>
                  <a:srgbClr val="0070C0"/>
                </a:solidFill>
                <a:latin typeface="Arial"/>
                <a:ea typeface="DFHeiW5-GB"/>
                <a:cs typeface="SimSun"/>
                <a:sym typeface="Arial"/>
              </a:rPr>
              <a:t>VLAN 105</a:t>
            </a:r>
            <a:endParaRPr lang="zh-CN" altLang="en-US" sz="1100" b="1">
              <a:solidFill>
                <a:srgbClr val="0070C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991634" y="2288118"/>
            <a:ext cx="777935" cy="713905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accent4"/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0"/>
              </a:spcAft>
              <a:defRPr/>
            </a:pPr>
            <a:r>
              <a:rPr lang="en-US" altLang="zh-CN" sz="1200" b="1" smtClean="0">
                <a:solidFill>
                  <a:srgbClr val="0070C0"/>
                </a:solidFill>
                <a:latin typeface="Arial"/>
                <a:ea typeface="DFHeiW5-GB"/>
                <a:cs typeface="SimSun"/>
                <a:sym typeface="Arial"/>
              </a:rPr>
              <a:t>VLAN 106</a:t>
            </a:r>
            <a:endParaRPr lang="zh-CN" altLang="en-US" sz="1200" b="1">
              <a:solidFill>
                <a:srgbClr val="0070C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7121289" y="823258"/>
            <a:ext cx="777935" cy="713905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accent4"/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0"/>
              </a:spcAft>
              <a:defRPr/>
            </a:pPr>
            <a:r>
              <a:rPr lang="en-US" altLang="zh-CN" sz="2000" b="1" smtClean="0">
                <a:solidFill>
                  <a:srgbClr val="0070C0"/>
                </a:solidFill>
                <a:latin typeface="Arial"/>
                <a:ea typeface="DFHeiW5-GB"/>
                <a:cs typeface="SimSun"/>
                <a:sym typeface="Arial"/>
              </a:rPr>
              <a:t>VM</a:t>
            </a:r>
            <a:endParaRPr lang="zh-CN" altLang="en-US" sz="1800" b="1">
              <a:solidFill>
                <a:srgbClr val="0070C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15" name="Picture 357" descr="ICON_NIC_Q3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10257" y="1396272"/>
            <a:ext cx="485044" cy="57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57" descr="ICON_NIC_Q3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25212" y="3677723"/>
            <a:ext cx="485044" cy="57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57" descr="ICON_NIC_Q30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7358" y="1414756"/>
            <a:ext cx="485044" cy="572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0" descr="ICON_NetSwitch_LG_Q4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67508" y="4250355"/>
            <a:ext cx="773373" cy="503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5147994" y="2429301"/>
            <a:ext cx="10372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100" b="1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VMkernel</a:t>
            </a:r>
            <a:endParaRPr lang="zh-CN" altLang="en-US" sz="1200" b="1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14127" y="4355508"/>
            <a:ext cx="12905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1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物理交换机</a:t>
            </a:r>
            <a:endParaRPr lang="zh-CN" altLang="en-US" sz="1200" b="1" dirty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2203" y="3702429"/>
            <a:ext cx="10372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100" b="1" dirty="0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物理网卡</a:t>
            </a:r>
            <a:endParaRPr lang="zh-CN" altLang="en-US" sz="1200" b="1" dirty="0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95623" y="4523456"/>
            <a:ext cx="10372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100" b="1" dirty="0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中继端口</a:t>
            </a:r>
            <a:endParaRPr lang="zh-CN" altLang="en-US" sz="1200" b="1" dirty="0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cxnSp>
        <p:nvCxnSpPr>
          <p:cNvPr id="22" name="Straight Connector 21"/>
          <p:cNvCxnSpPr>
            <a:stCxn id="6" idx="2"/>
          </p:cNvCxnSpPr>
          <p:nvPr/>
        </p:nvCxnSpPr>
        <p:spPr bwMode="auto">
          <a:xfrm>
            <a:off x="6236449" y="1537163"/>
            <a:ext cx="0" cy="750955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380601" y="1584007"/>
            <a:ext cx="0" cy="750955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29" name="Straight Connector 28"/>
          <p:cNvCxnSpPr/>
          <p:nvPr/>
        </p:nvCxnSpPr>
        <p:spPr bwMode="auto">
          <a:xfrm>
            <a:off x="7009253" y="3457756"/>
            <a:ext cx="15959" cy="219967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flipH="1">
            <a:off x="6850602" y="4523456"/>
            <a:ext cx="529999" cy="0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stealth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>
            <a:off x="7380601" y="4126497"/>
            <a:ext cx="0" cy="396959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80159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812801"/>
            <a:ext cx="8404098" cy="5135562"/>
          </a:xfrm>
        </p:spPr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对于每个物理适配器，可以更改其速度和双工设置。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您可能需要为某些网卡和交换机组合设定速度和双工设置。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网络适配器属性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439" y="1648268"/>
            <a:ext cx="6005464" cy="418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val 11"/>
          <p:cNvSpPr/>
          <p:nvPr/>
        </p:nvSpPr>
        <p:spPr bwMode="auto">
          <a:xfrm>
            <a:off x="4921202" y="2754692"/>
            <a:ext cx="349298" cy="28309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9756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1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与网络管理团队讨论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VMware vSphere® </a:t>
            </a:r>
            <a:r>
              <a:rPr dirty="0" err="1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的网络连接需求。请讨论</a:t>
            </a:r>
            <a:r>
              <a:rPr 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/>
            </a:r>
            <a:br>
              <a:rPr 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</a:br>
            <a:r>
              <a:rPr dirty="0" err="1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以下问题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：</a:t>
            </a:r>
            <a:endParaRPr lang="zh-CN" dirty="0" smtClean="0">
              <a:latin typeface="DFHeiW5-GB" pitchFamily="49" charset="-122"/>
              <a:ea typeface="DFHeiW5-GB" pitchFamily="49" charset="-122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物理交换机的数量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所需的网络带宽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对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802.3ad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的物理交换机支持（为实现网卡绑定）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对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802.1Q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的物理交换机支持（为实现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VLAN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中继）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网络端口安全性</a:t>
            </a:r>
          </a:p>
          <a:p>
            <a:pPr lvl="1"/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Cisco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发现协议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(CDP)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及其运行模式：侦听、广播、侦听和广播以及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禁用</a:t>
            </a:r>
          </a:p>
        </p:txBody>
      </p:sp>
      <p:sp>
        <p:nvSpPr>
          <p:cNvPr id="1741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需考虑的物理网络问题</a:t>
            </a:r>
          </a:p>
        </p:txBody>
      </p:sp>
    </p:spTree>
    <p:extLst>
      <p:ext uri="{BB962C8B-B14F-4D97-AF65-F5344CB8AC3E}">
        <p14:creationId xmlns:p14="http://schemas.microsoft.com/office/powerpoint/2010/main" val="10482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介绍虚拟交换机连接类型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vNetwork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标准交换机的组件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vNetwork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19459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324042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配置标准交换机策略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87657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，您应能够做到以下几点：</a:t>
            </a: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介绍标准交换机端口组的安全性</a:t>
            </a: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介绍标准交换机端口组的流量调整</a:t>
            </a: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介绍标准交换机端口组的网卡绑定</a:t>
            </a:r>
          </a:p>
          <a:p>
            <a:pPr marL="0" lvl="2" indent="0">
              <a:lnSpc>
                <a:spcPts val="2200"/>
              </a:lnSpc>
              <a:spcBef>
                <a:spcPts val="800"/>
              </a:spcBef>
              <a:buNone/>
            </a:pPr>
            <a:endParaRPr lang="zh-CN" sz="2000" dirty="0" smtClean="0">
              <a:latin typeface="Arial"/>
              <a:ea typeface="DFHeiW5-GB"/>
              <a:sym typeface="Arial"/>
            </a:endParaRPr>
          </a:p>
          <a:p>
            <a:pPr marL="0" lvl="1" indent="0">
              <a:buNone/>
            </a:pPr>
            <a:endParaRPr lang="zh-CN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21507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02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三项网络策略：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安全性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流量调整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网卡捆绑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这些策略可在以下级别定义：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标准交换机级别：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适用于标准交换机上所有端口的默认策略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端口或端口组级别：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有效策略：在该级别定义的策略将覆盖标准交换机级别所设置的默认策略。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	</a:t>
            </a:r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网络策略</a:t>
            </a:r>
          </a:p>
        </p:txBody>
      </p:sp>
    </p:spTree>
    <p:extLst>
      <p:ext uri="{BB962C8B-B14F-4D97-AF65-F5344CB8AC3E}">
        <p14:creationId xmlns:p14="http://schemas.microsoft.com/office/powerpoint/2010/main" val="422556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管理员可以在标准交换机和端口组级别配置第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层以太网安全选项。</a:t>
            </a:r>
          </a:p>
        </p:txBody>
      </p:sp>
      <p:sp>
        <p:nvSpPr>
          <p:cNvPr id="2662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安全性策略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33400" y="2068882"/>
            <a:ext cx="20955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469900" lvl="1" indent="-177800" eaLnBrk="0" hangingPunct="0">
              <a:lnSpc>
                <a:spcPct val="90000"/>
              </a:lnSpc>
              <a:spcBef>
                <a:spcPct val="20000"/>
              </a:spcBef>
              <a:buClr>
                <a:srgbClr val="518BC5"/>
              </a:buClr>
            </a:pPr>
            <a:endParaRPr lang="zh-CN" altLang="en-US" sz="2000">
              <a:solidFill>
                <a:srgbClr val="24496E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538" y="1847850"/>
            <a:ext cx="7400925" cy="253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11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3" name="Rectangle 6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网络流量调整是一种用于控制虚拟机网络带宽的机制。</a:t>
            </a:r>
            <a:endParaRPr lang="zh-CN" dirty="0" smtClean="0">
              <a:latin typeface="DFHeiW5-GB" pitchFamily="49" charset="-122"/>
              <a:ea typeface="DFHeiW5-GB" pitchFamily="49" charset="-122"/>
              <a:sym typeface="Arial"/>
            </a:endParaRPr>
          </a:p>
          <a:p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平均速率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、峰值速率以及突发大小均可配置。</a:t>
            </a:r>
          </a:p>
        </p:txBody>
      </p:sp>
      <p:sp>
        <p:nvSpPr>
          <p:cNvPr id="27652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流量调整策略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441" y="2614755"/>
            <a:ext cx="5819775" cy="263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32561" y="3480179"/>
            <a:ext cx="1965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峰值带宽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32561" y="4151193"/>
            <a:ext cx="1965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平均值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153003" y="2329578"/>
            <a:ext cx="23018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出站带宽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57953" y="5357955"/>
            <a:ext cx="1965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时间</a:t>
            </a:r>
          </a:p>
        </p:txBody>
      </p:sp>
      <p:sp>
        <p:nvSpPr>
          <p:cNvPr id="3" name="Rectangular Callout 2"/>
          <p:cNvSpPr/>
          <p:nvPr/>
        </p:nvSpPr>
        <p:spPr bwMode="auto">
          <a:xfrm>
            <a:off x="3930555" y="5253180"/>
            <a:ext cx="2402006" cy="588062"/>
          </a:xfrm>
          <a:prstGeom prst="wedgeRectCallout">
            <a:avLst>
              <a:gd name="adj1" fmla="val -64583"/>
              <a:gd name="adj2" fmla="val -127806"/>
            </a:avLst>
          </a:prstGeom>
          <a:solidFill>
            <a:schemeClr val="bg2">
              <a:lumMod val="50000"/>
            </a:schemeClr>
          </a:solidFill>
          <a:ln w="25400">
            <a:solidFill>
              <a:schemeClr val="bg2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突发大小 = 带宽 x 时间</a:t>
            </a:r>
          </a:p>
        </p:txBody>
      </p:sp>
    </p:spTree>
    <p:extLst>
      <p:ext uri="{BB962C8B-B14F-4D97-AF65-F5344CB8AC3E}">
        <p14:creationId xmlns:p14="http://schemas.microsoft.com/office/powerpoint/2010/main" val="409012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37869925"/>
              </p:ext>
            </p:extLst>
          </p:nvPr>
        </p:nvGraphicFramePr>
        <p:xfrm>
          <a:off x="362310" y="1396131"/>
          <a:ext cx="8402128" cy="423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您的进度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 rot="5400000">
            <a:off x="424562" y="3531952"/>
            <a:ext cx="537028" cy="449943"/>
          </a:xfrm>
          <a:prstGeom prst="triangle">
            <a:avLst/>
          </a:pr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2328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249589" y="814388"/>
            <a:ext cx="8404098" cy="4367212"/>
          </a:xfrm>
        </p:spPr>
        <p:txBody>
          <a:bodyPr/>
          <a:lstStyle/>
          <a:p>
            <a:pPr marL="0" lvl="0" indent="0">
              <a:buNone/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默认情况下，流量调整处于禁用状态。</a:t>
            </a:r>
          </a:p>
          <a:p>
            <a:pPr marL="0" lvl="0" indent="0">
              <a:buNone/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参数适用于标准交换机中的每个虚拟网卡。</a:t>
            </a:r>
          </a:p>
          <a:p>
            <a:pPr marL="0" indent="0">
              <a:buNone/>
              <a:defRPr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在标准交换机上，流量调整仅控制出站流量。</a:t>
            </a: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配置流量调整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490" y="2263747"/>
            <a:ext cx="75057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438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051"/>
          <p:cNvSpPr>
            <a:spLocks noGrp="1" noChangeArrowheads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网卡绑定设置：</a:t>
            </a:r>
          </a:p>
          <a:p>
            <a:pPr lvl="1"/>
            <a:r>
              <a:rPr lang="en-US" b="1" dirty="0" smtClean="0">
                <a:latin typeface="Arial"/>
                <a:ea typeface="DFHeiW5-GB"/>
                <a:cs typeface="SimSun"/>
                <a:sym typeface="Arial"/>
              </a:rPr>
              <a:t>负载平衡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（仅用于出站）</a:t>
            </a:r>
          </a:p>
          <a:p>
            <a:pPr lvl="1"/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网络故障检测</a:t>
            </a:r>
          </a:p>
          <a:p>
            <a:pPr lvl="1"/>
            <a:r>
              <a:rPr lang="en-US" b="1" dirty="0" err="1" smtClean="0">
                <a:latin typeface="Arial"/>
                <a:ea typeface="DFHeiW5-GB"/>
                <a:cs typeface="SimSun"/>
                <a:sym typeface="Arial"/>
              </a:rPr>
              <a:t>通知交换机</a:t>
            </a:r>
            <a:endParaRPr lang="en-US" b="1" dirty="0" smtClean="0">
              <a:latin typeface="Arial"/>
              <a:ea typeface="DFHeiW5-GB"/>
              <a:cs typeface="SimSun"/>
              <a:sym typeface="Arial"/>
            </a:endParaRPr>
          </a:p>
          <a:p>
            <a:endParaRPr lang="zh-CN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b="1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en-US" b="1" dirty="0" smtClean="0">
                <a:latin typeface="Arial"/>
                <a:ea typeface="DFHeiW5-GB"/>
                <a:cs typeface="SimSun"/>
                <a:sym typeface="Arial"/>
              </a:rPr>
              <a:t>故障恢复</a:t>
            </a:r>
            <a:endParaRPr lang="zh-CN" b="1" dirty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b="1" dirty="0" smtClean="0">
                <a:latin typeface="Arial"/>
                <a:ea typeface="DFHeiW5-GB"/>
                <a:cs typeface="SimSun"/>
                <a:sym typeface="Arial"/>
              </a:rPr>
              <a:t>故障切换顺序</a:t>
            </a:r>
          </a:p>
          <a:p>
            <a:endParaRPr lang="zh-CN" dirty="0">
              <a:latin typeface="Arial"/>
              <a:ea typeface="DFHeiW5-GB"/>
              <a:sym typeface="Arial"/>
            </a:endParaRPr>
          </a:p>
        </p:txBody>
      </p:sp>
      <p:sp>
        <p:nvSpPr>
          <p:cNvPr id="29699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网卡绑定策略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33" y="2707834"/>
            <a:ext cx="8488268" cy="341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070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Picture 5" descr="ICON_NetworkSwitch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4100" y="2470150"/>
            <a:ext cx="1865313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Rounded Rectangle 62"/>
          <p:cNvGrpSpPr>
            <a:grpSpLocks/>
          </p:cNvGrpSpPr>
          <p:nvPr/>
        </p:nvGrpSpPr>
        <p:grpSpPr bwMode="auto">
          <a:xfrm rot="5400000">
            <a:off x="529431" y="1662907"/>
            <a:ext cx="4919663" cy="3244850"/>
            <a:chOff x="342" y="1521"/>
            <a:chExt cx="1378" cy="587"/>
          </a:xfrm>
        </p:grpSpPr>
        <p:pic>
          <p:nvPicPr>
            <p:cNvPr id="63543" name="Rounded Rectangle 62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" y="1521"/>
              <a:ext cx="1378" cy="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544" name="Text Box 78"/>
            <p:cNvSpPr txBox="1">
              <a:spLocks noChangeArrowheads="1"/>
            </p:cNvSpPr>
            <p:nvPr/>
          </p:nvSpPr>
          <p:spPr bwMode="auto">
            <a:xfrm>
              <a:off x="409" y="1577"/>
              <a:ext cx="1246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pPr algn="ctr">
                <a:spcAft>
                  <a:spcPct val="40000"/>
                </a:spcAft>
              </a:pPr>
              <a:endParaRPr lang="zh-CN" altLang="en-US" sz="160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63491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负载平衡方法</a:t>
            </a:r>
            <a:r>
              <a:rPr lang="zh-CN" altLang="en-US" dirty="0" smtClean="0">
                <a:latin typeface="Arial" pitchFamily="34" charset="0"/>
                <a:ea typeface="DFHeiW5-GB"/>
                <a:cs typeface="Arial" pitchFamily="34" charset="0"/>
                <a:sym typeface="Arial"/>
              </a:rPr>
              <a:t>：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源虚拟端口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ID</a:t>
            </a:r>
          </a:p>
        </p:txBody>
      </p:sp>
      <p:pic>
        <p:nvPicPr>
          <p:cNvPr id="63492" name="Picture 5" descr="ICON_NetworkSwitch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13075" y="2979738"/>
            <a:ext cx="847725" cy="604837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1816100" y="1214438"/>
            <a:ext cx="933450" cy="957262"/>
            <a:chOff x="442" y="793"/>
            <a:chExt cx="588" cy="603"/>
          </a:xfrm>
        </p:grpSpPr>
        <p:pic>
          <p:nvPicPr>
            <p:cNvPr id="63541" name="Picture 17" descr="ICON_VM_basic_flat_R2_Q408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" y="793"/>
              <a:ext cx="37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42" name="Picture 357" descr="ICON_NIC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5" y="1048"/>
              <a:ext cx="295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45"/>
          <p:cNvGrpSpPr>
            <a:grpSpLocks/>
          </p:cNvGrpSpPr>
          <p:nvPr/>
        </p:nvGrpSpPr>
        <p:grpSpPr bwMode="auto">
          <a:xfrm>
            <a:off x="1816100" y="2316163"/>
            <a:ext cx="933450" cy="957262"/>
            <a:chOff x="442" y="793"/>
            <a:chExt cx="588" cy="603"/>
          </a:xfrm>
        </p:grpSpPr>
        <p:pic>
          <p:nvPicPr>
            <p:cNvPr id="63539" name="Picture 17" descr="ICON_VM_basic_flat_R2_Q408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" y="793"/>
              <a:ext cx="37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40" name="Picture 357" descr="ICON_NIC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5" y="1048"/>
              <a:ext cx="295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48"/>
          <p:cNvGrpSpPr>
            <a:grpSpLocks/>
          </p:cNvGrpSpPr>
          <p:nvPr/>
        </p:nvGrpSpPr>
        <p:grpSpPr bwMode="auto">
          <a:xfrm>
            <a:off x="1816100" y="3417888"/>
            <a:ext cx="933450" cy="957262"/>
            <a:chOff x="442" y="793"/>
            <a:chExt cx="588" cy="603"/>
          </a:xfrm>
        </p:grpSpPr>
        <p:pic>
          <p:nvPicPr>
            <p:cNvPr id="63537" name="Picture 17" descr="ICON_VM_basic_flat_R2_Q408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" y="793"/>
              <a:ext cx="37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38" name="Picture 357" descr="ICON_NIC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5" y="1048"/>
              <a:ext cx="295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1804988" y="4495800"/>
            <a:ext cx="933450" cy="957263"/>
            <a:chOff x="442" y="793"/>
            <a:chExt cx="588" cy="603"/>
          </a:xfrm>
        </p:grpSpPr>
        <p:pic>
          <p:nvPicPr>
            <p:cNvPr id="63535" name="Picture 17" descr="ICON_VM_basic_flat_R2_Q408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" y="793"/>
              <a:ext cx="37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536" name="Picture 357" descr="ICON_NIC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5" y="1048"/>
              <a:ext cx="295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3498" name="Text Box 79"/>
          <p:cNvSpPr txBox="1">
            <a:spLocks noChangeArrowheads="1"/>
          </p:cNvSpPr>
          <p:nvPr/>
        </p:nvSpPr>
        <p:spPr bwMode="auto">
          <a:xfrm>
            <a:off x="2044699" y="5594350"/>
            <a:ext cx="12350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spcAft>
                <a:spcPct val="40000"/>
              </a:spcAft>
            </a:pP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虚拟网卡</a:t>
            </a:r>
            <a:endParaRPr lang="zh-CN" altLang="en-US" sz="16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3499" name="Text Box 80"/>
          <p:cNvSpPr txBox="1">
            <a:spLocks noChangeArrowheads="1"/>
          </p:cNvSpPr>
          <p:nvPr/>
        </p:nvSpPr>
        <p:spPr bwMode="auto">
          <a:xfrm>
            <a:off x="3892550" y="5594350"/>
            <a:ext cx="113506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spcAft>
                <a:spcPct val="40000"/>
              </a:spcAft>
            </a:pP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物理网卡</a:t>
            </a:r>
            <a:endParaRPr lang="zh-CN" altLang="en-US" sz="16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63500" name="Picture 41" descr="ICON_ThinClient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08813" y="885825"/>
            <a:ext cx="69215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1" name="Picture 41" descr="ICON_ThinClient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04063" y="2416175"/>
            <a:ext cx="69215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2" name="Picture 41" descr="ICON_ThinClient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27875" y="3522663"/>
            <a:ext cx="692150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3" name="Picture 41" descr="ICON_ThinClient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27875" y="4913313"/>
            <a:ext cx="692150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07" name="Text Box 86"/>
          <p:cNvSpPr txBox="1">
            <a:spLocks noChangeArrowheads="1"/>
          </p:cNvSpPr>
          <p:nvPr/>
        </p:nvSpPr>
        <p:spPr bwMode="auto">
          <a:xfrm>
            <a:off x="2378075" y="3344863"/>
            <a:ext cx="985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40000"/>
              </a:spcAft>
            </a:pP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交换机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63546" name="Picture 357" descr="ICON_NIC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57650" y="1446213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47" name="Picture 357" descr="ICON_NIC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57650" y="2874963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48" name="Picture 357" descr="ICON_NIC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57650" y="4305300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97"/>
          <p:cNvGrpSpPr>
            <a:grpSpLocks/>
          </p:cNvGrpSpPr>
          <p:nvPr/>
        </p:nvGrpSpPr>
        <p:grpSpPr bwMode="auto">
          <a:xfrm>
            <a:off x="2806700" y="1216025"/>
            <a:ext cx="4227513" cy="1876425"/>
            <a:chOff x="1768" y="766"/>
            <a:chExt cx="2663" cy="1182"/>
          </a:xfrm>
        </p:grpSpPr>
        <p:sp>
          <p:nvSpPr>
            <p:cNvPr id="63528" name="Line 57"/>
            <p:cNvSpPr>
              <a:spLocks noChangeShapeType="1"/>
            </p:cNvSpPr>
            <p:nvPr/>
          </p:nvSpPr>
          <p:spPr bwMode="auto">
            <a:xfrm>
              <a:off x="1768" y="1223"/>
              <a:ext cx="29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29" name="Line 58"/>
            <p:cNvSpPr>
              <a:spLocks noChangeShapeType="1"/>
            </p:cNvSpPr>
            <p:nvPr/>
          </p:nvSpPr>
          <p:spPr bwMode="auto">
            <a:xfrm>
              <a:off x="2082" y="1220"/>
              <a:ext cx="6" cy="728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30" name="Line 59"/>
            <p:cNvSpPr>
              <a:spLocks noChangeShapeType="1"/>
            </p:cNvSpPr>
            <p:nvPr/>
          </p:nvSpPr>
          <p:spPr bwMode="auto">
            <a:xfrm>
              <a:off x="2088" y="1942"/>
              <a:ext cx="10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31" name="Line 60"/>
            <p:cNvSpPr>
              <a:spLocks noChangeShapeType="1"/>
            </p:cNvSpPr>
            <p:nvPr/>
          </p:nvSpPr>
          <p:spPr bwMode="auto">
            <a:xfrm flipH="1">
              <a:off x="2191" y="1224"/>
              <a:ext cx="1" cy="724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cxnSp>
          <p:nvCxnSpPr>
            <p:cNvPr id="63533" name="Straight Connector 57"/>
            <p:cNvCxnSpPr>
              <a:cxnSpLocks noChangeShapeType="1"/>
            </p:cNvCxnSpPr>
            <p:nvPr/>
          </p:nvCxnSpPr>
          <p:spPr bwMode="auto">
            <a:xfrm flipV="1">
              <a:off x="4099" y="766"/>
              <a:ext cx="10" cy="886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63534" name="Straight Connector 59"/>
            <p:cNvCxnSpPr>
              <a:cxnSpLocks noChangeShapeType="1"/>
            </p:cNvCxnSpPr>
            <p:nvPr/>
          </p:nvCxnSpPr>
          <p:spPr bwMode="auto">
            <a:xfrm flipH="1">
              <a:off x="4078" y="769"/>
              <a:ext cx="353" cy="3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prstDash val="dash"/>
              <a:round/>
              <a:headEnd type="triangle" w="med" len="med"/>
              <a:tailEnd/>
            </a:ln>
          </p:spPr>
        </p:cxnSp>
        <p:sp>
          <p:nvSpPr>
            <p:cNvPr id="63532" name="Line 61"/>
            <p:cNvSpPr>
              <a:spLocks noChangeShapeType="1"/>
            </p:cNvSpPr>
            <p:nvPr/>
          </p:nvSpPr>
          <p:spPr bwMode="auto">
            <a:xfrm flipV="1">
              <a:off x="2191" y="1223"/>
              <a:ext cx="1272" cy="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71" name="Line 59"/>
            <p:cNvSpPr>
              <a:spLocks noChangeShapeType="1"/>
            </p:cNvSpPr>
            <p:nvPr/>
          </p:nvSpPr>
          <p:spPr bwMode="auto">
            <a:xfrm>
              <a:off x="3460" y="1656"/>
              <a:ext cx="655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cxnSp>
          <p:nvCxnSpPr>
            <p:cNvPr id="63572" name="Straight Connector 57"/>
            <p:cNvCxnSpPr>
              <a:cxnSpLocks noChangeShapeType="1"/>
            </p:cNvCxnSpPr>
            <p:nvPr/>
          </p:nvCxnSpPr>
          <p:spPr bwMode="auto">
            <a:xfrm flipV="1">
              <a:off x="3453" y="1182"/>
              <a:ext cx="4" cy="469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</p:grpSp>
      <p:grpSp>
        <p:nvGrpSpPr>
          <p:cNvPr id="8" name="Group 93"/>
          <p:cNvGrpSpPr>
            <a:grpSpLocks/>
          </p:cNvGrpSpPr>
          <p:nvPr/>
        </p:nvGrpSpPr>
        <p:grpSpPr bwMode="auto">
          <a:xfrm>
            <a:off x="2792413" y="2079625"/>
            <a:ext cx="4392612" cy="3375025"/>
            <a:chOff x="1759" y="1310"/>
            <a:chExt cx="2767" cy="2126"/>
          </a:xfrm>
        </p:grpSpPr>
        <p:sp>
          <p:nvSpPr>
            <p:cNvPr id="63519" name="Line 73"/>
            <p:cNvSpPr>
              <a:spLocks noChangeShapeType="1"/>
            </p:cNvSpPr>
            <p:nvPr/>
          </p:nvSpPr>
          <p:spPr bwMode="auto">
            <a:xfrm>
              <a:off x="1759" y="3316"/>
              <a:ext cx="596" cy="0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20" name="Line 74"/>
            <p:cNvSpPr>
              <a:spLocks noChangeShapeType="1"/>
            </p:cNvSpPr>
            <p:nvPr/>
          </p:nvSpPr>
          <p:spPr bwMode="auto">
            <a:xfrm flipH="1">
              <a:off x="2355" y="1321"/>
              <a:ext cx="12" cy="1994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cxnSp>
          <p:nvCxnSpPr>
            <p:cNvPr id="63521" name="Straight Connector 85"/>
            <p:cNvCxnSpPr>
              <a:cxnSpLocks noChangeShapeType="1"/>
            </p:cNvCxnSpPr>
            <p:nvPr/>
          </p:nvCxnSpPr>
          <p:spPr bwMode="auto">
            <a:xfrm rot="10800000" flipV="1">
              <a:off x="3313" y="3406"/>
              <a:ext cx="1213" cy="13"/>
            </a:xfrm>
            <a:prstGeom prst="line">
              <a:avLst/>
            </a:prstGeom>
            <a:noFill/>
            <a:ln w="38100" algn="ctr">
              <a:solidFill>
                <a:srgbClr val="FF6600"/>
              </a:solidFill>
              <a:prstDash val="dash"/>
              <a:round/>
              <a:headEnd type="triangle" w="med" len="med"/>
              <a:tailEnd/>
            </a:ln>
          </p:spPr>
        </p:cxnSp>
        <p:sp>
          <p:nvSpPr>
            <p:cNvPr id="63522" name="Line 75"/>
            <p:cNvSpPr>
              <a:spLocks noChangeShapeType="1"/>
            </p:cNvSpPr>
            <p:nvPr/>
          </p:nvSpPr>
          <p:spPr bwMode="auto">
            <a:xfrm>
              <a:off x="2387" y="1321"/>
              <a:ext cx="975" cy="5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80" name="Line 74"/>
            <p:cNvSpPr>
              <a:spLocks noChangeShapeType="1"/>
            </p:cNvSpPr>
            <p:nvPr/>
          </p:nvSpPr>
          <p:spPr bwMode="auto">
            <a:xfrm flipH="1">
              <a:off x="3305" y="1310"/>
              <a:ext cx="13" cy="2126"/>
            </a:xfrm>
            <a:prstGeom prst="line">
              <a:avLst/>
            </a:prstGeom>
            <a:noFill/>
            <a:ln w="38100">
              <a:solidFill>
                <a:srgbClr val="FF66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9" name="Group 96"/>
          <p:cNvGrpSpPr>
            <a:grpSpLocks/>
          </p:cNvGrpSpPr>
          <p:nvPr/>
        </p:nvGrpSpPr>
        <p:grpSpPr bwMode="auto">
          <a:xfrm>
            <a:off x="2716213" y="3268663"/>
            <a:ext cx="4468812" cy="1236662"/>
            <a:chOff x="1711" y="2059"/>
            <a:chExt cx="2815" cy="779"/>
          </a:xfrm>
        </p:grpSpPr>
        <p:sp>
          <p:nvSpPr>
            <p:cNvPr id="63512" name="Line 67"/>
            <p:cNvSpPr>
              <a:spLocks noChangeShapeType="1"/>
            </p:cNvSpPr>
            <p:nvPr/>
          </p:nvSpPr>
          <p:spPr bwMode="auto">
            <a:xfrm>
              <a:off x="1711" y="2637"/>
              <a:ext cx="25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13" name="Line 68"/>
            <p:cNvSpPr>
              <a:spLocks noChangeShapeType="1"/>
            </p:cNvSpPr>
            <p:nvPr/>
          </p:nvSpPr>
          <p:spPr bwMode="auto">
            <a:xfrm flipH="1">
              <a:off x="1993" y="2059"/>
              <a:ext cx="11" cy="591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14" name="Line 69"/>
            <p:cNvSpPr>
              <a:spLocks noChangeShapeType="1"/>
            </p:cNvSpPr>
            <p:nvPr/>
          </p:nvSpPr>
          <p:spPr bwMode="auto">
            <a:xfrm>
              <a:off x="2013" y="2071"/>
              <a:ext cx="23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15" name="Line 70"/>
            <p:cNvSpPr>
              <a:spLocks noChangeShapeType="1"/>
            </p:cNvSpPr>
            <p:nvPr/>
          </p:nvSpPr>
          <p:spPr bwMode="auto">
            <a:xfrm flipH="1">
              <a:off x="2254" y="2069"/>
              <a:ext cx="12" cy="76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cxnSp>
          <p:nvCxnSpPr>
            <p:cNvPr id="63516" name="Straight Connector 77"/>
            <p:cNvCxnSpPr>
              <a:cxnSpLocks noChangeShapeType="1"/>
            </p:cNvCxnSpPr>
            <p:nvPr/>
          </p:nvCxnSpPr>
          <p:spPr bwMode="auto">
            <a:xfrm rot="16200000" flipV="1">
              <a:off x="3132" y="2479"/>
              <a:ext cx="688" cy="2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prstDash val="dash"/>
              <a:round/>
              <a:headEnd/>
              <a:tailEnd/>
            </a:ln>
          </p:spPr>
        </p:cxnSp>
        <p:cxnSp>
          <p:nvCxnSpPr>
            <p:cNvPr id="63517" name="Straight Connector 79"/>
            <p:cNvCxnSpPr>
              <a:cxnSpLocks noChangeShapeType="1"/>
            </p:cNvCxnSpPr>
            <p:nvPr/>
          </p:nvCxnSpPr>
          <p:spPr bwMode="auto">
            <a:xfrm rot="10800000">
              <a:off x="4314" y="2507"/>
              <a:ext cx="212" cy="2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prstDash val="dash"/>
              <a:round/>
              <a:headEnd type="triangle" w="med" len="med"/>
              <a:tailEnd/>
            </a:ln>
          </p:spPr>
        </p:cxnSp>
        <p:sp>
          <p:nvSpPr>
            <p:cNvPr id="63582" name="Line 71"/>
            <p:cNvSpPr>
              <a:spLocks noChangeShapeType="1"/>
            </p:cNvSpPr>
            <p:nvPr/>
          </p:nvSpPr>
          <p:spPr bwMode="auto">
            <a:xfrm flipH="1">
              <a:off x="3485" y="2217"/>
              <a:ext cx="834" cy="2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cxnSp>
          <p:nvCxnSpPr>
            <p:cNvPr id="63583" name="Straight Connector 77"/>
            <p:cNvCxnSpPr>
              <a:cxnSpLocks noChangeShapeType="1"/>
            </p:cNvCxnSpPr>
            <p:nvPr/>
          </p:nvCxnSpPr>
          <p:spPr bwMode="auto">
            <a:xfrm rot="16200000" flipV="1">
              <a:off x="4178" y="2354"/>
              <a:ext cx="311" cy="1"/>
            </a:xfrm>
            <a:prstGeom prst="line">
              <a:avLst/>
            </a:prstGeom>
            <a:noFill/>
            <a:ln w="38100" algn="ctr">
              <a:solidFill>
                <a:srgbClr val="0000FF"/>
              </a:solidFill>
              <a:prstDash val="dash"/>
              <a:round/>
              <a:headEnd/>
              <a:tailEnd/>
            </a:ln>
          </p:spPr>
        </p:cxnSp>
        <p:sp>
          <p:nvSpPr>
            <p:cNvPr id="63518" name="Line 71"/>
            <p:cNvSpPr>
              <a:spLocks noChangeShapeType="1"/>
            </p:cNvSpPr>
            <p:nvPr/>
          </p:nvSpPr>
          <p:spPr bwMode="auto">
            <a:xfrm flipH="1">
              <a:off x="2250" y="2835"/>
              <a:ext cx="1218" cy="3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10" name="Group 88"/>
          <p:cNvGrpSpPr>
            <a:grpSpLocks/>
          </p:cNvGrpSpPr>
          <p:nvPr/>
        </p:nvGrpSpPr>
        <p:grpSpPr bwMode="auto">
          <a:xfrm>
            <a:off x="2792413" y="2813050"/>
            <a:ext cx="4443412" cy="390525"/>
            <a:chOff x="1759" y="1772"/>
            <a:chExt cx="2799" cy="246"/>
          </a:xfrm>
        </p:grpSpPr>
        <p:sp>
          <p:nvSpPr>
            <p:cNvPr id="63523" name="Line 63"/>
            <p:cNvSpPr>
              <a:spLocks noChangeShapeType="1"/>
            </p:cNvSpPr>
            <p:nvPr/>
          </p:nvSpPr>
          <p:spPr bwMode="auto">
            <a:xfrm>
              <a:off x="2004" y="1939"/>
              <a:ext cx="1" cy="79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3524" name="Line 62"/>
            <p:cNvSpPr>
              <a:spLocks noChangeShapeType="1"/>
            </p:cNvSpPr>
            <p:nvPr/>
          </p:nvSpPr>
          <p:spPr bwMode="auto">
            <a:xfrm>
              <a:off x="1759" y="1942"/>
              <a:ext cx="238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cxnSp>
          <p:nvCxnSpPr>
            <p:cNvPr id="63525" name="Straight Connector 67"/>
            <p:cNvCxnSpPr>
              <a:cxnSpLocks noChangeShapeType="1"/>
            </p:cNvCxnSpPr>
            <p:nvPr/>
          </p:nvCxnSpPr>
          <p:spPr bwMode="auto">
            <a:xfrm rot="5400000" flipH="1" flipV="1">
              <a:off x="4214" y="1886"/>
              <a:ext cx="229" cy="1"/>
            </a:xfrm>
            <a:prstGeom prst="line">
              <a:avLst/>
            </a:prstGeom>
            <a:noFill/>
            <a:ln w="38100" algn="ctr">
              <a:solidFill>
                <a:srgbClr val="008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63526" name="Straight Connector 73"/>
            <p:cNvCxnSpPr>
              <a:cxnSpLocks noChangeShapeType="1"/>
            </p:cNvCxnSpPr>
            <p:nvPr/>
          </p:nvCxnSpPr>
          <p:spPr bwMode="auto">
            <a:xfrm rot="10800000">
              <a:off x="4320" y="1772"/>
              <a:ext cx="238" cy="0"/>
            </a:xfrm>
            <a:prstGeom prst="line">
              <a:avLst/>
            </a:prstGeom>
            <a:noFill/>
            <a:ln w="38100" algn="ctr">
              <a:solidFill>
                <a:srgbClr val="008000"/>
              </a:solidFill>
              <a:prstDash val="dash"/>
              <a:round/>
              <a:headEnd type="triangle" w="med" len="med"/>
              <a:tailEnd/>
            </a:ln>
          </p:spPr>
        </p:cxnSp>
        <p:sp>
          <p:nvSpPr>
            <p:cNvPr id="63527" name="Line 66"/>
            <p:cNvSpPr>
              <a:spLocks noChangeShapeType="1"/>
            </p:cNvSpPr>
            <p:nvPr/>
          </p:nvSpPr>
          <p:spPr bwMode="auto">
            <a:xfrm flipV="1">
              <a:off x="2014" y="2009"/>
              <a:ext cx="2306" cy="3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63586" name="Text Box 74"/>
          <p:cNvSpPr txBox="1">
            <a:spLocks noChangeArrowheads="1"/>
          </p:cNvSpPr>
          <p:nvPr/>
        </p:nvSpPr>
        <p:spPr bwMode="auto">
          <a:xfrm>
            <a:off x="5659438" y="3789363"/>
            <a:ext cx="985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spcAft>
                <a:spcPct val="40000"/>
              </a:spcAft>
            </a:pP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sz="14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交换机</a:t>
            </a:r>
            <a:endParaRPr lang="zh-CN" altLang="en-US" sz="14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768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90" name="Picture 5" descr="ICON_NetworkSwitch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488" y="2771775"/>
            <a:ext cx="1333500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Rounded Rectangle 62"/>
          <p:cNvGrpSpPr>
            <a:grpSpLocks/>
          </p:cNvGrpSpPr>
          <p:nvPr/>
        </p:nvGrpSpPr>
        <p:grpSpPr bwMode="auto">
          <a:xfrm rot="5400000">
            <a:off x="-584994" y="1688113"/>
            <a:ext cx="4919663" cy="3244850"/>
            <a:chOff x="342" y="1521"/>
            <a:chExt cx="1378" cy="587"/>
          </a:xfrm>
        </p:grpSpPr>
        <p:pic>
          <p:nvPicPr>
            <p:cNvPr id="87043" name="Rounded Rectangle 62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" y="1521"/>
              <a:ext cx="1378" cy="587"/>
            </a:xfrm>
            <a:prstGeom prst="rect">
              <a:avLst/>
            </a:prstGeom>
            <a:noFill/>
          </p:spPr>
        </p:pic>
        <p:sp>
          <p:nvSpPr>
            <p:cNvPr id="87044" name="Text Box 4"/>
            <p:cNvSpPr txBox="1">
              <a:spLocks noChangeArrowheads="1"/>
            </p:cNvSpPr>
            <p:nvPr/>
          </p:nvSpPr>
          <p:spPr bwMode="auto">
            <a:xfrm>
              <a:off x="409" y="1577"/>
              <a:ext cx="1246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endParaRPr lang="zh-CN" altLang="en-US" sz="160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87045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负载平衡方法：源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MAC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哈希</a:t>
            </a:r>
          </a:p>
        </p:txBody>
      </p:sp>
      <p:pic>
        <p:nvPicPr>
          <p:cNvPr id="87047" name="Picture 5" descr="ICON_NetworkSwitch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8650" y="2995613"/>
            <a:ext cx="847725" cy="604837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701675" y="1997075"/>
            <a:ext cx="933450" cy="957263"/>
            <a:chOff x="442" y="793"/>
            <a:chExt cx="588" cy="603"/>
          </a:xfrm>
        </p:grpSpPr>
        <p:pic>
          <p:nvPicPr>
            <p:cNvPr id="87049" name="Picture 17" descr="ICON_VM_basic_flat_R2_Q408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" y="793"/>
              <a:ext cx="37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50" name="Picture 357" descr="ICON_NIC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5" y="1048"/>
              <a:ext cx="295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701675" y="3798888"/>
            <a:ext cx="933450" cy="957262"/>
            <a:chOff x="442" y="793"/>
            <a:chExt cx="588" cy="603"/>
          </a:xfrm>
        </p:grpSpPr>
        <p:pic>
          <p:nvPicPr>
            <p:cNvPr id="87058" name="Picture 17" descr="ICON_VM_basic_flat_R2_Q408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" y="793"/>
              <a:ext cx="37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7059" name="Picture 357" descr="ICON_NIC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5" y="1048"/>
              <a:ext cx="295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7060" name="Picture 357" descr="ICON_NIC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3225" y="1417638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61" name="Picture 357" descr="ICON_NIC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3225" y="2846388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62" name="Picture 357" descr="ICON_NIC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3225" y="4276725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83" name="Text Box 43"/>
          <p:cNvSpPr txBox="1">
            <a:spLocks noChangeArrowheads="1"/>
          </p:cNvSpPr>
          <p:nvPr/>
        </p:nvSpPr>
        <p:spPr bwMode="auto">
          <a:xfrm>
            <a:off x="930274" y="5610225"/>
            <a:ext cx="12350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虚拟网卡</a:t>
            </a:r>
            <a:endParaRPr lang="zh-CN" altLang="en-US" sz="16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87084" name="Text Box 44"/>
          <p:cNvSpPr txBox="1">
            <a:spLocks noChangeArrowheads="1"/>
          </p:cNvSpPr>
          <p:nvPr/>
        </p:nvSpPr>
        <p:spPr bwMode="auto">
          <a:xfrm>
            <a:off x="2778124" y="5610225"/>
            <a:ext cx="123552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物理网卡</a:t>
            </a:r>
            <a:endParaRPr lang="zh-CN" altLang="en-US" sz="16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87085" name="Text Box 45"/>
          <p:cNvSpPr txBox="1">
            <a:spLocks noChangeArrowheads="1"/>
          </p:cNvSpPr>
          <p:nvPr/>
        </p:nvSpPr>
        <p:spPr bwMode="auto">
          <a:xfrm>
            <a:off x="1128713" y="3186768"/>
            <a:ext cx="985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交换机</a:t>
            </a:r>
            <a:endParaRPr lang="zh-CN" altLang="en-US" sz="14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87086" name="Picture 41" descr="ICON_ThinClient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1938" y="827088"/>
            <a:ext cx="692150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87" name="Picture 41" descr="ICON_ThinClient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1938" y="2263775"/>
            <a:ext cx="69215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88" name="Picture 41" descr="ICON_ThinClient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1938" y="3702050"/>
            <a:ext cx="69215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7089" name="Picture 41" descr="ICON_ThinClient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1938" y="5140325"/>
            <a:ext cx="69215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53"/>
          <p:cNvGrpSpPr>
            <a:grpSpLocks/>
          </p:cNvGrpSpPr>
          <p:nvPr/>
        </p:nvGrpSpPr>
        <p:grpSpPr bwMode="auto">
          <a:xfrm>
            <a:off x="6027738" y="1373188"/>
            <a:ext cx="1349375" cy="858837"/>
            <a:chOff x="3797" y="1009"/>
            <a:chExt cx="850" cy="541"/>
          </a:xfrm>
        </p:grpSpPr>
        <p:pic>
          <p:nvPicPr>
            <p:cNvPr id="87091" name="Picture 27" descr="ICON_Cloud_Q30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797" y="1009"/>
              <a:ext cx="850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7092" name="Text Box 52"/>
            <p:cNvSpPr txBox="1">
              <a:spLocks noChangeArrowheads="1"/>
            </p:cNvSpPr>
            <p:nvPr/>
          </p:nvSpPr>
          <p:spPr bwMode="auto">
            <a:xfrm>
              <a:off x="3945" y="1180"/>
              <a:ext cx="5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smtClean="0">
                  <a:solidFill>
                    <a:srgbClr val="080808"/>
                  </a:solidFill>
                  <a:latin typeface="Arial"/>
                  <a:ea typeface="DFHeiW5-GB"/>
                  <a:cs typeface="SimSun"/>
                  <a:sym typeface="Arial"/>
                </a:rPr>
                <a:t>Internet</a:t>
              </a:r>
              <a:endParaRPr lang="en-US" altLang="zh-CN" sz="160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6" name="Group 72"/>
          <p:cNvGrpSpPr>
            <a:grpSpLocks/>
          </p:cNvGrpSpPr>
          <p:nvPr/>
        </p:nvGrpSpPr>
        <p:grpSpPr bwMode="auto">
          <a:xfrm>
            <a:off x="1677988" y="1873250"/>
            <a:ext cx="6283325" cy="1341438"/>
            <a:chOff x="1057" y="1198"/>
            <a:chExt cx="3958" cy="845"/>
          </a:xfrm>
        </p:grpSpPr>
        <p:sp>
          <p:nvSpPr>
            <p:cNvPr id="87070" name="Line 30"/>
            <p:cNvSpPr>
              <a:spLocks noChangeShapeType="1"/>
            </p:cNvSpPr>
            <p:nvPr/>
          </p:nvSpPr>
          <p:spPr bwMode="auto">
            <a:xfrm>
              <a:off x="1057" y="1781"/>
              <a:ext cx="238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71" name="Line 31"/>
            <p:cNvSpPr>
              <a:spLocks noChangeShapeType="1"/>
            </p:cNvSpPr>
            <p:nvPr/>
          </p:nvSpPr>
          <p:spPr bwMode="auto">
            <a:xfrm>
              <a:off x="1302" y="1778"/>
              <a:ext cx="3" cy="265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72" name="Line 32"/>
            <p:cNvSpPr>
              <a:spLocks noChangeShapeType="1"/>
            </p:cNvSpPr>
            <p:nvPr/>
          </p:nvSpPr>
          <p:spPr bwMode="auto">
            <a:xfrm>
              <a:off x="1557" y="1207"/>
              <a:ext cx="1530" cy="33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94" name="Line 54"/>
            <p:cNvSpPr>
              <a:spLocks noChangeShapeType="1"/>
            </p:cNvSpPr>
            <p:nvPr/>
          </p:nvSpPr>
          <p:spPr bwMode="auto">
            <a:xfrm>
              <a:off x="1295" y="2037"/>
              <a:ext cx="279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95" name="Line 55"/>
            <p:cNvSpPr>
              <a:spLocks noChangeShapeType="1"/>
            </p:cNvSpPr>
            <p:nvPr/>
          </p:nvSpPr>
          <p:spPr bwMode="auto">
            <a:xfrm>
              <a:off x="1557" y="1198"/>
              <a:ext cx="9" cy="835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96" name="Line 56"/>
            <p:cNvSpPr>
              <a:spLocks noChangeShapeType="1"/>
            </p:cNvSpPr>
            <p:nvPr/>
          </p:nvSpPr>
          <p:spPr bwMode="auto">
            <a:xfrm>
              <a:off x="3076" y="1241"/>
              <a:ext cx="9" cy="709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99" name="Line 59"/>
            <p:cNvSpPr>
              <a:spLocks noChangeShapeType="1"/>
            </p:cNvSpPr>
            <p:nvPr/>
          </p:nvSpPr>
          <p:spPr bwMode="auto">
            <a:xfrm>
              <a:off x="3075" y="1959"/>
              <a:ext cx="392" cy="7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3" name="Line 63"/>
            <p:cNvSpPr>
              <a:spLocks noChangeShapeType="1"/>
            </p:cNvSpPr>
            <p:nvPr/>
          </p:nvSpPr>
          <p:spPr bwMode="auto">
            <a:xfrm>
              <a:off x="3449" y="1241"/>
              <a:ext cx="9" cy="709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4" name="Line 64"/>
            <p:cNvSpPr>
              <a:spLocks noChangeShapeType="1"/>
            </p:cNvSpPr>
            <p:nvPr/>
          </p:nvSpPr>
          <p:spPr bwMode="auto">
            <a:xfrm>
              <a:off x="4876" y="1241"/>
              <a:ext cx="5" cy="39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5" name="Line 65"/>
            <p:cNvSpPr>
              <a:spLocks noChangeShapeType="1"/>
            </p:cNvSpPr>
            <p:nvPr/>
          </p:nvSpPr>
          <p:spPr bwMode="auto">
            <a:xfrm>
              <a:off x="3449" y="1239"/>
              <a:ext cx="1424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6" name="Line 66"/>
            <p:cNvSpPr>
              <a:spLocks noChangeShapeType="1"/>
            </p:cNvSpPr>
            <p:nvPr/>
          </p:nvSpPr>
          <p:spPr bwMode="auto">
            <a:xfrm>
              <a:off x="4868" y="1640"/>
              <a:ext cx="147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7" name="Group 71"/>
          <p:cNvGrpSpPr>
            <a:grpSpLocks/>
          </p:cNvGrpSpPr>
          <p:nvPr/>
        </p:nvGrpSpPr>
        <p:grpSpPr bwMode="auto">
          <a:xfrm>
            <a:off x="1692275" y="1096963"/>
            <a:ext cx="6218238" cy="2033587"/>
            <a:chOff x="1066" y="709"/>
            <a:chExt cx="3917" cy="1281"/>
          </a:xfrm>
        </p:grpSpPr>
        <p:sp>
          <p:nvSpPr>
            <p:cNvPr id="87064" name="Line 24"/>
            <p:cNvSpPr>
              <a:spLocks noChangeShapeType="1"/>
            </p:cNvSpPr>
            <p:nvPr/>
          </p:nvSpPr>
          <p:spPr bwMode="auto">
            <a:xfrm>
              <a:off x="1066" y="1699"/>
              <a:ext cx="29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65" name="Line 25"/>
            <p:cNvSpPr>
              <a:spLocks noChangeShapeType="1"/>
            </p:cNvSpPr>
            <p:nvPr/>
          </p:nvSpPr>
          <p:spPr bwMode="auto">
            <a:xfrm>
              <a:off x="1383" y="1699"/>
              <a:ext cx="3" cy="29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66" name="Line 26"/>
            <p:cNvSpPr>
              <a:spLocks noChangeShapeType="1"/>
            </p:cNvSpPr>
            <p:nvPr/>
          </p:nvSpPr>
          <p:spPr bwMode="auto">
            <a:xfrm>
              <a:off x="1386" y="1984"/>
              <a:ext cx="10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67" name="Line 27"/>
            <p:cNvSpPr>
              <a:spLocks noChangeShapeType="1"/>
            </p:cNvSpPr>
            <p:nvPr/>
          </p:nvSpPr>
          <p:spPr bwMode="auto">
            <a:xfrm>
              <a:off x="1482" y="1090"/>
              <a:ext cx="7" cy="90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68" name="Line 28"/>
            <p:cNvSpPr>
              <a:spLocks noChangeShapeType="1"/>
            </p:cNvSpPr>
            <p:nvPr/>
          </p:nvSpPr>
          <p:spPr bwMode="auto">
            <a:xfrm>
              <a:off x="1480" y="1083"/>
              <a:ext cx="17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97" name="Line 57"/>
            <p:cNvSpPr>
              <a:spLocks noChangeShapeType="1"/>
            </p:cNvSpPr>
            <p:nvPr/>
          </p:nvSpPr>
          <p:spPr bwMode="auto">
            <a:xfrm>
              <a:off x="3240" y="1080"/>
              <a:ext cx="7" cy="78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98" name="Line 58"/>
            <p:cNvSpPr>
              <a:spLocks noChangeShapeType="1"/>
            </p:cNvSpPr>
            <p:nvPr/>
          </p:nvSpPr>
          <p:spPr bwMode="auto">
            <a:xfrm>
              <a:off x="3236" y="1835"/>
              <a:ext cx="1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0" name="Line 60"/>
            <p:cNvSpPr>
              <a:spLocks noChangeShapeType="1"/>
            </p:cNvSpPr>
            <p:nvPr/>
          </p:nvSpPr>
          <p:spPr bwMode="auto">
            <a:xfrm>
              <a:off x="3337" y="1117"/>
              <a:ext cx="6" cy="7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1" name="Line 61"/>
            <p:cNvSpPr>
              <a:spLocks noChangeShapeType="1"/>
            </p:cNvSpPr>
            <p:nvPr/>
          </p:nvSpPr>
          <p:spPr bwMode="auto">
            <a:xfrm>
              <a:off x="3337" y="1083"/>
              <a:ext cx="1544" cy="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7" name="Line 67"/>
            <p:cNvSpPr>
              <a:spLocks noChangeShapeType="1"/>
            </p:cNvSpPr>
            <p:nvPr/>
          </p:nvSpPr>
          <p:spPr bwMode="auto">
            <a:xfrm>
              <a:off x="4879" y="717"/>
              <a:ext cx="3" cy="3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8" name="Line 68"/>
            <p:cNvSpPr>
              <a:spLocks noChangeShapeType="1"/>
            </p:cNvSpPr>
            <p:nvPr/>
          </p:nvSpPr>
          <p:spPr bwMode="auto">
            <a:xfrm>
              <a:off x="4877" y="709"/>
              <a:ext cx="10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8" name="Group 73"/>
          <p:cNvGrpSpPr>
            <a:grpSpLocks/>
          </p:cNvGrpSpPr>
          <p:nvPr/>
        </p:nvGrpSpPr>
        <p:grpSpPr bwMode="auto">
          <a:xfrm>
            <a:off x="1677988" y="3284538"/>
            <a:ext cx="6256337" cy="917575"/>
            <a:chOff x="1057" y="2087"/>
            <a:chExt cx="3941" cy="578"/>
          </a:xfrm>
        </p:grpSpPr>
        <p:sp>
          <p:nvSpPr>
            <p:cNvPr id="87074" name="Line 34"/>
            <p:cNvSpPr>
              <a:spLocks noChangeShapeType="1"/>
            </p:cNvSpPr>
            <p:nvPr/>
          </p:nvSpPr>
          <p:spPr bwMode="auto">
            <a:xfrm>
              <a:off x="1057" y="2665"/>
              <a:ext cx="25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75" name="Line 35"/>
            <p:cNvSpPr>
              <a:spLocks noChangeShapeType="1"/>
            </p:cNvSpPr>
            <p:nvPr/>
          </p:nvSpPr>
          <p:spPr bwMode="auto">
            <a:xfrm>
              <a:off x="1302" y="2087"/>
              <a:ext cx="0" cy="57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076" name="Line 36"/>
            <p:cNvSpPr>
              <a:spLocks noChangeShapeType="1"/>
            </p:cNvSpPr>
            <p:nvPr/>
          </p:nvSpPr>
          <p:spPr bwMode="auto">
            <a:xfrm>
              <a:off x="1311" y="2099"/>
              <a:ext cx="3561" cy="2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09" name="Line 69"/>
            <p:cNvSpPr>
              <a:spLocks noChangeShapeType="1"/>
            </p:cNvSpPr>
            <p:nvPr/>
          </p:nvSpPr>
          <p:spPr bwMode="auto">
            <a:xfrm>
              <a:off x="4846" y="2567"/>
              <a:ext cx="15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7110" name="Line 70"/>
            <p:cNvSpPr>
              <a:spLocks noChangeShapeType="1"/>
            </p:cNvSpPr>
            <p:nvPr/>
          </p:nvSpPr>
          <p:spPr bwMode="auto">
            <a:xfrm>
              <a:off x="4860" y="2136"/>
              <a:ext cx="0" cy="45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87114" name="Text Box 74"/>
          <p:cNvSpPr txBox="1">
            <a:spLocks noChangeArrowheads="1"/>
          </p:cNvSpPr>
          <p:nvPr/>
        </p:nvSpPr>
        <p:spPr bwMode="auto">
          <a:xfrm>
            <a:off x="5386388" y="3551238"/>
            <a:ext cx="985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交换机</a:t>
            </a:r>
            <a:endParaRPr lang="zh-CN" altLang="en-US" sz="14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8833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5" descr="ICON_NetworkSwitch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5488" y="2800350"/>
            <a:ext cx="1333500" cy="95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Rounded Rectangle 62"/>
          <p:cNvGrpSpPr>
            <a:grpSpLocks/>
          </p:cNvGrpSpPr>
          <p:nvPr/>
        </p:nvGrpSpPr>
        <p:grpSpPr bwMode="auto">
          <a:xfrm rot="5400000">
            <a:off x="-584994" y="1707357"/>
            <a:ext cx="4919663" cy="3244850"/>
            <a:chOff x="342" y="1521"/>
            <a:chExt cx="1378" cy="587"/>
          </a:xfrm>
        </p:grpSpPr>
        <p:pic>
          <p:nvPicPr>
            <p:cNvPr id="89092" name="Rounded Rectangle 62"/>
            <p:cNvPicPr>
              <a:picLocks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2" y="1521"/>
              <a:ext cx="1378" cy="587"/>
            </a:xfrm>
            <a:prstGeom prst="rect">
              <a:avLst/>
            </a:prstGeom>
            <a:noFill/>
          </p:spPr>
        </p:pic>
        <p:sp>
          <p:nvSpPr>
            <p:cNvPr id="89093" name="Text Box 5"/>
            <p:cNvSpPr txBox="1">
              <a:spLocks noChangeArrowheads="1"/>
            </p:cNvSpPr>
            <p:nvPr/>
          </p:nvSpPr>
          <p:spPr bwMode="auto">
            <a:xfrm>
              <a:off x="409" y="1577"/>
              <a:ext cx="1246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10800000" vert="eaVert" anchor="ctr"/>
            <a:lstStyle/>
            <a:p>
              <a:endParaRPr lang="zh-CN" altLang="en-US" sz="160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89094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负载平衡方法：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哈希</a:t>
            </a:r>
          </a:p>
        </p:txBody>
      </p:sp>
      <p:pic>
        <p:nvPicPr>
          <p:cNvPr id="89096" name="Picture 5" descr="ICON_NetworkSwitch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98650" y="3024188"/>
            <a:ext cx="847725" cy="604837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</p:spPr>
      </p:pic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701675" y="2025650"/>
            <a:ext cx="933450" cy="957263"/>
            <a:chOff x="442" y="793"/>
            <a:chExt cx="588" cy="603"/>
          </a:xfrm>
        </p:grpSpPr>
        <p:pic>
          <p:nvPicPr>
            <p:cNvPr id="89098" name="Picture 17" descr="ICON_VM_basic_flat_R2_Q408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" y="793"/>
              <a:ext cx="37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9099" name="Picture 357" descr="ICON_NIC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5" y="1048"/>
              <a:ext cx="295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701675" y="3827463"/>
            <a:ext cx="933450" cy="957262"/>
            <a:chOff x="442" y="793"/>
            <a:chExt cx="588" cy="603"/>
          </a:xfrm>
        </p:grpSpPr>
        <p:pic>
          <p:nvPicPr>
            <p:cNvPr id="89101" name="Picture 17" descr="ICON_VM_basic_flat_R2_Q408.png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2" y="793"/>
              <a:ext cx="371" cy="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9102" name="Picture 357" descr="ICON_NIC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5" y="1048"/>
              <a:ext cx="295" cy="3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89103" name="Picture 357" descr="ICON_NIC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3225" y="1446213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04" name="Picture 357" descr="ICON_NIC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3225" y="2874963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05" name="Picture 357" descr="ICON_NIC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43225" y="4305300"/>
            <a:ext cx="769938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106" name="Text Box 18"/>
          <p:cNvSpPr txBox="1">
            <a:spLocks noChangeArrowheads="1"/>
          </p:cNvSpPr>
          <p:nvPr/>
        </p:nvSpPr>
        <p:spPr bwMode="auto">
          <a:xfrm>
            <a:off x="930274" y="5638800"/>
            <a:ext cx="12350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虚拟网卡</a:t>
            </a:r>
            <a:endParaRPr lang="zh-CN" altLang="en-US" sz="16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89107" name="Text Box 19"/>
          <p:cNvSpPr txBox="1">
            <a:spLocks noChangeArrowheads="1"/>
          </p:cNvSpPr>
          <p:nvPr/>
        </p:nvSpPr>
        <p:spPr bwMode="auto">
          <a:xfrm>
            <a:off x="2778125" y="5638800"/>
            <a:ext cx="121704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dirty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物理网卡</a:t>
            </a:r>
            <a:endParaRPr lang="zh-CN" altLang="en-US" sz="1600" dirty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89108" name="Text Box 20"/>
          <p:cNvSpPr txBox="1">
            <a:spLocks noChangeArrowheads="1"/>
          </p:cNvSpPr>
          <p:nvPr/>
        </p:nvSpPr>
        <p:spPr bwMode="auto">
          <a:xfrm>
            <a:off x="1908175" y="3578225"/>
            <a:ext cx="9858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交换机</a:t>
            </a:r>
            <a:endParaRPr lang="zh-CN" altLang="en-US" sz="14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89109" name="Picture 41" descr="ICON_ThinClient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1938" y="855663"/>
            <a:ext cx="692150" cy="79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10" name="Picture 41" descr="ICON_ThinClient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1938" y="2292350"/>
            <a:ext cx="69215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11" name="Picture 41" descr="ICON_ThinClient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1938" y="3730625"/>
            <a:ext cx="69215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12" name="Picture 41" descr="ICON_ThinClient_Q3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881938" y="5168900"/>
            <a:ext cx="692150" cy="79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25"/>
          <p:cNvGrpSpPr>
            <a:grpSpLocks/>
          </p:cNvGrpSpPr>
          <p:nvPr/>
        </p:nvGrpSpPr>
        <p:grpSpPr bwMode="auto">
          <a:xfrm>
            <a:off x="6027738" y="1401763"/>
            <a:ext cx="1349375" cy="858837"/>
            <a:chOff x="3797" y="1009"/>
            <a:chExt cx="850" cy="541"/>
          </a:xfrm>
        </p:grpSpPr>
        <p:pic>
          <p:nvPicPr>
            <p:cNvPr id="89114" name="Picture 27" descr="ICON_Cloud_Q30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797" y="1009"/>
              <a:ext cx="850" cy="5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9115" name="Text Box 27"/>
            <p:cNvSpPr txBox="1">
              <a:spLocks noChangeArrowheads="1"/>
            </p:cNvSpPr>
            <p:nvPr/>
          </p:nvSpPr>
          <p:spPr bwMode="auto">
            <a:xfrm>
              <a:off x="3945" y="1180"/>
              <a:ext cx="58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smtClean="0">
                  <a:solidFill>
                    <a:srgbClr val="080808"/>
                  </a:solidFill>
                  <a:latin typeface="Arial"/>
                  <a:ea typeface="DFHeiW5-GB"/>
                  <a:cs typeface="SimSun"/>
                  <a:sym typeface="Arial"/>
                </a:rPr>
                <a:t>Internet</a:t>
              </a:r>
              <a:endParaRPr lang="en-US" altLang="zh-CN" sz="160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6" name="Group 58"/>
          <p:cNvGrpSpPr>
            <a:grpSpLocks/>
          </p:cNvGrpSpPr>
          <p:nvPr/>
        </p:nvGrpSpPr>
        <p:grpSpPr bwMode="auto">
          <a:xfrm>
            <a:off x="1692502" y="1966913"/>
            <a:ext cx="6283325" cy="2938463"/>
            <a:chOff x="1057" y="1239"/>
            <a:chExt cx="3958" cy="1851"/>
          </a:xfrm>
        </p:grpSpPr>
        <p:sp>
          <p:nvSpPr>
            <p:cNvPr id="89117" name="Line 29"/>
            <p:cNvSpPr>
              <a:spLocks noChangeShapeType="1"/>
            </p:cNvSpPr>
            <p:nvPr/>
          </p:nvSpPr>
          <p:spPr bwMode="auto">
            <a:xfrm>
              <a:off x="1057" y="1781"/>
              <a:ext cx="238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18" name="Line 30"/>
            <p:cNvSpPr>
              <a:spLocks noChangeShapeType="1"/>
            </p:cNvSpPr>
            <p:nvPr/>
          </p:nvSpPr>
          <p:spPr bwMode="auto">
            <a:xfrm>
              <a:off x="1302" y="1778"/>
              <a:ext cx="3" cy="265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19" name="Line 31"/>
            <p:cNvSpPr>
              <a:spLocks noChangeShapeType="1"/>
            </p:cNvSpPr>
            <p:nvPr/>
          </p:nvSpPr>
          <p:spPr bwMode="auto">
            <a:xfrm>
              <a:off x="1756" y="3067"/>
              <a:ext cx="1503" cy="23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20" name="Line 32"/>
            <p:cNvSpPr>
              <a:spLocks noChangeShapeType="1"/>
            </p:cNvSpPr>
            <p:nvPr/>
          </p:nvSpPr>
          <p:spPr bwMode="auto">
            <a:xfrm>
              <a:off x="1295" y="2037"/>
              <a:ext cx="471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21" name="Line 33"/>
            <p:cNvSpPr>
              <a:spLocks noChangeShapeType="1"/>
            </p:cNvSpPr>
            <p:nvPr/>
          </p:nvSpPr>
          <p:spPr bwMode="auto">
            <a:xfrm flipH="1">
              <a:off x="1756" y="2021"/>
              <a:ext cx="9" cy="102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22" name="Line 34"/>
            <p:cNvSpPr>
              <a:spLocks noChangeShapeType="1"/>
            </p:cNvSpPr>
            <p:nvPr/>
          </p:nvSpPr>
          <p:spPr bwMode="auto">
            <a:xfrm flipH="1">
              <a:off x="3297" y="1965"/>
              <a:ext cx="12" cy="1124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23" name="Line 35"/>
            <p:cNvSpPr>
              <a:spLocks noChangeShapeType="1"/>
            </p:cNvSpPr>
            <p:nvPr/>
          </p:nvSpPr>
          <p:spPr bwMode="auto">
            <a:xfrm>
              <a:off x="3300" y="1963"/>
              <a:ext cx="167" cy="3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24" name="Line 36"/>
            <p:cNvSpPr>
              <a:spLocks noChangeShapeType="1"/>
            </p:cNvSpPr>
            <p:nvPr/>
          </p:nvSpPr>
          <p:spPr bwMode="auto">
            <a:xfrm>
              <a:off x="3449" y="1241"/>
              <a:ext cx="9" cy="709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25" name="Line 37"/>
            <p:cNvSpPr>
              <a:spLocks noChangeShapeType="1"/>
            </p:cNvSpPr>
            <p:nvPr/>
          </p:nvSpPr>
          <p:spPr bwMode="auto">
            <a:xfrm>
              <a:off x="4876" y="1241"/>
              <a:ext cx="5" cy="392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26" name="Line 38"/>
            <p:cNvSpPr>
              <a:spLocks noChangeShapeType="1"/>
            </p:cNvSpPr>
            <p:nvPr/>
          </p:nvSpPr>
          <p:spPr bwMode="auto">
            <a:xfrm>
              <a:off x="3449" y="1239"/>
              <a:ext cx="1424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27" name="Line 39"/>
            <p:cNvSpPr>
              <a:spLocks noChangeShapeType="1"/>
            </p:cNvSpPr>
            <p:nvPr/>
          </p:nvSpPr>
          <p:spPr bwMode="auto">
            <a:xfrm>
              <a:off x="4868" y="1640"/>
              <a:ext cx="147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1692275" y="1125538"/>
            <a:ext cx="6291263" cy="2033587"/>
            <a:chOff x="1066" y="709"/>
            <a:chExt cx="3963" cy="1281"/>
          </a:xfrm>
        </p:grpSpPr>
        <p:sp>
          <p:nvSpPr>
            <p:cNvPr id="89129" name="Line 41"/>
            <p:cNvSpPr>
              <a:spLocks noChangeShapeType="1"/>
            </p:cNvSpPr>
            <p:nvPr/>
          </p:nvSpPr>
          <p:spPr bwMode="auto">
            <a:xfrm>
              <a:off x="1066" y="1699"/>
              <a:ext cx="298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0" name="Line 42"/>
            <p:cNvSpPr>
              <a:spLocks noChangeShapeType="1"/>
            </p:cNvSpPr>
            <p:nvPr/>
          </p:nvSpPr>
          <p:spPr bwMode="auto">
            <a:xfrm>
              <a:off x="1383" y="1699"/>
              <a:ext cx="3" cy="29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1" name="Line 43"/>
            <p:cNvSpPr>
              <a:spLocks noChangeShapeType="1"/>
            </p:cNvSpPr>
            <p:nvPr/>
          </p:nvSpPr>
          <p:spPr bwMode="auto">
            <a:xfrm>
              <a:off x="1386" y="1984"/>
              <a:ext cx="10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2" name="Line 44"/>
            <p:cNvSpPr>
              <a:spLocks noChangeShapeType="1"/>
            </p:cNvSpPr>
            <p:nvPr/>
          </p:nvSpPr>
          <p:spPr bwMode="auto">
            <a:xfrm flipH="1">
              <a:off x="1489" y="1279"/>
              <a:ext cx="7" cy="71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3" name="Line 45"/>
            <p:cNvSpPr>
              <a:spLocks noChangeShapeType="1"/>
            </p:cNvSpPr>
            <p:nvPr/>
          </p:nvSpPr>
          <p:spPr bwMode="auto">
            <a:xfrm>
              <a:off x="1495" y="1277"/>
              <a:ext cx="17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4" name="Line 46"/>
            <p:cNvSpPr>
              <a:spLocks noChangeShapeType="1"/>
            </p:cNvSpPr>
            <p:nvPr/>
          </p:nvSpPr>
          <p:spPr bwMode="auto">
            <a:xfrm>
              <a:off x="3239" y="1264"/>
              <a:ext cx="8" cy="60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5" name="Line 47"/>
            <p:cNvSpPr>
              <a:spLocks noChangeShapeType="1"/>
            </p:cNvSpPr>
            <p:nvPr/>
          </p:nvSpPr>
          <p:spPr bwMode="auto">
            <a:xfrm>
              <a:off x="3236" y="1835"/>
              <a:ext cx="114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6" name="Line 48"/>
            <p:cNvSpPr>
              <a:spLocks noChangeShapeType="1"/>
            </p:cNvSpPr>
            <p:nvPr/>
          </p:nvSpPr>
          <p:spPr bwMode="auto">
            <a:xfrm>
              <a:off x="3337" y="1117"/>
              <a:ext cx="6" cy="72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7" name="Line 49"/>
            <p:cNvSpPr>
              <a:spLocks noChangeShapeType="1"/>
            </p:cNvSpPr>
            <p:nvPr/>
          </p:nvSpPr>
          <p:spPr bwMode="auto">
            <a:xfrm>
              <a:off x="3337" y="1083"/>
              <a:ext cx="1544" cy="7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8" name="Line 50"/>
            <p:cNvSpPr>
              <a:spLocks noChangeShapeType="1"/>
            </p:cNvSpPr>
            <p:nvPr/>
          </p:nvSpPr>
          <p:spPr bwMode="auto">
            <a:xfrm>
              <a:off x="4879" y="717"/>
              <a:ext cx="3" cy="38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39" name="Line 51"/>
            <p:cNvSpPr>
              <a:spLocks noChangeShapeType="1"/>
            </p:cNvSpPr>
            <p:nvPr/>
          </p:nvSpPr>
          <p:spPr bwMode="auto">
            <a:xfrm>
              <a:off x="4877" y="709"/>
              <a:ext cx="152" cy="1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1666113" y="3313113"/>
            <a:ext cx="6319837" cy="917575"/>
            <a:chOff x="1057" y="2087"/>
            <a:chExt cx="3981" cy="578"/>
          </a:xfrm>
        </p:grpSpPr>
        <p:sp>
          <p:nvSpPr>
            <p:cNvPr id="89141" name="Line 53"/>
            <p:cNvSpPr>
              <a:spLocks noChangeShapeType="1"/>
            </p:cNvSpPr>
            <p:nvPr/>
          </p:nvSpPr>
          <p:spPr bwMode="auto">
            <a:xfrm>
              <a:off x="1057" y="2665"/>
              <a:ext cx="258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42" name="Line 54"/>
            <p:cNvSpPr>
              <a:spLocks noChangeShapeType="1"/>
            </p:cNvSpPr>
            <p:nvPr/>
          </p:nvSpPr>
          <p:spPr bwMode="auto">
            <a:xfrm>
              <a:off x="1302" y="2087"/>
              <a:ext cx="0" cy="576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43" name="Line 55"/>
            <p:cNvSpPr>
              <a:spLocks noChangeShapeType="1"/>
            </p:cNvSpPr>
            <p:nvPr/>
          </p:nvSpPr>
          <p:spPr bwMode="auto">
            <a:xfrm>
              <a:off x="1311" y="2099"/>
              <a:ext cx="3561" cy="2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44" name="Line 56"/>
            <p:cNvSpPr>
              <a:spLocks noChangeShapeType="1"/>
            </p:cNvSpPr>
            <p:nvPr/>
          </p:nvSpPr>
          <p:spPr bwMode="auto">
            <a:xfrm flipV="1">
              <a:off x="4846" y="2560"/>
              <a:ext cx="192" cy="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 type="none" w="med" len="med"/>
              <a:tailEnd type="triangle" w="med" len="med"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9145" name="Line 57"/>
            <p:cNvSpPr>
              <a:spLocks noChangeShapeType="1"/>
            </p:cNvSpPr>
            <p:nvPr/>
          </p:nvSpPr>
          <p:spPr bwMode="auto">
            <a:xfrm>
              <a:off x="4860" y="2136"/>
              <a:ext cx="0" cy="45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zh-CN" altLang="en-US"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89147" name="Text Box 59"/>
          <p:cNvSpPr txBox="1">
            <a:spLocks noChangeArrowheads="1"/>
          </p:cNvSpPr>
          <p:nvPr/>
        </p:nvSpPr>
        <p:spPr bwMode="auto">
          <a:xfrm>
            <a:off x="5386388" y="3579813"/>
            <a:ext cx="985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zh-CN" altLang="en-US" sz="14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交换机</a:t>
            </a:r>
            <a:endParaRPr lang="zh-CN" altLang="en-US" sz="14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5247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051"/>
          <p:cNvSpPr>
            <a:spLocks noGrp="1" noChangeArrowheads="1"/>
          </p:cNvSpPr>
          <p:nvPr>
            <p:ph type="body" sz="quarter" idx="13"/>
          </p:nvPr>
        </p:nvSpPr>
        <p:spPr>
          <a:noFill/>
        </p:spPr>
        <p:txBody>
          <a:bodyPr>
            <a:normAutofit/>
          </a:bodyPr>
          <a:lstStyle/>
          <a:p>
            <a:pPr marL="0" indent="0" defTabSz="457200">
              <a:spcBef>
                <a:spcPct val="200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负责检测网络故障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，</a:t>
            </a:r>
            <a:r>
              <a:rPr dirty="0" err="1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用于监控</a:t>
            </a:r>
            <a:r>
              <a:rPr 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/>
            </a:r>
            <a:br>
              <a:rPr 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</a:b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下列内容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：</a:t>
            </a:r>
          </a:p>
          <a:p>
            <a:pPr marL="468313" lvl="1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仅监控链路状态</a:t>
            </a:r>
          </a:p>
          <a:p>
            <a:pPr marL="468313" lvl="1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链路状态和信标</a:t>
            </a:r>
          </a:p>
          <a:p>
            <a:pPr marL="0" indent="0" defTabSz="457200">
              <a:spcBef>
                <a:spcPct val="200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发生下列情况时会通知交换机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：</a:t>
            </a:r>
          </a:p>
          <a:p>
            <a:pPr marL="468313" lvl="1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发生故障切换事件</a:t>
            </a:r>
          </a:p>
          <a:p>
            <a:pPr marL="468313" lvl="1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新的虚拟网卡连接至虚拟交换机</a:t>
            </a:r>
          </a:p>
          <a:p>
            <a:pPr marL="0" indent="0" defTabSz="457200">
              <a:spcBef>
                <a:spcPct val="20000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根据可配置的参数来实施故障</a:t>
            </a:r>
            <a:r>
              <a:rPr lang="en-US" altLang="zh-CN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/>
            </a:r>
            <a:br>
              <a:rPr lang="en-US" altLang="zh-CN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</a:b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切换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：</a:t>
            </a:r>
          </a:p>
          <a:p>
            <a:pPr marL="468313" lvl="1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故障恢复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: </a:t>
            </a:r>
          </a:p>
          <a:p>
            <a:pPr marL="688975" lvl="2" indent="-231775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物理适配器从故障中恢复后如何返回</a:t>
            </a:r>
            <a:r>
              <a:rPr 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/>
            </a:r>
            <a:br>
              <a:rPr 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</a:br>
            <a:r>
              <a:rPr dirty="0" err="1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活动状态</a:t>
            </a:r>
            <a:endParaRPr dirty="0" smtClean="0">
              <a:latin typeface="DFHeiW5-GB" pitchFamily="49" charset="-122"/>
              <a:ea typeface="DFHeiW5-GB" pitchFamily="49" charset="-122"/>
              <a:cs typeface="SimSun"/>
              <a:sym typeface="Arial"/>
            </a:endParaRPr>
          </a:p>
          <a:p>
            <a:pPr marL="468313" lvl="1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负载平衡选项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：</a:t>
            </a:r>
          </a:p>
          <a:p>
            <a:pPr marL="688975" lvl="2" indent="-231775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使用明确的故障切换顺序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。</a:t>
            </a:r>
            <a:r>
              <a:rPr dirty="0" err="1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始终使用通过故障切换检测标准的活动适配器</a:t>
            </a:r>
            <a:r>
              <a:rPr 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/>
            </a:r>
            <a:br>
              <a:rPr 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</a:br>
            <a:r>
              <a:rPr lang="zh-CN" altLang="en-US"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列表中排序最高的上行链路</a:t>
            </a:r>
            <a:r>
              <a:rPr dirty="0" smtClean="0">
                <a:latin typeface="DFHeiW5-GB" pitchFamily="49" charset="-122"/>
                <a:ea typeface="DFHeiW5-GB" pitchFamily="49" charset="-122"/>
                <a:cs typeface="SimSun"/>
                <a:sym typeface="Arial"/>
              </a:rPr>
              <a:t>。</a:t>
            </a:r>
          </a:p>
          <a:p>
            <a:pPr marL="468313" lvl="1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zh-CN" dirty="0" smtClean="0">
              <a:latin typeface="Arial"/>
              <a:ea typeface="DFHeiW5-GB"/>
              <a:sym typeface="Arial"/>
            </a:endParaRPr>
          </a:p>
          <a:p>
            <a:pPr marL="176213" indent="-176213"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zh-CN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379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45720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检测及处理网络故障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8194" y="927304"/>
            <a:ext cx="3100387" cy="3762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724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  <a:endParaRPr lang="zh-CN" dirty="0" smtClean="0">
              <a:latin typeface="Arial"/>
              <a:ea typeface="DFHeiW5-GB"/>
              <a:sym typeface="Arial"/>
            </a:endParaRP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en-US" sz="2000" dirty="0">
                <a:latin typeface="Arial"/>
                <a:ea typeface="DFHeiW5-GB"/>
                <a:cs typeface="SimSun"/>
                <a:sym typeface="Arial"/>
              </a:rPr>
              <a:t>介绍标准交换机端口组的安全性</a:t>
            </a: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en-US" sz="2000" dirty="0">
                <a:latin typeface="Arial"/>
                <a:ea typeface="DFHeiW5-GB"/>
                <a:cs typeface="SimSun"/>
                <a:sym typeface="Arial"/>
              </a:rPr>
              <a:t>介绍标准交换机端口组的流量调整</a:t>
            </a: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介绍标准交换机端口组的网卡绑定</a:t>
            </a:r>
            <a:endParaRPr lang="zh-CN" altLang="en-US" sz="2000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584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3563078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>
                <a:latin typeface="Arial"/>
                <a:ea typeface="DFHeiW5-GB"/>
                <a:cs typeface="SimSun"/>
                <a:sym typeface="Arial"/>
              </a:rPr>
              <a:t>3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 配置分布式交换机策略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518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</a:t>
            </a:r>
            <a:r>
              <a:rPr dirty="0" err="1" smtClean="0">
                <a:latin typeface="Arial"/>
                <a:ea typeface="DFHeiW5-GB"/>
                <a:cs typeface="SimSun"/>
                <a:sym typeface="Arial"/>
              </a:rPr>
              <a:t>您应能够做到以下几点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：</a:t>
            </a:r>
            <a:endParaRPr lang="zh-CN" dirty="0" smtClean="0">
              <a:latin typeface="Arial"/>
              <a:ea typeface="DFHeiW5-GB"/>
              <a:sym typeface="Arial"/>
            </a:endParaRP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en-US" sz="2000" dirty="0" err="1" smtClean="0">
                <a:latin typeface="Arial"/>
                <a:ea typeface="DFHeiW5-GB"/>
                <a:cs typeface="SimSun"/>
                <a:sym typeface="Arial"/>
              </a:rPr>
              <a:t>介绍</a:t>
            </a: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分布式</a:t>
            </a:r>
            <a:r>
              <a:rPr lang="en-US" sz="2000" dirty="0" err="1" smtClean="0">
                <a:latin typeface="Arial"/>
                <a:ea typeface="DFHeiW5-GB"/>
                <a:cs typeface="SimSun"/>
                <a:sym typeface="Arial"/>
              </a:rPr>
              <a:t>交换机的</a:t>
            </a: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优势</a:t>
            </a:r>
            <a:endParaRPr lang="en-US" sz="2000" dirty="0">
              <a:latin typeface="Arial"/>
              <a:ea typeface="DFHeiW5-GB"/>
              <a:cs typeface="SimSun"/>
              <a:sym typeface="Arial"/>
            </a:endParaRP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en-US" sz="2000" dirty="0" err="1" smtClean="0">
                <a:latin typeface="Arial"/>
                <a:ea typeface="DFHeiW5-GB"/>
                <a:cs typeface="SimSun"/>
                <a:sym typeface="Arial"/>
              </a:rPr>
              <a:t>介绍</a:t>
            </a: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分布式</a:t>
            </a:r>
            <a:r>
              <a:rPr lang="en-US" sz="2000" dirty="0" err="1" smtClean="0">
                <a:latin typeface="Arial"/>
                <a:ea typeface="DFHeiW5-GB"/>
                <a:cs typeface="SimSun"/>
                <a:sym typeface="Arial"/>
              </a:rPr>
              <a:t>交换机的</a:t>
            </a: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架构</a:t>
            </a:r>
            <a:endParaRPr lang="en-US" sz="2000" dirty="0">
              <a:latin typeface="Arial"/>
              <a:ea typeface="DFHeiW5-GB"/>
              <a:cs typeface="SimSun"/>
              <a:sym typeface="Arial"/>
            </a:endParaRP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创建管理分布式交换机</a:t>
            </a:r>
            <a:endParaRPr lang="zh-CN" altLang="en-US" sz="2000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584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415315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>
                <a:latin typeface="Arial"/>
                <a:ea typeface="DFHeiW5-GB"/>
                <a:cs typeface="SimSun"/>
              </a:rPr>
              <a:t>vSphere Distributed Switch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为与交换机关联的所有主机的网络连接配置提供集中化管理和监控</a:t>
            </a:r>
            <a:r>
              <a:rPr lang="zh-CN" altLang="en-US" dirty="0" smtClean="0">
                <a:latin typeface="Arial"/>
                <a:ea typeface="DFHeiW5-GB"/>
                <a:cs typeface="SimSun"/>
              </a:rPr>
              <a:t>。</a:t>
            </a:r>
            <a:endParaRPr lang="en-US" altLang="zh-CN" dirty="0" smtClean="0">
              <a:latin typeface="Arial"/>
              <a:ea typeface="DFHeiW5-GB"/>
              <a:cs typeface="SimSun"/>
            </a:endParaRPr>
          </a:p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>
                <a:latin typeface="Arial"/>
                <a:ea typeface="DFHeiW5-GB"/>
                <a:cs typeface="SimSun"/>
              </a:rPr>
              <a:t>在 </a:t>
            </a:r>
            <a:r>
              <a:rPr lang="en-US" dirty="0" err="1">
                <a:latin typeface="Arial"/>
                <a:ea typeface="DFHeiW5-GB"/>
                <a:cs typeface="SimSun"/>
              </a:rPr>
              <a:t>vCenter</a:t>
            </a:r>
            <a:r>
              <a:rPr lang="en-US" dirty="0">
                <a:latin typeface="Arial"/>
                <a:ea typeface="DFHeiW5-GB"/>
                <a:cs typeface="SimSun"/>
              </a:rPr>
              <a:t> Server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系统上设置 </a:t>
            </a:r>
            <a:r>
              <a:rPr lang="en-US" dirty="0">
                <a:latin typeface="Arial"/>
                <a:ea typeface="DFHeiW5-GB"/>
                <a:cs typeface="SimSun"/>
              </a:rPr>
              <a:t>Distributed Switch，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其设置将传播至与该交换机关联的所有</a:t>
            </a:r>
            <a:r>
              <a:rPr lang="zh-CN" altLang="en-US" dirty="0" smtClean="0">
                <a:latin typeface="Arial"/>
                <a:ea typeface="DFHeiW5-GB"/>
                <a:cs typeface="SimSun"/>
              </a:rPr>
              <a:t>主机。</a:t>
            </a:r>
            <a:endParaRPr lang="en-US" altLang="zh-CN" dirty="0" smtClean="0">
              <a:latin typeface="Arial"/>
              <a:ea typeface="DFHeiW5-GB"/>
              <a:cs typeface="SimSun"/>
            </a:endParaRPr>
          </a:p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>
                <a:latin typeface="Arial"/>
                <a:ea typeface="DFHeiW5-GB"/>
                <a:cs typeface="SimSun"/>
              </a:rPr>
              <a:t>支</a:t>
            </a:r>
            <a:r>
              <a:rPr lang="zh-CN" altLang="en-US" dirty="0" smtClean="0">
                <a:latin typeface="Arial"/>
                <a:ea typeface="DFHeiW5-GB"/>
                <a:cs typeface="SimSun"/>
              </a:rPr>
              <a:t>持</a:t>
            </a:r>
            <a:r>
              <a:rPr lang="en-US" altLang="zh-CN" dirty="0" smtClean="0">
                <a:latin typeface="Arial"/>
                <a:ea typeface="DFHeiW5-GB"/>
                <a:cs typeface="SimSun"/>
              </a:rPr>
              <a:t>10Gbps</a:t>
            </a:r>
            <a:r>
              <a:rPr lang="zh-CN" altLang="en-US" dirty="0">
                <a:latin typeface="Arial"/>
                <a:ea typeface="DFHeiW5-GB"/>
                <a:cs typeface="SimSun"/>
              </a:rPr>
              <a:t>或更高速率的</a:t>
            </a:r>
            <a:r>
              <a:rPr lang="zh-CN" altLang="en-US" dirty="0" smtClean="0">
                <a:latin typeface="Arial"/>
                <a:ea typeface="DFHeiW5-GB"/>
                <a:cs typeface="SimSun"/>
              </a:rPr>
              <a:t>网卡</a:t>
            </a:r>
            <a:endParaRPr lang="en-US" altLang="zh-CN" dirty="0" smtClean="0">
              <a:latin typeface="Arial"/>
              <a:ea typeface="DFHeiW5-GB"/>
              <a:cs typeface="SimSu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分布式交换机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276297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™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网络连接功能，可以实现下列操作：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虚拟机与其他虚拟机和物理计算机通信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主机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访问基于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IP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的存储并执行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</a:t>
            </a:r>
          </a:p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网络连接配置不当会对虚拟机管理和存储操作产生不利影响。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512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重要信息</a:t>
            </a:r>
            <a:endParaRPr lang="zh-CN" altLang="en-US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724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altLang="zh-CN" dirty="0" smtClean="0">
              <a:latin typeface="Arial"/>
              <a:ea typeface="DFHeiW5-GB"/>
              <a:cs typeface="SimSu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分布式交换机的架构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96" y="949181"/>
            <a:ext cx="4926659" cy="457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7749594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查看</a:t>
            </a:r>
            <a:r>
              <a:rPr lang="zh-CN" altLang="en-US" dirty="0" smtClean="0"/>
              <a:t>分布式交换机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96130" y="1050320"/>
            <a:ext cx="8240486" cy="4417580"/>
            <a:chOff x="342219" y="1697683"/>
            <a:chExt cx="8240486" cy="441758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219" y="1697683"/>
              <a:ext cx="8240486" cy="441758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7" name="Rounded Rectangular Callout 6"/>
            <p:cNvSpPr/>
            <p:nvPr/>
          </p:nvSpPr>
          <p:spPr>
            <a:xfrm>
              <a:off x="3557318" y="2100522"/>
              <a:ext cx="1918111" cy="582735"/>
            </a:xfrm>
            <a:prstGeom prst="wedgeRoundRectCallout">
              <a:avLst>
                <a:gd name="adj1" fmla="val -49373"/>
                <a:gd name="adj2" fmla="val 110205"/>
                <a:gd name="adj3" fmla="val 16667"/>
              </a:avLst>
            </a:prstGeom>
            <a:solidFill>
              <a:schemeClr val="accent4"/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查看配置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29818" y="2934531"/>
              <a:ext cx="3482562" cy="30521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Rounded Rectangular Callout 8"/>
            <p:cNvSpPr/>
            <p:nvPr/>
          </p:nvSpPr>
          <p:spPr>
            <a:xfrm>
              <a:off x="6371275" y="2293560"/>
              <a:ext cx="1918111" cy="582735"/>
            </a:xfrm>
            <a:prstGeom prst="wedgeRoundRectCallout">
              <a:avLst>
                <a:gd name="adj1" fmla="val -72641"/>
                <a:gd name="adj2" fmla="val 85920"/>
                <a:gd name="adj3" fmla="val 16667"/>
              </a:avLst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分布式交换机设置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6110209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创建分布式交换机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79061" y="937506"/>
            <a:ext cx="8514322" cy="4309409"/>
            <a:chOff x="314325" y="1770800"/>
            <a:chExt cx="8514322" cy="430940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325" y="2028198"/>
              <a:ext cx="3121699" cy="32187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9499" y="1770800"/>
              <a:ext cx="5709148" cy="329809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3946" y="3804019"/>
              <a:ext cx="6171429" cy="227619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3654265653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Arial"/>
                <a:ea typeface="DFHeiW5-GB"/>
                <a:cs typeface="SimSun"/>
              </a:rPr>
              <a:t>常</a:t>
            </a:r>
            <a:r>
              <a:rPr lang="zh-CN" altLang="en-US" dirty="0">
                <a:latin typeface="Arial"/>
                <a:ea typeface="DFHeiW5-GB"/>
                <a:cs typeface="SimSun"/>
              </a:rPr>
              <a:t>规设置包括交换机名称和上行链路数量</a:t>
            </a:r>
            <a:r>
              <a:rPr lang="zh-CN" altLang="en-US" dirty="0" smtClean="0">
                <a:latin typeface="Arial"/>
                <a:ea typeface="DFHeiW5-GB"/>
                <a:cs typeface="SimSun"/>
              </a:rPr>
              <a:t>。</a:t>
            </a:r>
            <a:endParaRPr lang="en-US" altLang="zh-CN" dirty="0" smtClean="0">
              <a:latin typeface="Arial"/>
              <a:ea typeface="DFHeiW5-GB"/>
              <a:cs typeface="SimSun"/>
            </a:endParaRPr>
          </a:p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 smtClean="0">
                <a:latin typeface="Arial"/>
                <a:ea typeface="DFHeiW5-GB"/>
                <a:cs typeface="SimSun"/>
              </a:rPr>
              <a:t>高</a:t>
            </a:r>
            <a:r>
              <a:rPr lang="zh-CN" altLang="en-US" dirty="0">
                <a:latin typeface="Arial"/>
                <a:ea typeface="DFHeiW5-GB"/>
                <a:cs typeface="SimSun"/>
              </a:rPr>
              <a:t>级设置包括 </a:t>
            </a:r>
            <a:r>
              <a:rPr lang="en-US" dirty="0">
                <a:latin typeface="Arial"/>
                <a:ea typeface="DFHeiW5-GB"/>
                <a:cs typeface="SimSun"/>
              </a:rPr>
              <a:t>Cisco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发现协议和交换机的最大 </a:t>
            </a:r>
            <a:r>
              <a:rPr lang="en-US" dirty="0">
                <a:latin typeface="Arial"/>
                <a:ea typeface="DFHeiW5-GB"/>
                <a:cs typeface="SimSun"/>
              </a:rPr>
              <a:t>MTU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编辑分布式交换机设置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10518" y="1797448"/>
            <a:ext cx="8001000" cy="3777830"/>
            <a:chOff x="533400" y="2133600"/>
            <a:chExt cx="8001000" cy="377783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400" y="2133600"/>
              <a:ext cx="7558976" cy="1895718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6311" y="3191063"/>
              <a:ext cx="5946065" cy="2720367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7" name="Rounded Rectangular Callout 6"/>
            <p:cNvSpPr/>
            <p:nvPr/>
          </p:nvSpPr>
          <p:spPr>
            <a:xfrm>
              <a:off x="5257800" y="2209800"/>
              <a:ext cx="3276600" cy="1066800"/>
            </a:xfrm>
            <a:prstGeom prst="wedgeRoundRectCallout">
              <a:avLst>
                <a:gd name="adj1" fmla="val -50468"/>
                <a:gd name="adj2" fmla="val 103813"/>
                <a:gd name="adj3" fmla="val 16667"/>
              </a:avLst>
            </a:prstGeom>
            <a:solidFill>
              <a:schemeClr val="accent4"/>
            </a:solidFill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1400" dirty="0">
                  <a:solidFill>
                    <a:schemeClr val="bg1"/>
                  </a:solidFill>
                </a:rPr>
                <a:t>基本多播筛选根据从组 </a:t>
              </a:r>
              <a:r>
                <a:rPr lang="en-US" sz="1400" dirty="0">
                  <a:solidFill>
                    <a:schemeClr val="bg1"/>
                  </a:solidFill>
                </a:rPr>
                <a:t>IPv4 </a:t>
              </a:r>
              <a:r>
                <a:rPr lang="zh-CN" altLang="en-US" sz="1400" dirty="0">
                  <a:solidFill>
                    <a:schemeClr val="bg1"/>
                  </a:solidFill>
                </a:rPr>
                <a:t>地址的最后 </a:t>
              </a:r>
              <a:r>
                <a:rPr lang="en-US" altLang="zh-CN" sz="1400" dirty="0">
                  <a:solidFill>
                    <a:schemeClr val="bg1"/>
                  </a:solidFill>
                </a:rPr>
                <a:t>23 </a:t>
              </a:r>
              <a:r>
                <a:rPr lang="zh-CN" altLang="en-US" sz="1400" dirty="0">
                  <a:solidFill>
                    <a:schemeClr val="bg1"/>
                  </a:solidFill>
                </a:rPr>
                <a:t>位生成的 </a:t>
              </a:r>
              <a:r>
                <a:rPr lang="en-US" sz="1400" dirty="0">
                  <a:solidFill>
                    <a:schemeClr val="bg1"/>
                  </a:solidFill>
                </a:rPr>
                <a:t>MAC </a:t>
              </a:r>
              <a:r>
                <a:rPr lang="zh-CN" altLang="en-US" sz="1400" dirty="0">
                  <a:solidFill>
                    <a:schemeClr val="bg1"/>
                  </a:solidFill>
                </a:rPr>
                <a:t>地址转发与多播组相关的流量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533400" y="2362200"/>
              <a:ext cx="1752600" cy="533400"/>
            </a:xfrm>
            <a:prstGeom prst="roundRect">
              <a:avLst/>
            </a:prstGeom>
            <a:noFill/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/>
            </a:p>
          </p:txBody>
        </p:sp>
      </p:grpSp>
    </p:spTree>
    <p:extLst>
      <p:ext uri="{BB962C8B-B14F-4D97-AF65-F5344CB8AC3E}">
        <p14:creationId xmlns:p14="http://schemas.microsoft.com/office/powerpoint/2010/main" val="3835808591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网</a:t>
            </a:r>
            <a:r>
              <a:rPr lang="zh-CN" altLang="en-US" dirty="0"/>
              <a:t>络适配器迁移</a:t>
            </a:r>
            <a:r>
              <a:rPr lang="zh-CN" altLang="en-US" dirty="0" smtClean="0"/>
              <a:t>到分布式交</a:t>
            </a:r>
            <a:r>
              <a:rPr lang="zh-CN" altLang="en-US" dirty="0"/>
              <a:t>换机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8619" y="1377283"/>
            <a:ext cx="8524875" cy="3911968"/>
            <a:chOff x="352424" y="1941232"/>
            <a:chExt cx="8524875" cy="391196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2424" y="1941232"/>
              <a:ext cx="7130144" cy="3814480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18829" y="2126342"/>
              <a:ext cx="6058470" cy="3726858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7" name="Rounded Rectangular Callout 6"/>
            <p:cNvSpPr/>
            <p:nvPr/>
          </p:nvSpPr>
          <p:spPr>
            <a:xfrm>
              <a:off x="616075" y="4210716"/>
              <a:ext cx="2460499" cy="1110763"/>
            </a:xfrm>
            <a:prstGeom prst="wedgeRoundRectCallout">
              <a:avLst>
                <a:gd name="adj1" fmla="val 35047"/>
                <a:gd name="adj2" fmla="val -143434"/>
                <a:gd name="adj3" fmla="val 16667"/>
              </a:avLst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pPr algn="ctr">
                <a:defRPr/>
              </a:pPr>
              <a:r>
                <a:rPr lang="zh-CN" altLang="en-US" sz="1600" dirty="0">
                  <a:solidFill>
                    <a:schemeClr val="bg1"/>
                  </a:solidFill>
                </a:rPr>
                <a:t>迁</a:t>
              </a:r>
              <a:r>
                <a:rPr lang="zh-CN" altLang="en-US" sz="1600" dirty="0" smtClean="0">
                  <a:solidFill>
                    <a:schemeClr val="bg1"/>
                  </a:solidFill>
                </a:rPr>
                <a:t>移</a:t>
              </a:r>
              <a:r>
                <a:rPr lang="zh-CN" altLang="en-US" sz="1600" dirty="0">
                  <a:solidFill>
                    <a:schemeClr val="bg1"/>
                  </a:solidFill>
                </a:rPr>
                <a:t>物</a:t>
              </a:r>
              <a:r>
                <a:rPr lang="zh-CN" altLang="en-US" sz="1600" dirty="0" smtClean="0">
                  <a:solidFill>
                    <a:schemeClr val="bg1"/>
                  </a:solidFill>
                </a:rPr>
                <a:t>理</a:t>
              </a:r>
              <a:r>
                <a:rPr lang="en-US" altLang="zh-CN" sz="1600" dirty="0" smtClean="0">
                  <a:solidFill>
                    <a:schemeClr val="bg1"/>
                  </a:solidFill>
                </a:rPr>
                <a:t>/</a:t>
              </a:r>
              <a:r>
                <a:rPr lang="zh-CN" altLang="en-US" sz="1600" dirty="0" smtClean="0">
                  <a:solidFill>
                    <a:schemeClr val="bg1"/>
                  </a:solidFill>
                </a:rPr>
                <a:t>虚拟网络适器到分布式交换机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4041268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zh-CN" altLang="en-US" dirty="0">
                <a:latin typeface="Arial"/>
                <a:ea typeface="DFHeiW5-GB"/>
                <a:cs typeface="SimSun"/>
              </a:rPr>
              <a:t>可以将物理网络适配器分配给交换机上的上行链路</a:t>
            </a:r>
            <a:endParaRPr lang="en-US" dirty="0">
              <a:latin typeface="Arial"/>
              <a:ea typeface="DFHeiW5-GB"/>
              <a:cs typeface="SimSu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配置物理网络适配器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4325" y="1336194"/>
            <a:ext cx="8401050" cy="4480271"/>
            <a:chOff x="314325" y="1669090"/>
            <a:chExt cx="8401050" cy="448027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4325" y="1669090"/>
              <a:ext cx="7130144" cy="3814480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6" name="Rounded Rectangular Callout 5"/>
            <p:cNvSpPr/>
            <p:nvPr/>
          </p:nvSpPr>
          <p:spPr>
            <a:xfrm>
              <a:off x="577976" y="3938574"/>
              <a:ext cx="2460499" cy="1110763"/>
            </a:xfrm>
            <a:prstGeom prst="wedgeRoundRectCallout">
              <a:avLst>
                <a:gd name="adj1" fmla="val 27305"/>
                <a:gd name="adj2" fmla="val -143434"/>
                <a:gd name="adj3" fmla="val 16667"/>
              </a:avLst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管理物理网络适配器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2126" y="1889897"/>
              <a:ext cx="5413249" cy="4259464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957074810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虚拟机连接到分布式交换机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14325" y="1701570"/>
            <a:ext cx="8034289" cy="4414265"/>
            <a:chOff x="314325" y="1701570"/>
            <a:chExt cx="8034289" cy="441426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5482" y="1920689"/>
              <a:ext cx="3118199" cy="3239140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6" name="Rounded Rectangular Callout 5"/>
            <p:cNvSpPr/>
            <p:nvPr/>
          </p:nvSpPr>
          <p:spPr>
            <a:xfrm>
              <a:off x="314325" y="3630875"/>
              <a:ext cx="3043238" cy="1110763"/>
            </a:xfrm>
            <a:prstGeom prst="wedgeRoundRectCallout">
              <a:avLst>
                <a:gd name="adj1" fmla="val -937"/>
                <a:gd name="adj2" fmla="val -113545"/>
                <a:gd name="adj3" fmla="val 16667"/>
              </a:avLst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对于单个虚拟机，修改网络适配器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94838" y="1701570"/>
              <a:ext cx="2053776" cy="3858609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8" name="Rounded Rectangular Callout 7"/>
            <p:cNvSpPr/>
            <p:nvPr/>
          </p:nvSpPr>
          <p:spPr>
            <a:xfrm>
              <a:off x="3304581" y="5005072"/>
              <a:ext cx="3368757" cy="1110763"/>
            </a:xfrm>
            <a:prstGeom prst="wedgeRoundRectCallout">
              <a:avLst>
                <a:gd name="adj1" fmla="val 41735"/>
                <a:gd name="adj2" fmla="val -128368"/>
                <a:gd name="adj3" fmla="val 16667"/>
              </a:avLst>
            </a:prstGeom>
            <a:solidFill>
              <a:schemeClr val="accent4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pPr algn="ctr">
                <a:defRPr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对于一组交换机，可以用迁移网络连接到分布式交换机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415080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编辑常规配置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编辑分布式端口组配置 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22210" y="2293990"/>
            <a:ext cx="8193165" cy="3209350"/>
            <a:chOff x="522210" y="2293990"/>
            <a:chExt cx="8193165" cy="320935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2210" y="2293990"/>
              <a:ext cx="3912983" cy="279399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36878" y="2578717"/>
              <a:ext cx="5078497" cy="292462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4136314249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/>
              <a:t>编辑高级设置</a:t>
            </a:r>
            <a:endParaRPr lang="en-US" altLang="zh-CN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编辑分布式端口组配</a:t>
            </a:r>
            <a:r>
              <a:rPr lang="zh-CN" altLang="en-US" dirty="0" smtClean="0"/>
              <a:t>置 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826" y="1642551"/>
            <a:ext cx="7379605" cy="4271997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775212159"/>
      </p:ext>
    </p:extLst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err="1">
                <a:latin typeface="Arial"/>
                <a:ea typeface="DFHeiW5-GB"/>
                <a:cs typeface="SimSun"/>
              </a:rPr>
              <a:t>VMkernel</a:t>
            </a:r>
            <a:r>
              <a:rPr lang="en-US" dirty="0">
                <a:latin typeface="Arial"/>
                <a:ea typeface="DFHeiW5-GB"/>
                <a:cs typeface="SimSun"/>
              </a:rPr>
              <a:t>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网络层提供与主机的连接，并处理 </a:t>
            </a:r>
            <a:r>
              <a:rPr lang="en-US" dirty="0">
                <a:latin typeface="Arial"/>
                <a:ea typeface="DFHeiW5-GB"/>
                <a:cs typeface="SimSun"/>
              </a:rPr>
              <a:t>vSphere </a:t>
            </a:r>
            <a:r>
              <a:rPr lang="en-US" dirty="0" err="1">
                <a:latin typeface="Arial"/>
                <a:ea typeface="DFHeiW5-GB"/>
                <a:cs typeface="SimSun"/>
              </a:rPr>
              <a:t>vMotion、IP</a:t>
            </a:r>
            <a:r>
              <a:rPr lang="en-US" dirty="0">
                <a:latin typeface="Arial"/>
                <a:ea typeface="DFHeiW5-GB"/>
                <a:cs typeface="SimSun"/>
              </a:rPr>
              <a:t>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存储器、</a:t>
            </a:r>
            <a:r>
              <a:rPr lang="en-US" dirty="0">
                <a:latin typeface="Arial"/>
                <a:ea typeface="DFHeiW5-GB"/>
                <a:cs typeface="SimSun"/>
              </a:rPr>
              <a:t>Fault </a:t>
            </a:r>
            <a:r>
              <a:rPr lang="en-US" dirty="0" err="1">
                <a:latin typeface="Arial"/>
                <a:ea typeface="DFHeiW5-GB"/>
                <a:cs typeface="SimSun"/>
              </a:rPr>
              <a:t>Tolerance、Virtual</a:t>
            </a:r>
            <a:r>
              <a:rPr lang="en-US" dirty="0">
                <a:latin typeface="Arial"/>
                <a:ea typeface="DFHeiW5-GB"/>
                <a:cs typeface="SimSun"/>
              </a:rPr>
              <a:t> SAN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等其他服务的标准系统流量。您还可以在源和目标 </a:t>
            </a:r>
            <a:r>
              <a:rPr lang="en-US" dirty="0">
                <a:latin typeface="Arial"/>
                <a:ea typeface="DFHeiW5-GB"/>
                <a:cs typeface="SimSun"/>
              </a:rPr>
              <a:t>vSphere Replication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主机上创建 </a:t>
            </a:r>
            <a:r>
              <a:rPr lang="en-US" dirty="0" err="1">
                <a:latin typeface="Arial"/>
                <a:ea typeface="DFHeiW5-GB"/>
                <a:cs typeface="SimSun"/>
              </a:rPr>
              <a:t>VMkernel</a:t>
            </a:r>
            <a:r>
              <a:rPr lang="en-US" dirty="0">
                <a:latin typeface="Arial"/>
                <a:ea typeface="DFHeiW5-GB"/>
                <a:cs typeface="SimSun"/>
              </a:rPr>
              <a:t>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适配器，以隔离复制数据流量。 </a:t>
            </a:r>
            <a:endParaRPr lang="en-US" altLang="zh-CN" dirty="0" smtClean="0">
              <a:latin typeface="Arial"/>
              <a:ea typeface="DFHeiW5-GB"/>
              <a:cs typeface="SimSun"/>
            </a:endParaRPr>
          </a:p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err="1">
                <a:ea typeface="DFHeiW5-GB"/>
                <a:cs typeface="SimSun"/>
              </a:rPr>
              <a:t>VMkernel</a:t>
            </a:r>
            <a:r>
              <a:rPr lang="en-US" dirty="0">
                <a:ea typeface="DFHeiW5-GB"/>
                <a:cs typeface="SimSun"/>
              </a:rPr>
              <a:t> </a:t>
            </a:r>
            <a:r>
              <a:rPr lang="zh-CN" altLang="en-US" dirty="0">
                <a:ea typeface="DFHeiW5-GB"/>
                <a:cs typeface="SimSun"/>
              </a:rPr>
              <a:t>级别的 </a:t>
            </a:r>
            <a:r>
              <a:rPr lang="en-US" dirty="0">
                <a:ea typeface="DFHeiW5-GB"/>
                <a:cs typeface="SimSun"/>
              </a:rPr>
              <a:t>TCP/IP </a:t>
            </a:r>
            <a:r>
              <a:rPr lang="zh-CN" altLang="en-US" dirty="0">
                <a:ea typeface="DFHeiW5-GB"/>
                <a:cs typeface="SimSun"/>
              </a:rPr>
              <a:t>堆</a:t>
            </a:r>
            <a:r>
              <a:rPr lang="zh-CN" altLang="en-US" dirty="0" smtClean="0">
                <a:ea typeface="DFHeiW5-GB"/>
                <a:cs typeface="SimSun"/>
              </a:rPr>
              <a:t>栈</a:t>
            </a:r>
            <a:endParaRPr lang="en-US" altLang="zh-CN" dirty="0" smtClean="0">
              <a:ea typeface="DFHeiW5-GB"/>
              <a:cs typeface="SimSun"/>
            </a:endParaRPr>
          </a:p>
          <a:p>
            <a:pPr marL="342900" indent="-342900" defTabSz="4572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>
                <a:ea typeface="DFHeiW5-GB"/>
                <a:cs typeface="SimSun"/>
              </a:rPr>
              <a:t>默认 </a:t>
            </a:r>
            <a:r>
              <a:rPr lang="en-US" dirty="0">
                <a:ea typeface="DFHeiW5-GB"/>
                <a:cs typeface="SimSun"/>
              </a:rPr>
              <a:t>TCP/IP </a:t>
            </a:r>
            <a:r>
              <a:rPr lang="zh-CN" altLang="en-US" dirty="0">
                <a:ea typeface="DFHeiW5-GB"/>
                <a:cs typeface="SimSun"/>
              </a:rPr>
              <a:t>堆</a:t>
            </a:r>
            <a:r>
              <a:rPr lang="zh-CN" altLang="en-US" dirty="0" smtClean="0">
                <a:ea typeface="DFHeiW5-GB"/>
                <a:cs typeface="SimSun"/>
              </a:rPr>
              <a:t>栈</a:t>
            </a:r>
            <a:endParaRPr lang="en-US" altLang="zh-CN" dirty="0" smtClean="0">
              <a:ea typeface="DFHeiW5-GB"/>
              <a:cs typeface="SimSun"/>
            </a:endParaRPr>
          </a:p>
          <a:p>
            <a:pPr marL="342900" indent="-342900" defTabSz="4572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US" dirty="0" err="1">
                <a:ea typeface="DFHeiW5-GB"/>
                <a:cs typeface="SimSun"/>
              </a:rPr>
              <a:t>vMotion</a:t>
            </a:r>
            <a:r>
              <a:rPr lang="en-US" dirty="0">
                <a:ea typeface="DFHeiW5-GB"/>
                <a:cs typeface="SimSun"/>
              </a:rPr>
              <a:t> TCP/IP </a:t>
            </a:r>
            <a:r>
              <a:rPr lang="zh-CN" altLang="en-US" dirty="0">
                <a:ea typeface="DFHeiW5-GB"/>
                <a:cs typeface="SimSun"/>
              </a:rPr>
              <a:t>堆</a:t>
            </a:r>
            <a:r>
              <a:rPr lang="zh-CN" altLang="en-US" dirty="0" smtClean="0">
                <a:ea typeface="DFHeiW5-GB"/>
                <a:cs typeface="SimSun"/>
              </a:rPr>
              <a:t>栈</a:t>
            </a:r>
            <a:endParaRPr lang="en-US" altLang="zh-CN" dirty="0" smtClean="0">
              <a:ea typeface="DFHeiW5-GB"/>
              <a:cs typeface="SimSun"/>
            </a:endParaRPr>
          </a:p>
          <a:p>
            <a:pPr marL="342900" indent="-342900" defTabSz="4572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>
                <a:ea typeface="DFHeiW5-GB"/>
                <a:cs typeface="SimSun"/>
              </a:rPr>
              <a:t>置备 </a:t>
            </a:r>
            <a:r>
              <a:rPr lang="en-US" dirty="0">
                <a:ea typeface="DFHeiW5-GB"/>
                <a:cs typeface="SimSun"/>
              </a:rPr>
              <a:t>TCP/IP </a:t>
            </a:r>
            <a:r>
              <a:rPr lang="zh-CN" altLang="en-US" dirty="0">
                <a:ea typeface="DFHeiW5-GB"/>
                <a:cs typeface="SimSun"/>
              </a:rPr>
              <a:t>堆</a:t>
            </a:r>
            <a:r>
              <a:rPr lang="zh-CN" altLang="en-US" dirty="0" smtClean="0">
                <a:ea typeface="DFHeiW5-GB"/>
                <a:cs typeface="SimSun"/>
              </a:rPr>
              <a:t>栈</a:t>
            </a:r>
            <a:endParaRPr lang="en-US" altLang="zh-CN" dirty="0" smtClean="0">
              <a:ea typeface="DFHeiW5-GB"/>
              <a:cs typeface="SimSun"/>
            </a:endParaRPr>
          </a:p>
          <a:p>
            <a:pPr marL="342900" indent="-342900" defTabSz="4572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>
                <a:ea typeface="DFHeiW5-GB"/>
                <a:cs typeface="SimSun"/>
              </a:rPr>
              <a:t>自定义 </a:t>
            </a:r>
            <a:r>
              <a:rPr lang="en-US" dirty="0">
                <a:ea typeface="DFHeiW5-GB"/>
                <a:cs typeface="SimSun"/>
              </a:rPr>
              <a:t>TCP/IP </a:t>
            </a:r>
            <a:r>
              <a:rPr lang="zh-CN" altLang="en-US" dirty="0">
                <a:ea typeface="DFHeiW5-GB"/>
                <a:cs typeface="SimSun"/>
              </a:rPr>
              <a:t>堆栈</a:t>
            </a:r>
            <a:endParaRPr lang="en-US" dirty="0">
              <a:latin typeface="Arial"/>
              <a:ea typeface="DFHeiW5-GB"/>
              <a:cs typeface="SimSun"/>
            </a:endParaRPr>
          </a:p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US" dirty="0">
              <a:latin typeface="Arial"/>
              <a:ea typeface="DFHeiW5-GB"/>
              <a:cs typeface="SimSun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VMkernel</a:t>
            </a:r>
            <a:r>
              <a:rPr lang="zh-CN" altLang="en-US" dirty="0" smtClean="0"/>
              <a:t>网络层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57999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17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marL="1657350" indent="-165735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1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	</a:t>
            </a:r>
            <a:r>
              <a:rPr dirty="0" err="1" smtClean="0">
                <a:latin typeface="Arial"/>
                <a:ea typeface="DFHeiW5-GB"/>
                <a:cs typeface="SimSun"/>
                <a:sym typeface="Arial"/>
              </a:rPr>
              <a:t>vNetwork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标准交换机简介</a:t>
            </a:r>
            <a:endParaRPr lang="zh-CN" dirty="0" smtClean="0">
              <a:latin typeface="Arial"/>
              <a:ea typeface="DFHeiW5-GB"/>
              <a:sym typeface="Arial"/>
            </a:endParaRPr>
          </a:p>
          <a:p>
            <a:pPr marL="1657350" indent="-1657350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2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en-US" altLang="zh-CN" dirty="0">
                <a:latin typeface="Arial"/>
                <a:ea typeface="DFHeiW5-GB"/>
                <a:cs typeface="SimSun"/>
                <a:sym typeface="Arial"/>
              </a:rPr>
              <a:t>	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配置标准交换机策略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marL="1657350" indent="-1657350"/>
            <a:r>
              <a:rPr lang="zh-CN" altLang="en-US" dirty="0" smtClean="0">
                <a:latin typeface="Arial"/>
                <a:ea typeface="DFHeiW5-GB"/>
                <a:sym typeface="Arial"/>
              </a:rPr>
              <a:t>第</a:t>
            </a:r>
            <a:r>
              <a:rPr lang="zh-CN" altLang="en-US" dirty="0">
                <a:latin typeface="Arial"/>
                <a:ea typeface="DFHeiW5-GB"/>
                <a:sym typeface="Arial"/>
              </a:rPr>
              <a:t> </a:t>
            </a:r>
            <a:r>
              <a:rPr lang="en-US" altLang="zh-CN" dirty="0" smtClean="0">
                <a:latin typeface="Arial"/>
                <a:ea typeface="DFHeiW5-GB"/>
                <a:sym typeface="Arial"/>
              </a:rPr>
              <a:t>3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> 课：</a:t>
            </a:r>
            <a:r>
              <a:rPr lang="en-US" altLang="zh-CN" dirty="0" smtClean="0">
                <a:latin typeface="Arial"/>
                <a:ea typeface="DFHeiW5-GB"/>
                <a:sym typeface="Arial"/>
              </a:rPr>
              <a:t>	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>配置分布式交换机策略</a:t>
            </a:r>
          </a:p>
          <a:p>
            <a:endParaRPr lang="zh-CN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6147" name="Rectangle 1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本单元课时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6149" name="Rectangle 4"/>
          <p:cNvSpPr>
            <a:spLocks noChangeArrowheads="1"/>
          </p:cNvSpPr>
          <p:nvPr/>
        </p:nvSpPr>
        <p:spPr bwMode="auto">
          <a:xfrm>
            <a:off x="1811338" y="0"/>
            <a:ext cx="696436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85000"/>
              </a:lnSpc>
            </a:pPr>
            <a:endParaRPr lang="en-US" sz="2400" b="1" dirty="0">
              <a:solidFill>
                <a:schemeClr val="accent1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21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defTabSz="457200">
              <a:spcBef>
                <a:spcPct val="200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zh-CN" altLang="en-US" dirty="0">
                <a:latin typeface="Arial"/>
                <a:ea typeface="DFHeiW5-GB"/>
                <a:cs typeface="SimSun"/>
              </a:rPr>
              <a:t>在</a:t>
            </a:r>
            <a:r>
              <a:rPr lang="zh-CN" altLang="en-US" dirty="0" smtClean="0">
                <a:latin typeface="Arial"/>
                <a:ea typeface="DFHeiW5-GB"/>
                <a:cs typeface="SimSun"/>
              </a:rPr>
              <a:t>与分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布式交换机关联的主机上创建 </a:t>
            </a:r>
            <a:r>
              <a:rPr lang="en-US" dirty="0" err="1">
                <a:latin typeface="Arial"/>
                <a:ea typeface="DFHeiW5-GB"/>
                <a:cs typeface="SimSun"/>
              </a:rPr>
              <a:t>VMkernel</a:t>
            </a:r>
            <a:r>
              <a:rPr lang="en-US" dirty="0">
                <a:latin typeface="Arial"/>
                <a:ea typeface="DFHeiW5-GB"/>
                <a:cs typeface="SimSun"/>
              </a:rPr>
              <a:t>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适配器，可向主机提供网络连接并处理 </a:t>
            </a:r>
            <a:r>
              <a:rPr lang="en-US" dirty="0">
                <a:latin typeface="Arial"/>
                <a:ea typeface="DFHeiW5-GB"/>
                <a:cs typeface="SimSun"/>
              </a:rPr>
              <a:t>vSphere </a:t>
            </a:r>
            <a:r>
              <a:rPr lang="en-US" dirty="0" err="1">
                <a:latin typeface="Arial"/>
                <a:ea typeface="DFHeiW5-GB"/>
                <a:cs typeface="SimSun"/>
              </a:rPr>
              <a:t>vMotion、IP</a:t>
            </a:r>
            <a:r>
              <a:rPr lang="en-US" dirty="0">
                <a:latin typeface="Arial"/>
                <a:ea typeface="DFHeiW5-GB"/>
                <a:cs typeface="SimSun"/>
              </a:rPr>
              <a:t>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存储器、</a:t>
            </a:r>
            <a:r>
              <a:rPr lang="en-US" dirty="0">
                <a:latin typeface="Arial"/>
                <a:ea typeface="DFHeiW5-GB"/>
                <a:cs typeface="SimSun"/>
              </a:rPr>
              <a:t>Fault Tolerance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日志记录、</a:t>
            </a:r>
            <a:r>
              <a:rPr lang="en-US" dirty="0">
                <a:latin typeface="Arial"/>
                <a:ea typeface="DFHeiW5-GB"/>
                <a:cs typeface="SimSun"/>
              </a:rPr>
              <a:t>Virtual SAN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等服务的流量。您可为 </a:t>
            </a:r>
            <a:r>
              <a:rPr lang="en-US" dirty="0">
                <a:latin typeface="Arial"/>
                <a:ea typeface="DFHeiW5-GB"/>
                <a:cs typeface="SimSun"/>
              </a:rPr>
              <a:t>vSphere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标准交换机和 </a:t>
            </a:r>
            <a:r>
              <a:rPr lang="en-US" dirty="0">
                <a:latin typeface="Arial"/>
                <a:ea typeface="DFHeiW5-GB"/>
                <a:cs typeface="SimSun"/>
              </a:rPr>
              <a:t>vSphere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分布式交换机上的标准系统流量设置 </a:t>
            </a:r>
            <a:r>
              <a:rPr lang="en-US" dirty="0" err="1">
                <a:latin typeface="Arial"/>
                <a:ea typeface="DFHeiW5-GB"/>
                <a:cs typeface="SimSun"/>
              </a:rPr>
              <a:t>VMkernel</a:t>
            </a:r>
            <a:r>
              <a:rPr lang="en-US" dirty="0">
                <a:latin typeface="Arial"/>
                <a:ea typeface="DFHeiW5-GB"/>
                <a:cs typeface="SimSun"/>
              </a:rPr>
              <a:t> </a:t>
            </a:r>
            <a:r>
              <a:rPr lang="zh-CN" altLang="en-US" dirty="0">
                <a:latin typeface="Arial"/>
                <a:ea typeface="DFHeiW5-GB"/>
                <a:cs typeface="SimSun"/>
              </a:rPr>
              <a:t>适配器。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创</a:t>
            </a:r>
            <a:r>
              <a:rPr lang="zh-CN" altLang="en-US" dirty="0" smtClean="0"/>
              <a:t>建</a:t>
            </a:r>
            <a:r>
              <a:rPr lang="en-US" altLang="zh-CN" dirty="0" err="1" smtClean="0"/>
              <a:t>VMkernel</a:t>
            </a:r>
            <a:r>
              <a:rPr lang="zh-CN" altLang="en-US" dirty="0"/>
              <a:t>适配器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992262" y="2209771"/>
            <a:ext cx="6478864" cy="3738591"/>
            <a:chOff x="1992262" y="2209771"/>
            <a:chExt cx="6478864" cy="3738591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92262" y="2209771"/>
              <a:ext cx="3993860" cy="2623240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49286" y="4083893"/>
              <a:ext cx="6021840" cy="1864469"/>
            </a:xfrm>
            <a:prstGeom prst="rect">
              <a:avLst/>
            </a:prstGeom>
            <a:ln>
              <a:solidFill>
                <a:schemeClr val="accent3">
                  <a:lumMod val="75000"/>
                </a:schemeClr>
              </a:solidFill>
            </a:ln>
          </p:spPr>
        </p:pic>
        <p:sp>
          <p:nvSpPr>
            <p:cNvPr id="7" name="Rounded Rectangular Callout 6"/>
            <p:cNvSpPr/>
            <p:nvPr/>
          </p:nvSpPr>
          <p:spPr>
            <a:xfrm>
              <a:off x="5148002" y="2534529"/>
              <a:ext cx="3268689" cy="665871"/>
            </a:xfrm>
            <a:prstGeom prst="wedgeRoundRectCallout">
              <a:avLst>
                <a:gd name="adj1" fmla="val -80764"/>
                <a:gd name="adj2" fmla="val 106560"/>
                <a:gd name="adj3" fmla="val 16667"/>
              </a:avLst>
            </a:prstGeom>
            <a:solidFill>
              <a:schemeClr val="accent4"/>
            </a:solidFill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r>
                <a:rPr lang="zh-CN" altLang="en-US" sz="1600" dirty="0"/>
                <a:t>选择添加主机网络</a:t>
              </a:r>
              <a:endParaRPr lang="en-US" sz="1600" dirty="0"/>
            </a:p>
          </p:txBody>
        </p:sp>
        <p:sp>
          <p:nvSpPr>
            <p:cNvPr id="8" name="Rounded Rectangular Callout 7"/>
            <p:cNvSpPr/>
            <p:nvPr/>
          </p:nvSpPr>
          <p:spPr>
            <a:xfrm>
              <a:off x="6287853" y="3820429"/>
              <a:ext cx="2128838" cy="718490"/>
            </a:xfrm>
            <a:prstGeom prst="wedgeRoundRectCallout">
              <a:avLst>
                <a:gd name="adj1" fmla="val -79270"/>
                <a:gd name="adj2" fmla="val 99754"/>
                <a:gd name="adj3" fmla="val 16667"/>
              </a:avLst>
            </a:prstGeom>
            <a:solidFill>
              <a:schemeClr val="accent4"/>
            </a:solidFill>
            <a:ln w="127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7993" tIns="63996" rIns="127993" bIns="63996" anchor="ctr"/>
            <a:lstStyle/>
            <a:p>
              <a:r>
                <a:rPr lang="zh-CN" altLang="en-US" sz="1600" dirty="0" smtClean="0"/>
                <a:t>选择</a:t>
              </a:r>
              <a:r>
                <a:rPr lang="en-US" sz="1600" dirty="0" smtClean="0"/>
                <a:t> </a:t>
              </a:r>
              <a:r>
                <a:rPr lang="en-US" sz="1600" b="1" dirty="0" err="1" smtClean="0"/>
                <a:t>VMkernel</a:t>
              </a:r>
              <a:r>
                <a:rPr lang="zh-CN" altLang="en-US" sz="1600" b="1" dirty="0" smtClean="0"/>
                <a:t>适配器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12677837"/>
      </p:ext>
    </p:extLst>
  </p:cSld>
  <p:clrMapOvr>
    <a:masterClrMapping/>
  </p:clrMapOvr>
  <p:transition>
    <p:fad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2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dirty="0" err="1" smtClean="0">
                <a:latin typeface="Arial"/>
                <a:ea typeface="DFHeiW5-GB"/>
                <a:cs typeface="SimSun"/>
                <a:sym typeface="Arial"/>
              </a:rPr>
              <a:t>您应能够做到以下几点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：</a:t>
            </a:r>
            <a:endParaRPr lang="zh-CN" dirty="0" smtClean="0">
              <a:latin typeface="Arial"/>
              <a:ea typeface="DFHeiW5-GB"/>
              <a:sym typeface="Arial"/>
            </a:endParaRP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en-US" sz="2000" dirty="0" err="1" smtClean="0">
                <a:latin typeface="Arial"/>
                <a:ea typeface="DFHeiW5-GB"/>
                <a:cs typeface="SimSun"/>
                <a:sym typeface="Arial"/>
              </a:rPr>
              <a:t>介绍</a:t>
            </a: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分布式</a:t>
            </a:r>
            <a:r>
              <a:rPr lang="en-US" sz="2000" dirty="0" err="1" smtClean="0">
                <a:latin typeface="Arial"/>
                <a:ea typeface="DFHeiW5-GB"/>
                <a:cs typeface="SimSun"/>
                <a:sym typeface="Arial"/>
              </a:rPr>
              <a:t>交换机的</a:t>
            </a: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优势</a:t>
            </a:r>
            <a:endParaRPr lang="en-US" sz="2000" dirty="0">
              <a:latin typeface="Arial"/>
              <a:ea typeface="DFHeiW5-GB"/>
              <a:cs typeface="SimSun"/>
              <a:sym typeface="Arial"/>
            </a:endParaRP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en-US" sz="2000" dirty="0" err="1" smtClean="0">
                <a:latin typeface="Arial"/>
                <a:ea typeface="DFHeiW5-GB"/>
                <a:cs typeface="SimSun"/>
                <a:sym typeface="Arial"/>
              </a:rPr>
              <a:t>介绍</a:t>
            </a: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分布式</a:t>
            </a:r>
            <a:r>
              <a:rPr lang="en-US" sz="2000" dirty="0" err="1" smtClean="0">
                <a:latin typeface="Arial"/>
                <a:ea typeface="DFHeiW5-GB"/>
                <a:cs typeface="SimSun"/>
                <a:sym typeface="Arial"/>
              </a:rPr>
              <a:t>交换机的</a:t>
            </a: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架构</a:t>
            </a:r>
            <a:endParaRPr lang="en-US" sz="2000" dirty="0">
              <a:latin typeface="Arial"/>
              <a:ea typeface="DFHeiW5-GB"/>
              <a:cs typeface="SimSun"/>
              <a:sym typeface="Arial"/>
            </a:endParaRPr>
          </a:p>
          <a:p>
            <a:pPr marL="285750" lvl="2">
              <a:lnSpc>
                <a:spcPts val="2200"/>
              </a:lnSpc>
              <a:spcBef>
                <a:spcPts val="800"/>
              </a:spcBef>
              <a:buFont typeface="Wingdings" pitchFamily="2" charset="2"/>
              <a:buChar char="§"/>
            </a:pPr>
            <a:r>
              <a:rPr lang="zh-CN" altLang="en-US" sz="2000" dirty="0" smtClean="0">
                <a:latin typeface="Arial"/>
                <a:ea typeface="DFHeiW5-GB"/>
                <a:cs typeface="SimSun"/>
                <a:sym typeface="Arial"/>
              </a:rPr>
              <a:t>创建与管理分布式交换机</a:t>
            </a:r>
            <a:endParaRPr lang="zh-CN" altLang="en-US" sz="2000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35843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</a:p>
        </p:txBody>
      </p:sp>
    </p:spTree>
    <p:extLst>
      <p:ext uri="{BB962C8B-B14F-4D97-AF65-F5344CB8AC3E}">
        <p14:creationId xmlns:p14="http://schemas.microsoft.com/office/powerpoint/2010/main" val="101286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Rectangle 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虚拟交换机上有两种连接类型：虚拟机和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。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标准交换机实际上就是单个主机的虚拟交换机配置。 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可以在端口组级别上覆盖标准交换机级别所设置的网络策略。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>
                <a:latin typeface="Arial"/>
                <a:ea typeface="DFHeiW5-GB"/>
                <a:cs typeface="SimSun"/>
                <a:sym typeface="Arial"/>
              </a:rPr>
              <a:t>分布式交换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机可以集中化管理和监控连接到这台交换机主机的网络。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创建的分布式交换机的配置是适用于所有连接到它的主机。</a:t>
            </a:r>
            <a:endParaRPr lang="en-US" altLang="zh-CN" dirty="0">
              <a:latin typeface="Arial"/>
              <a:ea typeface="DFHeiW5-GB"/>
              <a:cs typeface="SimSun"/>
              <a:sym typeface="Arial"/>
            </a:endParaRPr>
          </a:p>
          <a:p>
            <a:pPr marL="0" lvl="1" indent="0">
              <a:buNone/>
            </a:pP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欢迎提问！</a:t>
            </a:r>
          </a:p>
        </p:txBody>
      </p:sp>
      <p:sp>
        <p:nvSpPr>
          <p:cNvPr id="3686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要点</a:t>
            </a:r>
          </a:p>
        </p:txBody>
      </p:sp>
    </p:spTree>
    <p:extLst>
      <p:ext uri="{BB962C8B-B14F-4D97-AF65-F5344CB8AC3E}">
        <p14:creationId xmlns:p14="http://schemas.microsoft.com/office/powerpoint/2010/main" val="2957974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1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dirty="0" smtClean="0">
                <a:latin typeface="Arial"/>
                <a:ea typeface="DFHeiW5-GB"/>
                <a:sym typeface="Arial"/>
              </a:rPr>
            </a:b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vNetwork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标准交换机简介</a:t>
            </a:r>
            <a:endParaRPr lang="zh-CN" altLang="en-US" dirty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1419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1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介绍虚拟交换机连接类型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介绍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dirty="0" err="1" smtClean="0">
                <a:latin typeface="Arial"/>
                <a:ea typeface="DFHeiW5-GB"/>
                <a:cs typeface="SimSun"/>
                <a:sym typeface="Arial"/>
              </a:rPr>
              <a:t>vNetwork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标准交换机的组件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vNetwork</a:t>
            </a:r>
            <a:r>
              <a:rPr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>
                <a:latin typeface="Arial"/>
                <a:ea typeface="DFHeiW5-GB"/>
                <a:sym typeface="Arial"/>
              </a:rPr>
              <a:t>介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>绍</a:t>
            </a:r>
            <a:r>
              <a:rPr lang="en-US" altLang="zh-CN" dirty="0" err="1" smtClean="0">
                <a:latin typeface="Arial"/>
                <a:ea typeface="DFHeiW5-GB"/>
                <a:sym typeface="Arial"/>
              </a:rPr>
              <a:t>vNetwork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> 分布式交换机</a:t>
            </a:r>
            <a:endParaRPr lang="en-US" altLang="zh-CN" dirty="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dirty="0">
                <a:latin typeface="Arial"/>
                <a:ea typeface="DFHeiW5-GB"/>
                <a:sym typeface="Arial"/>
              </a:rPr>
              <a:t>创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>建管理 </a:t>
            </a:r>
            <a:r>
              <a:rPr lang="en-US" altLang="zh-CN" dirty="0" err="1" smtClean="0">
                <a:latin typeface="Arial"/>
                <a:ea typeface="DFHeiW5-GB"/>
                <a:sym typeface="Arial"/>
              </a:rPr>
              <a:t>vNetwork</a:t>
            </a:r>
            <a:r>
              <a:rPr lang="zh-CN" altLang="en-US" dirty="0">
                <a:latin typeface="Arial"/>
                <a:ea typeface="DFHeiW5-GB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sym typeface="Arial"/>
              </a:rPr>
              <a:t>分布式交换机</a:t>
            </a:r>
          </a:p>
        </p:txBody>
      </p:sp>
      <p:sp>
        <p:nvSpPr>
          <p:cNvPr id="8195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 dirty="0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3180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虚拟交换机支持以下连接类型：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虚拟机端口组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端口：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用于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IP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存储、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vMotion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迁移和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vSphere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® Fault Tolerance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用于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管理网络</a:t>
            </a:r>
          </a:p>
        </p:txBody>
      </p:sp>
      <p:sp>
        <p:nvSpPr>
          <p:cNvPr id="14" name="Rounded Rectangle 13"/>
          <p:cNvSpPr/>
          <p:nvPr/>
        </p:nvSpPr>
        <p:spPr bwMode="auto">
          <a:xfrm>
            <a:off x="640080" y="3742608"/>
            <a:ext cx="7879080" cy="1545672"/>
          </a:xfrm>
          <a:prstGeom prst="roundRect">
            <a:avLst/>
          </a:prstGeom>
          <a:gradFill>
            <a:gsLst>
              <a:gs pos="0">
                <a:srgbClr val="037BB1"/>
              </a:gs>
              <a:gs pos="83000">
                <a:srgbClr val="0383BD">
                  <a:alpha val="64000"/>
                </a:srgbClr>
              </a:gs>
            </a:gsLst>
          </a:gra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8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虚拟交换机</a:t>
            </a:r>
          </a:p>
        </p:txBody>
      </p:sp>
      <p:sp>
        <p:nvSpPr>
          <p:cNvPr id="10243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虚拟交换机的连接类型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141628" y="3819443"/>
            <a:ext cx="1165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Production</a:t>
            </a:r>
            <a:endParaRPr lang="zh-CN" altLang="en-US" sz="1600" dirty="0">
              <a:solidFill>
                <a:srgbClr val="080808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2648883" y="3819443"/>
            <a:ext cx="1165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TestDev</a:t>
            </a:r>
            <a:endParaRPr lang="zh-CN" altLang="en-US" sz="1600" dirty="0">
              <a:solidFill>
                <a:srgbClr val="080808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4185000" y="3819443"/>
            <a:ext cx="1165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DMZ</a:t>
            </a:r>
            <a:endParaRPr lang="en-US" altLang="zh-CN" sz="1600">
              <a:solidFill>
                <a:srgbClr val="080808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900711" y="3819443"/>
            <a:ext cx="1165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endParaRPr lang="en-US" altLang="zh-CN" sz="1600">
              <a:solidFill>
                <a:srgbClr val="080808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824636" y="3848216"/>
            <a:ext cx="14065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4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Management</a:t>
            </a:r>
            <a:endParaRPr lang="zh-CN" altLang="en-US" sz="1400" dirty="0">
              <a:solidFill>
                <a:srgbClr val="080808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3231495" y="5127599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2" name="Rectangle 2"/>
          <p:cNvSpPr/>
          <p:nvPr/>
        </p:nvSpPr>
        <p:spPr bwMode="auto">
          <a:xfrm>
            <a:off x="4229765" y="5127599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3" name="Rectangle 2"/>
          <p:cNvSpPr/>
          <p:nvPr/>
        </p:nvSpPr>
        <p:spPr bwMode="auto">
          <a:xfrm>
            <a:off x="5228035" y="5127599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4" name="Rectangle 2"/>
          <p:cNvSpPr/>
          <p:nvPr/>
        </p:nvSpPr>
        <p:spPr bwMode="auto">
          <a:xfrm>
            <a:off x="6226304" y="5127599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tx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5" name="Rectangle 2"/>
          <p:cNvSpPr/>
          <p:nvPr/>
        </p:nvSpPr>
        <p:spPr bwMode="auto">
          <a:xfrm>
            <a:off x="1802686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3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6" name="Rectangle 2"/>
          <p:cNvSpPr/>
          <p:nvPr/>
        </p:nvSpPr>
        <p:spPr bwMode="auto">
          <a:xfrm>
            <a:off x="1382434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3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7" name="Rectangle 2"/>
          <p:cNvSpPr/>
          <p:nvPr/>
        </p:nvSpPr>
        <p:spPr bwMode="auto">
          <a:xfrm>
            <a:off x="962182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3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8" name="Rectangle 2"/>
          <p:cNvSpPr/>
          <p:nvPr/>
        </p:nvSpPr>
        <p:spPr bwMode="auto">
          <a:xfrm>
            <a:off x="2469437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9" name="Rectangle 2"/>
          <p:cNvSpPr/>
          <p:nvPr/>
        </p:nvSpPr>
        <p:spPr bwMode="auto">
          <a:xfrm>
            <a:off x="3634662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0" name="Rectangle 2"/>
          <p:cNvSpPr/>
          <p:nvPr/>
        </p:nvSpPr>
        <p:spPr bwMode="auto">
          <a:xfrm>
            <a:off x="3246253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1" name="Rectangle 2"/>
          <p:cNvSpPr/>
          <p:nvPr/>
        </p:nvSpPr>
        <p:spPr bwMode="auto">
          <a:xfrm>
            <a:off x="2857845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2" name="Rectangle 2"/>
          <p:cNvSpPr/>
          <p:nvPr/>
        </p:nvSpPr>
        <p:spPr bwMode="auto">
          <a:xfrm>
            <a:off x="4185000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3" name="Rectangle 2"/>
          <p:cNvSpPr/>
          <p:nvPr/>
        </p:nvSpPr>
        <p:spPr bwMode="auto">
          <a:xfrm>
            <a:off x="5080835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4" name="Rectangle 2"/>
          <p:cNvSpPr/>
          <p:nvPr/>
        </p:nvSpPr>
        <p:spPr bwMode="auto">
          <a:xfrm>
            <a:off x="4632918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5" name="Rectangle 2"/>
          <p:cNvSpPr/>
          <p:nvPr/>
        </p:nvSpPr>
        <p:spPr bwMode="auto">
          <a:xfrm>
            <a:off x="6303877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6" name="Rectangle 2"/>
          <p:cNvSpPr/>
          <p:nvPr/>
        </p:nvSpPr>
        <p:spPr bwMode="auto">
          <a:xfrm>
            <a:off x="7348452" y="3511911"/>
            <a:ext cx="358892" cy="321362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7" name="Text Box 13"/>
          <p:cNvSpPr txBox="1">
            <a:spLocks noChangeArrowheads="1"/>
          </p:cNvSpPr>
          <p:nvPr/>
        </p:nvSpPr>
        <p:spPr bwMode="auto">
          <a:xfrm>
            <a:off x="3698660" y="5597206"/>
            <a:ext cx="19601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b="1" dirty="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上行链路端口</a:t>
            </a:r>
            <a:endParaRPr lang="zh-CN" altLang="en-US" sz="1600" b="1" dirty="0">
              <a:solidFill>
                <a:srgbClr val="080808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8" name="Rounded Rectangle 37"/>
          <p:cNvSpPr/>
          <p:nvPr/>
        </p:nvSpPr>
        <p:spPr bwMode="auto">
          <a:xfrm>
            <a:off x="787652" y="3376942"/>
            <a:ext cx="4871200" cy="724277"/>
          </a:xfrm>
          <a:prstGeom prst="roundRect">
            <a:avLst/>
          </a:prstGeom>
          <a:noFill/>
          <a:ln w="12700">
            <a:solidFill>
              <a:schemeClr val="bg1">
                <a:lumMod val="50000"/>
              </a:schemeClr>
            </a:solidFill>
            <a:prstDash val="sysDash"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9" name="Text Box 13"/>
          <p:cNvSpPr txBox="1">
            <a:spLocks noChangeArrowheads="1"/>
          </p:cNvSpPr>
          <p:nvPr/>
        </p:nvSpPr>
        <p:spPr bwMode="auto">
          <a:xfrm>
            <a:off x="1077597" y="3059389"/>
            <a:ext cx="429809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dirty="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虚拟机端口组</a:t>
            </a:r>
            <a:endParaRPr lang="zh-CN" altLang="en-US" sz="1600" dirty="0">
              <a:solidFill>
                <a:srgbClr val="080808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40" name="Text Box 13"/>
          <p:cNvSpPr txBox="1">
            <a:spLocks noChangeArrowheads="1"/>
          </p:cNvSpPr>
          <p:nvPr/>
        </p:nvSpPr>
        <p:spPr bwMode="auto">
          <a:xfrm>
            <a:off x="5388423" y="3059933"/>
            <a:ext cx="319288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dirty="0" err="1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VMkernel</a:t>
            </a:r>
            <a:r>
              <a:rPr lang="en-US" altLang="zh-CN" sz="1600" dirty="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sz="1600" dirty="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端口</a:t>
            </a:r>
            <a:endParaRPr lang="zh-CN" altLang="en-US" sz="1600" dirty="0">
              <a:solidFill>
                <a:srgbClr val="080808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3207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2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pc="100" dirty="0" smtClean="0">
                <a:latin typeface="Arial"/>
                <a:ea typeface="DFHeiW5-GB"/>
                <a:cs typeface="SimSun"/>
                <a:sym typeface="Arial"/>
              </a:rPr>
              <a:t>多个网络可在同一个虚拟交换机中共存，也可以分别存在于多个虚拟</a:t>
            </a:r>
            <a:r>
              <a:rPr lang="en-US" altLang="zh-CN" spc="100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pc="100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pc="100" dirty="0" smtClean="0">
                <a:latin typeface="Arial"/>
                <a:ea typeface="DFHeiW5-GB"/>
                <a:cs typeface="SimSun"/>
                <a:sym typeface="Arial"/>
              </a:rPr>
              <a:t>交换机中。</a:t>
            </a:r>
            <a:endParaRPr lang="zh-CN" altLang="en-US" spc="100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12291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虚拟交换机连接示例</a:t>
            </a:r>
          </a:p>
        </p:txBody>
      </p:sp>
      <p:sp>
        <p:nvSpPr>
          <p:cNvPr id="12293" name="Line 21"/>
          <p:cNvSpPr>
            <a:spLocks noChangeShapeType="1"/>
          </p:cNvSpPr>
          <p:nvPr/>
        </p:nvSpPr>
        <p:spPr bwMode="auto">
          <a:xfrm>
            <a:off x="619132" y="4109887"/>
            <a:ext cx="78914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06975" y="1843502"/>
            <a:ext cx="7470985" cy="2082274"/>
            <a:chOff x="706975" y="1843502"/>
            <a:chExt cx="7470985" cy="2082274"/>
          </a:xfrm>
        </p:grpSpPr>
        <p:sp>
          <p:nvSpPr>
            <p:cNvPr id="7" name="Rounded Rectangle 6"/>
            <p:cNvSpPr/>
            <p:nvPr/>
          </p:nvSpPr>
          <p:spPr bwMode="auto">
            <a:xfrm>
              <a:off x="979874" y="2381830"/>
              <a:ext cx="7198086" cy="1398559"/>
            </a:xfrm>
            <a:prstGeom prst="roundRect">
              <a:avLst/>
            </a:prstGeom>
            <a:gradFill>
              <a:gsLst>
                <a:gs pos="0">
                  <a:srgbClr val="037BB1"/>
                </a:gs>
                <a:gs pos="83000">
                  <a:srgbClr val="0383BD">
                    <a:alpha val="64000"/>
                  </a:srgbClr>
                </a:gs>
              </a:gsLst>
            </a:gradFill>
            <a:ln w="12700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>
              <a:bevelT w="31750" h="635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zh-CN" altLang="en-US" sz="1800" b="1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虚拟交换机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4197303" y="1852380"/>
              <a:ext cx="116738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smtClean="0">
                  <a:solidFill>
                    <a:srgbClr val="080808"/>
                  </a:solidFill>
                  <a:latin typeface="Arial"/>
                  <a:ea typeface="DFHeiW5-GB"/>
                  <a:cs typeface="SimSun"/>
                  <a:sym typeface="Arial"/>
                </a:rPr>
                <a:t>Production</a:t>
              </a:r>
              <a:endParaRPr lang="zh-CN" altLang="en-US" sz="160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5718110" y="1857856"/>
              <a:ext cx="106451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smtClean="0">
                  <a:solidFill>
                    <a:srgbClr val="080808"/>
                  </a:solidFill>
                  <a:latin typeface="Arial"/>
                  <a:ea typeface="DFHeiW5-GB"/>
                  <a:cs typeface="SimSun"/>
                  <a:sym typeface="Arial"/>
                </a:rPr>
                <a:t>测试开发</a:t>
              </a:r>
              <a:endParaRPr lang="zh-CN" altLang="en-US" sz="1600">
                <a:solidFill>
                  <a:srgbClr val="080808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0" name="Text Box 12"/>
            <p:cNvSpPr txBox="1">
              <a:spLocks noChangeArrowheads="1"/>
            </p:cNvSpPr>
            <p:nvPr/>
          </p:nvSpPr>
          <p:spPr bwMode="auto">
            <a:xfrm>
              <a:off x="6765365" y="1843502"/>
              <a:ext cx="106451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smtClean="0">
                  <a:solidFill>
                    <a:srgbClr val="080808"/>
                  </a:solidFill>
                  <a:latin typeface="Arial"/>
                  <a:ea typeface="DFHeiW5-GB"/>
                  <a:cs typeface="SimSun"/>
                  <a:sym typeface="Arial"/>
                </a:rPr>
                <a:t>iSCSI</a:t>
              </a:r>
              <a:endParaRPr lang="zh-CN" altLang="en-US" sz="1600">
                <a:solidFill>
                  <a:srgbClr val="080808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1" name="Text Box 13"/>
            <p:cNvSpPr txBox="1">
              <a:spLocks noChangeArrowheads="1"/>
            </p:cNvSpPr>
            <p:nvPr/>
          </p:nvSpPr>
          <p:spPr bwMode="auto">
            <a:xfrm>
              <a:off x="2296596" y="1849094"/>
              <a:ext cx="106451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smtClean="0">
                  <a:solidFill>
                    <a:srgbClr val="080808"/>
                  </a:solidFill>
                  <a:latin typeface="Arial"/>
                  <a:ea typeface="DFHeiW5-GB"/>
                  <a:cs typeface="SimSun"/>
                  <a:sym typeface="Arial"/>
                </a:rPr>
                <a:t>vMotion</a:t>
              </a:r>
              <a:endParaRPr lang="en-US" altLang="zh-CN" sz="160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706975" y="1855780"/>
              <a:ext cx="144188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dirty="0" smtClean="0">
                  <a:solidFill>
                    <a:srgbClr val="080808"/>
                  </a:solidFill>
                  <a:latin typeface="Arial"/>
                  <a:ea typeface="DFHeiW5-GB"/>
                  <a:cs typeface="SimSun"/>
                  <a:sym typeface="Arial"/>
                </a:rPr>
                <a:t>管理</a:t>
              </a:r>
              <a:endParaRPr lang="zh-CN" altLang="en-US" sz="1400" dirty="0">
                <a:solidFill>
                  <a:srgbClr val="080808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3" name="Rectangle 2"/>
            <p:cNvSpPr/>
            <p:nvPr/>
          </p:nvSpPr>
          <p:spPr bwMode="auto">
            <a:xfrm>
              <a:off x="3347311" y="363500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4" name="Rectangle 2"/>
            <p:cNvSpPr/>
            <p:nvPr/>
          </p:nvSpPr>
          <p:spPr bwMode="auto">
            <a:xfrm>
              <a:off x="4259300" y="363500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5" name="Rectangle 2"/>
            <p:cNvSpPr/>
            <p:nvPr/>
          </p:nvSpPr>
          <p:spPr bwMode="auto">
            <a:xfrm>
              <a:off x="5171289" y="363500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6" name="Rectangle 2"/>
            <p:cNvSpPr/>
            <p:nvPr/>
          </p:nvSpPr>
          <p:spPr bwMode="auto">
            <a:xfrm>
              <a:off x="6083277" y="363500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0" name="Rectangle 2"/>
            <p:cNvSpPr/>
            <p:nvPr/>
          </p:nvSpPr>
          <p:spPr bwMode="auto">
            <a:xfrm>
              <a:off x="1274136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1" name="Rectangle 2"/>
            <p:cNvSpPr/>
            <p:nvPr/>
          </p:nvSpPr>
          <p:spPr bwMode="auto">
            <a:xfrm>
              <a:off x="4097806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2" name="Rectangle 2"/>
            <p:cNvSpPr/>
            <p:nvPr/>
          </p:nvSpPr>
          <p:spPr bwMode="auto">
            <a:xfrm>
              <a:off x="5162320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3" name="Rectangle 2"/>
            <p:cNvSpPr/>
            <p:nvPr/>
          </p:nvSpPr>
          <p:spPr bwMode="auto">
            <a:xfrm>
              <a:off x="4807482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4" name="Rectangle 2"/>
            <p:cNvSpPr/>
            <p:nvPr/>
          </p:nvSpPr>
          <p:spPr bwMode="auto">
            <a:xfrm>
              <a:off x="4452644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rgbClr val="00B050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6" name="Rectangle 2"/>
            <p:cNvSpPr/>
            <p:nvPr/>
          </p:nvSpPr>
          <p:spPr bwMode="auto">
            <a:xfrm>
              <a:off x="5719684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7" name="Rectangle 2"/>
            <p:cNvSpPr/>
            <p:nvPr/>
          </p:nvSpPr>
          <p:spPr bwMode="auto">
            <a:xfrm>
              <a:off x="6538092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8" name="Rectangle 2"/>
            <p:cNvSpPr/>
            <p:nvPr/>
          </p:nvSpPr>
          <p:spPr bwMode="auto">
            <a:xfrm>
              <a:off x="6128888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accent5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9" name="Rectangle 2"/>
            <p:cNvSpPr/>
            <p:nvPr/>
          </p:nvSpPr>
          <p:spPr bwMode="auto">
            <a:xfrm>
              <a:off x="2691886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30" name="Rectangle 2"/>
            <p:cNvSpPr/>
            <p:nvPr/>
          </p:nvSpPr>
          <p:spPr bwMode="auto">
            <a:xfrm>
              <a:off x="7108437" y="2173090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chemeClr val="accent3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33" name="Rounded Rectangle 32"/>
          <p:cNvSpPr/>
          <p:nvPr/>
        </p:nvSpPr>
        <p:spPr bwMode="auto">
          <a:xfrm>
            <a:off x="537043" y="4827893"/>
            <a:ext cx="1381412" cy="752903"/>
          </a:xfrm>
          <a:prstGeom prst="roundRect">
            <a:avLst/>
          </a:prstGeom>
          <a:gradFill>
            <a:gsLst>
              <a:gs pos="0">
                <a:srgbClr val="037BB1"/>
              </a:gs>
              <a:gs pos="83000">
                <a:srgbClr val="0383BD">
                  <a:alpha val="64000"/>
                </a:srgbClr>
              </a:gs>
            </a:gsLst>
          </a:gra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虚拟交换机</a:t>
            </a:r>
          </a:p>
        </p:txBody>
      </p:sp>
      <p:sp>
        <p:nvSpPr>
          <p:cNvPr id="36" name="Rounded Rectangle 35"/>
          <p:cNvSpPr/>
          <p:nvPr/>
        </p:nvSpPr>
        <p:spPr bwMode="auto">
          <a:xfrm>
            <a:off x="2231737" y="4827893"/>
            <a:ext cx="1381412" cy="752903"/>
          </a:xfrm>
          <a:prstGeom prst="roundRect">
            <a:avLst/>
          </a:prstGeom>
          <a:gradFill>
            <a:gsLst>
              <a:gs pos="0">
                <a:srgbClr val="037BB1"/>
              </a:gs>
              <a:gs pos="83000">
                <a:srgbClr val="0383BD">
                  <a:alpha val="64000"/>
                </a:srgbClr>
              </a:gs>
            </a:gsLst>
          </a:gra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虚拟交换机</a:t>
            </a:r>
          </a:p>
        </p:txBody>
      </p:sp>
      <p:sp>
        <p:nvSpPr>
          <p:cNvPr id="37" name="Rounded Rectangle 36"/>
          <p:cNvSpPr/>
          <p:nvPr/>
        </p:nvSpPr>
        <p:spPr bwMode="auto">
          <a:xfrm>
            <a:off x="3926431" y="4827893"/>
            <a:ext cx="1381412" cy="752903"/>
          </a:xfrm>
          <a:prstGeom prst="roundRect">
            <a:avLst/>
          </a:prstGeom>
          <a:gradFill>
            <a:gsLst>
              <a:gs pos="0">
                <a:srgbClr val="037BB1"/>
              </a:gs>
              <a:gs pos="83000">
                <a:srgbClr val="0383BD">
                  <a:alpha val="64000"/>
                </a:srgbClr>
              </a:gs>
            </a:gsLst>
          </a:gra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虚拟交换机</a:t>
            </a:r>
          </a:p>
        </p:txBody>
      </p:sp>
      <p:sp>
        <p:nvSpPr>
          <p:cNvPr id="38" name="Rounded Rectangle 37"/>
          <p:cNvSpPr/>
          <p:nvPr/>
        </p:nvSpPr>
        <p:spPr bwMode="auto">
          <a:xfrm>
            <a:off x="5621125" y="4827893"/>
            <a:ext cx="1381412" cy="752903"/>
          </a:xfrm>
          <a:prstGeom prst="roundRect">
            <a:avLst/>
          </a:prstGeom>
          <a:gradFill>
            <a:gsLst>
              <a:gs pos="0">
                <a:srgbClr val="037BB1"/>
              </a:gs>
              <a:gs pos="83000">
                <a:srgbClr val="0383BD">
                  <a:alpha val="64000"/>
                </a:srgbClr>
              </a:gs>
            </a:gsLst>
          </a:gra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虚拟交换机</a:t>
            </a:r>
          </a:p>
        </p:txBody>
      </p:sp>
      <p:sp>
        <p:nvSpPr>
          <p:cNvPr id="39" name="Rounded Rectangle 38"/>
          <p:cNvSpPr/>
          <p:nvPr/>
        </p:nvSpPr>
        <p:spPr bwMode="auto">
          <a:xfrm>
            <a:off x="7315820" y="4827893"/>
            <a:ext cx="1381412" cy="752903"/>
          </a:xfrm>
          <a:prstGeom prst="roundRect">
            <a:avLst/>
          </a:prstGeom>
          <a:gradFill>
            <a:gsLst>
              <a:gs pos="0">
                <a:srgbClr val="037BB1"/>
              </a:gs>
              <a:gs pos="83000">
                <a:srgbClr val="0383BD">
                  <a:alpha val="64000"/>
                </a:srgbClr>
              </a:gs>
            </a:gsLst>
          </a:gradFill>
          <a:ln w="12700">
            <a:solidFill>
              <a:schemeClr val="accent1">
                <a:lumMod val="75000"/>
              </a:schemeClr>
            </a:solidFill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 w="31750" h="635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1200" b="1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虚拟交换机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15937" y="5525067"/>
            <a:ext cx="813366" cy="290776"/>
            <a:chOff x="815937" y="5525067"/>
            <a:chExt cx="813366" cy="290776"/>
          </a:xfrm>
        </p:grpSpPr>
        <p:sp>
          <p:nvSpPr>
            <p:cNvPr id="41" name="Rectangle 2"/>
            <p:cNvSpPr/>
            <p:nvPr/>
          </p:nvSpPr>
          <p:spPr bwMode="auto">
            <a:xfrm>
              <a:off x="815937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2" name="Rectangle 2"/>
            <p:cNvSpPr/>
            <p:nvPr/>
          </p:nvSpPr>
          <p:spPr bwMode="auto">
            <a:xfrm>
              <a:off x="1301430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2422170" y="5525067"/>
            <a:ext cx="813366" cy="290776"/>
            <a:chOff x="815937" y="5525067"/>
            <a:chExt cx="813366" cy="290776"/>
          </a:xfrm>
        </p:grpSpPr>
        <p:sp>
          <p:nvSpPr>
            <p:cNvPr id="46" name="Rectangle 2"/>
            <p:cNvSpPr/>
            <p:nvPr/>
          </p:nvSpPr>
          <p:spPr bwMode="auto">
            <a:xfrm>
              <a:off x="815937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47" name="Rectangle 2"/>
            <p:cNvSpPr/>
            <p:nvPr/>
          </p:nvSpPr>
          <p:spPr bwMode="auto">
            <a:xfrm>
              <a:off x="1301430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933534" y="5525067"/>
            <a:ext cx="813366" cy="290776"/>
            <a:chOff x="815937" y="5525067"/>
            <a:chExt cx="813366" cy="290776"/>
          </a:xfrm>
        </p:grpSpPr>
        <p:sp>
          <p:nvSpPr>
            <p:cNvPr id="49" name="Rectangle 2"/>
            <p:cNvSpPr/>
            <p:nvPr/>
          </p:nvSpPr>
          <p:spPr bwMode="auto">
            <a:xfrm>
              <a:off x="815937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0" name="Rectangle 2"/>
            <p:cNvSpPr/>
            <p:nvPr/>
          </p:nvSpPr>
          <p:spPr bwMode="auto">
            <a:xfrm>
              <a:off x="1301430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80490" y="5525067"/>
            <a:ext cx="813366" cy="290776"/>
            <a:chOff x="815937" y="5525067"/>
            <a:chExt cx="813366" cy="290776"/>
          </a:xfrm>
        </p:grpSpPr>
        <p:sp>
          <p:nvSpPr>
            <p:cNvPr id="52" name="Rectangle 2"/>
            <p:cNvSpPr/>
            <p:nvPr/>
          </p:nvSpPr>
          <p:spPr bwMode="auto">
            <a:xfrm>
              <a:off x="815937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3" name="Rectangle 2"/>
            <p:cNvSpPr/>
            <p:nvPr/>
          </p:nvSpPr>
          <p:spPr bwMode="auto">
            <a:xfrm>
              <a:off x="1301430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7599843" y="5525067"/>
            <a:ext cx="813366" cy="290776"/>
            <a:chOff x="815937" y="5525067"/>
            <a:chExt cx="813366" cy="290776"/>
          </a:xfrm>
        </p:grpSpPr>
        <p:sp>
          <p:nvSpPr>
            <p:cNvPr id="55" name="Rectangle 2"/>
            <p:cNvSpPr/>
            <p:nvPr/>
          </p:nvSpPr>
          <p:spPr bwMode="auto">
            <a:xfrm>
              <a:off x="815937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56" name="Rectangle 2"/>
            <p:cNvSpPr/>
            <p:nvPr/>
          </p:nvSpPr>
          <p:spPr bwMode="auto">
            <a:xfrm>
              <a:off x="1301430" y="5525067"/>
              <a:ext cx="327873" cy="290776"/>
            </a:xfrm>
            <a:custGeom>
              <a:avLst/>
              <a:gdLst/>
              <a:ahLst/>
              <a:cxnLst/>
              <a:rect l="l" t="t" r="r" b="b"/>
              <a:pathLst>
                <a:path w="358893" h="428828">
                  <a:moveTo>
                    <a:pt x="0" y="0"/>
                  </a:moveTo>
                  <a:lnTo>
                    <a:pt x="358893" y="0"/>
                  </a:lnTo>
                  <a:lnTo>
                    <a:pt x="358893" y="358893"/>
                  </a:lnTo>
                  <a:lnTo>
                    <a:pt x="250042" y="358893"/>
                  </a:lnTo>
                  <a:lnTo>
                    <a:pt x="250042" y="428828"/>
                  </a:lnTo>
                  <a:lnTo>
                    <a:pt x="110171" y="428828"/>
                  </a:lnTo>
                  <a:lnTo>
                    <a:pt x="110171" y="358893"/>
                  </a:lnTo>
                  <a:lnTo>
                    <a:pt x="0" y="358893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accent3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57" name="Rectangle 2"/>
          <p:cNvSpPr/>
          <p:nvPr/>
        </p:nvSpPr>
        <p:spPr bwMode="auto">
          <a:xfrm>
            <a:off x="1063812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8" name="Rectangle 2"/>
          <p:cNvSpPr/>
          <p:nvPr/>
        </p:nvSpPr>
        <p:spPr bwMode="auto">
          <a:xfrm>
            <a:off x="2691886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9" name="Rectangle 2"/>
          <p:cNvSpPr/>
          <p:nvPr/>
        </p:nvSpPr>
        <p:spPr bwMode="auto">
          <a:xfrm>
            <a:off x="7810352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0" name="Rectangle 2"/>
          <p:cNvSpPr/>
          <p:nvPr/>
        </p:nvSpPr>
        <p:spPr bwMode="auto">
          <a:xfrm>
            <a:off x="5738690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1" name="Rectangle 2"/>
          <p:cNvSpPr/>
          <p:nvPr/>
        </p:nvSpPr>
        <p:spPr bwMode="auto">
          <a:xfrm>
            <a:off x="6557098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2" name="Rectangle 2"/>
          <p:cNvSpPr/>
          <p:nvPr/>
        </p:nvSpPr>
        <p:spPr bwMode="auto">
          <a:xfrm>
            <a:off x="6147894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3" name="Rectangle 2"/>
          <p:cNvSpPr/>
          <p:nvPr/>
        </p:nvSpPr>
        <p:spPr bwMode="auto">
          <a:xfrm>
            <a:off x="3933869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4" name="Rectangle 2"/>
          <p:cNvSpPr/>
          <p:nvPr/>
        </p:nvSpPr>
        <p:spPr bwMode="auto">
          <a:xfrm>
            <a:off x="4998383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5" name="Rectangle 2"/>
          <p:cNvSpPr/>
          <p:nvPr/>
        </p:nvSpPr>
        <p:spPr bwMode="auto">
          <a:xfrm>
            <a:off x="4643545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6" name="Rectangle 2"/>
          <p:cNvSpPr/>
          <p:nvPr/>
        </p:nvSpPr>
        <p:spPr bwMode="auto">
          <a:xfrm>
            <a:off x="4288707" y="4669490"/>
            <a:ext cx="327873" cy="290776"/>
          </a:xfrm>
          <a:custGeom>
            <a:avLst/>
            <a:gdLst/>
            <a:ahLst/>
            <a:cxnLst/>
            <a:rect l="l" t="t" r="r" b="b"/>
            <a:pathLst>
              <a:path w="358893" h="428828">
                <a:moveTo>
                  <a:pt x="0" y="0"/>
                </a:moveTo>
                <a:lnTo>
                  <a:pt x="358893" y="0"/>
                </a:lnTo>
                <a:lnTo>
                  <a:pt x="358893" y="358893"/>
                </a:lnTo>
                <a:lnTo>
                  <a:pt x="250042" y="358893"/>
                </a:lnTo>
                <a:lnTo>
                  <a:pt x="250042" y="428828"/>
                </a:lnTo>
                <a:lnTo>
                  <a:pt x="110171" y="428828"/>
                </a:lnTo>
                <a:lnTo>
                  <a:pt x="110171" y="358893"/>
                </a:lnTo>
                <a:lnTo>
                  <a:pt x="0" y="358893"/>
                </a:lnTo>
                <a:close/>
              </a:path>
            </a:pathLst>
          </a:custGeom>
          <a:solidFill>
            <a:srgbClr val="00B050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chemeClr val="accent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7" name="Text Box 7"/>
          <p:cNvSpPr txBox="1">
            <a:spLocks noChangeArrowheads="1"/>
          </p:cNvSpPr>
          <p:nvPr/>
        </p:nvSpPr>
        <p:spPr bwMode="auto">
          <a:xfrm>
            <a:off x="4060165" y="4270087"/>
            <a:ext cx="11673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Production</a:t>
            </a:r>
            <a:endParaRPr lang="zh-CN" altLang="en-US" sz="1600" dirty="0">
              <a:solidFill>
                <a:srgbClr val="080808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68" name="Text Box 11"/>
          <p:cNvSpPr txBox="1">
            <a:spLocks noChangeArrowheads="1"/>
          </p:cNvSpPr>
          <p:nvPr/>
        </p:nvSpPr>
        <p:spPr bwMode="auto">
          <a:xfrm>
            <a:off x="5776020" y="4261209"/>
            <a:ext cx="10645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TestDev</a:t>
            </a:r>
            <a:endParaRPr lang="zh-CN" altLang="en-US" sz="1600" dirty="0">
              <a:solidFill>
                <a:srgbClr val="080808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69" name="Text Box 12"/>
          <p:cNvSpPr txBox="1">
            <a:spLocks noChangeArrowheads="1"/>
          </p:cNvSpPr>
          <p:nvPr/>
        </p:nvSpPr>
        <p:spPr bwMode="auto">
          <a:xfrm>
            <a:off x="7395459" y="4270087"/>
            <a:ext cx="10645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iSCSI</a:t>
            </a:r>
            <a:endParaRPr lang="zh-CN" altLang="en-US" sz="1600">
              <a:solidFill>
                <a:srgbClr val="080808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0" name="Text Box 13"/>
          <p:cNvSpPr txBox="1">
            <a:spLocks noChangeArrowheads="1"/>
          </p:cNvSpPr>
          <p:nvPr/>
        </p:nvSpPr>
        <p:spPr bwMode="auto">
          <a:xfrm>
            <a:off x="2354506" y="4270087"/>
            <a:ext cx="106451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cs typeface="SimSun"/>
                <a:sym typeface="Arial"/>
              </a:rPr>
              <a:t>vMotion</a:t>
            </a:r>
            <a:endParaRPr lang="en-US" altLang="zh-CN" sz="1600">
              <a:solidFill>
                <a:srgbClr val="080808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71" name="Text Box 14"/>
          <p:cNvSpPr txBox="1">
            <a:spLocks noChangeArrowheads="1"/>
          </p:cNvSpPr>
          <p:nvPr/>
        </p:nvSpPr>
        <p:spPr bwMode="auto">
          <a:xfrm>
            <a:off x="522125" y="4270087"/>
            <a:ext cx="14418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600" smtClean="0">
                <a:solidFill>
                  <a:srgbClr val="080808"/>
                </a:solidFill>
                <a:latin typeface="Arial"/>
                <a:ea typeface="DFHeiW5-GB"/>
                <a:sym typeface="Arial"/>
              </a:rPr>
              <a:t>Management</a:t>
            </a:r>
            <a:endParaRPr lang="zh-CN" altLang="en-US" sz="1400" dirty="0">
              <a:solidFill>
                <a:srgbClr val="080808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4183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13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虚拟网络支持两种类型的虚拟交换机：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vNetwork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标准交换机：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单个主机的虚拟交换机配置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将在本单元中探讨</a:t>
            </a:r>
          </a:p>
          <a:p>
            <a:pPr lvl="1"/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vNetwork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分布式交换机：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可为在多个主机之间迁移的虚拟机提供一致网络配置的虚拟交换机</a:t>
            </a:r>
          </a:p>
        </p:txBody>
      </p:sp>
      <p:sp>
        <p:nvSpPr>
          <p:cNvPr id="13315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虚拟交换机类型</a:t>
            </a:r>
          </a:p>
        </p:txBody>
      </p:sp>
    </p:spTree>
    <p:extLst>
      <p:ext uri="{BB962C8B-B14F-4D97-AF65-F5344CB8AC3E}">
        <p14:creationId xmlns:p14="http://schemas.microsoft.com/office/powerpoint/2010/main" val="103622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o="urn:schemas-microsoft-com:office:office" xmlns:v="urn:schemas-microsoft-com:vml" xmlns:wp="http://schemas.openxmlformats.org/drawingml/2006/powerpointprocessingDrawing" xmlns:wne="http://schemas.microsoft.com/office/powerpoint/2006/powerpointml" xmlns:cdr="http://schemas.openxmlformats.org/drawingml/2006/chartDrawing" xmlns:dgm="http://schemas.openxmlformats.org/drawingml/2006/diagram" xmlns:c="http://schemas.openxmlformats.org/drawingml/2006/chart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20&quot;&gt;&lt;/object&gt;&lt;object type=&quot;2&quot; unique_id=&quot;10021&quot;&gt;&lt;object type=&quot;3&quot; unique_id=&quot;10692&quot;&gt;&lt;property id=&quot;20148&quot; value=&quot;5&quot;/&gt;&lt;property id=&quot;20300&quot; value=&quot;Slide 5 - &amp;quot;Lesson 1:&amp;#x0D;&amp;#x0A;Introduction to vNetwork Standard Switches&amp;quot;&quot;/&gt;&lt;property id=&quot;20307&quot; value=&quot;260&quot;/&gt;&lt;/object&gt;&lt;object type=&quot;3&quot; unique_id=&quot;288623&quot;&gt;&lt;property id=&quot;20148&quot; value=&quot;5&quot;/&gt;&lt;property id=&quot;20300&quot; value=&quot;Slide 1 - &amp;quot;Configuring and Managing Virtual Networks&amp;quot;&quot;/&gt;&lt;property id=&quot;20307&quot; value=&quot;256&quot;/&gt;&lt;/object&gt;&lt;object type=&quot;3&quot; unique_id=&quot;288624&quot;&gt;&lt;property id=&quot;20148&quot; value=&quot;5&quot;/&gt;&lt;property id=&quot;20300&quot; value=&quot;Slide 2 - &amp;quot;You Are Here&amp;quot;&quot;/&gt;&lt;property id=&quot;20307&quot; value=&quot;257&quot;/&gt;&lt;/object&gt;&lt;object type=&quot;3&quot; unique_id=&quot;288625&quot;&gt;&lt;property id=&quot;20148&quot; value=&quot;5&quot;/&gt;&lt;property id=&quot;20300&quot; value=&quot;Slide 3 - &amp;quot;Importance&amp;quot;&quot;/&gt;&lt;property id=&quot;20307&quot; value=&quot;258&quot;/&gt;&lt;/object&gt;&lt;object type=&quot;3&quot; unique_id=&quot;288626&quot;&gt;&lt;property id=&quot;20148&quot; value=&quot;5&quot;/&gt;&lt;property id=&quot;20300&quot; value=&quot;Slide 4 - &amp;quot;Module Lessons&amp;quot;&quot;/&gt;&lt;property id=&quot;20307&quot; value=&quot;259&quot;/&gt;&lt;/object&gt;&lt;object type=&quot;3&quot; unique_id=&quot;288627&quot;&gt;&lt;property id=&quot;20148&quot; value=&quot;5&quot;/&gt;&lt;property id=&quot;20300&quot; value=&quot;Slide 6 - &amp;quot;Learner Objectives&amp;quot;&quot;/&gt;&lt;property id=&quot;20307&quot; value=&quot;261&quot;/&gt;&lt;/object&gt;&lt;object type=&quot;3&quot; unique_id=&quot;288630&quot;&gt;&lt;property id=&quot;20148&quot; value=&quot;5&quot;/&gt;&lt;property id=&quot;20300&quot; value=&quot;Slide 9 - &amp;quot;Types of Virtual Switches&amp;quot;&quot;/&gt;&lt;property id=&quot;20307&quot; value=&quot;264&quot;/&gt;&lt;/object&gt;&lt;object type=&quot;3&quot; unique_id=&quot;288632&quot;&gt;&lt;property id=&quot;20148&quot; value=&quot;5&quot;/&gt;&lt;property id=&quot;20300&quot; value=&quot;Slide 11 - &amp;quot;Standard Switch Configuration&amp;quot;&quot;/&gt;&lt;property id=&quot;20307&quot; value=&quot;266&quot;/&gt;&lt;/object&gt;&lt;object type=&quot;3&quot; unique_id=&quot;288633&quot;&gt;&lt;property id=&quot;20148&quot; value=&quot;5&quot;/&gt;&lt;property id=&quot;20300&quot; value=&quot;Slide 13 - &amp;quot;Network Adapter Properties&amp;quot;&quot;/&gt;&lt;property id=&quot;20307&quot; value=&quot;267&quot;/&gt;&lt;/object&gt;&lt;object type=&quot;3&quot; unique_id=&quot;288635&quot;&gt;&lt;property id=&quot;20148&quot; value=&quot;5&quot;/&gt;&lt;property id=&quot;20300&quot; value=&quot;Slide 14 - &amp;quot;Physical Network Considerations&amp;quot;&quot;/&gt;&lt;property id=&quot;20307&quot; value=&quot;269&quot;/&gt;&lt;/object&gt;&lt;object type=&quot;3&quot; unique_id=&quot;288637&quot;&gt;&lt;property id=&quot;20148&quot; value=&quot;5&quot;/&gt;&lt;property id=&quot;20300&quot; value=&quot;Slide 16 - &amp;quot;Review of Learner Objectives&amp;quot;&quot;/&gt;&lt;property id=&quot;20307&quot; value=&quot;271&quot;/&gt;&lt;/object&gt;&lt;object type=&quot;3&quot; unique_id=&quot;288638&quot;&gt;&lt;property id=&quot;20148&quot; value=&quot;5&quot;/&gt;&lt;property id=&quot;20300&quot; value=&quot;Slide 17 - &amp;quot;Lesson 2:&amp;#x0D;&amp;#x0A; Configuring Standard Switch Policies&amp;quot;&quot;/&gt;&lt;property id=&quot;20307&quot; value=&quot;272&quot;/&gt;&lt;/object&gt;&lt;object type=&quot;3&quot; unique_id=&quot;288639&quot;&gt;&lt;property id=&quot;20148&quot; value=&quot;5&quot;/&gt;&lt;property id=&quot;20300&quot; value=&quot;Slide 18 - &amp;quot;Learner Objectives&amp;quot;&quot;/&gt;&lt;property id=&quot;20307&quot; value=&quot;273&quot;/&gt;&lt;/object&gt;&lt;object type=&quot;3&quot; unique_id=&quot;288640&quot;&gt;&lt;property id=&quot;20148&quot; value=&quot;5&quot;/&gt;&lt;property id=&quot;20300&quot; value=&quot;Slide 19 - &amp;quot;Network Policies&amp;quot;&quot;/&gt;&lt;property id=&quot;20307&quot; value=&quot;274&quot;/&gt;&lt;/object&gt;&lt;object type=&quot;3&quot; unique_id=&quot;288641&quot;&gt;&lt;property id=&quot;20148&quot; value=&quot;5&quot;/&gt;&lt;property id=&quot;20300&quot; value=&quot;Slide 20 - &amp;quot;Security Policy&amp;quot;&quot;/&gt;&lt;property id=&quot;20307&quot; value=&quot;275&quot;/&gt;&lt;/object&gt;&lt;object type=&quot;3&quot; unique_id=&quot;288643&quot;&gt;&lt;property id=&quot;20148&quot; value=&quot;5&quot;/&gt;&lt;property id=&quot;20300&quot; value=&quot;Slide 22 - &amp;quot;Configuring Traffic Shaping&amp;quot;&quot;/&gt;&lt;property id=&quot;20307&quot; value=&quot;277&quot;/&gt;&lt;/object&gt;&lt;object type=&quot;3&quot; unique_id=&quot;288644&quot;&gt;&lt;property id=&quot;20148&quot; value=&quot;5&quot;/&gt;&lt;property id=&quot;20300&quot; value=&quot;Slide 23 - &amp;quot;NIC Teaming Policy&amp;quot;&quot;/&gt;&lt;property id=&quot;20307&quot; value=&quot;278&quot;/&gt;&lt;/object&gt;&lt;object type=&quot;3&quot; unique_id=&quot;288645&quot;&gt;&lt;property id=&quot;20148&quot; value=&quot;5&quot;/&gt;&lt;property id=&quot;20300&quot; value=&quot;Slide 24 - &amp;quot;Load-Balancing Method: Originating Virtual Port ID&amp;quot;&quot;/&gt;&lt;property id=&quot;20307&quot; value=&quot;279&quot;/&gt;&lt;/object&gt;&lt;object type=&quot;3&quot; unique_id=&quot;288646&quot;&gt;&lt;property id=&quot;20148&quot; value=&quot;5&quot;/&gt;&lt;property id=&quot;20300&quot; value=&quot;Slide 25 - &amp;quot;Load-Balancing Method: Source MAC Hash&amp;quot;&quot;/&gt;&lt;property id=&quot;20307&quot; value=&quot;280&quot;/&gt;&lt;/object&gt;&lt;object type=&quot;3&quot; unique_id=&quot;288647&quot;&gt;&lt;property id=&quot;20148&quot; value=&quot;5&quot;/&gt;&lt;property id=&quot;20300&quot; value=&quot;Slide 26 - &amp;quot;Load-Balancing Method: IP-Hash&amp;quot;&quot;/&gt;&lt;property id=&quot;20307&quot; value=&quot;281&quot;/&gt;&lt;/object&gt;&lt;object type=&quot;3&quot; unique_id=&quot;288648&quot;&gt;&lt;property id=&quot;20148&quot; value=&quot;5&quot;/&gt;&lt;property id=&quot;20300&quot; value=&quot;Slide 27 - &amp;quot;Detecting and Handling Network Failure&amp;quot;&quot;/&gt;&lt;property id=&quot;20307&quot; value=&quot;282&quot;/&gt;&lt;/object&gt;&lt;object type=&quot;3&quot; unique_id=&quot;288649&quot;&gt;&lt;property id=&quot;20148&quot; value=&quot;5&quot;/&gt;&lt;property id=&quot;20300&quot; value=&quot;Slide 28 - &amp;quot;Review of Learner Objectives&amp;quot;&quot;/&gt;&lt;property id=&quot;20307&quot; value=&quot;283&quot;/&gt;&lt;/object&gt;&lt;object type=&quot;3&quot; unique_id=&quot;288650&quot;&gt;&lt;property id=&quot;20148&quot; value=&quot;5&quot;/&gt;&lt;property id=&quot;20300&quot; value=&quot;Slide 29 - &amp;quot;Key Points&amp;quot;&quot;/&gt;&lt;property id=&quot;20307&quot; value=&quot;284&quot;/&gt;&lt;/object&gt;&lt;object type=&quot;3&quot; unique_id=&quot;288899&quot;&gt;&lt;property id=&quot;20148&quot; value=&quot;5&quot;/&gt;&lt;property id=&quot;20300&quot; value=&quot;Slide 15 - &amp;quot;Lab 8: Standard Switches&amp;quot;&quot;/&gt;&lt;property id=&quot;20307&quot; value=&quot;285&quot;/&gt;&lt;/object&gt;&lt;object type=&quot;3&quot; unique_id=&quot;296047&quot;&gt;&lt;property id=&quot;20148&quot; value=&quot;5&quot;/&gt;&lt;property id=&quot;20300&quot; value=&quot;Slide 7 - &amp;quot;Types of Virtual Switch Connections&amp;quot;&quot;/&gt;&lt;property id=&quot;20307&quot; value=&quot;286&quot;/&gt;&lt;/object&gt;&lt;object type=&quot;3&quot; unique_id=&quot;296048&quot;&gt;&lt;property id=&quot;20148&quot; value=&quot;5&quot;/&gt;&lt;property id=&quot;20300&quot; value=&quot;Slide 8 - &amp;quot;Virtual Switch Connection Examples&amp;quot;&quot;/&gt;&lt;property id=&quot;20307&quot; value=&quot;287&quot;/&gt;&lt;/object&gt;&lt;object type=&quot;3&quot; unique_id=&quot;296049&quot;&gt;&lt;property id=&quot;20148&quot; value=&quot;5&quot;/&gt;&lt;property id=&quot;20300&quot; value=&quot;Slide 10 - &amp;quot;Standard Switch Components&amp;quot;&quot;/&gt;&lt;property id=&quot;20307&quot; value=&quot;288&quot;/&gt;&lt;/object&gt;&lt;object type=&quot;3&quot; unique_id=&quot;296050&quot;&gt;&lt;property id=&quot;20148&quot; value=&quot;5&quot;/&gt;&lt;property id=&quot;20300&quot; value=&quot;Slide 12 - &amp;quot;VLANs&amp;quot;&quot;/&gt;&lt;property id=&quot;20307&quot; value=&quot;289&quot;/&gt;&lt;/object&gt;&lt;object type=&quot;3&quot; unique_id=&quot;296051&quot;&gt;&lt;property id=&quot;20148&quot; value=&quot;5&quot;/&gt;&lt;property id=&quot;20300&quot; value=&quot;Slide 21 - &amp;quot;Traffic-Shaping Policy &amp;quot;&quot;/&gt;&lt;property id=&quot;20307&quot; value=&quot;290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5E703E679F4949B1BC712E915FCA2F" ma:contentTypeVersion="12" ma:contentTypeDescription="Create a new document." ma:contentTypeScope="" ma:versionID="665a408d8cf2dba34959b557d5aaadf9">
  <xsd:schema xmlns:xsd="http://www.w3.org/2001/XMLSchema" xmlns:p="http://schemas.microsoft.com/office/2006/metadata/properties" xmlns:ns1="http://schemas.microsoft.com/sharepoint/v3" xmlns:ns2="288e86e3-13ec-46f3-a9d0-a70aaaa1e93e" xmlns:ns3="http://schemas.microsoft.com/sharepoint/v3/fields" xmlns:ns4="4f15fc31-3d0d-47e7-af43-e227d2cb0a53" targetNamespace="http://schemas.microsoft.com/office/2006/metadata/properties" ma:root="true" ma:fieldsID="78bdb840eba5f8e758f6ea7f729f563e" ns1:_="" ns2:_="" ns3:_="" ns4:_="">
    <xsd:import namespace="http://schemas.microsoft.com/sharepoint/v3"/>
    <xsd:import namespace="288e86e3-13ec-46f3-a9d0-a70aaaa1e93e"/>
    <xsd:import namespace="http://schemas.microsoft.com/sharepoint/v3/fields"/>
    <xsd:import namespace="4f15fc31-3d0d-47e7-af43-e227d2cb0a53"/>
    <xsd:element name="properties">
      <xsd:complexType>
        <xsd:sequence>
          <xsd:element name="documentManagement">
            <xsd:complexType>
              <xsd:all>
                <xsd:element ref="ns2:Course_x0020_Title"/>
                <xsd:element ref="ns2:Document_x0020_Category"/>
                <xsd:element ref="ns3:_Status"/>
                <xsd:element ref="ns4:File_x0020_Descrip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2" nillable="true" ma:displayName="E-Mail Sender" ma:hidden="true" ma:internalName="EmailSender">
      <xsd:simpleType>
        <xsd:restriction base="dms:Note"/>
      </xsd:simpleType>
    </xsd:element>
    <xsd:element name="EmailTo" ma:index="13" nillable="true" ma:displayName="E-Mail To" ma:hidden="true" ma:internalName="EmailTo">
      <xsd:simpleType>
        <xsd:restriction base="dms:Note"/>
      </xsd:simpleType>
    </xsd:element>
    <xsd:element name="EmailCc" ma:index="14" nillable="true" ma:displayName="E-Mail Cc" ma:hidden="true" ma:internalName="EmailCc">
      <xsd:simpleType>
        <xsd:restriction base="dms:Note"/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288e86e3-13ec-46f3-a9d0-a70aaaa1e93e" elementFormDefault="qualified">
    <xsd:import namespace="http://schemas.microsoft.com/office/2006/documentManagement/types"/>
    <xsd:element name="Course_x0020_Title" ma:index="8" ma:displayName="Course Title" ma:default="NONE" ma:description="EDU Course Titles" ma:format="Dropdown" ma:internalName="Course_x0020_Title">
      <xsd:simpleType>
        <xsd:restriction base="dms:Choice">
          <xsd:enumeration value="NONE"/>
          <xsd:enumeration value="Optimize and Scale V5.5"/>
          <xsd:enumeration value="What's New V5.5"/>
          <xsd:enumeration value="Install Configure Manage V5.5"/>
          <xsd:enumeration value="Operations Management Fast Track V5.1"/>
          <xsd:enumeration value="Overview V5.1"/>
          <xsd:enumeration value="Install Configure Manage SMBs V5.1"/>
          <xsd:enumeration value="Troubleshooting Workshop V5.1"/>
          <xsd:enumeration value="Fast Track V5.1"/>
          <xsd:enumeration value="Skills for Operators V5.1"/>
          <xsd:enumeration value="What's New V5.1"/>
          <xsd:enumeration value="Site Recovery Manager ICM V5.1"/>
          <xsd:enumeration value="Optimize and Scale V5.1"/>
          <xsd:enumeration value="Install Configure Manage V5.1"/>
          <xsd:enumeration value="Optimize and Scale V5.0"/>
          <xsd:enumeration value="Fast Track V5.0"/>
          <xsd:enumeration value="Skills for Operators V5.0"/>
          <xsd:enumeration value="Design Workshop V5.0"/>
          <xsd:enumeration value="Install Configure Manage SMBs V5.0"/>
          <xsd:enumeration value="Install Configure Manage V5.0"/>
          <xsd:enumeration value="What's New V5.0"/>
          <xsd:enumeration value="Automation with PowerCLI V5.0"/>
          <xsd:enumeration value="Site Recovery Manager ICM V5.0"/>
          <xsd:enumeration value="Overview V5.0"/>
          <xsd:enumeration value="ALL"/>
        </xsd:restriction>
      </xsd:simpleType>
    </xsd:element>
    <xsd:element name="Document_x0020_Category" ma:index="9" ma:displayName="Document Category" ma:format="Dropdown" ma:internalName="Document_x0020_Category">
      <xsd:simpleType>
        <xsd:restriction base="dms:Choice">
          <xsd:enumeration value="Lecture"/>
          <xsd:enumeration value="Lab Exercise"/>
          <xsd:enumeration value="PowerPoint Slide"/>
          <xsd:enumeration value="Forms"/>
          <xsd:enumeration value="Developer Resources"/>
          <xsd:enumeration value="Datasheet"/>
          <xsd:enumeration value="Design Documents"/>
          <xsd:enumeration value="Instructor Delivery Tools"/>
          <xsd:enumeration value="Course Evaluations"/>
          <xsd:enumeration value="Internal Review Documents"/>
          <xsd:enumeration value="LockLizard"/>
          <xsd:enumeration value="Localization"/>
          <xsd:enumeration value="eBook"/>
          <xsd:enumeration value="Lab Connect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ma:displayName="Status" ma:default="" ma:format="Dropdown" ma:internalName="_Status">
      <xsd:simpleType>
        <xsd:restriction base="dms:Choice">
          <xsd:enumeration value="Not Started"/>
          <xsd:enumeration value="Draft"/>
          <xsd:enumeration value="Reviewed"/>
          <xsd:enumeration value="Final"/>
          <xsd:enumeration value="Expired"/>
        </xsd:restriction>
      </xsd:simpleType>
    </xsd:element>
  </xsd:schema>
  <xsd:schema xmlns:xsd="http://www.w3.org/2001/XMLSchema" xmlns:dms="http://schemas.microsoft.com/office/2006/documentManagement/types" targetNamespace="4f15fc31-3d0d-47e7-af43-e227d2cb0a53" elementFormDefault="qualified">
    <xsd:import namespace="http://schemas.microsoft.com/office/2006/documentManagement/types"/>
    <xsd:element name="File_x0020_Description" ma:index="11" ma:displayName="File Description" ma:default="" ma:description="Actual title of uploaded file" ma:internalName="File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Document_x0020_Category xmlns="288e86e3-13ec-46f3-a9d0-a70aaaa1e93e">PowerPoint Slide</Document_x0020_Category>
    <_Status xmlns="http://schemas.microsoft.com/sharepoint/v3/fields"/>
    <EmailSender xmlns="http://schemas.microsoft.com/sharepoint/v3" xsi:nil="true"/>
    <EmailFrom xmlns="http://schemas.microsoft.com/sharepoint/v3" xsi:nil="true"/>
    <File_x0020_Description xmlns="4f15fc31-3d0d-47e7-af43-e227d2cb0a53">M05 Virtual Networks</File_x0020_Description>
    <EmailSubject xmlns="http://schemas.microsoft.com/sharepoint/v3" xsi:nil="true"/>
    <Course_x0020_Title xmlns="288e86e3-13ec-46f3-a9d0-a70aaaa1e93e">Install Configure Manage V5.5</Course_x0020_Title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841A8D9-654E-408A-B809-2AF84C5F22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4972FEF-2BD1-4DB6-B962-4A83BAF21B7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8e86e3-13ec-46f3-a9d0-a70aaaa1e93e"/>
    <ds:schemaRef ds:uri="http://schemas.microsoft.com/sharepoint/v3/fields"/>
    <ds:schemaRef ds:uri="4f15fc31-3d0d-47e7-af43-e227d2cb0a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09299556-4BFF-4C03-B995-73458B3895F7}">
  <ds:schemaRefs>
    <ds:schemaRef ds:uri="http://schemas.microsoft.com/sharepoint/v3/fields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purl.org/dc/dcmitype/"/>
    <ds:schemaRef ds:uri="http://schemas.microsoft.com/office/2006/metadata/properties"/>
    <ds:schemaRef ds:uri="4f15fc31-3d0d-47e7-af43-e227d2cb0a53"/>
    <ds:schemaRef ds:uri="288e86e3-13ec-46f3-a9d0-a70aaaa1e93e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5877</TotalTime>
  <Words>1976</Words>
  <Application>Microsoft Office PowerPoint</Application>
  <PresentationFormat>On-screen Show (4:3)</PresentationFormat>
  <Paragraphs>266</Paragraphs>
  <Slides>42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Blank</vt:lpstr>
      <vt:lpstr>配置和管理虚拟网络</vt:lpstr>
      <vt:lpstr>您的进度</vt:lpstr>
      <vt:lpstr>重要信息</vt:lpstr>
      <vt:lpstr>本单元课时</vt:lpstr>
      <vt:lpstr>第 1 课： vNetwork 标准交换机简介</vt:lpstr>
      <vt:lpstr>学员的学习目标</vt:lpstr>
      <vt:lpstr>虚拟交换机的连接类型</vt:lpstr>
      <vt:lpstr>虚拟交换机连接示例</vt:lpstr>
      <vt:lpstr>虚拟交换机类型</vt:lpstr>
      <vt:lpstr>标准交换机配置</vt:lpstr>
      <vt:lpstr>VLAN</vt:lpstr>
      <vt:lpstr>网络适配器属性</vt:lpstr>
      <vt:lpstr>需考虑的物理网络问题</vt:lpstr>
      <vt:lpstr>回顾学员的学习目标</vt:lpstr>
      <vt:lpstr>第 2 课：  配置标准交换机策略</vt:lpstr>
      <vt:lpstr>学员的学习目标</vt:lpstr>
      <vt:lpstr>网络策略</vt:lpstr>
      <vt:lpstr>安全性策略</vt:lpstr>
      <vt:lpstr>流量调整策略 </vt:lpstr>
      <vt:lpstr>配置流量调整</vt:lpstr>
      <vt:lpstr>网卡绑定策略</vt:lpstr>
      <vt:lpstr>负载平衡方法：源虚拟端口 ID</vt:lpstr>
      <vt:lpstr>负载平衡方法：源 MAC 哈希</vt:lpstr>
      <vt:lpstr>负载平衡方法：IP 哈希</vt:lpstr>
      <vt:lpstr>检测及处理网络故障</vt:lpstr>
      <vt:lpstr>回顾学员的学习目标</vt:lpstr>
      <vt:lpstr>第 3 课：  配置分布式交换机策略</vt:lpstr>
      <vt:lpstr>学员的学习目标</vt:lpstr>
      <vt:lpstr>分布式交换机</vt:lpstr>
      <vt:lpstr>分布式交换机的架构</vt:lpstr>
      <vt:lpstr>查看分布式交换机</vt:lpstr>
      <vt:lpstr>创建分布式交换机</vt:lpstr>
      <vt:lpstr>编辑分布式交换机设置</vt:lpstr>
      <vt:lpstr>网络适配器迁移到分布式交换机</vt:lpstr>
      <vt:lpstr>配置物理网络适配器</vt:lpstr>
      <vt:lpstr>虚拟机连接到分布式交换机</vt:lpstr>
      <vt:lpstr>编辑分布式端口组配置 （1）</vt:lpstr>
      <vt:lpstr>编辑分布式端口组配置 （2）</vt:lpstr>
      <vt:lpstr>VMkernel网络层</vt:lpstr>
      <vt:lpstr>创建VMkernel适配器</vt:lpstr>
      <vt:lpstr>回顾学员的学习目标</vt:lpstr>
      <vt:lpstr>要点</vt:lpstr>
    </vt:vector>
  </TitlesOfParts>
  <Company>VMware,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Configuring and Managing Virtual Networks</dc:title>
  <dc:creator>Regina Aboud</dc:creator>
  <cp:lastModifiedBy>EMC</cp:lastModifiedBy>
  <cp:revision>479</cp:revision>
  <cp:lastPrinted>2014-02-08T05:33:06Z</cp:lastPrinted>
  <dcterms:created xsi:type="dcterms:W3CDTF">2009-12-02T17:58:37Z</dcterms:created>
  <dcterms:modified xsi:type="dcterms:W3CDTF">2015-10-18T16:34:15Z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der">
    <vt:r8>158700</vt:r8>
  </property>
  <property fmtid="{D5CDD505-2E9C-101B-9397-08002B2CF9AE}" pid="3" name="ContentTypeId">
    <vt:lpwstr>0x0101000F5E703E679F4949B1BC712E915FCA2F</vt:lpwstr>
  </property>
</Properties>
</file>