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7" r:id="rId18"/>
    <p:sldId id="278" r:id="rId19"/>
  </p:sldIdLst>
  <p:sldSz cx="9144000" cy="6858000" type="screen4x3"/>
  <p:notesSz cx="7315200" cy="9601200"/>
  <p:custDataLst>
    <p:tags r:id="rId22"/>
  </p:custDataLst>
  <p:defaultTextStyle>
    <a:defPPr>
      <a:defRPr lang="en-US"/>
    </a:defPPr>
    <a:lvl1pPr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1pPr>
    <a:lvl2pPr marL="4572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2pPr>
    <a:lvl3pPr marL="9144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3pPr>
    <a:lvl4pPr marL="13716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4pPr>
    <a:lvl5pPr marL="18288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95D3"/>
    <a:srgbClr val="4D4D4D"/>
    <a:srgbClr val="FFFFFF"/>
    <a:srgbClr val="52AEDC"/>
    <a:srgbClr val="ACE0F2"/>
    <a:srgbClr val="B3E3F3"/>
    <a:srgbClr val="61C0E0"/>
    <a:srgbClr val="59B1DD"/>
    <a:srgbClr val="68B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644" autoAdjust="0"/>
    <p:restoredTop sz="94370" autoAdjust="0"/>
  </p:normalViewPr>
  <p:slideViewPr>
    <p:cSldViewPr snapToGrid="0">
      <p:cViewPr>
        <p:scale>
          <a:sx n="125" d="100"/>
          <a:sy n="125" d="100"/>
        </p:scale>
        <p:origin x="-252" y="-72"/>
      </p:cViewPr>
      <p:guideLst>
        <p:guide orient="horz" pos="4143"/>
        <p:guide orient="horz" pos="3885"/>
        <p:guide orient="horz" pos="512"/>
        <p:guide orient="horz" pos="2174"/>
        <p:guide pos="2880"/>
        <p:guide pos="205"/>
        <p:guide pos="56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2316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4377FD-AA31-4820-88ED-7BD398AF9364}" type="doc">
      <dgm:prSet loTypeId="urn:microsoft.com/office/officeart/2005/8/layout/lProcess2" loCatId="relationship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267D1009-3864-4A15-AC8A-807BDA07319B}">
      <dgm:prSet custT="1"/>
      <dgm:spPr/>
      <dgm:t>
        <a:bodyPr/>
        <a:lstStyle/>
        <a:p>
          <a:pPr rtl="0"/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8FC95F76-7A74-43DE-9124-25A10DC095D5}" type="parTrans" cxnId="{CC37928B-26D5-4520-BCC1-1E863689E1D7}">
      <dgm:prSet/>
      <dgm:spPr/>
      <dgm:t>
        <a:bodyPr/>
        <a:lstStyle/>
        <a:p>
          <a:endParaRPr lang="en-US"/>
        </a:p>
      </dgm:t>
    </dgm:pt>
    <dgm:pt modelId="{5EF57A76-BCBE-4A75-B7D2-516E5CAC8ECE}" type="sibTrans" cxnId="{CC37928B-26D5-4520-BCC1-1E863689E1D7}">
      <dgm:prSet/>
      <dgm:spPr/>
      <dgm:t>
        <a:bodyPr/>
        <a:lstStyle/>
        <a:p>
          <a:endParaRPr lang="en-US"/>
        </a:p>
      </dgm:t>
    </dgm:pt>
    <dgm:pt modelId="{1EB633A4-C5A4-4B8B-A319-F5D6718069B8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课程简介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61D43C2E-8157-45A0-9C58-E7147CFFC996}" type="parTrans" cxnId="{D1DB9BE4-A205-456C-88B9-86DF217CAF9C}">
      <dgm:prSet/>
      <dgm:spPr/>
      <dgm:t>
        <a:bodyPr/>
        <a:lstStyle/>
        <a:p>
          <a:endParaRPr lang="en-US"/>
        </a:p>
      </dgm:t>
    </dgm:pt>
    <dgm:pt modelId="{C2EA4E02-3D0D-476F-9759-9FD7D4D49BA5}" type="sibTrans" cxnId="{D1DB9BE4-A205-456C-88B9-86DF217CAF9C}">
      <dgm:prSet/>
      <dgm:spPr/>
      <dgm:t>
        <a:bodyPr/>
        <a:lstStyle/>
        <a:p>
          <a:endParaRPr lang="en-US"/>
        </a:p>
      </dgm:t>
    </dgm:pt>
    <dgm:pt modelId="{C88BF25D-8C4B-4930-B5A8-0AAB0B6C2F61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软件定义的数据中心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4836FF2C-7A2C-4398-A492-928EF21FAEBC}" type="parTrans" cxnId="{EC9D0F53-B62D-4EE3-9696-E5CC3D0C2C9C}">
      <dgm:prSet/>
      <dgm:spPr/>
      <dgm:t>
        <a:bodyPr/>
        <a:lstStyle/>
        <a:p>
          <a:endParaRPr lang="en-US"/>
        </a:p>
      </dgm:t>
    </dgm:pt>
    <dgm:pt modelId="{96487B1D-E27A-4A7C-BEDA-E6A38A4D826B}" type="sibTrans" cxnId="{EC9D0F53-B62D-4EE3-9696-E5CC3D0C2C9C}">
      <dgm:prSet/>
      <dgm:spPr/>
      <dgm:t>
        <a:bodyPr/>
        <a:lstStyle/>
        <a:p>
          <a:endParaRPr lang="en-US"/>
        </a:p>
      </dgm:t>
    </dgm:pt>
    <dgm:pt modelId="{D40C261D-8AAB-4F8C-B219-C19C43FD613F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创建虚拟机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FE8C48A5-3B9F-4F12-82D7-807588DDC79D}" type="parTrans" cxnId="{96139A76-867B-4CB1-8B5F-259FBDF777AC}">
      <dgm:prSet/>
      <dgm:spPr/>
      <dgm:t>
        <a:bodyPr/>
        <a:lstStyle/>
        <a:p>
          <a:endParaRPr lang="en-US"/>
        </a:p>
      </dgm:t>
    </dgm:pt>
    <dgm:pt modelId="{46A19629-0C75-4518-8829-471B37257221}" type="sibTrans" cxnId="{96139A76-867B-4CB1-8B5F-259FBDF777AC}">
      <dgm:prSet/>
      <dgm:spPr/>
      <dgm:t>
        <a:bodyPr/>
        <a:lstStyle/>
        <a:p>
          <a:endParaRPr lang="en-US"/>
        </a:p>
      </dgm:t>
    </dgm:pt>
    <dgm:pt modelId="{2815E0BB-3C06-4C12-BE87-BD6F5EBA7935}">
      <dgm:prSet custT="1"/>
      <dgm:spPr/>
      <dgm:t>
        <a:bodyPr/>
        <a:lstStyle/>
        <a:p>
          <a:pPr rtl="0"/>
          <a:r>
            <a:rPr lang="en-US" altLang="zh-CN" sz="1200" noProof="0" smtClean="0">
              <a:latin typeface="+mj-lt"/>
              <a:ea typeface="华康黑体W5" pitchFamily="49" charset="-122"/>
            </a:rPr>
            <a:t>VMware vCenter Server</a:t>
          </a:r>
          <a:endParaRPr lang="en-US" altLang="zh-CN" sz="1200" noProof="0">
            <a:latin typeface="+mj-lt"/>
            <a:ea typeface="华康黑体W5" pitchFamily="49" charset="-122"/>
          </a:endParaRPr>
        </a:p>
      </dgm:t>
    </dgm:pt>
    <dgm:pt modelId="{443B972E-5BF3-4753-A205-3BA0963F6DFF}" type="parTrans" cxnId="{3D6ACBC5-1467-4868-871E-87FA82310752}">
      <dgm:prSet/>
      <dgm:spPr/>
      <dgm:t>
        <a:bodyPr/>
        <a:lstStyle/>
        <a:p>
          <a:endParaRPr lang="en-US"/>
        </a:p>
      </dgm:t>
    </dgm:pt>
    <dgm:pt modelId="{4EE28D93-8375-48E5-B506-A0FC0CD7B246}" type="sibTrans" cxnId="{3D6ACBC5-1467-4868-871E-87FA82310752}">
      <dgm:prSet/>
      <dgm:spPr/>
      <dgm:t>
        <a:bodyPr/>
        <a:lstStyle/>
        <a:p>
          <a:endParaRPr lang="en-US"/>
        </a:p>
      </dgm:t>
    </dgm:pt>
    <dgm:pt modelId="{581BDAF4-300D-4CCA-A2CA-DBC07E4C1C34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配置和管理虚拟网络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28DCDD8F-C5F4-4955-973A-63AC86162F60}" type="parTrans" cxnId="{161DD1CA-C390-416F-841F-1B7080013B36}">
      <dgm:prSet/>
      <dgm:spPr/>
      <dgm:t>
        <a:bodyPr/>
        <a:lstStyle/>
        <a:p>
          <a:endParaRPr lang="en-US"/>
        </a:p>
      </dgm:t>
    </dgm:pt>
    <dgm:pt modelId="{1D7ED3D6-84E2-4DF8-A94E-18BDF9FF1320}" type="sibTrans" cxnId="{161DD1CA-C390-416F-841F-1B7080013B36}">
      <dgm:prSet/>
      <dgm:spPr/>
      <dgm:t>
        <a:bodyPr/>
        <a:lstStyle/>
        <a:p>
          <a:endParaRPr lang="en-US"/>
        </a:p>
      </dgm:t>
    </dgm:pt>
    <dgm:pt modelId="{6D22633C-C8C6-4AD7-B6A6-BCF11BB2723A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配置和管理虚拟存储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79D68A8C-0C1D-4190-850A-4A6A6771E0EF}" type="parTrans" cxnId="{14D4E762-0727-4DA9-8956-401EB3270648}">
      <dgm:prSet/>
      <dgm:spPr/>
      <dgm:t>
        <a:bodyPr/>
        <a:lstStyle/>
        <a:p>
          <a:endParaRPr lang="en-US"/>
        </a:p>
      </dgm:t>
    </dgm:pt>
    <dgm:pt modelId="{8D7B6FED-21D8-4BE0-B653-D3EE874C74FE}" type="sibTrans" cxnId="{14D4E762-0727-4DA9-8956-401EB3270648}">
      <dgm:prSet/>
      <dgm:spPr/>
      <dgm:t>
        <a:bodyPr/>
        <a:lstStyle/>
        <a:p>
          <a:endParaRPr lang="en-US"/>
        </a:p>
      </dgm:t>
    </dgm:pt>
    <dgm:pt modelId="{56EFB488-3D72-4E5A-9EF5-F8A6E4DDE869}">
      <dgm:prSet custT="1"/>
      <dgm:spPr/>
      <dgm:t>
        <a:bodyPr/>
        <a:lstStyle/>
        <a:p>
          <a:pPr rtl="0"/>
          <a:r>
            <a:rPr lang="zh-CN" altLang="en-US" sz="1200" noProof="0" dirty="0" smtClean="0">
              <a:latin typeface="华康黑体W5" pitchFamily="49" charset="-122"/>
              <a:ea typeface="华康黑体W5" pitchFamily="49" charset="-122"/>
            </a:rPr>
            <a:t>虚拟机管理</a:t>
          </a:r>
          <a:endParaRPr lang="en-US" altLang="zh-CN" sz="1200" noProof="0" dirty="0">
            <a:latin typeface="华康黑体W5" pitchFamily="49" charset="-122"/>
            <a:ea typeface="华康黑体W5" pitchFamily="49" charset="-122"/>
          </a:endParaRPr>
        </a:p>
      </dgm:t>
    </dgm:pt>
    <dgm:pt modelId="{052DA729-5B40-4492-AD2A-84C8E561D824}" type="parTrans" cxnId="{1462D210-1C97-40F2-8922-7024D3205226}">
      <dgm:prSet/>
      <dgm:spPr/>
      <dgm:t>
        <a:bodyPr/>
        <a:lstStyle/>
        <a:p>
          <a:endParaRPr lang="en-US"/>
        </a:p>
      </dgm:t>
    </dgm:pt>
    <dgm:pt modelId="{18503E69-8776-4469-9F2F-14D0D121A6E9}" type="sibTrans" cxnId="{1462D210-1C97-40F2-8922-7024D3205226}">
      <dgm:prSet/>
      <dgm:spPr/>
      <dgm:t>
        <a:bodyPr/>
        <a:lstStyle/>
        <a:p>
          <a:endParaRPr lang="en-US"/>
        </a:p>
      </dgm:t>
    </dgm:pt>
    <dgm:pt modelId="{CA4EF82C-F242-41D4-9236-369B892BE312}">
      <dgm:prSet custT="1"/>
      <dgm:spPr/>
      <dgm:t>
        <a:bodyPr/>
        <a:lstStyle/>
        <a:p>
          <a:pPr rtl="0"/>
          <a:r>
            <a:rPr lang="zh-CN" altLang="en-US" sz="1200" b="0" noProof="0" smtClean="0">
              <a:latin typeface="华康黑体W5" pitchFamily="49" charset="-122"/>
              <a:ea typeface="华康黑体W5" pitchFamily="49" charset="-122"/>
            </a:rPr>
            <a:t>主机可扩展性</a:t>
          </a:r>
          <a:endParaRPr lang="en-US" altLang="zh-CN" sz="1200" b="0" noProof="0">
            <a:latin typeface="华康黑体W5" pitchFamily="49" charset="-122"/>
            <a:ea typeface="华康黑体W5" pitchFamily="49" charset="-122"/>
          </a:endParaRPr>
        </a:p>
      </dgm:t>
    </dgm:pt>
    <dgm:pt modelId="{F00CA7C6-4E2F-46CB-B7F0-338B5AC77392}" type="sibTrans" cxnId="{29BFF137-C74F-4426-8B69-BC1196EC87E5}">
      <dgm:prSet/>
      <dgm:spPr/>
      <dgm:t>
        <a:bodyPr/>
        <a:lstStyle/>
        <a:p>
          <a:endParaRPr lang="en-US"/>
        </a:p>
      </dgm:t>
    </dgm:pt>
    <dgm:pt modelId="{EDE6AA22-65E1-4AB0-968B-788C78C4468C}" type="parTrans" cxnId="{29BFF137-C74F-4426-8B69-BC1196EC87E5}">
      <dgm:prSet/>
      <dgm:spPr/>
      <dgm:t>
        <a:bodyPr/>
        <a:lstStyle/>
        <a:p>
          <a:endParaRPr lang="en-US"/>
        </a:p>
      </dgm:t>
    </dgm:pt>
    <dgm:pt modelId="{0F0F5A38-0027-474C-BA26-9EB3C103172C}">
      <dgm:prSet custT="1"/>
      <dgm:spPr/>
      <dgm:t>
        <a:bodyPr/>
        <a:lstStyle/>
        <a:p>
          <a:pPr rtl="0"/>
          <a:r>
            <a:rPr lang="en-US" altLang="zh-CN" sz="1200" noProof="0" dirty="0" smtClean="0">
              <a:latin typeface="+mj-lt"/>
              <a:ea typeface="华康黑体W5" pitchFamily="49" charset="-122"/>
            </a:rPr>
            <a:t>High Availability </a:t>
          </a:r>
          <a:r>
            <a:rPr lang="zh-CN" altLang="en-US" sz="1200" noProof="0" dirty="0" smtClean="0">
              <a:latin typeface="华康黑体W5" pitchFamily="49" charset="-122"/>
              <a:ea typeface="华康黑体W5" pitchFamily="49" charset="-122"/>
            </a:rPr>
            <a:t>和 </a:t>
          </a:r>
          <a:r>
            <a:rPr lang="en-US" altLang="zh-CN" sz="1200" noProof="0" dirty="0" smtClean="0">
              <a:latin typeface="+mj-lt"/>
              <a:ea typeface="华康黑体W5" pitchFamily="49" charset="-122"/>
            </a:rPr>
            <a:t>Fault Tolerance</a:t>
          </a:r>
          <a:endParaRPr lang="en-US" altLang="zh-CN" sz="1200" noProof="0" dirty="0">
            <a:latin typeface="+mj-lt"/>
            <a:ea typeface="华康黑体W5" pitchFamily="49" charset="-122"/>
          </a:endParaRPr>
        </a:p>
      </dgm:t>
    </dgm:pt>
    <dgm:pt modelId="{66B53BF7-0AC5-4F05-B70A-4B2B0492460B}" type="sibTrans" cxnId="{ECFD5A33-2B6D-4421-A99D-7AD21A5AA665}">
      <dgm:prSet/>
      <dgm:spPr/>
      <dgm:t>
        <a:bodyPr/>
        <a:lstStyle/>
        <a:p>
          <a:endParaRPr lang="en-US"/>
        </a:p>
      </dgm:t>
    </dgm:pt>
    <dgm:pt modelId="{B394E3C5-3784-4528-9C10-4446C1409CCB}" type="parTrans" cxnId="{ECFD5A33-2B6D-4421-A99D-7AD21A5AA665}">
      <dgm:prSet/>
      <dgm:spPr/>
      <dgm:t>
        <a:bodyPr/>
        <a:lstStyle/>
        <a:p>
          <a:endParaRPr lang="en-US"/>
        </a:p>
      </dgm:t>
    </dgm:pt>
    <dgm:pt modelId="{7450D373-7E79-4F82-9A64-4AA38A1DA129}">
      <dgm:prSet custT="1"/>
      <dgm:spPr/>
      <dgm:t>
        <a:bodyPr/>
        <a:lstStyle/>
        <a:p>
          <a:r>
            <a:rPr lang="zh-CN" altLang="en-US" sz="1200" noProof="0" dirty="0" smtClean="0">
              <a:latin typeface="华康黑体W5" pitchFamily="49" charset="-122"/>
              <a:ea typeface="华康黑体W5" pitchFamily="49" charset="-122"/>
            </a:rPr>
            <a:t>安装 </a:t>
          </a:r>
          <a:r>
            <a:rPr lang="en-US" altLang="zh-CN" sz="1200" noProof="0" dirty="0" smtClean="0">
              <a:latin typeface="+mj-lt"/>
              <a:ea typeface="华康黑体W5" pitchFamily="49" charset="-122"/>
            </a:rPr>
            <a:t>vSphere</a:t>
          </a:r>
          <a:r>
            <a:rPr lang="en-US" altLang="zh-CN" sz="1200" noProof="0" dirty="0" smtClean="0">
              <a:latin typeface="华康黑体W5" pitchFamily="49" charset="-122"/>
              <a:ea typeface="华康黑体W5" pitchFamily="49" charset="-122"/>
            </a:rPr>
            <a:t> </a:t>
          </a:r>
          <a:r>
            <a:rPr lang="zh-CN" altLang="en-US" sz="1200" noProof="0" dirty="0" smtClean="0">
              <a:latin typeface="华康黑体W5" pitchFamily="49" charset="-122"/>
              <a:ea typeface="华康黑体W5" pitchFamily="49" charset="-122"/>
            </a:rPr>
            <a:t>组件</a:t>
          </a:r>
          <a:endParaRPr lang="en-US" altLang="zh-CN" sz="1200" noProof="0" dirty="0">
            <a:latin typeface="华康黑体W5" pitchFamily="49" charset="-122"/>
            <a:ea typeface="华康黑体W5" pitchFamily="49" charset="-122"/>
          </a:endParaRPr>
        </a:p>
      </dgm:t>
    </dgm:pt>
    <dgm:pt modelId="{E65DED6B-77DD-46CF-9BA8-C4AE92754C6A}" type="parTrans" cxnId="{57D1B919-E216-4483-95DD-13674BFF039A}">
      <dgm:prSet/>
      <dgm:spPr/>
      <dgm:t>
        <a:bodyPr/>
        <a:lstStyle/>
        <a:p>
          <a:endParaRPr lang="en-US"/>
        </a:p>
      </dgm:t>
    </dgm:pt>
    <dgm:pt modelId="{3B642A92-6DC2-4A44-B225-4BD8F116E5CF}" type="sibTrans" cxnId="{57D1B919-E216-4483-95DD-13674BFF039A}">
      <dgm:prSet/>
      <dgm:spPr/>
      <dgm:t>
        <a:bodyPr/>
        <a:lstStyle/>
        <a:p>
          <a:endParaRPr lang="en-US"/>
        </a:p>
      </dgm:t>
    </dgm:pt>
    <dgm:pt modelId="{612D5DBA-63CE-4934-94AA-6C2E63A04090}">
      <dgm:prSet custT="1"/>
      <dgm:spPr/>
      <dgm:t>
        <a:bodyPr/>
        <a:lstStyle/>
        <a:p>
          <a:pPr rtl="0"/>
          <a:r>
            <a:rPr lang="zh-CN" altLang="en-US" sz="1200" noProof="0" dirty="0" smtClean="0">
              <a:latin typeface="华康黑体W5" pitchFamily="49" charset="-122"/>
              <a:ea typeface="华康黑体W5" pitchFamily="49" charset="-122"/>
            </a:rPr>
            <a:t>资源管理和监控</a:t>
          </a:r>
          <a:endParaRPr lang="en-US" altLang="zh-CN" sz="1200" noProof="0" dirty="0">
            <a:latin typeface="华康黑体W5" pitchFamily="49" charset="-122"/>
            <a:ea typeface="华康黑体W5" pitchFamily="49" charset="-122"/>
          </a:endParaRPr>
        </a:p>
      </dgm:t>
    </dgm:pt>
    <dgm:pt modelId="{E605C3A3-B57A-45DD-AB36-8C34AB4CC25B}" type="sibTrans" cxnId="{0082459C-7DE4-45BD-8CAC-B07FF7560E9E}">
      <dgm:prSet/>
      <dgm:spPr/>
      <dgm:t>
        <a:bodyPr/>
        <a:lstStyle/>
        <a:p>
          <a:endParaRPr lang="en-US"/>
        </a:p>
      </dgm:t>
    </dgm:pt>
    <dgm:pt modelId="{535537E2-37A8-4B96-911C-C91CF5F53485}" type="parTrans" cxnId="{0082459C-7DE4-45BD-8CAC-B07FF7560E9E}">
      <dgm:prSet/>
      <dgm:spPr/>
      <dgm:t>
        <a:bodyPr/>
        <a:lstStyle/>
        <a:p>
          <a:endParaRPr lang="en-US"/>
        </a:p>
      </dgm:t>
    </dgm:pt>
    <dgm:pt modelId="{9AF63CF4-649C-47C9-A933-1310616162EE}">
      <dgm:prSet custT="1"/>
      <dgm:spPr/>
      <dgm:t>
        <a:bodyPr/>
        <a:lstStyle/>
        <a:p>
          <a:pPr rtl="0"/>
          <a:endParaRPr lang="en-US" altLang="zh-CN" sz="1200" noProof="0" dirty="0">
            <a:latin typeface="华康黑体W5" pitchFamily="49" charset="-122"/>
            <a:ea typeface="华康黑体W5" pitchFamily="49" charset="-122"/>
          </a:endParaRPr>
        </a:p>
      </dgm:t>
    </dgm:pt>
    <dgm:pt modelId="{947622A7-A7BA-4642-AC57-8EE7F7E6B154}" type="sibTrans" cxnId="{62049D29-1F0C-4FEC-B6A9-5905A7735318}">
      <dgm:prSet/>
      <dgm:spPr/>
      <dgm:t>
        <a:bodyPr/>
        <a:lstStyle/>
        <a:p>
          <a:endParaRPr lang="en-US"/>
        </a:p>
      </dgm:t>
    </dgm:pt>
    <dgm:pt modelId="{9224041E-308A-4059-B55A-0C0E1990C314}" type="parTrans" cxnId="{62049D29-1F0C-4FEC-B6A9-5905A7735318}">
      <dgm:prSet/>
      <dgm:spPr/>
      <dgm:t>
        <a:bodyPr/>
        <a:lstStyle/>
        <a:p>
          <a:endParaRPr lang="en-US"/>
        </a:p>
      </dgm:t>
    </dgm:pt>
    <dgm:pt modelId="{05CF4C47-BB13-4829-90A1-EC0727DA2513}">
      <dgm:prSet custT="1"/>
      <dgm:spPr/>
      <dgm:t>
        <a:bodyPr/>
        <a:lstStyle/>
        <a:p>
          <a:pPr rtl="0"/>
          <a:r>
            <a:rPr lang="en-US" sz="1200" b="1" dirty="0" smtClean="0"/>
            <a:t>vSphere Update Manager </a:t>
          </a:r>
          <a:r>
            <a:rPr lang="zh-CN" sz="1200" b="1" dirty="0" smtClean="0"/>
            <a:t>和主机维护</a:t>
          </a:r>
          <a:endParaRPr lang="en-US" altLang="zh-CN" sz="1200" b="0" noProof="0" dirty="0">
            <a:latin typeface="华康黑体W5" pitchFamily="49" charset="-122"/>
            <a:ea typeface="华康黑体W5" pitchFamily="49" charset="-122"/>
          </a:endParaRPr>
        </a:p>
      </dgm:t>
    </dgm:pt>
    <dgm:pt modelId="{FCD29D57-32B4-4D9B-B9D5-0B0A3FE500C9}" type="sibTrans" cxnId="{4AFB27FA-E8C0-4B3E-8521-03EB6AAF0538}">
      <dgm:prSet/>
      <dgm:spPr/>
      <dgm:t>
        <a:bodyPr/>
        <a:lstStyle/>
        <a:p>
          <a:endParaRPr lang="en-US"/>
        </a:p>
      </dgm:t>
    </dgm:pt>
    <dgm:pt modelId="{4E758880-78E5-4715-9F95-4DE8893D3C1D}" type="parTrans" cxnId="{4AFB27FA-E8C0-4B3E-8521-03EB6AAF0538}">
      <dgm:prSet/>
      <dgm:spPr/>
      <dgm:t>
        <a:bodyPr/>
        <a:lstStyle/>
        <a:p>
          <a:endParaRPr lang="en-US"/>
        </a:p>
      </dgm:t>
    </dgm:pt>
    <dgm:pt modelId="{01ADE57B-8F50-42A9-81BF-D461CE81188D}" type="pres">
      <dgm:prSet presAssocID="{E24377FD-AA31-4820-88ED-7BD398AF936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8F20CF-E7D1-4E2E-BD89-23C3962A9A72}" type="pres">
      <dgm:prSet presAssocID="{267D1009-3864-4A15-AC8A-807BDA07319B}" presName="compNode" presStyleCnt="0"/>
      <dgm:spPr/>
      <dgm:t>
        <a:bodyPr/>
        <a:lstStyle/>
        <a:p>
          <a:endParaRPr lang="en-US"/>
        </a:p>
      </dgm:t>
    </dgm:pt>
    <dgm:pt modelId="{9E2EF594-B5D2-4060-A930-BE45138EA429}" type="pres">
      <dgm:prSet presAssocID="{267D1009-3864-4A15-AC8A-807BDA07319B}" presName="aNode" presStyleLbl="bgShp" presStyleIdx="0" presStyleCnt="2" custScaleY="81834" custLinFactNeighborX="1960"/>
      <dgm:spPr/>
      <dgm:t>
        <a:bodyPr/>
        <a:lstStyle/>
        <a:p>
          <a:endParaRPr lang="en-US"/>
        </a:p>
      </dgm:t>
    </dgm:pt>
    <dgm:pt modelId="{13A75760-2E17-424F-BB0F-DF580736D5D7}" type="pres">
      <dgm:prSet presAssocID="{267D1009-3864-4A15-AC8A-807BDA07319B}" presName="textNode" presStyleLbl="bgShp" presStyleIdx="0" presStyleCnt="2"/>
      <dgm:spPr/>
      <dgm:t>
        <a:bodyPr/>
        <a:lstStyle/>
        <a:p>
          <a:endParaRPr lang="en-US"/>
        </a:p>
      </dgm:t>
    </dgm:pt>
    <dgm:pt modelId="{13667B1E-CC56-407C-ABF1-F4F607B23CE1}" type="pres">
      <dgm:prSet presAssocID="{267D1009-3864-4A15-AC8A-807BDA07319B}" presName="compChildNode" presStyleCnt="0"/>
      <dgm:spPr/>
      <dgm:t>
        <a:bodyPr/>
        <a:lstStyle/>
        <a:p>
          <a:endParaRPr lang="en-US"/>
        </a:p>
      </dgm:t>
    </dgm:pt>
    <dgm:pt modelId="{09412093-F13F-40B8-A7DC-F6A0CEB58122}" type="pres">
      <dgm:prSet presAssocID="{267D1009-3864-4A15-AC8A-807BDA07319B}" presName="theInnerList" presStyleCnt="0"/>
      <dgm:spPr/>
      <dgm:t>
        <a:bodyPr/>
        <a:lstStyle/>
        <a:p>
          <a:endParaRPr lang="en-US"/>
        </a:p>
      </dgm:t>
    </dgm:pt>
    <dgm:pt modelId="{74C99D3E-F3FD-432C-8BE9-5BAE6A255D5E}" type="pres">
      <dgm:prSet presAssocID="{1EB633A4-C5A4-4B8B-A319-F5D6718069B8}" presName="childNode" presStyleLbl="node1" presStyleIdx="0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3E4B79-CF7F-4082-8BF2-E9D60D871FD2}" type="pres">
      <dgm:prSet presAssocID="{1EB633A4-C5A4-4B8B-A319-F5D6718069B8}" presName="aSpace2" presStyleCnt="0"/>
      <dgm:spPr/>
      <dgm:t>
        <a:bodyPr/>
        <a:lstStyle/>
        <a:p>
          <a:endParaRPr lang="en-US"/>
        </a:p>
      </dgm:t>
    </dgm:pt>
    <dgm:pt modelId="{71787B42-9A3E-4626-8534-106FFF4AB4EE}" type="pres">
      <dgm:prSet presAssocID="{C88BF25D-8C4B-4930-B5A8-0AAB0B6C2F61}" presName="childNode" presStyleLbl="node1" presStyleIdx="1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804050-55CA-48DD-8682-47FFA282128B}" type="pres">
      <dgm:prSet presAssocID="{C88BF25D-8C4B-4930-B5A8-0AAB0B6C2F61}" presName="aSpace2" presStyleCnt="0"/>
      <dgm:spPr/>
      <dgm:t>
        <a:bodyPr/>
        <a:lstStyle/>
        <a:p>
          <a:endParaRPr lang="en-US"/>
        </a:p>
      </dgm:t>
    </dgm:pt>
    <dgm:pt modelId="{FB61E668-CF29-4EA7-BF70-43F875583291}" type="pres">
      <dgm:prSet presAssocID="{D40C261D-8AAB-4F8C-B219-C19C43FD613F}" presName="childNode" presStyleLbl="node1" presStyleIdx="2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5949B1-DC87-4FF0-B3A2-BEC04CFA0444}" type="pres">
      <dgm:prSet presAssocID="{D40C261D-8AAB-4F8C-B219-C19C43FD613F}" presName="aSpace2" presStyleCnt="0"/>
      <dgm:spPr/>
      <dgm:t>
        <a:bodyPr/>
        <a:lstStyle/>
        <a:p>
          <a:endParaRPr lang="en-US"/>
        </a:p>
      </dgm:t>
    </dgm:pt>
    <dgm:pt modelId="{7EC84BC9-698F-4BD5-948B-667BC6538C84}" type="pres">
      <dgm:prSet presAssocID="{2815E0BB-3C06-4C12-BE87-BD6F5EBA7935}" presName="childNode" presStyleLbl="node1" presStyleIdx="3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F1C8AF-DC57-461C-A593-B6AD38DF1804}" type="pres">
      <dgm:prSet presAssocID="{2815E0BB-3C06-4C12-BE87-BD6F5EBA7935}" presName="aSpace2" presStyleCnt="0"/>
      <dgm:spPr/>
      <dgm:t>
        <a:bodyPr/>
        <a:lstStyle/>
        <a:p>
          <a:endParaRPr lang="en-US"/>
        </a:p>
      </dgm:t>
    </dgm:pt>
    <dgm:pt modelId="{6E1EFE25-5840-4866-BD93-73F3492C35F8}" type="pres">
      <dgm:prSet presAssocID="{581BDAF4-300D-4CCA-A2CA-DBC07E4C1C34}" presName="childNode" presStyleLbl="node1" presStyleIdx="4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CFF01A-6881-4AA7-B867-508AE35047EA}" type="pres">
      <dgm:prSet presAssocID="{581BDAF4-300D-4CCA-A2CA-DBC07E4C1C34}" presName="aSpace2" presStyleCnt="0"/>
      <dgm:spPr/>
      <dgm:t>
        <a:bodyPr/>
        <a:lstStyle/>
        <a:p>
          <a:endParaRPr lang="en-US"/>
        </a:p>
      </dgm:t>
    </dgm:pt>
    <dgm:pt modelId="{952BED0A-DD08-420B-A16D-ED7B7AF943E6}" type="pres">
      <dgm:prSet presAssocID="{6D22633C-C8C6-4AD7-B6A6-BCF11BB2723A}" presName="childNode" presStyleLbl="node1" presStyleIdx="5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E333AC-2246-43A8-9C97-638907451E57}" type="pres">
      <dgm:prSet presAssocID="{6D22633C-C8C6-4AD7-B6A6-BCF11BB2723A}" presName="aSpace2" presStyleCnt="0"/>
      <dgm:spPr/>
      <dgm:t>
        <a:bodyPr/>
        <a:lstStyle/>
        <a:p>
          <a:endParaRPr lang="en-US"/>
        </a:p>
      </dgm:t>
    </dgm:pt>
    <dgm:pt modelId="{A03456B9-5588-41C9-B6CD-9F469F468382}" type="pres">
      <dgm:prSet presAssocID="{56EFB488-3D72-4E5A-9EF5-F8A6E4DDE869}" presName="childNode" presStyleLbl="node1" presStyleIdx="6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52E6A-01F7-4126-98AD-C5FFCF33DF57}" type="pres">
      <dgm:prSet presAssocID="{267D1009-3864-4A15-AC8A-807BDA07319B}" presName="aSpace" presStyleCnt="0"/>
      <dgm:spPr/>
      <dgm:t>
        <a:bodyPr/>
        <a:lstStyle/>
        <a:p>
          <a:endParaRPr lang="en-US"/>
        </a:p>
      </dgm:t>
    </dgm:pt>
    <dgm:pt modelId="{211951DE-7AA7-497F-9CAB-DC0AE6CC1AA8}" type="pres">
      <dgm:prSet presAssocID="{9AF63CF4-649C-47C9-A933-1310616162EE}" presName="compNode" presStyleCnt="0"/>
      <dgm:spPr/>
    </dgm:pt>
    <dgm:pt modelId="{7FCB9F24-3952-4CB8-BBAF-CBE50DF1FC91}" type="pres">
      <dgm:prSet presAssocID="{9AF63CF4-649C-47C9-A933-1310616162EE}" presName="aNode" presStyleLbl="bgShp" presStyleIdx="1" presStyleCnt="2" custScaleY="82828" custLinFactNeighborX="1960"/>
      <dgm:spPr/>
      <dgm:t>
        <a:bodyPr/>
        <a:lstStyle/>
        <a:p>
          <a:endParaRPr lang="en-US"/>
        </a:p>
      </dgm:t>
    </dgm:pt>
    <dgm:pt modelId="{6D6FBF55-485D-4305-BC1F-BA2124541E05}" type="pres">
      <dgm:prSet presAssocID="{9AF63CF4-649C-47C9-A933-1310616162EE}" presName="textNode" presStyleLbl="bgShp" presStyleIdx="1" presStyleCnt="2"/>
      <dgm:spPr/>
      <dgm:t>
        <a:bodyPr/>
        <a:lstStyle/>
        <a:p>
          <a:endParaRPr lang="en-US"/>
        </a:p>
      </dgm:t>
    </dgm:pt>
    <dgm:pt modelId="{66041112-4FCA-4278-8AC6-D44547AF749F}" type="pres">
      <dgm:prSet presAssocID="{9AF63CF4-649C-47C9-A933-1310616162EE}" presName="compChildNode" presStyleCnt="0"/>
      <dgm:spPr/>
    </dgm:pt>
    <dgm:pt modelId="{160FE45B-453D-40B4-BB7D-90CD15F92193}" type="pres">
      <dgm:prSet presAssocID="{9AF63CF4-649C-47C9-A933-1310616162EE}" presName="theInnerList" presStyleCnt="0"/>
      <dgm:spPr/>
    </dgm:pt>
    <dgm:pt modelId="{A4B5CC3B-FB6E-4F7E-BF54-71E51A4EC894}" type="pres">
      <dgm:prSet presAssocID="{612D5DBA-63CE-4934-94AA-6C2E63A04090}" presName="childNode" presStyleLbl="node1" presStyleIdx="7" presStyleCnt="12" custScaleY="89043" custLinFactY="-100000" custLinFactNeighborX="-1014" custLinFactNeighborY="-1193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2D1E16-BF97-4102-BC88-6CB69C1AF920}" type="pres">
      <dgm:prSet presAssocID="{612D5DBA-63CE-4934-94AA-6C2E63A04090}" presName="aSpace2" presStyleCnt="0"/>
      <dgm:spPr/>
      <dgm:t>
        <a:bodyPr/>
        <a:lstStyle/>
        <a:p>
          <a:endParaRPr lang="en-US"/>
        </a:p>
      </dgm:t>
    </dgm:pt>
    <dgm:pt modelId="{A9037C78-A7AB-49CE-B552-A3325DEB035A}" type="pres">
      <dgm:prSet presAssocID="{0F0F5A38-0027-474C-BA26-9EB3C103172C}" presName="childNode" presStyleLbl="node1" presStyleIdx="8" presStyleCnt="12" custScaleY="89043" custLinFactY="-100000" custLinFactNeighborX="-1014" custLinFactNeighborY="-1525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B5D7F6-52DD-4355-ACD3-9C9582582D6B}" type="pres">
      <dgm:prSet presAssocID="{0F0F5A38-0027-474C-BA26-9EB3C103172C}" presName="aSpace2" presStyleCnt="0"/>
      <dgm:spPr/>
      <dgm:t>
        <a:bodyPr/>
        <a:lstStyle/>
        <a:p>
          <a:endParaRPr lang="en-US"/>
        </a:p>
      </dgm:t>
    </dgm:pt>
    <dgm:pt modelId="{58203B16-ECD5-45C2-AB84-CB4EF99A3C21}" type="pres">
      <dgm:prSet presAssocID="{CA4EF82C-F242-41D4-9236-369B892BE312}" presName="childNode" presStyleLbl="node1" presStyleIdx="9" presStyleCnt="12" custScaleY="89043" custLinFactY="-100000" custLinFactNeighborX="-1014" custLinFactNeighborY="-1525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FEBE5C-8391-4B48-9F1C-57A9A4C69453}" type="pres">
      <dgm:prSet presAssocID="{CA4EF82C-F242-41D4-9236-369B892BE312}" presName="aSpace2" presStyleCnt="0"/>
      <dgm:spPr/>
      <dgm:t>
        <a:bodyPr/>
        <a:lstStyle/>
        <a:p>
          <a:endParaRPr lang="en-US"/>
        </a:p>
      </dgm:t>
    </dgm:pt>
    <dgm:pt modelId="{95BC134E-0D9F-4B12-8B76-BBD5922793A5}" type="pres">
      <dgm:prSet presAssocID="{05CF4C47-BB13-4829-90A1-EC0727DA2513}" presName="childNode" presStyleLbl="node1" presStyleIdx="10" presStyleCnt="12" custScaleY="89043" custLinFactY="-100000" custLinFactNeighborX="-1014" custLinFactNeighborY="-1525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B1BE16-AF05-42BD-B3F0-6A7D5BB7A073}" type="pres">
      <dgm:prSet presAssocID="{05CF4C47-BB13-4829-90A1-EC0727DA2513}" presName="aSpace2" presStyleCnt="0"/>
      <dgm:spPr/>
    </dgm:pt>
    <dgm:pt modelId="{79E988E0-FAB2-4261-9ECA-BF8AE5C11F09}" type="pres">
      <dgm:prSet presAssocID="{7450D373-7E79-4F82-9A64-4AA38A1DA129}" presName="childNode" presStyleLbl="node1" presStyleIdx="11" presStyleCnt="12" custScaleY="89043" custLinFactY="-100000" custLinFactNeighborX="-476" custLinFactNeighborY="-1875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6ACBC5-1467-4868-871E-87FA82310752}" srcId="{267D1009-3864-4A15-AC8A-807BDA07319B}" destId="{2815E0BB-3C06-4C12-BE87-BD6F5EBA7935}" srcOrd="3" destOrd="0" parTransId="{443B972E-5BF3-4753-A205-3BA0963F6DFF}" sibTransId="{4EE28D93-8375-48E5-B506-A0FC0CD7B246}"/>
    <dgm:cxn modelId="{539D8D10-4DFF-4DF8-8D01-87DE3C23288A}" type="presOf" srcId="{D40C261D-8AAB-4F8C-B219-C19C43FD613F}" destId="{FB61E668-CF29-4EA7-BF70-43F875583291}" srcOrd="0" destOrd="0" presId="urn:microsoft.com/office/officeart/2005/8/layout/lProcess2"/>
    <dgm:cxn modelId="{D1DB9BE4-A205-456C-88B9-86DF217CAF9C}" srcId="{267D1009-3864-4A15-AC8A-807BDA07319B}" destId="{1EB633A4-C5A4-4B8B-A319-F5D6718069B8}" srcOrd="0" destOrd="0" parTransId="{61D43C2E-8157-45A0-9C58-E7147CFFC996}" sibTransId="{C2EA4E02-3D0D-476F-9759-9FD7D4D49BA5}"/>
    <dgm:cxn modelId="{2232E75E-922C-425A-B6F2-771109DD5977}" type="presOf" srcId="{2815E0BB-3C06-4C12-BE87-BD6F5EBA7935}" destId="{7EC84BC9-698F-4BD5-948B-667BC6538C84}" srcOrd="0" destOrd="0" presId="urn:microsoft.com/office/officeart/2005/8/layout/lProcess2"/>
    <dgm:cxn modelId="{D48B12E6-C457-4E8F-B343-12050CCB7F37}" type="presOf" srcId="{CA4EF82C-F242-41D4-9236-369B892BE312}" destId="{58203B16-ECD5-45C2-AB84-CB4EF99A3C21}" srcOrd="0" destOrd="0" presId="urn:microsoft.com/office/officeart/2005/8/layout/lProcess2"/>
    <dgm:cxn modelId="{4AFB27FA-E8C0-4B3E-8521-03EB6AAF0538}" srcId="{9AF63CF4-649C-47C9-A933-1310616162EE}" destId="{05CF4C47-BB13-4829-90A1-EC0727DA2513}" srcOrd="3" destOrd="0" parTransId="{4E758880-78E5-4715-9F95-4DE8893D3C1D}" sibTransId="{FCD29D57-32B4-4D9B-B9D5-0B0A3FE500C9}"/>
    <dgm:cxn modelId="{74ADF60B-7C74-4DCB-B367-4C1023657E0C}" type="presOf" srcId="{6D22633C-C8C6-4AD7-B6A6-BCF11BB2723A}" destId="{952BED0A-DD08-420B-A16D-ED7B7AF943E6}" srcOrd="0" destOrd="0" presId="urn:microsoft.com/office/officeart/2005/8/layout/lProcess2"/>
    <dgm:cxn modelId="{FF35E470-EC9E-4DFF-B4DC-25B55FC73964}" type="presOf" srcId="{1EB633A4-C5A4-4B8B-A319-F5D6718069B8}" destId="{74C99D3E-F3FD-432C-8BE9-5BAE6A255D5E}" srcOrd="0" destOrd="0" presId="urn:microsoft.com/office/officeart/2005/8/layout/lProcess2"/>
    <dgm:cxn modelId="{CFE3EEF2-23EF-4023-B526-FDD3B8EAEBBC}" type="presOf" srcId="{0F0F5A38-0027-474C-BA26-9EB3C103172C}" destId="{A9037C78-A7AB-49CE-B552-A3325DEB035A}" srcOrd="0" destOrd="0" presId="urn:microsoft.com/office/officeart/2005/8/layout/lProcess2"/>
    <dgm:cxn modelId="{96139A76-867B-4CB1-8B5F-259FBDF777AC}" srcId="{267D1009-3864-4A15-AC8A-807BDA07319B}" destId="{D40C261D-8AAB-4F8C-B219-C19C43FD613F}" srcOrd="2" destOrd="0" parTransId="{FE8C48A5-3B9F-4F12-82D7-807588DDC79D}" sibTransId="{46A19629-0C75-4518-8829-471B37257221}"/>
    <dgm:cxn modelId="{29BFF137-C74F-4426-8B69-BC1196EC87E5}" srcId="{9AF63CF4-649C-47C9-A933-1310616162EE}" destId="{CA4EF82C-F242-41D4-9236-369B892BE312}" srcOrd="2" destOrd="0" parTransId="{EDE6AA22-65E1-4AB0-968B-788C78C4468C}" sibTransId="{F00CA7C6-4E2F-46CB-B7F0-338B5AC77392}"/>
    <dgm:cxn modelId="{57D1B919-E216-4483-95DD-13674BFF039A}" srcId="{9AF63CF4-649C-47C9-A933-1310616162EE}" destId="{7450D373-7E79-4F82-9A64-4AA38A1DA129}" srcOrd="4" destOrd="0" parTransId="{E65DED6B-77DD-46CF-9BA8-C4AE92754C6A}" sibTransId="{3B642A92-6DC2-4A44-B225-4BD8F116E5CF}"/>
    <dgm:cxn modelId="{CC37928B-26D5-4520-BCC1-1E863689E1D7}" srcId="{E24377FD-AA31-4820-88ED-7BD398AF9364}" destId="{267D1009-3864-4A15-AC8A-807BDA07319B}" srcOrd="0" destOrd="0" parTransId="{8FC95F76-7A74-43DE-9124-25A10DC095D5}" sibTransId="{5EF57A76-BCBE-4A75-B7D2-516E5CAC8ECE}"/>
    <dgm:cxn modelId="{0082459C-7DE4-45BD-8CAC-B07FF7560E9E}" srcId="{9AF63CF4-649C-47C9-A933-1310616162EE}" destId="{612D5DBA-63CE-4934-94AA-6C2E63A04090}" srcOrd="0" destOrd="0" parTransId="{535537E2-37A8-4B96-911C-C91CF5F53485}" sibTransId="{E605C3A3-B57A-45DD-AB36-8C34AB4CC25B}"/>
    <dgm:cxn modelId="{5B29DED4-4513-4226-AB4C-A0E2604EF3C7}" type="presOf" srcId="{56EFB488-3D72-4E5A-9EF5-F8A6E4DDE869}" destId="{A03456B9-5588-41C9-B6CD-9F469F468382}" srcOrd="0" destOrd="0" presId="urn:microsoft.com/office/officeart/2005/8/layout/lProcess2"/>
    <dgm:cxn modelId="{14D4E762-0727-4DA9-8956-401EB3270648}" srcId="{267D1009-3864-4A15-AC8A-807BDA07319B}" destId="{6D22633C-C8C6-4AD7-B6A6-BCF11BB2723A}" srcOrd="5" destOrd="0" parTransId="{79D68A8C-0C1D-4190-850A-4A6A6771E0EF}" sibTransId="{8D7B6FED-21D8-4BE0-B653-D3EE874C74FE}"/>
    <dgm:cxn modelId="{41665150-57E8-436E-85F3-BB70E75192D8}" type="presOf" srcId="{9AF63CF4-649C-47C9-A933-1310616162EE}" destId="{7FCB9F24-3952-4CB8-BBAF-CBE50DF1FC91}" srcOrd="0" destOrd="0" presId="urn:microsoft.com/office/officeart/2005/8/layout/lProcess2"/>
    <dgm:cxn modelId="{D3544921-1321-439A-9D71-F85A7BCEB046}" type="presOf" srcId="{C88BF25D-8C4B-4930-B5A8-0AAB0B6C2F61}" destId="{71787B42-9A3E-4626-8534-106FFF4AB4EE}" srcOrd="0" destOrd="0" presId="urn:microsoft.com/office/officeart/2005/8/layout/lProcess2"/>
    <dgm:cxn modelId="{161DD1CA-C390-416F-841F-1B7080013B36}" srcId="{267D1009-3864-4A15-AC8A-807BDA07319B}" destId="{581BDAF4-300D-4CCA-A2CA-DBC07E4C1C34}" srcOrd="4" destOrd="0" parTransId="{28DCDD8F-C5F4-4955-973A-63AC86162F60}" sibTransId="{1D7ED3D6-84E2-4DF8-A94E-18BDF9FF1320}"/>
    <dgm:cxn modelId="{EC9D0F53-B62D-4EE3-9696-E5CC3D0C2C9C}" srcId="{267D1009-3864-4A15-AC8A-807BDA07319B}" destId="{C88BF25D-8C4B-4930-B5A8-0AAB0B6C2F61}" srcOrd="1" destOrd="0" parTransId="{4836FF2C-7A2C-4398-A492-928EF21FAEBC}" sibTransId="{96487B1D-E27A-4A7C-BEDA-E6A38A4D826B}"/>
    <dgm:cxn modelId="{ECFD5A33-2B6D-4421-A99D-7AD21A5AA665}" srcId="{9AF63CF4-649C-47C9-A933-1310616162EE}" destId="{0F0F5A38-0027-474C-BA26-9EB3C103172C}" srcOrd="1" destOrd="0" parTransId="{B394E3C5-3784-4528-9C10-4446C1409CCB}" sibTransId="{66B53BF7-0AC5-4F05-B70A-4B2B0492460B}"/>
    <dgm:cxn modelId="{2779C068-C0C7-4BB9-B1A2-20593EE8E2CB}" type="presOf" srcId="{612D5DBA-63CE-4934-94AA-6C2E63A04090}" destId="{A4B5CC3B-FB6E-4F7E-BF54-71E51A4EC894}" srcOrd="0" destOrd="0" presId="urn:microsoft.com/office/officeart/2005/8/layout/lProcess2"/>
    <dgm:cxn modelId="{2871DDF6-8BC1-4386-9B05-D807F54A6093}" type="presOf" srcId="{7450D373-7E79-4F82-9A64-4AA38A1DA129}" destId="{79E988E0-FAB2-4261-9ECA-BF8AE5C11F09}" srcOrd="0" destOrd="0" presId="urn:microsoft.com/office/officeart/2005/8/layout/lProcess2"/>
    <dgm:cxn modelId="{2C7030D8-1D32-4693-B298-2B7351DB9CD0}" type="presOf" srcId="{267D1009-3864-4A15-AC8A-807BDA07319B}" destId="{9E2EF594-B5D2-4060-A930-BE45138EA429}" srcOrd="0" destOrd="0" presId="urn:microsoft.com/office/officeart/2005/8/layout/lProcess2"/>
    <dgm:cxn modelId="{5A67ABF1-A514-48D6-A4B9-47FEFCEA3868}" type="presOf" srcId="{9AF63CF4-649C-47C9-A933-1310616162EE}" destId="{6D6FBF55-485D-4305-BC1F-BA2124541E05}" srcOrd="1" destOrd="0" presId="urn:microsoft.com/office/officeart/2005/8/layout/lProcess2"/>
    <dgm:cxn modelId="{DF09B959-2E56-4B26-AD97-15482D0D507A}" type="presOf" srcId="{05CF4C47-BB13-4829-90A1-EC0727DA2513}" destId="{95BC134E-0D9F-4B12-8B76-BBD5922793A5}" srcOrd="0" destOrd="0" presId="urn:microsoft.com/office/officeart/2005/8/layout/lProcess2"/>
    <dgm:cxn modelId="{1462D210-1C97-40F2-8922-7024D3205226}" srcId="{267D1009-3864-4A15-AC8A-807BDA07319B}" destId="{56EFB488-3D72-4E5A-9EF5-F8A6E4DDE869}" srcOrd="6" destOrd="0" parTransId="{052DA729-5B40-4492-AD2A-84C8E561D824}" sibTransId="{18503E69-8776-4469-9F2F-14D0D121A6E9}"/>
    <dgm:cxn modelId="{62049D29-1F0C-4FEC-B6A9-5905A7735318}" srcId="{E24377FD-AA31-4820-88ED-7BD398AF9364}" destId="{9AF63CF4-649C-47C9-A933-1310616162EE}" srcOrd="1" destOrd="0" parTransId="{9224041E-308A-4059-B55A-0C0E1990C314}" sibTransId="{947622A7-A7BA-4642-AC57-8EE7F7E6B154}"/>
    <dgm:cxn modelId="{FCD8E8F2-4DDD-4CE3-974B-BE82EBF89EA5}" type="presOf" srcId="{E24377FD-AA31-4820-88ED-7BD398AF9364}" destId="{01ADE57B-8F50-42A9-81BF-D461CE81188D}" srcOrd="0" destOrd="0" presId="urn:microsoft.com/office/officeart/2005/8/layout/lProcess2"/>
    <dgm:cxn modelId="{6F404609-A550-4767-A01B-F7BBBA12494E}" type="presOf" srcId="{581BDAF4-300D-4CCA-A2CA-DBC07E4C1C34}" destId="{6E1EFE25-5840-4866-BD93-73F3492C35F8}" srcOrd="0" destOrd="0" presId="urn:microsoft.com/office/officeart/2005/8/layout/lProcess2"/>
    <dgm:cxn modelId="{F6D29D92-B8AC-4144-B3B1-C21EDE699723}" type="presOf" srcId="{267D1009-3864-4A15-AC8A-807BDA07319B}" destId="{13A75760-2E17-424F-BB0F-DF580736D5D7}" srcOrd="1" destOrd="0" presId="urn:microsoft.com/office/officeart/2005/8/layout/lProcess2"/>
    <dgm:cxn modelId="{17F1FE58-E1CA-4FE8-A0F1-F208EF3832F1}" type="presParOf" srcId="{01ADE57B-8F50-42A9-81BF-D461CE81188D}" destId="{1C8F20CF-E7D1-4E2E-BD89-23C3962A9A72}" srcOrd="0" destOrd="0" presId="urn:microsoft.com/office/officeart/2005/8/layout/lProcess2"/>
    <dgm:cxn modelId="{BF0CACE6-8159-481B-953A-EB8DA4BD96E6}" type="presParOf" srcId="{1C8F20CF-E7D1-4E2E-BD89-23C3962A9A72}" destId="{9E2EF594-B5D2-4060-A930-BE45138EA429}" srcOrd="0" destOrd="0" presId="urn:microsoft.com/office/officeart/2005/8/layout/lProcess2"/>
    <dgm:cxn modelId="{9996627A-BE83-4FF9-99D8-3410C3B26CC1}" type="presParOf" srcId="{1C8F20CF-E7D1-4E2E-BD89-23C3962A9A72}" destId="{13A75760-2E17-424F-BB0F-DF580736D5D7}" srcOrd="1" destOrd="0" presId="urn:microsoft.com/office/officeart/2005/8/layout/lProcess2"/>
    <dgm:cxn modelId="{C002648A-1AD6-417F-BD0A-EC63DAEC7727}" type="presParOf" srcId="{1C8F20CF-E7D1-4E2E-BD89-23C3962A9A72}" destId="{13667B1E-CC56-407C-ABF1-F4F607B23CE1}" srcOrd="2" destOrd="0" presId="urn:microsoft.com/office/officeart/2005/8/layout/lProcess2"/>
    <dgm:cxn modelId="{5DB3C279-C10C-4AE6-A40E-5BB30DA8DDDD}" type="presParOf" srcId="{13667B1E-CC56-407C-ABF1-F4F607B23CE1}" destId="{09412093-F13F-40B8-A7DC-F6A0CEB58122}" srcOrd="0" destOrd="0" presId="urn:microsoft.com/office/officeart/2005/8/layout/lProcess2"/>
    <dgm:cxn modelId="{96344252-25D2-460B-96A9-7750F7546114}" type="presParOf" srcId="{09412093-F13F-40B8-A7DC-F6A0CEB58122}" destId="{74C99D3E-F3FD-432C-8BE9-5BAE6A255D5E}" srcOrd="0" destOrd="0" presId="urn:microsoft.com/office/officeart/2005/8/layout/lProcess2"/>
    <dgm:cxn modelId="{2DEF48CE-54B3-457C-B1F9-33AD6FCB5D39}" type="presParOf" srcId="{09412093-F13F-40B8-A7DC-F6A0CEB58122}" destId="{B73E4B79-CF7F-4082-8BF2-E9D60D871FD2}" srcOrd="1" destOrd="0" presId="urn:microsoft.com/office/officeart/2005/8/layout/lProcess2"/>
    <dgm:cxn modelId="{B9801504-AE66-4A94-9B30-A52C907C165F}" type="presParOf" srcId="{09412093-F13F-40B8-A7DC-F6A0CEB58122}" destId="{71787B42-9A3E-4626-8534-106FFF4AB4EE}" srcOrd="2" destOrd="0" presId="urn:microsoft.com/office/officeart/2005/8/layout/lProcess2"/>
    <dgm:cxn modelId="{2CB732D5-F3D4-41BE-8F4A-9DB00F00A591}" type="presParOf" srcId="{09412093-F13F-40B8-A7DC-F6A0CEB58122}" destId="{AD804050-55CA-48DD-8682-47FFA282128B}" srcOrd="3" destOrd="0" presId="urn:microsoft.com/office/officeart/2005/8/layout/lProcess2"/>
    <dgm:cxn modelId="{D5123995-FFEF-41F8-BFC2-C81F1C464807}" type="presParOf" srcId="{09412093-F13F-40B8-A7DC-F6A0CEB58122}" destId="{FB61E668-CF29-4EA7-BF70-43F875583291}" srcOrd="4" destOrd="0" presId="urn:microsoft.com/office/officeart/2005/8/layout/lProcess2"/>
    <dgm:cxn modelId="{6DB944EE-AC81-41D4-B799-DB9B8C831F2B}" type="presParOf" srcId="{09412093-F13F-40B8-A7DC-F6A0CEB58122}" destId="{085949B1-DC87-4FF0-B3A2-BEC04CFA0444}" srcOrd="5" destOrd="0" presId="urn:microsoft.com/office/officeart/2005/8/layout/lProcess2"/>
    <dgm:cxn modelId="{E08CCC70-A503-4F27-B8BD-B808D0AF6E6F}" type="presParOf" srcId="{09412093-F13F-40B8-A7DC-F6A0CEB58122}" destId="{7EC84BC9-698F-4BD5-948B-667BC6538C84}" srcOrd="6" destOrd="0" presId="urn:microsoft.com/office/officeart/2005/8/layout/lProcess2"/>
    <dgm:cxn modelId="{AEF348F4-F686-4CB7-A1DB-E5F05E2F51E9}" type="presParOf" srcId="{09412093-F13F-40B8-A7DC-F6A0CEB58122}" destId="{A3F1C8AF-DC57-461C-A593-B6AD38DF1804}" srcOrd="7" destOrd="0" presId="urn:microsoft.com/office/officeart/2005/8/layout/lProcess2"/>
    <dgm:cxn modelId="{15D4F545-2093-4986-A3CD-38378F3A9F9F}" type="presParOf" srcId="{09412093-F13F-40B8-A7DC-F6A0CEB58122}" destId="{6E1EFE25-5840-4866-BD93-73F3492C35F8}" srcOrd="8" destOrd="0" presId="urn:microsoft.com/office/officeart/2005/8/layout/lProcess2"/>
    <dgm:cxn modelId="{4F91A516-B88E-4533-8DD6-247FC00C1399}" type="presParOf" srcId="{09412093-F13F-40B8-A7DC-F6A0CEB58122}" destId="{5ACFF01A-6881-4AA7-B867-508AE35047EA}" srcOrd="9" destOrd="0" presId="urn:microsoft.com/office/officeart/2005/8/layout/lProcess2"/>
    <dgm:cxn modelId="{FFA0E8C8-5313-48FF-A9CA-2BB37029B751}" type="presParOf" srcId="{09412093-F13F-40B8-A7DC-F6A0CEB58122}" destId="{952BED0A-DD08-420B-A16D-ED7B7AF943E6}" srcOrd="10" destOrd="0" presId="urn:microsoft.com/office/officeart/2005/8/layout/lProcess2"/>
    <dgm:cxn modelId="{7EA017E7-B86C-462B-A9E5-3F69A4C88AEA}" type="presParOf" srcId="{09412093-F13F-40B8-A7DC-F6A0CEB58122}" destId="{B8E333AC-2246-43A8-9C97-638907451E57}" srcOrd="11" destOrd="0" presId="urn:microsoft.com/office/officeart/2005/8/layout/lProcess2"/>
    <dgm:cxn modelId="{FE808895-C838-43A4-8F88-C2196E80A257}" type="presParOf" srcId="{09412093-F13F-40B8-A7DC-F6A0CEB58122}" destId="{A03456B9-5588-41C9-B6CD-9F469F468382}" srcOrd="12" destOrd="0" presId="urn:microsoft.com/office/officeart/2005/8/layout/lProcess2"/>
    <dgm:cxn modelId="{01086629-C607-4455-B487-F4C4DC426DB5}" type="presParOf" srcId="{01ADE57B-8F50-42A9-81BF-D461CE81188D}" destId="{5FF52E6A-01F7-4126-98AD-C5FFCF33DF57}" srcOrd="1" destOrd="0" presId="urn:microsoft.com/office/officeart/2005/8/layout/lProcess2"/>
    <dgm:cxn modelId="{8B8A866F-91CF-4D7F-B90E-F20B6C10B424}" type="presParOf" srcId="{01ADE57B-8F50-42A9-81BF-D461CE81188D}" destId="{211951DE-7AA7-497F-9CAB-DC0AE6CC1AA8}" srcOrd="2" destOrd="0" presId="urn:microsoft.com/office/officeart/2005/8/layout/lProcess2"/>
    <dgm:cxn modelId="{E5436608-5504-4291-8131-4A68977A927B}" type="presParOf" srcId="{211951DE-7AA7-497F-9CAB-DC0AE6CC1AA8}" destId="{7FCB9F24-3952-4CB8-BBAF-CBE50DF1FC91}" srcOrd="0" destOrd="0" presId="urn:microsoft.com/office/officeart/2005/8/layout/lProcess2"/>
    <dgm:cxn modelId="{820BC2AA-68A4-4496-B80A-625E3AA82E52}" type="presParOf" srcId="{211951DE-7AA7-497F-9CAB-DC0AE6CC1AA8}" destId="{6D6FBF55-485D-4305-BC1F-BA2124541E05}" srcOrd="1" destOrd="0" presId="urn:microsoft.com/office/officeart/2005/8/layout/lProcess2"/>
    <dgm:cxn modelId="{CBEE7F5A-7114-418F-977B-9A17B15F0649}" type="presParOf" srcId="{211951DE-7AA7-497F-9CAB-DC0AE6CC1AA8}" destId="{66041112-4FCA-4278-8AC6-D44547AF749F}" srcOrd="2" destOrd="0" presId="urn:microsoft.com/office/officeart/2005/8/layout/lProcess2"/>
    <dgm:cxn modelId="{DB8E1CFF-79DB-4C62-BB2A-3512394F7BE9}" type="presParOf" srcId="{66041112-4FCA-4278-8AC6-D44547AF749F}" destId="{160FE45B-453D-40B4-BB7D-90CD15F92193}" srcOrd="0" destOrd="0" presId="urn:microsoft.com/office/officeart/2005/8/layout/lProcess2"/>
    <dgm:cxn modelId="{FF85B375-F3D7-4F09-BCDE-CC331FBEC05C}" type="presParOf" srcId="{160FE45B-453D-40B4-BB7D-90CD15F92193}" destId="{A4B5CC3B-FB6E-4F7E-BF54-71E51A4EC894}" srcOrd="0" destOrd="0" presId="urn:microsoft.com/office/officeart/2005/8/layout/lProcess2"/>
    <dgm:cxn modelId="{B2AF916C-812E-4035-96B8-1EB05B541014}" type="presParOf" srcId="{160FE45B-453D-40B4-BB7D-90CD15F92193}" destId="{252D1E16-BF97-4102-BC88-6CB69C1AF920}" srcOrd="1" destOrd="0" presId="urn:microsoft.com/office/officeart/2005/8/layout/lProcess2"/>
    <dgm:cxn modelId="{DDA616F6-9862-457B-B5D8-D48EF8B5F2B4}" type="presParOf" srcId="{160FE45B-453D-40B4-BB7D-90CD15F92193}" destId="{A9037C78-A7AB-49CE-B552-A3325DEB035A}" srcOrd="2" destOrd="0" presId="urn:microsoft.com/office/officeart/2005/8/layout/lProcess2"/>
    <dgm:cxn modelId="{403CBA8E-133C-4EE2-9A21-6E586F2D8083}" type="presParOf" srcId="{160FE45B-453D-40B4-BB7D-90CD15F92193}" destId="{B8B5D7F6-52DD-4355-ACD3-9C9582582D6B}" srcOrd="3" destOrd="0" presId="urn:microsoft.com/office/officeart/2005/8/layout/lProcess2"/>
    <dgm:cxn modelId="{B1A81390-62F5-47C9-BB10-B4B1B7C949A2}" type="presParOf" srcId="{160FE45B-453D-40B4-BB7D-90CD15F92193}" destId="{58203B16-ECD5-45C2-AB84-CB4EF99A3C21}" srcOrd="4" destOrd="0" presId="urn:microsoft.com/office/officeart/2005/8/layout/lProcess2"/>
    <dgm:cxn modelId="{4694E895-873B-4576-BD3E-25CB707A38ED}" type="presParOf" srcId="{160FE45B-453D-40B4-BB7D-90CD15F92193}" destId="{12FEBE5C-8391-4B48-9F1C-57A9A4C69453}" srcOrd="5" destOrd="0" presId="urn:microsoft.com/office/officeart/2005/8/layout/lProcess2"/>
    <dgm:cxn modelId="{2764AC60-437D-4511-8D2C-F72CDD0599C4}" type="presParOf" srcId="{160FE45B-453D-40B4-BB7D-90CD15F92193}" destId="{95BC134E-0D9F-4B12-8B76-BBD5922793A5}" srcOrd="6" destOrd="0" presId="urn:microsoft.com/office/officeart/2005/8/layout/lProcess2"/>
    <dgm:cxn modelId="{0096F65F-CF54-45AD-9849-7AD9691A5058}" type="presParOf" srcId="{160FE45B-453D-40B4-BB7D-90CD15F92193}" destId="{D8B1BE16-AF05-42BD-B3F0-6A7D5BB7A073}" srcOrd="7" destOrd="0" presId="urn:microsoft.com/office/officeart/2005/8/layout/lProcess2"/>
    <dgm:cxn modelId="{57596790-AB77-4357-8A24-D93FC1370CD2}" type="presParOf" srcId="{160FE45B-453D-40B4-BB7D-90CD15F92193}" destId="{79E988E0-FAB2-4261-9ECA-BF8AE5C11F09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EF594-B5D2-4060-A930-BE45138EA429}">
      <dsp:nvSpPr>
        <dsp:cNvPr id="0" name=""/>
        <dsp:cNvSpPr/>
      </dsp:nvSpPr>
      <dsp:spPr>
        <a:xfrm>
          <a:off x="83490" y="299584"/>
          <a:ext cx="4045165" cy="3466645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83490" y="299584"/>
        <a:ext cx="4045165" cy="1039993"/>
      </dsp:txXfrm>
    </dsp:sp>
    <dsp:sp modelId="{74C99D3E-F3FD-432C-8BE9-5BAE6A255D5E}">
      <dsp:nvSpPr>
        <dsp:cNvPr id="0" name=""/>
        <dsp:cNvSpPr/>
      </dsp:nvSpPr>
      <dsp:spPr>
        <a:xfrm>
          <a:off x="408721" y="593885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课程简介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18881" y="604045"/>
        <a:ext cx="3215812" cy="326559"/>
      </dsp:txXfrm>
    </dsp:sp>
    <dsp:sp modelId="{71787B42-9A3E-4626-8534-106FFF4AB4EE}">
      <dsp:nvSpPr>
        <dsp:cNvPr id="0" name=""/>
        <dsp:cNvSpPr/>
      </dsp:nvSpPr>
      <dsp:spPr>
        <a:xfrm>
          <a:off x="408721" y="994131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软件定义的数据中心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18881" y="1004291"/>
        <a:ext cx="3215812" cy="326559"/>
      </dsp:txXfrm>
    </dsp:sp>
    <dsp:sp modelId="{FB61E668-CF29-4EA7-BF70-43F875583291}">
      <dsp:nvSpPr>
        <dsp:cNvPr id="0" name=""/>
        <dsp:cNvSpPr/>
      </dsp:nvSpPr>
      <dsp:spPr>
        <a:xfrm>
          <a:off x="408721" y="1394376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创建虚拟机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18881" y="1404536"/>
        <a:ext cx="3215812" cy="326559"/>
      </dsp:txXfrm>
    </dsp:sp>
    <dsp:sp modelId="{7EC84BC9-698F-4BD5-948B-667BC6538C84}">
      <dsp:nvSpPr>
        <dsp:cNvPr id="0" name=""/>
        <dsp:cNvSpPr/>
      </dsp:nvSpPr>
      <dsp:spPr>
        <a:xfrm>
          <a:off x="408721" y="1794622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noProof="0" smtClean="0">
              <a:latin typeface="+mj-lt"/>
              <a:ea typeface="华康黑体W5" pitchFamily="49" charset="-122"/>
            </a:rPr>
            <a:t>VMware vCenter Server</a:t>
          </a:r>
          <a:endParaRPr lang="en-US" altLang="zh-CN" sz="1200" kern="1200" noProof="0">
            <a:latin typeface="+mj-lt"/>
            <a:ea typeface="华康黑体W5" pitchFamily="49" charset="-122"/>
          </a:endParaRPr>
        </a:p>
      </dsp:txBody>
      <dsp:txXfrm>
        <a:off x="418881" y="1804782"/>
        <a:ext cx="3215812" cy="326559"/>
      </dsp:txXfrm>
    </dsp:sp>
    <dsp:sp modelId="{6E1EFE25-5840-4866-BD93-73F3492C35F8}">
      <dsp:nvSpPr>
        <dsp:cNvPr id="0" name=""/>
        <dsp:cNvSpPr/>
      </dsp:nvSpPr>
      <dsp:spPr>
        <a:xfrm>
          <a:off x="408721" y="2194868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配置和管理虚拟网络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18881" y="2205028"/>
        <a:ext cx="3215812" cy="326559"/>
      </dsp:txXfrm>
    </dsp:sp>
    <dsp:sp modelId="{952BED0A-DD08-420B-A16D-ED7B7AF943E6}">
      <dsp:nvSpPr>
        <dsp:cNvPr id="0" name=""/>
        <dsp:cNvSpPr/>
      </dsp:nvSpPr>
      <dsp:spPr>
        <a:xfrm>
          <a:off x="408721" y="2595113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配置和管理虚拟存储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18881" y="2605273"/>
        <a:ext cx="3215812" cy="326559"/>
      </dsp:txXfrm>
    </dsp:sp>
    <dsp:sp modelId="{A03456B9-5588-41C9-B6CD-9F469F468382}">
      <dsp:nvSpPr>
        <dsp:cNvPr id="0" name=""/>
        <dsp:cNvSpPr/>
      </dsp:nvSpPr>
      <dsp:spPr>
        <a:xfrm>
          <a:off x="408721" y="2995359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dirty="0" smtClean="0">
              <a:latin typeface="华康黑体W5" pitchFamily="49" charset="-122"/>
              <a:ea typeface="华康黑体W5" pitchFamily="49" charset="-122"/>
            </a:rPr>
            <a:t>虚拟机管理</a:t>
          </a:r>
          <a:endParaRPr lang="en-US" altLang="zh-CN" sz="1200" kern="1200" noProof="0" dirty="0">
            <a:latin typeface="华康黑体W5" pitchFamily="49" charset="-122"/>
            <a:ea typeface="华康黑体W5" pitchFamily="49" charset="-122"/>
          </a:endParaRPr>
        </a:p>
      </dsp:txBody>
      <dsp:txXfrm>
        <a:off x="418881" y="3005519"/>
        <a:ext cx="3215812" cy="326559"/>
      </dsp:txXfrm>
    </dsp:sp>
    <dsp:sp modelId="{7FCB9F24-3952-4CB8-BBAF-CBE50DF1FC91}">
      <dsp:nvSpPr>
        <dsp:cNvPr id="0" name=""/>
        <dsp:cNvSpPr/>
      </dsp:nvSpPr>
      <dsp:spPr>
        <a:xfrm>
          <a:off x="4356962" y="288005"/>
          <a:ext cx="4045165" cy="350875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1200" kern="1200" noProof="0" dirty="0">
            <a:latin typeface="华康黑体W5" pitchFamily="49" charset="-122"/>
            <a:ea typeface="华康黑体W5" pitchFamily="49" charset="-122"/>
          </a:endParaRPr>
        </a:p>
      </dsp:txBody>
      <dsp:txXfrm>
        <a:off x="4356962" y="288005"/>
        <a:ext cx="4045165" cy="1052625"/>
      </dsp:txXfrm>
    </dsp:sp>
    <dsp:sp modelId="{A4B5CC3B-FB6E-4F7E-BF54-71E51A4EC894}">
      <dsp:nvSpPr>
        <dsp:cNvPr id="0" name=""/>
        <dsp:cNvSpPr/>
      </dsp:nvSpPr>
      <dsp:spPr>
        <a:xfrm>
          <a:off x="4724459" y="552698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dirty="0" smtClean="0">
              <a:latin typeface="华康黑体W5" pitchFamily="49" charset="-122"/>
              <a:ea typeface="华康黑体W5" pitchFamily="49" charset="-122"/>
            </a:rPr>
            <a:t>资源管理和监控</a:t>
          </a:r>
          <a:endParaRPr lang="en-US" altLang="zh-CN" sz="1200" kern="1200" noProof="0" dirty="0">
            <a:latin typeface="华康黑体W5" pitchFamily="49" charset="-122"/>
            <a:ea typeface="华康黑体W5" pitchFamily="49" charset="-122"/>
          </a:endParaRPr>
        </a:p>
      </dsp:txBody>
      <dsp:txXfrm>
        <a:off x="4738625" y="566864"/>
        <a:ext cx="3207800" cy="455328"/>
      </dsp:txXfrm>
    </dsp:sp>
    <dsp:sp modelId="{A9037C78-A7AB-49CE-B552-A3325DEB035A}">
      <dsp:nvSpPr>
        <dsp:cNvPr id="0" name=""/>
        <dsp:cNvSpPr/>
      </dsp:nvSpPr>
      <dsp:spPr>
        <a:xfrm>
          <a:off x="4724459" y="1092189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noProof="0" dirty="0" smtClean="0">
              <a:latin typeface="+mj-lt"/>
              <a:ea typeface="华康黑体W5" pitchFamily="49" charset="-122"/>
            </a:rPr>
            <a:t>High Availability </a:t>
          </a:r>
          <a:r>
            <a:rPr lang="zh-CN" altLang="en-US" sz="1200" kern="1200" noProof="0" dirty="0" smtClean="0">
              <a:latin typeface="华康黑体W5" pitchFamily="49" charset="-122"/>
              <a:ea typeface="华康黑体W5" pitchFamily="49" charset="-122"/>
            </a:rPr>
            <a:t>和 </a:t>
          </a:r>
          <a:r>
            <a:rPr lang="en-US" altLang="zh-CN" sz="1200" kern="1200" noProof="0" dirty="0" smtClean="0">
              <a:latin typeface="+mj-lt"/>
              <a:ea typeface="华康黑体W5" pitchFamily="49" charset="-122"/>
            </a:rPr>
            <a:t>Fault Tolerance</a:t>
          </a:r>
          <a:endParaRPr lang="en-US" altLang="zh-CN" sz="1200" kern="1200" noProof="0" dirty="0">
            <a:latin typeface="+mj-lt"/>
            <a:ea typeface="华康黑体W5" pitchFamily="49" charset="-122"/>
          </a:endParaRPr>
        </a:p>
      </dsp:txBody>
      <dsp:txXfrm>
        <a:off x="4738625" y="1106355"/>
        <a:ext cx="3207800" cy="455328"/>
      </dsp:txXfrm>
    </dsp:sp>
    <dsp:sp modelId="{58203B16-ECD5-45C2-AB84-CB4EF99A3C21}">
      <dsp:nvSpPr>
        <dsp:cNvPr id="0" name=""/>
        <dsp:cNvSpPr/>
      </dsp:nvSpPr>
      <dsp:spPr>
        <a:xfrm>
          <a:off x="4724459" y="1659414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b="0" kern="1200" noProof="0" smtClean="0">
              <a:latin typeface="华康黑体W5" pitchFamily="49" charset="-122"/>
              <a:ea typeface="华康黑体W5" pitchFamily="49" charset="-122"/>
            </a:rPr>
            <a:t>主机可扩展性</a:t>
          </a:r>
          <a:endParaRPr lang="en-US" altLang="zh-CN" sz="1200" b="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738625" y="1673580"/>
        <a:ext cx="3207800" cy="455328"/>
      </dsp:txXfrm>
    </dsp:sp>
    <dsp:sp modelId="{95BC134E-0D9F-4B12-8B76-BBD5922793A5}">
      <dsp:nvSpPr>
        <dsp:cNvPr id="0" name=""/>
        <dsp:cNvSpPr/>
      </dsp:nvSpPr>
      <dsp:spPr>
        <a:xfrm>
          <a:off x="4724459" y="2226640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vSphere Update Manager </a:t>
          </a:r>
          <a:r>
            <a:rPr lang="zh-CN" sz="1200" b="1" kern="1200" dirty="0" smtClean="0"/>
            <a:t>和主机维护</a:t>
          </a:r>
          <a:endParaRPr lang="en-US" altLang="zh-CN" sz="1200" b="0" kern="1200" noProof="0" dirty="0">
            <a:latin typeface="华康黑体W5" pitchFamily="49" charset="-122"/>
            <a:ea typeface="华康黑体W5" pitchFamily="49" charset="-122"/>
          </a:endParaRPr>
        </a:p>
      </dsp:txBody>
      <dsp:txXfrm>
        <a:off x="4738625" y="2240806"/>
        <a:ext cx="3207800" cy="455328"/>
      </dsp:txXfrm>
    </dsp:sp>
    <dsp:sp modelId="{79E988E0-FAB2-4261-9ECA-BF8AE5C11F09}">
      <dsp:nvSpPr>
        <dsp:cNvPr id="0" name=""/>
        <dsp:cNvSpPr/>
      </dsp:nvSpPr>
      <dsp:spPr>
        <a:xfrm>
          <a:off x="4741870" y="2764621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dirty="0" smtClean="0">
              <a:latin typeface="华康黑体W5" pitchFamily="49" charset="-122"/>
              <a:ea typeface="华康黑体W5" pitchFamily="49" charset="-122"/>
            </a:rPr>
            <a:t>安装 </a:t>
          </a:r>
          <a:r>
            <a:rPr lang="en-US" altLang="zh-CN" sz="1200" kern="1200" noProof="0" dirty="0" smtClean="0">
              <a:latin typeface="+mj-lt"/>
              <a:ea typeface="华康黑体W5" pitchFamily="49" charset="-122"/>
            </a:rPr>
            <a:t>vSphere</a:t>
          </a:r>
          <a:r>
            <a:rPr lang="en-US" altLang="zh-CN" sz="1200" kern="1200" noProof="0" dirty="0" smtClean="0">
              <a:latin typeface="华康黑体W5" pitchFamily="49" charset="-122"/>
              <a:ea typeface="华康黑体W5" pitchFamily="49" charset="-122"/>
            </a:rPr>
            <a:t> </a:t>
          </a:r>
          <a:r>
            <a:rPr lang="zh-CN" altLang="en-US" sz="1200" kern="1200" noProof="0" dirty="0" smtClean="0">
              <a:latin typeface="华康黑体W5" pitchFamily="49" charset="-122"/>
              <a:ea typeface="华康黑体W5" pitchFamily="49" charset="-122"/>
            </a:rPr>
            <a:t>组件</a:t>
          </a:r>
          <a:endParaRPr lang="en-US" altLang="zh-CN" sz="1200" kern="1200" noProof="0" dirty="0">
            <a:latin typeface="华康黑体W5" pitchFamily="49" charset="-122"/>
            <a:ea typeface="华康黑体W5" pitchFamily="49" charset="-122"/>
          </a:endParaRPr>
        </a:p>
      </dsp:txBody>
      <dsp:txXfrm>
        <a:off x="4756036" y="2778787"/>
        <a:ext cx="3207800" cy="455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273D68B-0CA8-4788-90D5-2D086E039DB9}" type="slidenum">
              <a:rPr lang="en-US"/>
              <a:pPr>
                <a:defRPr/>
              </a:pPr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818327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2" y="4560571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0ED41AE-736E-48F5-8701-1355F6D9E97A}" type="slidenum">
              <a:rPr lang="en-US"/>
              <a:pPr>
                <a:defRPr/>
              </a:pPr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017954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0D446D-95DC-4D91-98CC-C4AD03C78757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E21C9F-832F-455A-89C0-9C84BC98F6E4}" type="slidenum">
              <a:rPr lang="en-US" smtClean="0">
                <a:cs typeface="Arial" charset="0"/>
              </a:rPr>
              <a:pPr/>
              <a:t>10</a:t>
            </a:fld>
            <a:endParaRPr lang="en-US" dirty="0" smtClean="0">
              <a:cs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6720E9-09EE-486D-AA0A-D524720AF922}" type="slidenum">
              <a:rPr lang="en-US" smtClean="0">
                <a:cs typeface="Arial" charset="0"/>
              </a:rPr>
              <a:pPr/>
              <a:t>11</a:t>
            </a:fld>
            <a:endParaRPr lang="en-US" dirty="0" smtClean="0">
              <a:cs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D5CF8B-E776-4E9F-B16D-0953ACA841D6}" type="slidenum">
              <a:rPr lang="en-US" smtClean="0">
                <a:cs typeface="Arial" charset="0"/>
              </a:rPr>
              <a:pPr/>
              <a:t>12</a:t>
            </a:fld>
            <a:endParaRPr lang="en-US" dirty="0" smtClean="0">
              <a:cs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9A4CB7-948D-4E3E-8984-6CD379AD6586}" type="slidenum">
              <a:rPr lang="en-US" smtClean="0">
                <a:cs typeface="Arial" charset="0"/>
              </a:rPr>
              <a:pPr/>
              <a:t>13</a:t>
            </a:fld>
            <a:endParaRPr lang="en-US" dirty="0" smtClean="0">
              <a:cs typeface="Arial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AB96E6-3724-40E6-92A7-652190C882EC}" type="slidenum">
              <a:rPr lang="en-US" smtClean="0">
                <a:cs typeface="Arial" charset="0"/>
              </a:rPr>
              <a:pPr/>
              <a:t>14</a:t>
            </a:fld>
            <a:endParaRPr lang="en-US" dirty="0" smtClean="0">
              <a:cs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7EDF93-A045-44B8-8F0D-BBACABEA1633}" type="slidenum">
              <a:rPr lang="en-US" smtClean="0">
                <a:cs typeface="Arial" charset="0"/>
              </a:rPr>
              <a:pPr/>
              <a:t>15</a:t>
            </a:fld>
            <a:endParaRPr lang="en-US" dirty="0" smtClean="0">
              <a:cs typeface="Arial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9944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4A2D45-7EED-46ED-81B9-26D64FDBA401}" type="slidenum">
              <a:rPr lang="en-US" smtClean="0">
                <a:cs typeface="Arial" charset="0"/>
              </a:rPr>
              <a:pPr/>
              <a:t>3</a:t>
            </a:fld>
            <a:endParaRPr lang="en-US" dirty="0" smtClean="0">
              <a:cs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marL="228539" indent="-228539"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0009FB-152E-41C1-8570-682439B3C353}" type="slidenum">
              <a:rPr lang="en-US" smtClean="0">
                <a:cs typeface="Arial" charset="0"/>
              </a:rPr>
              <a:pPr/>
              <a:t>4</a:t>
            </a:fld>
            <a:endParaRPr lang="en-US" dirty="0" smtClean="0">
              <a:cs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089EBD-1BCF-42B7-AAAF-805AD2451774}" type="slidenum">
              <a:rPr lang="en-US" smtClean="0">
                <a:cs typeface="Arial" charset="0"/>
              </a:rPr>
              <a:pPr/>
              <a:t>5</a:t>
            </a:fld>
            <a:endParaRPr lang="en-US" dirty="0" smtClean="0">
              <a:cs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230220-CCE2-4FC1-9781-FA7EA9420C87}" type="slidenum">
              <a:rPr lang="en-US" smtClean="0">
                <a:cs typeface="Arial" charset="0"/>
              </a:rPr>
              <a:pPr/>
              <a:t>6</a:t>
            </a:fld>
            <a:endParaRPr lang="en-US" dirty="0" smtClean="0">
              <a:cs typeface="Arial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6CE5E4-1965-4683-993E-29F2181BC915}" type="slidenum">
              <a:rPr lang="en-US" smtClean="0">
                <a:cs typeface="Arial" charset="0"/>
              </a:rPr>
              <a:pPr/>
              <a:t>7</a:t>
            </a:fld>
            <a:endParaRPr lang="en-US" dirty="0" smtClean="0">
              <a:cs typeface="Arial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7B98DC-E609-40DE-AA2D-924767E50FFC}" type="slidenum">
              <a:rPr lang="en-US" smtClean="0">
                <a:cs typeface="Arial" charset="0"/>
              </a:rPr>
              <a:pPr/>
              <a:t>8</a:t>
            </a:fld>
            <a:endParaRPr lang="en-US" dirty="0" smtClean="0">
              <a:cs typeface="Arial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6AAB73-9CBB-4E22-BCA5-5A38ABE5490B}" type="slidenum">
              <a:rPr lang="en-US" smtClean="0">
                <a:cs typeface="Arial" charset="0"/>
              </a:rPr>
              <a:pPr/>
              <a:t>9</a:t>
            </a:fld>
            <a:endParaRPr lang="en-US" dirty="0" smtClean="0">
              <a:cs typeface="Arial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Module Titl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330200"/>
            <a:ext cx="8458200" cy="533400"/>
          </a:xfrm>
          <a:prstGeom prst="rect">
            <a:avLst/>
          </a:prstGeom>
        </p:spPr>
        <p:txBody>
          <a:bodyPr anchor="t"/>
          <a:lstStyle>
            <a:lvl1pPr marL="0" indent="0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0050" y="1095375"/>
            <a:ext cx="8382000" cy="476250"/>
          </a:xfrm>
        </p:spPr>
        <p:txBody>
          <a:bodyPr/>
          <a:lstStyle>
            <a:lvl1pPr>
              <a:defRPr sz="1800" b="0"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SimSun"/>
              </a:rPr>
              <a:t>© 2013 VMware Inc</a:t>
            </a:r>
            <a:r>
              <a:rPr lang="en-US" sz="600" dirty="0" smtClean="0">
                <a:solidFill>
                  <a:schemeClr val="bg2">
                    <a:lumMod val="75000"/>
                  </a:schemeClr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. 保留所有权利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4325" y="946149"/>
            <a:ext cx="8404098" cy="5002213"/>
          </a:xfrm>
        </p:spPr>
        <p:txBody>
          <a:bodyPr/>
          <a:lstStyle>
            <a:lvl1pPr marL="0" indent="0">
              <a:buFont typeface="Arial" pitchFamily="34" charset="0"/>
              <a:buNone/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 marL="685800" indent="-285750">
              <a:defRPr>
                <a:solidFill>
                  <a:srgbClr val="000000"/>
                </a:solidFill>
              </a:defRPr>
            </a:lvl3pPr>
            <a:lvl4pPr marL="1028700" indent="-285750">
              <a:defRPr>
                <a:solidFill>
                  <a:srgbClr val="000000"/>
                </a:solidFill>
              </a:defRPr>
            </a:lvl4pPr>
            <a:lvl5pPr marL="1371600" indent="-285750"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260" y="2162174"/>
            <a:ext cx="7254240" cy="1241425"/>
          </a:xfrm>
          <a:prstGeom prst="rect">
            <a:avLst/>
          </a:prstGeom>
        </p:spPr>
        <p:txBody>
          <a:bodyPr anchor="b"/>
          <a:lstStyle>
            <a:lvl1pPr algn="ctr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279"/>
            <a:ext cx="8858250" cy="41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923925" y="3486150"/>
            <a:ext cx="7267575" cy="628650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946149"/>
            <a:ext cx="4038600" cy="5002213"/>
          </a:xfrm>
        </p:spPr>
        <p:txBody>
          <a:bodyPr/>
          <a:lstStyle>
            <a:lvl1pPr marL="0" indent="0">
              <a:buFont typeface="Arial" pitchFamily="34" charset="0"/>
              <a:buNone/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7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46149"/>
            <a:ext cx="4038600" cy="5002213"/>
          </a:xfrm>
        </p:spPr>
        <p:txBody>
          <a:bodyPr/>
          <a:lstStyle>
            <a:lvl1pPr marL="114300" indent="-114300"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7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14325" y="946149"/>
            <a:ext cx="8382000" cy="50022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 marL="342900" indent="-342900">
              <a:buSzPct val="95000"/>
              <a:buFont typeface="+mj-lt"/>
              <a:buAutoNum type="arabicPeriod"/>
              <a:defRPr baseline="0">
                <a:solidFill>
                  <a:srgbClr val="000000"/>
                </a:solidFill>
              </a:defRPr>
            </a:lvl2pPr>
            <a:lvl3pPr marL="742950" indent="-342900">
              <a:buSzPct val="100000"/>
              <a:buFont typeface="+mj-lt"/>
              <a:buAutoNum type="alphaLcPeriod"/>
              <a:defRPr>
                <a:solidFill>
                  <a:srgbClr val="000000"/>
                </a:solidFill>
              </a:defRPr>
            </a:lvl3pPr>
            <a:lvl4pPr marL="1025525" indent="-342900">
              <a:buSzPct val="100000"/>
              <a:buFont typeface="+mj-lt"/>
              <a:buAutoNum type="alphaLcParenR"/>
              <a:defRPr/>
            </a:lvl4pPr>
            <a:lvl5pPr marL="914400" indent="-285750">
              <a:buFont typeface="Arial" pitchFamily="34" charset="0"/>
              <a:buChar char="•"/>
              <a:defRPr sz="1800"/>
            </a:lvl5pPr>
            <a:lvl6pPr marL="1085850" indent="-285750">
              <a:spcBef>
                <a:spcPts val="600"/>
              </a:spcBef>
              <a:spcAft>
                <a:spcPts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700">
                <a:solidFill>
                  <a:srgbClr val="000000"/>
                </a:solidFill>
              </a:defRPr>
            </a:lvl6pPr>
            <a:lvl7pPr marL="1428750" indent="-285750">
              <a:spcBef>
                <a:spcPts val="600"/>
              </a:spcBef>
              <a:buClr>
                <a:srgbClr val="246978"/>
              </a:buClr>
              <a:buSzPct val="140000"/>
              <a:tabLst/>
              <a:defRPr>
                <a:solidFill>
                  <a:srgbClr val="000000"/>
                </a:solidFill>
              </a:defRPr>
            </a:lvl7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Numbered List</a:t>
            </a:r>
          </a:p>
          <a:p>
            <a:pPr lvl="1"/>
            <a:r>
              <a:rPr lang="en-US" dirty="0" smtClean="0"/>
              <a:t>Numbered List</a:t>
            </a:r>
          </a:p>
          <a:p>
            <a:pPr lvl="2"/>
            <a:r>
              <a:rPr lang="en-US" dirty="0" smtClean="0"/>
              <a:t>Bullet</a:t>
            </a:r>
          </a:p>
          <a:p>
            <a:pPr lvl="5"/>
            <a:r>
              <a:rPr lang="en-US" dirty="0" smtClean="0"/>
              <a:t>Bullet</a:t>
            </a:r>
          </a:p>
          <a:p>
            <a:pPr lvl="6"/>
            <a:r>
              <a:rPr lang="en-US" dirty="0" smtClean="0"/>
              <a:t>Bullet</a:t>
            </a:r>
          </a:p>
          <a:p>
            <a:pPr lvl="1"/>
            <a:r>
              <a:rPr lang="en-US" dirty="0" smtClean="0"/>
              <a:t>Numbered List</a:t>
            </a:r>
          </a:p>
        </p:txBody>
      </p:sp>
      <p:sp>
        <p:nvSpPr>
          <p:cNvPr id="5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DO NOT USE THIS PAGE IN LAYOUTS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504824" y="1421398"/>
            <a:ext cx="7781925" cy="274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0000"/>
                </a:solidFill>
                <a:latin typeface="SimSun"/>
                <a:cs typeface="SimSun"/>
              </a:rPr>
              <a:t>修订状态：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SimSun"/>
                <a:cs typeface="SimSun"/>
              </a:rPr>
              <a:t>2013 年 1 月 28 日 - 版权更新至 2013 年</a:t>
            </a:r>
          </a:p>
          <a:p>
            <a:pPr lvl="0" algn="l"/>
            <a:r>
              <a:rPr lang="en-US" sz="1600" baseline="0" dirty="0" smtClean="0">
                <a:solidFill>
                  <a:srgbClr val="000000"/>
                </a:solidFill>
                <a:latin typeface="SimSun"/>
                <a:cs typeface="SimSun"/>
              </a:rPr>
              <a:t>2013 年 4 月 16 日 - </a:t>
            </a:r>
            <a:r>
              <a:rPr lang="en-US" sz="1600" kern="120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添加了“参考资料”幻灯片。“课程简介”单元中必须包含“参考资料”幻灯片，其他单元中可以灵活选择。与修订后的单元结构文档一样，本组说明性幻灯片提供了一系列使用指南。</a:t>
            </a:r>
          </a:p>
          <a:p>
            <a:pPr algn="l"/>
            <a:r>
              <a:rPr lang="en-US" sz="1600" kern="120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在“学员的学习目标”和“回顾学员的学习目标”两张幻灯片中新添了一句引言。</a:t>
            </a:r>
          </a:p>
          <a:p>
            <a:pPr algn="l"/>
            <a:r>
              <a:rPr lang="en-US" sz="1600" kern="1200" baseline="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2013 年 8 月 5 日 </a:t>
            </a:r>
            <a:r>
              <a:rPr lang="en-US" sz="1600" kern="1200" baseline="0" dirty="0" smtClean="0">
                <a:solidFill>
                  <a:srgbClr val="000000"/>
                </a:solidFill>
                <a:latin typeface="SimSun"/>
                <a:cs typeface="SimSun"/>
              </a:rPr>
              <a:t>- 根据 CurrDev Macro 幻灯片导出图像区域修改了指导原则。主文本框大小增加了 0.5 英寸。为练习页面添加了冒号。</a:t>
            </a:r>
            <a:endParaRPr lang="zh-CN" sz="1600" baseline="0" dirty="0" smtClean="0">
              <a:solidFill>
                <a:srgbClr val="000000"/>
              </a:solidFill>
              <a:latin typeface="SimSu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231890754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4324" y="936625"/>
            <a:ext cx="8382000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altLang="zh-CN" noProof="0"/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rgbClr val="003D7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altLang="zh-CN" noProof="0"/>
          </a:p>
        </p:txBody>
      </p:sp>
      <p:sp>
        <p:nvSpPr>
          <p:cNvPr id="13" name="Date Placeholder 8"/>
          <p:cNvSpPr txBox="1">
            <a:spLocks/>
          </p:cNvSpPr>
          <p:nvPr/>
        </p:nvSpPr>
        <p:spPr bwMode="white">
          <a:xfrm>
            <a:off x="2971800" y="6325268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SimSun"/>
              </a:rPr>
              <a:t>12-</a:t>
            </a:r>
            <a:fld id="{A0A03F51-2955-4EA9-BE4E-42B6F90C747F}" type="slidenum">
              <a:rPr kumimoji="0" lang="en-US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SimSun"/>
              <a:cs typeface="SimSun"/>
            </a:endParaRPr>
          </a:p>
        </p:txBody>
      </p:sp>
      <p:sp>
        <p:nvSpPr>
          <p:cNvPr id="10" name="TextBox 9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" noProof="0" smtClean="0">
                <a:solidFill>
                  <a:schemeClr val="bg2">
                    <a:lumMod val="75000"/>
                  </a:schemeClr>
                </a:solidFill>
                <a:latin typeface="+mj-lt"/>
                <a:cs typeface="SimSun"/>
              </a:rPr>
              <a:t>© 2013 VMware Inc. </a:t>
            </a:r>
            <a:r>
              <a:rPr lang="zh-CN" altLang="en-US" sz="600" noProof="0" smtClean="0">
                <a:solidFill>
                  <a:schemeClr val="bg2">
                    <a:lumMod val="75000"/>
                  </a:schemeClr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保留所有权利</a:t>
            </a:r>
            <a:endParaRPr lang="en-US" altLang="zh-CN" sz="600" noProof="0" smtClean="0">
              <a:solidFill>
                <a:schemeClr val="bg2">
                  <a:lumMod val="75000"/>
                </a:schemeClr>
              </a:solidFill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82265" y="6384720"/>
            <a:ext cx="23182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00" b="0" noProof="0" smtClean="0">
                <a:solidFill>
                  <a:schemeClr val="bg1"/>
                </a:solidFill>
                <a:latin typeface="+mj-lt"/>
                <a:cs typeface="SimSun"/>
              </a:rPr>
              <a:t>VMware vSphere</a:t>
            </a:r>
            <a:r>
              <a:rPr lang="zh-CN" altLang="en-US" sz="1000" b="0" baseline="0" noProof="0" smtClean="0">
                <a:solidFill>
                  <a:schemeClr val="bg1"/>
                </a:solidFill>
                <a:latin typeface="+mj-lt"/>
                <a:ea typeface="华康黑体W5" pitchFamily="49" charset="-122"/>
                <a:cs typeface="SimSun"/>
              </a:rPr>
              <a:t>：</a:t>
            </a:r>
            <a:r>
              <a:rPr lang="zh-CN" altLang="en-US" sz="1000" b="0" noProof="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安装、配置和</a:t>
            </a:r>
            <a:r>
              <a:rPr lang="zh-CN" altLang="en-US" sz="1000" b="0" baseline="0" noProof="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管理</a:t>
            </a:r>
            <a:endParaRPr lang="en-US" altLang="zh-CN" sz="1000" b="0" noProof="0" smtClean="0">
              <a:solidFill>
                <a:schemeClr val="bg1"/>
              </a:solidFill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11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noProof="0" smtClean="0"/>
              <a:t>Click to edit Master title style</a:t>
            </a:r>
            <a:endParaRPr lang="en-US" altLang="zh-CN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28" r:id="rId2"/>
    <p:sldLayoutId id="2147483710" r:id="rId3"/>
    <p:sldLayoutId id="2147483727" r:id="rId4"/>
    <p:sldLayoutId id="2147483712" r:id="rId5"/>
    <p:sldLayoutId id="2147483737" r:id="rId6"/>
    <p:sldLayoutId id="2147483738" r:id="rId7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marL="0" indent="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0" indent="0" algn="l" rtl="0" eaLnBrk="1" fontAlgn="base" hangingPunct="1">
        <a:lnSpc>
          <a:spcPts val="2400"/>
        </a:lnSpc>
        <a:spcBef>
          <a:spcPts val="1000"/>
        </a:spcBef>
        <a:spcAft>
          <a:spcPct val="0"/>
        </a:spcAft>
        <a:buClr>
          <a:srgbClr val="246978"/>
        </a:buClr>
        <a:buFont typeface="Arial" pitchFamily="34" charset="0"/>
        <a:buNone/>
        <a:defRPr sz="2000" b="1">
          <a:solidFill>
            <a:srgbClr val="000000"/>
          </a:solidFill>
          <a:latin typeface="+mn-lt"/>
          <a:ea typeface="+mn-ea"/>
          <a:cs typeface="+mn-cs"/>
        </a:defRPr>
      </a:lvl1pPr>
      <a:lvl2pPr marL="342900" indent="-342900" algn="l" rtl="0" eaLnBrk="1" fontAlgn="base" hangingPunct="1">
        <a:lnSpc>
          <a:spcPts val="2200"/>
        </a:lnSpc>
        <a:spcBef>
          <a:spcPts val="800"/>
        </a:spcBef>
        <a:spcAft>
          <a:spcPct val="0"/>
        </a:spcAft>
        <a:buClr>
          <a:srgbClr val="246978"/>
        </a:buClr>
        <a:buSzPct val="14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2pPr>
      <a:lvl3pPr marL="6858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pitchFamily="34" charset="0"/>
        <a:buChar char="•"/>
        <a:defRPr sz="1800">
          <a:solidFill>
            <a:srgbClr val="000000"/>
          </a:solidFill>
          <a:latin typeface="+mn-lt"/>
          <a:ea typeface="+mn-ea"/>
        </a:defRPr>
      </a:lvl3pPr>
      <a:lvl4pPr marL="10287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charset="0"/>
        <a:buChar char="­"/>
        <a:tabLst/>
        <a:defRPr sz="1700">
          <a:solidFill>
            <a:srgbClr val="000000"/>
          </a:solidFill>
          <a:latin typeface="+mn-lt"/>
          <a:ea typeface="+mn-ea"/>
        </a:defRPr>
      </a:lvl4pPr>
      <a:lvl5pPr marL="13716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charset="0"/>
        <a:buChar char="­"/>
        <a:defRPr sz="1600">
          <a:solidFill>
            <a:srgbClr val="000000"/>
          </a:solidFill>
          <a:latin typeface="+mn-lt"/>
          <a:ea typeface="+mn-ea"/>
        </a:defRPr>
      </a:lvl5pPr>
      <a:lvl6pPr marL="16002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6pPr>
      <a:lvl7pPr marL="20574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7pPr>
      <a:lvl8pPr marL="25146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8pPr>
      <a:lvl9pPr marL="29718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4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sz="2800" dirty="0">
                <a:ea typeface="华康黑体W5"/>
              </a:rPr>
              <a:t>vSphere Update Manager </a:t>
            </a:r>
            <a:r>
              <a:rPr lang="zh-CN" altLang="en-US" sz="2800" dirty="0">
                <a:latin typeface="华康黑体W5" pitchFamily="49" charset="-122"/>
                <a:ea typeface="华康黑体W5" pitchFamily="49" charset="-122"/>
              </a:rPr>
              <a:t>和主机维护</a:t>
            </a:r>
            <a:endParaRPr lang="en-US" altLang="zh-CN" sz="2800" dirty="0"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i="0" dirty="0" smtClean="0">
                <a:latin typeface="华康黑体W5" pitchFamily="49" charset="-122"/>
                <a:ea typeface="华康黑体W5" pitchFamily="49" charset="-122"/>
                <a:cs typeface="SimSun"/>
              </a:rPr>
              <a:t>第 </a:t>
            </a:r>
            <a:r>
              <a:rPr lang="en-US" altLang="zh-CN" i="0" dirty="0" smtClean="0">
                <a:latin typeface="+mj-lt"/>
                <a:ea typeface="华康黑体W5" pitchFamily="49" charset="-122"/>
                <a:cs typeface="SimSun"/>
              </a:rPr>
              <a:t>11</a:t>
            </a:r>
            <a:r>
              <a:rPr lang="en-US" altLang="zh-CN" i="0" dirty="0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i="0" dirty="0" smtClean="0">
                <a:latin typeface="华康黑体W5" pitchFamily="49" charset="-122"/>
                <a:ea typeface="华康黑体W5" pitchFamily="49" charset="-122"/>
                <a:cs typeface="SimSun"/>
              </a:rPr>
              <a:t>单元</a:t>
            </a:r>
            <a:endParaRPr lang="en-US" altLang="zh-CN" i="0" dirty="0">
              <a:latin typeface="华康黑体W5" pitchFamily="49" charset="-122"/>
              <a:ea typeface="华康黑体W5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18653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buNone/>
              <a:defRPr/>
            </a:pP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要查看遵从性信息并修复清单对象，需要先将基准或基准组附加到对象。</a:t>
            </a:r>
          </a:p>
          <a:p>
            <a:pPr marL="0" lvl="0" indent="0">
              <a:lnSpc>
                <a:spcPct val="90000"/>
              </a:lnSpc>
              <a:buNone/>
              <a:defRPr/>
            </a:pP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</a:rPr>
              <a:t>为了提高效率，可以将基准附加到容器对象，而不是附加到单个对象。</a:t>
            </a:r>
          </a:p>
          <a:p>
            <a:endParaRPr lang="en-US" altLang="zh-CN" sz="1800"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20483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附加基准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17754" y="1902177"/>
            <a:ext cx="7987474" cy="2822870"/>
            <a:chOff x="592074" y="2740377"/>
            <a:chExt cx="7987474" cy="282287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074" y="2740377"/>
              <a:ext cx="7848600" cy="282287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Oval 10"/>
            <p:cNvSpPr/>
            <p:nvPr/>
          </p:nvSpPr>
          <p:spPr bwMode="auto">
            <a:xfrm>
              <a:off x="7766303" y="3523488"/>
              <a:ext cx="813245" cy="252951"/>
            </a:xfrm>
            <a:prstGeom prst="ellipse">
              <a:avLst/>
            </a:prstGeom>
            <a:noFill/>
            <a:ln w="38100">
              <a:solidFill>
                <a:srgbClr val="2D2DFF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sz="180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5809487" y="3108960"/>
              <a:ext cx="813245" cy="541003"/>
            </a:xfrm>
            <a:prstGeom prst="ellipse">
              <a:avLst/>
            </a:prstGeom>
            <a:noFill/>
            <a:ln w="38100">
              <a:solidFill>
                <a:srgbClr val="2D2DFF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sz="1800" dirty="0" smtClean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6200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10"/>
          <p:cNvSpPr>
            <a:spLocks noGrp="1" noChangeArrowheads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zh-CN" altLang="en-US" sz="1800" dirty="0" smtClean="0">
                <a:latin typeface="华康黑体W5" pitchFamily="49" charset="-122"/>
                <a:ea typeface="华康黑体W5" pitchFamily="49" charset="-122"/>
                <a:cs typeface="SimSun"/>
              </a:rPr>
              <a:t>通过扫描可以针对基准或基准组评估清单对象。</a:t>
            </a:r>
          </a:p>
          <a:p>
            <a:r>
              <a:rPr lang="zh-CN" altLang="en-US" sz="1800" dirty="0" smtClean="0">
                <a:latin typeface="华康黑体W5" pitchFamily="49" charset="-122"/>
                <a:ea typeface="华康黑体W5" pitchFamily="49" charset="-122"/>
                <a:cs typeface="SimSun"/>
              </a:rPr>
              <a:t>可手动执行扫描或通过计划任务自动执行扫描。</a:t>
            </a:r>
            <a:endParaRPr lang="en-US" altLang="zh-CN" sz="1800" dirty="0" smtClean="0">
              <a:latin typeface="华康黑体W5" pitchFamily="49" charset="-122"/>
              <a:ea typeface="华康黑体W5" pitchFamily="49" charset="-122"/>
              <a:cs typeface="SimSun"/>
            </a:endParaRPr>
          </a:p>
          <a:p>
            <a:endParaRPr lang="en-US" altLang="zh-CN" sz="1800" dirty="0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  <p:sp>
        <p:nvSpPr>
          <p:cNvPr id="2150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扫描更新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14325" y="1987294"/>
            <a:ext cx="8281427" cy="2978543"/>
            <a:chOff x="314325" y="1987294"/>
            <a:chExt cx="8281427" cy="297854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325" y="1987294"/>
              <a:ext cx="8281427" cy="29785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Oval 10"/>
            <p:cNvSpPr/>
            <p:nvPr/>
          </p:nvSpPr>
          <p:spPr bwMode="auto">
            <a:xfrm>
              <a:off x="7421913" y="2816485"/>
              <a:ext cx="503434" cy="224318"/>
            </a:xfrm>
            <a:prstGeom prst="ellipse">
              <a:avLst/>
            </a:prstGeom>
            <a:noFill/>
            <a:ln w="38100">
              <a:solidFill>
                <a:srgbClr val="2D2DFF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sz="1800" dirty="0" smtClean="0">
                <a:solidFill>
                  <a:srgbClr val="FFFFFF"/>
                </a:solidFill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9842" y="3040803"/>
              <a:ext cx="2857500" cy="145732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1189565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查看遵从性</a:t>
            </a:r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221796" y="4528870"/>
            <a:ext cx="860583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ct val="40000"/>
              </a:spcAft>
              <a:buClr>
                <a:schemeClr val="tx2"/>
              </a:buClr>
              <a:buFont typeface="Wingdings 3" pitchFamily="18" charset="2"/>
              <a:buNone/>
            </a:pPr>
            <a:endParaRPr lang="en-US" altLang="zh-CN" sz="1700" b="1">
              <a:solidFill>
                <a:schemeClr val="tx2"/>
              </a:solidFill>
              <a:latin typeface="华康黑体W5" pitchFamily="49" charset="-122"/>
              <a:ea typeface="华康黑体W5" pitchFamily="49" charset="-122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21796" y="971665"/>
            <a:ext cx="8281427" cy="2978543"/>
            <a:chOff x="433948" y="2182366"/>
            <a:chExt cx="8281427" cy="297854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948" y="2182366"/>
              <a:ext cx="8281427" cy="29785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" name="Oval 12"/>
            <p:cNvSpPr/>
            <p:nvPr/>
          </p:nvSpPr>
          <p:spPr bwMode="auto">
            <a:xfrm>
              <a:off x="5801095" y="3950208"/>
              <a:ext cx="1036319" cy="816864"/>
            </a:xfrm>
            <a:prstGeom prst="ellipse">
              <a:avLst/>
            </a:prstGeom>
            <a:noFill/>
            <a:ln w="38100">
              <a:solidFill>
                <a:srgbClr val="2D2DFF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sz="1800" dirty="0" smtClean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21141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Rectangle 6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895351"/>
            <a:ext cx="8404098" cy="5053012"/>
          </a:xfrm>
        </p:spPr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您可以修复虚拟机、模板、虚拟设备和主机。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您可以立即执行修复，也可以制定计划稍后再执行。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  <p:sp>
        <p:nvSpPr>
          <p:cNvPr id="2355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修复对象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8929189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9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您应能够做到以下几点：</a:t>
            </a:r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介绍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VMware vSphere® Update Manager™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列出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vSphere Update Manager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的安装步骤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使用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vSphere Update Manager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：</a:t>
            </a:r>
          </a:p>
          <a:p>
            <a:pPr lvl="2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创建和附加基准</a:t>
            </a:r>
          </a:p>
          <a:p>
            <a:pPr lvl="2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扫描清单对象</a:t>
            </a:r>
          </a:p>
          <a:p>
            <a:pPr lvl="2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修复清单对象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  <p:sp>
        <p:nvSpPr>
          <p:cNvPr id="28675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回顾学员的学习目标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0024544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9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en-US" altLang="zh-CN" dirty="0" smtClean="0">
                <a:latin typeface="+mj-lt"/>
                <a:ea typeface="华康黑体W5" pitchFamily="49" charset="-122"/>
                <a:cs typeface="SimSun"/>
              </a:rPr>
              <a:t>vSphere Update Manager </a:t>
            </a:r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可修补和更新 </a:t>
            </a:r>
            <a:r>
              <a:rPr lang="en-US" altLang="zh-CN" dirty="0" err="1" smtClean="0">
                <a:latin typeface="+mj-lt"/>
                <a:ea typeface="华康黑体W5" pitchFamily="49" charset="-122"/>
                <a:cs typeface="SimSun"/>
              </a:rPr>
              <a:t>ESXi</a:t>
            </a:r>
            <a:r>
              <a:rPr lang="en-US" altLang="zh-CN" dirty="0" smtClean="0">
                <a:latin typeface="+mj-lt"/>
                <a:ea typeface="华康黑体W5" pitchFamily="49" charset="-122"/>
                <a:cs typeface="SimSun"/>
              </a:rPr>
              <a:t> 6.0 </a:t>
            </a:r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主机以及早期版本的主机、虚拟机、模板和虚拟设备。</a:t>
            </a:r>
          </a:p>
          <a:p>
            <a:pPr lvl="1"/>
            <a:r>
              <a:rPr lang="en-US" altLang="zh-CN" dirty="0" smtClean="0">
                <a:latin typeface="+mj-lt"/>
                <a:ea typeface="华康黑体W5" pitchFamily="49" charset="-122"/>
                <a:cs typeface="SimSun"/>
              </a:rPr>
              <a:t>vSphere Update Manager </a:t>
            </a:r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可通过实时更新系统以及降低环境中系统的多样性来减少安全漏洞。</a:t>
            </a:r>
          </a:p>
          <a:p>
            <a:pPr lvl="1"/>
            <a:r>
              <a:rPr lang="en-US" altLang="zh-CN" dirty="0" smtClean="0">
                <a:latin typeface="+mj-lt"/>
                <a:ea typeface="华康黑体W5" pitchFamily="49" charset="-122"/>
                <a:cs typeface="SimSun"/>
              </a:rPr>
              <a:t>vSphere Update Manager </a:t>
            </a:r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不再修补客户操作系统或客户操作系统中运行的应用。</a:t>
            </a:r>
          </a:p>
          <a:p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欢迎提问！</a:t>
            </a:r>
            <a:endParaRPr lang="en-US" altLang="zh-CN" dirty="0"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49155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要点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186584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67408312"/>
              </p:ext>
            </p:extLst>
          </p:nvPr>
        </p:nvGraphicFramePr>
        <p:xfrm>
          <a:off x="362310" y="1396131"/>
          <a:ext cx="8402128" cy="4236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您的进度</a:t>
            </a:r>
            <a:endParaRPr lang="zh-CN" altLang="en-US"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6" name="Isosceles Triangle 5"/>
          <p:cNvSpPr/>
          <p:nvPr/>
        </p:nvSpPr>
        <p:spPr bwMode="auto">
          <a:xfrm rot="5400000">
            <a:off x="4818247" y="3578862"/>
            <a:ext cx="537028" cy="449943"/>
          </a:xfrm>
          <a:prstGeom prst="triangle">
            <a:avLst/>
          </a:prstGeom>
          <a:solidFill>
            <a:schemeClr val="accent5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en-US" sz="18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40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2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随着时间推移，您的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VMware vSphere®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环境可能会发生变更，可能是硬件或软件配置发生更改，又或者是对软件进行了更新或修补。 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从可管理性和扩展性角度考虑，您应该系统化地采用有序、可控的方式将这些变更实施到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vSphere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环境中。 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  <p:sp>
        <p:nvSpPr>
          <p:cNvPr id="5123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重要信息</a:t>
            </a:r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12219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19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本单元结束后，您应能够做到以下几点：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介绍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VMware vSphere® Update Manager™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列出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vSphere Update Manager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的安装步骤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使用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vSphere Update Manager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：</a:t>
            </a:r>
          </a:p>
          <a:p>
            <a:pPr lvl="2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创建和附加基准</a:t>
            </a:r>
          </a:p>
          <a:p>
            <a:pPr lvl="2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扫描清单对象</a:t>
            </a:r>
          </a:p>
          <a:p>
            <a:pPr lvl="2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修复清单对象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  <p:sp>
        <p:nvSpPr>
          <p:cNvPr id="8195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学员的学习目标</a:t>
            </a:r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29315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借助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vSphere Update Manager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，您可以对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VMware ESXi™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主机、虚拟机硬件、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VMware® Tools™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和虚拟设备的补丁程序和版本自动进行集中式管理。</a:t>
            </a:r>
          </a:p>
          <a:p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vSphere Update Manager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可降低安全风险：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减少漏洞数量。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避免出现许多利用早期漏洞的安全漏洞。</a:t>
            </a:r>
          </a:p>
          <a:p>
            <a:pPr marL="0" lvl="1" indent="0">
              <a:buNone/>
            </a:pPr>
            <a:r>
              <a:rPr lang="en-US" altLang="zh-CN" b="1" smtClean="0">
                <a:latin typeface="+mj-lt"/>
                <a:ea typeface="华康黑体W5" pitchFamily="49" charset="-122"/>
                <a:cs typeface="SimSun"/>
              </a:rPr>
              <a:t>vSphere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 </a:t>
            </a:r>
            <a:r>
              <a:rPr lang="en-US" altLang="zh-CN" b="1" smtClean="0">
                <a:latin typeface="+mj-lt"/>
                <a:ea typeface="华康黑体W5" pitchFamily="49" charset="-122"/>
                <a:cs typeface="SimSun"/>
              </a:rPr>
              <a:t>Update Manager </a:t>
            </a:r>
            <a:r>
              <a:rPr lang="zh-CN" altLang="en-US" b="1" smtClean="0">
                <a:latin typeface="华康黑体W5" pitchFamily="49" charset="-122"/>
                <a:ea typeface="华康黑体W5" pitchFamily="49" charset="-122"/>
                <a:cs typeface="SimSun"/>
              </a:rPr>
              <a:t>可降低环境中系统的多样性：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减轻管理难度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降低安全风险</a:t>
            </a:r>
          </a:p>
          <a:p>
            <a:pPr marL="0" lvl="1" indent="0">
              <a:buNone/>
            </a:pPr>
            <a:r>
              <a:rPr lang="en-US" altLang="zh-CN" b="1" smtClean="0">
                <a:latin typeface="+mj-lt"/>
                <a:ea typeface="华康黑体W5" pitchFamily="49" charset="-122"/>
                <a:cs typeface="SimSun"/>
              </a:rPr>
              <a:t>vSphere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 </a:t>
            </a:r>
            <a:r>
              <a:rPr lang="en-US" altLang="zh-CN" b="1" smtClean="0">
                <a:latin typeface="+mj-lt"/>
                <a:ea typeface="华康黑体W5" pitchFamily="49" charset="-122"/>
                <a:cs typeface="SimSun"/>
              </a:rPr>
              <a:t>Update Manager </a:t>
            </a:r>
            <a:r>
              <a:rPr lang="zh-CN" altLang="en-US" b="1" smtClean="0">
                <a:latin typeface="华康黑体W5" pitchFamily="49" charset="-122"/>
                <a:ea typeface="华康黑体W5" pitchFamily="49" charset="-122"/>
                <a:cs typeface="SimSun"/>
              </a:rPr>
              <a:t>可使计算机的运行更加顺畅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：</a:t>
            </a:r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补丁程序中包含错误修复程序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排除故障更为简便</a:t>
            </a:r>
          </a:p>
          <a:p>
            <a:pPr marL="0" lvl="1" indent="0">
              <a:buNone/>
            </a:pPr>
            <a:endParaRPr lang="en-US" altLang="zh-CN" smtClean="0"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12291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华康黑体W5" pitchFamily="49" charset="-122"/>
                <a:cs typeface="SimSun"/>
              </a:rPr>
              <a:t>vSphere Update Manager</a:t>
            </a:r>
          </a:p>
        </p:txBody>
      </p:sp>
    </p:spTree>
    <p:extLst>
      <p:ext uri="{BB962C8B-B14F-4D97-AF65-F5344CB8AC3E}">
        <p14:creationId xmlns:p14="http://schemas.microsoft.com/office/powerpoint/2010/main" val="6657731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9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946149"/>
            <a:ext cx="8404098" cy="5221289"/>
          </a:xfrm>
        </p:spPr>
        <p:txBody>
          <a:bodyPr>
            <a:normAutofit/>
          </a:bodyPr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支持跨平台将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VMware® ESX®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升级到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ESXi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自动下载补丁程序：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首先下载相关信息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可制定计划，按可配置的时间间隔定期下载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有关如何修补</a:t>
            </a:r>
            <a:r>
              <a:rPr lang="zh-CN" altLang="en-US" smtClean="0">
                <a:latin typeface="+mj-lt"/>
                <a:ea typeface="华康黑体W5" pitchFamily="49" charset="-122"/>
                <a:cs typeface="SimSun"/>
              </a:rPr>
              <a:t>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ESXi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主机的信息，请参阅以下来源： </a:t>
            </a:r>
          </a:p>
          <a:p>
            <a:pPr lvl="2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有关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VMware®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补丁程序，请访问：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https://hostupdate.vmware.com</a:t>
            </a:r>
          </a:p>
          <a:p>
            <a:pPr lvl="2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有关第三方补丁程序，请访问：第三方补丁程序源的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URL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创建基准和基准组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扫描：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扫描清单系统，检查基准遵从性。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修复：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可自动修补不是处于最新状态的清单系统。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可减少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VMware Tools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更新之后所需的重新引导次数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华康黑体W5" pitchFamily="49" charset="-122"/>
                <a:cs typeface="SimSun"/>
              </a:rPr>
              <a:t>vSphere Update Manager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的功能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357774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vSphere Update Manager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必须安装在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64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位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Windows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计算机上。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要进行安装，请启动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VMware® vCenter™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安装程序，然后单击“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VMware vSphere Update Manager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</a:rPr>
              <a:t>”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。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安装过程中需要提供的信息：</a:t>
            </a:r>
          </a:p>
          <a:p>
            <a:pPr lvl="1"/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vCenter Server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主机名、用户名和密码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可选择的数据库：使用默认或现有的数据库</a:t>
            </a:r>
          </a:p>
          <a:p>
            <a:pPr lvl="1"/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vSphere Update Manager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端口设置：</a:t>
            </a:r>
          </a:p>
          <a:p>
            <a:pPr lvl="2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主机名、端口、代理设置（如有必要）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用于放置所下载补丁程序的目标文件夹和位置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要安装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vSphere Update Manager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客户端，请：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在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vSphere Client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中安装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</a:rPr>
              <a:t>vSphere Update Manager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扩展插件。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  <p:sp>
        <p:nvSpPr>
          <p:cNvPr id="15363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安装 </a:t>
            </a:r>
            <a:r>
              <a:rPr lang="en-US" altLang="zh-CN" smtClean="0">
                <a:ea typeface="华康黑体W5" pitchFamily="49" charset="-122"/>
                <a:cs typeface="SimSun"/>
              </a:rPr>
              <a:t>vSphere Update Manager</a:t>
            </a:r>
          </a:p>
        </p:txBody>
      </p:sp>
    </p:spTree>
    <p:extLst>
      <p:ext uri="{BB962C8B-B14F-4D97-AF65-F5344CB8AC3E}">
        <p14:creationId xmlns:p14="http://schemas.microsoft.com/office/powerpoint/2010/main" val="16142783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14325" y="1050924"/>
            <a:ext cx="8404098" cy="5002213"/>
          </a:xfrm>
        </p:spPr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buNone/>
              <a:defRPr/>
            </a:pPr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基准由一个或多个补丁程序、扩展模块或升级程序组成。</a:t>
            </a:r>
          </a:p>
          <a:p>
            <a:pPr lvl="0">
              <a:lnSpc>
                <a:spcPct val="90000"/>
              </a:lnSpc>
              <a:defRPr/>
            </a:pPr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基准组由多个基准组成：</a:t>
            </a:r>
          </a:p>
          <a:p>
            <a:pPr lvl="1">
              <a:lnSpc>
                <a:spcPct val="90000"/>
              </a:lnSpc>
              <a:defRPr/>
            </a:pPr>
            <a:r>
              <a:rPr lang="zh-CN" altLang="en-US" dirty="0" smtClean="0">
                <a:latin typeface="华康黑体W5" pitchFamily="49" charset="-122"/>
                <a:ea typeface="华康黑体W5" pitchFamily="49" charset="-122"/>
                <a:cs typeface="SimSun"/>
              </a:rPr>
              <a:t>可包含各类型的升级基准以及一个或多个补丁程序和扩展基准</a:t>
            </a:r>
            <a:endParaRPr lang="en-US" altLang="zh-CN" b="1" dirty="0" smtClean="0"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17411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基准和基准组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92" y="2311458"/>
            <a:ext cx="7445259" cy="2662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5464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idx="1"/>
          </p:nvPr>
        </p:nvSpPr>
        <p:spPr>
          <a:xfrm>
            <a:off x="314324" y="946149"/>
            <a:ext cx="8516167" cy="5002213"/>
          </a:xfrm>
        </p:spPr>
        <p:txBody>
          <a:bodyPr>
            <a:normAutofit/>
          </a:bodyPr>
          <a:lstStyle/>
          <a:p>
            <a:pPr lvl="0">
              <a:lnSpc>
                <a:spcPts val="1900"/>
              </a:lnSpc>
            </a:pPr>
            <a:r>
              <a:rPr lang="zh-CN" altLang="en-US" sz="1600" smtClean="0">
                <a:latin typeface="华康黑体W5" pitchFamily="49" charset="-122"/>
                <a:ea typeface="华康黑体W5" pitchFamily="49" charset="-122"/>
                <a:cs typeface="SimSun"/>
              </a:rPr>
              <a:t>要创建基准，请：</a:t>
            </a:r>
          </a:p>
          <a:p>
            <a:pPr lvl="1">
              <a:lnSpc>
                <a:spcPts val="1900"/>
              </a:lnSpc>
            </a:pPr>
            <a:r>
              <a:rPr lang="en-US" altLang="zh-CN" sz="1600" smtClean="0">
                <a:ea typeface="华康黑体W5" pitchFamily="49" charset="-122"/>
                <a:cs typeface="SimSun"/>
              </a:rPr>
              <a:t> </a:t>
            </a:r>
            <a:r>
              <a:rPr lang="zh-CN" altLang="en-US" sz="1600" smtClean="0">
                <a:latin typeface="华康黑体W5" pitchFamily="49" charset="-122"/>
                <a:ea typeface="华康黑体W5" pitchFamily="49" charset="-122"/>
                <a:cs typeface="SimSun"/>
              </a:rPr>
              <a:t>单击“</a:t>
            </a:r>
            <a:r>
              <a:rPr lang="en-US" altLang="zh-CN" sz="1600" smtClean="0">
                <a:latin typeface="+mj-lt"/>
                <a:ea typeface="华康黑体W5" pitchFamily="49" charset="-122"/>
                <a:cs typeface="SimSun"/>
              </a:rPr>
              <a:t>Create</a:t>
            </a:r>
            <a:r>
              <a:rPr lang="en-US" altLang="zh-CN" sz="1600" smtClean="0">
                <a:latin typeface="华康黑体W5" pitchFamily="49" charset="-122"/>
                <a:ea typeface="华康黑体W5" pitchFamily="49" charset="-122"/>
                <a:cs typeface="SimSun"/>
              </a:rPr>
              <a:t>”</a:t>
            </a:r>
            <a:r>
              <a:rPr lang="zh-CN" altLang="en-US" sz="1600" smtClean="0">
                <a:latin typeface="华康黑体W5" pitchFamily="49" charset="-122"/>
                <a:ea typeface="华康黑体W5" pitchFamily="49" charset="-122"/>
                <a:cs typeface="SimSun"/>
              </a:rPr>
              <a:t>（创建）。 </a:t>
            </a:r>
          </a:p>
          <a:p>
            <a:pPr lvl="1">
              <a:lnSpc>
                <a:spcPts val="1900"/>
              </a:lnSpc>
            </a:pPr>
            <a:r>
              <a:rPr lang="en-US" altLang="zh-CN" sz="1600" smtClean="0">
                <a:ea typeface="华康黑体W5" pitchFamily="49" charset="-122"/>
                <a:cs typeface="SimSun"/>
              </a:rPr>
              <a:t> </a:t>
            </a:r>
            <a:r>
              <a:rPr lang="zh-CN" altLang="en-US" sz="1600" smtClean="0">
                <a:latin typeface="华康黑体W5" pitchFamily="49" charset="-122"/>
                <a:ea typeface="华康黑体W5" pitchFamily="49" charset="-122"/>
                <a:cs typeface="SimSun"/>
              </a:rPr>
              <a:t>指定名称和说明。</a:t>
            </a:r>
          </a:p>
          <a:p>
            <a:pPr lvl="1">
              <a:lnSpc>
                <a:spcPts val="1900"/>
              </a:lnSpc>
            </a:pPr>
            <a:r>
              <a:rPr lang="en-US" altLang="zh-CN" sz="1600" smtClean="0">
                <a:ea typeface="华康黑体W5" pitchFamily="49" charset="-122"/>
                <a:cs typeface="SimSun"/>
              </a:rPr>
              <a:t> </a:t>
            </a:r>
            <a:r>
              <a:rPr lang="zh-CN" altLang="en-US" sz="1600" smtClean="0">
                <a:latin typeface="华康黑体W5" pitchFamily="49" charset="-122"/>
                <a:ea typeface="华康黑体W5" pitchFamily="49" charset="-122"/>
                <a:cs typeface="SimSun"/>
              </a:rPr>
              <a:t>选择基准类型。</a:t>
            </a:r>
          </a:p>
          <a:p>
            <a:pPr lvl="1">
              <a:lnSpc>
                <a:spcPts val="1900"/>
              </a:lnSpc>
            </a:pPr>
            <a:r>
              <a:rPr lang="en-US" altLang="zh-CN" sz="1600" smtClean="0">
                <a:ea typeface="华康黑体W5" pitchFamily="49" charset="-122"/>
                <a:cs typeface="SimSun"/>
              </a:rPr>
              <a:t> </a:t>
            </a:r>
            <a:r>
              <a:rPr lang="zh-CN" altLang="en-US" sz="1600" spc="-40" smtClean="0">
                <a:latin typeface="华康黑体W5" pitchFamily="49" charset="-122"/>
                <a:ea typeface="华康黑体W5" pitchFamily="49" charset="-122"/>
                <a:cs typeface="SimSun"/>
              </a:rPr>
              <a:t>对于补丁程序基准，请选择一个补丁程序选项</a:t>
            </a:r>
            <a:r>
              <a:rPr lang="zh-CN" altLang="en-US" sz="1600" spc="-40" smtClean="0">
                <a:latin typeface="+mj-lt"/>
                <a:ea typeface="华康黑体W5" pitchFamily="49" charset="-122"/>
                <a:cs typeface="SimSun"/>
              </a:rPr>
              <a:t>：</a:t>
            </a:r>
            <a:r>
              <a:rPr lang="en-US" altLang="zh-CN" sz="1600" spc="-40" smtClean="0">
                <a:latin typeface="华康黑体W5" pitchFamily="49" charset="-122"/>
                <a:ea typeface="华康黑体W5" pitchFamily="49" charset="-122"/>
                <a:cs typeface="SimSun"/>
              </a:rPr>
              <a:t>“</a:t>
            </a:r>
            <a:r>
              <a:rPr lang="en-US" altLang="zh-CN" sz="1600" spc="-40" smtClean="0">
                <a:latin typeface="+mj-lt"/>
                <a:ea typeface="华康黑体W5" pitchFamily="49" charset="-122"/>
                <a:cs typeface="SimSun"/>
              </a:rPr>
              <a:t>Fixed</a:t>
            </a:r>
            <a:r>
              <a:rPr lang="en-US" altLang="zh-CN" sz="1600" spc="-40" smtClean="0">
                <a:latin typeface="华康黑体W5" pitchFamily="49" charset="-122"/>
                <a:ea typeface="华康黑体W5" pitchFamily="49" charset="-122"/>
                <a:cs typeface="SimSun"/>
              </a:rPr>
              <a:t>”</a:t>
            </a:r>
            <a:r>
              <a:rPr lang="zh-CN" altLang="en-US" sz="1600" spc="-40" smtClean="0">
                <a:latin typeface="华康黑体W5" pitchFamily="49" charset="-122"/>
                <a:ea typeface="华康黑体W5" pitchFamily="49" charset="-122"/>
                <a:cs typeface="SimSun"/>
              </a:rPr>
              <a:t>（固定）或“</a:t>
            </a:r>
            <a:r>
              <a:rPr lang="en-US" altLang="zh-CN" sz="1600" spc="-40" smtClean="0">
                <a:latin typeface="+mj-lt"/>
                <a:ea typeface="华康黑体W5" pitchFamily="49" charset="-122"/>
                <a:cs typeface="SimSun"/>
              </a:rPr>
              <a:t>Dynamic</a:t>
            </a:r>
            <a:r>
              <a:rPr lang="en-US" altLang="zh-CN" sz="1600" spc="-40" smtClean="0">
                <a:latin typeface="华康黑体W5" pitchFamily="49" charset="-122"/>
                <a:ea typeface="华康黑体W5" pitchFamily="49" charset="-122"/>
                <a:cs typeface="SimSun"/>
              </a:rPr>
              <a:t>”</a:t>
            </a:r>
            <a:r>
              <a:rPr lang="zh-CN" altLang="en-US" sz="1600" spc="-40" smtClean="0">
                <a:latin typeface="华康黑体W5" pitchFamily="49" charset="-122"/>
                <a:ea typeface="华康黑体W5" pitchFamily="49" charset="-122"/>
                <a:cs typeface="SimSun"/>
              </a:rPr>
              <a:t>（动态）。</a:t>
            </a:r>
          </a:p>
          <a:p>
            <a:pPr lvl="1">
              <a:lnSpc>
                <a:spcPts val="1900"/>
              </a:lnSpc>
            </a:pPr>
            <a:r>
              <a:rPr lang="en-US" altLang="zh-CN" sz="1600" smtClean="0">
                <a:ea typeface="华康黑体W5" pitchFamily="49" charset="-122"/>
                <a:cs typeface="SimSun"/>
              </a:rPr>
              <a:t> </a:t>
            </a:r>
            <a:r>
              <a:rPr lang="zh-CN" altLang="en-US" sz="1600" smtClean="0">
                <a:latin typeface="华康黑体W5" pitchFamily="49" charset="-122"/>
                <a:ea typeface="华康黑体W5" pitchFamily="49" charset="-122"/>
                <a:cs typeface="SimSun"/>
              </a:rPr>
              <a:t>选择要添加到基准中的补丁程序。</a:t>
            </a:r>
          </a:p>
          <a:p>
            <a:endParaRPr lang="en-US" altLang="zh-CN" sz="1800"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18435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</a:rPr>
              <a:t>创建基准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1437461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020&quot;&gt;&lt;/object&gt;&lt;object type=&quot;2&quot; unique_id=&quot;10021&quot;&gt;&lt;object type=&quot;3&quot; unique_id=&quot;10692&quot;&gt;&lt;property id=&quot;20148&quot; value=&quot;5&quot;/&gt;&lt;property id=&quot;20300&quot; value=&quot;Slide 5 - &amp;quot;vSphere Update Manager&amp;quot;&quot;/&gt;&lt;property id=&quot;20307&quot; value=&quot;260&quot;/&gt;&lt;/object&gt;&lt;object type=&quot;3&quot; unique_id=&quot;289848&quot;&gt;&lt;property id=&quot;20148&quot; value=&quot;5&quot;/&gt;&lt;property id=&quot;20300&quot; value=&quot;Slide 1 - &amp;quot;Patch Management&amp;quot;&quot;/&gt;&lt;property id=&quot;20307&quot; value=&quot;256&quot;/&gt;&lt;/object&gt;&lt;object type=&quot;3&quot; unique_id=&quot;289849&quot;&gt;&lt;property id=&quot;20148&quot; value=&quot;5&quot;/&gt;&lt;property id=&quot;20300&quot; value=&quot;Slide 2 - &amp;quot;You Are Here&amp;quot;&quot;/&gt;&lt;property id=&quot;20307&quot; value=&quot;257&quot;/&gt;&lt;/object&gt;&lt;object type=&quot;3&quot; unique_id=&quot;289850&quot;&gt;&lt;property id=&quot;20148&quot; value=&quot;5&quot;/&gt;&lt;property id=&quot;20300&quot; value=&quot;Slide 3 - &amp;quot;Importance&amp;quot;&quot;/&gt;&lt;property id=&quot;20307&quot; value=&quot;258&quot;/&gt;&lt;/object&gt;&lt;object type=&quot;3&quot; unique_id=&quot;289851&quot;&gt;&lt;property id=&quot;20148&quot; value=&quot;5&quot;/&gt;&lt;property id=&quot;20300&quot; value=&quot;Slide 4 - &amp;quot;Learner Objectives&amp;quot;&quot;/&gt;&lt;property id=&quot;20307&quot; value=&quot;259&quot;/&gt;&lt;/object&gt;&lt;object type=&quot;3&quot; unique_id=&quot;289852&quot;&gt;&lt;property id=&quot;20148&quot; value=&quot;5&quot;/&gt;&lt;property id=&quot;20300&quot; value=&quot;Slide 6 - &amp;quot;vSphere Update Manager Capabilities&amp;quot;&quot;/&gt;&lt;property id=&quot;20307&quot; value=&quot;261&quot;/&gt;&lt;/object&gt;&lt;object type=&quot;3&quot; unique_id=&quot;289853&quot;&gt;&lt;property id=&quot;20148&quot; value=&quot;5&quot;/&gt;&lt;property id=&quot;20300&quot; value=&quot;Slide 7 - &amp;quot;Update Manager Components&amp;quot;&quot;/&gt;&lt;property id=&quot;20307&quot; value=&quot;262&quot;/&gt;&lt;/object&gt;&lt;object type=&quot;3&quot; unique_id=&quot;289854&quot;&gt;&lt;property id=&quot;20148&quot; value=&quot;5&quot;/&gt;&lt;property id=&quot;20300&quot; value=&quot;Slide 8 - &amp;quot;Installing vSphere Update Manager&amp;quot;&quot;/&gt;&lt;property id=&quot;20307&quot; value=&quot;263&quot;/&gt;&lt;/object&gt;&lt;object type=&quot;3&quot; unique_id=&quot;289855&quot;&gt;&lt;property id=&quot;20148&quot; value=&quot;5&quot;/&gt;&lt;property id=&quot;20300&quot; value=&quot;Slide 9 - &amp;quot;Configuring vSphere Update Manager Settings&amp;quot;&quot;/&gt;&lt;property id=&quot;20307&quot; value=&quot;264&quot;/&gt;&lt;/object&gt;&lt;object type=&quot;3&quot; unique_id=&quot;289856&quot;&gt;&lt;property id=&quot;20148&quot; value=&quot;5&quot;/&gt;&lt;property id=&quot;20300&quot; value=&quot;Slide 10 - &amp;quot;Baseline and Baseline Groups&amp;quot;&quot;/&gt;&lt;property id=&quot;20307&quot; value=&quot;265&quot;/&gt;&lt;/object&gt;&lt;object type=&quot;3&quot; unique_id=&quot;289857&quot;&gt;&lt;property id=&quot;20148&quot; value=&quot;5&quot;/&gt;&lt;property id=&quot;20300&quot; value=&quot;Slide 11 - &amp;quot;Creating a Baseline&amp;quot;&quot;/&gt;&lt;property id=&quot;20307&quot; value=&quot;266&quot;/&gt;&lt;/object&gt;&lt;object type=&quot;3&quot; unique_id=&quot;289858&quot;&gt;&lt;property id=&quot;20148&quot; value=&quot;5&quot;/&gt;&lt;property id=&quot;20300&quot; value=&quot;Slide 12 - &amp;quot;Attaching a Baseline&amp;quot;&quot;/&gt;&lt;property id=&quot;20307&quot; value=&quot;267&quot;/&gt;&lt;/object&gt;&lt;object type=&quot;3&quot; unique_id=&quot;289859&quot;&gt;&lt;property id=&quot;20148&quot; value=&quot;5&quot;/&gt;&lt;property id=&quot;20300&quot; value=&quot;Slide 13 - &amp;quot;Scanning for Updates&amp;quot;&quot;/&gt;&lt;property id=&quot;20307&quot; value=&quot;268&quot;/&gt;&lt;/object&gt;&lt;object type=&quot;3&quot; unique_id=&quot;289860&quot;&gt;&lt;property id=&quot;20148&quot; value=&quot;5&quot;/&gt;&lt;property id=&quot;20300&quot; value=&quot;Slide 14 - &amp;quot;Viewing Compliance&amp;quot;&quot;/&gt;&lt;property id=&quot;20307&quot; value=&quot;269&quot;/&gt;&lt;/object&gt;&lt;object type=&quot;3&quot; unique_id=&quot;289861&quot;&gt;&lt;property id=&quot;20148&quot; value=&quot;5&quot;/&gt;&lt;property id=&quot;20300&quot; value=&quot;Slide 15 - &amp;quot;Remediating Objects&amp;quot;&quot;/&gt;&lt;property id=&quot;20307&quot; value=&quot;270&quot;/&gt;&lt;/object&gt;&lt;object type=&quot;3&quot; unique_id=&quot;289862&quot;&gt;&lt;property id=&quot;20148&quot; value=&quot;5&quot;/&gt;&lt;property id=&quot;20300&quot; value=&quot;Slide 16 - &amp;quot;Maintenance Mode and Remediation&amp;quot;&quot;/&gt;&lt;property id=&quot;20307&quot; value=&quot;271&quot;/&gt;&lt;/object&gt;&lt;object type=&quot;3&quot; unique_id=&quot;289863&quot;&gt;&lt;property id=&quot;20148&quot; value=&quot;5&quot;/&gt;&lt;property id=&quot;20300&quot; value=&quot;Slide 17 - &amp;quot;Remediation Options for a Cluster&amp;quot;&quot;/&gt;&lt;property id=&quot;20307&quot; value=&quot;272&quot;/&gt;&lt;/object&gt;&lt;object type=&quot;3&quot; unique_id=&quot;289864&quot;&gt;&lt;property id=&quot;20148&quot; value=&quot;5&quot;/&gt;&lt;property id=&quot;20300&quot; value=&quot;Slide 18 - &amp;quot;Patch Recall Notification&amp;quot;&quot;/&gt;&lt;property id=&quot;20307&quot; value=&quot;273&quot;/&gt;&lt;/object&gt;&lt;object type=&quot;3&quot; unique_id=&quot;289865&quot;&gt;&lt;property id=&quot;20148&quot; value=&quot;5&quot;/&gt;&lt;property id=&quot;20300&quot; value=&quot;Slide 19 - &amp;quot;Remediation Enabled for DRS&amp;quot;&quot;/&gt;&lt;property id=&quot;20307&quot; value=&quot;274&quot;/&gt;&lt;/object&gt;&lt;object type=&quot;3&quot; unique_id=&quot;289866&quot;&gt;&lt;property id=&quot;20148&quot; value=&quot;5&quot;/&gt;&lt;property id=&quot;20300&quot; value=&quot;Slide 20 - &amp;quot;Using the vSphere Web Client&amp;quot;&quot;/&gt;&lt;property id=&quot;20307&quot; value=&quot;275&quot;/&gt;&lt;/object&gt;&lt;object type=&quot;3&quot; unique_id=&quot;289867&quot;&gt;&lt;property id=&quot;20148&quot; value=&quot;5&quot;/&gt;&lt;property id=&quot;20300&quot; value=&quot;Slide 21 - &amp;quot;#Lab 25: VMware vSphere Update Manager&amp;quot;&quot;/&gt;&lt;property id=&quot;20307&quot; value=&quot;276&quot;/&gt;&lt;/object&gt;&lt;object type=&quot;3&quot; unique_id=&quot;289868&quot;&gt;&lt;property id=&quot;20148&quot; value=&quot;5&quot;/&gt;&lt;property id=&quot;20300&quot; value=&quot;Slide 22 - &amp;quot;Review of Learner Objectives&amp;quot;&quot;/&gt;&lt;property id=&quot;20307&quot; value=&quot;277&quot;/&gt;&lt;/object&gt;&lt;object type=&quot;3&quot; unique_id=&quot;289869&quot;&gt;&lt;property id=&quot;20148&quot; value=&quot;5&quot;/&gt;&lt;property id=&quot;20300&quot; value=&quot;Slide 23 - &amp;quot;Key Points&amp;quot;&quot;/&gt;&lt;property id=&quot;20307&quot; value=&quot;278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Blank">
  <a:themeElements>
    <a:clrScheme name="VMware Custom">
      <a:dk1>
        <a:srgbClr val="333333"/>
      </a:dk1>
      <a:lt1>
        <a:srgbClr val="FFFFFF"/>
      </a:lt1>
      <a:dk2>
        <a:srgbClr val="4D4D4D"/>
      </a:dk2>
      <a:lt2>
        <a:srgbClr val="C0C0C0"/>
      </a:lt2>
      <a:accent1>
        <a:srgbClr val="0095D3"/>
      </a:accent1>
      <a:accent2>
        <a:srgbClr val="89CBDF"/>
      </a:accent2>
      <a:accent3>
        <a:srgbClr val="003D79"/>
      </a:accent3>
      <a:accent4>
        <a:srgbClr val="6DB33F"/>
      </a:accent4>
      <a:accent5>
        <a:srgbClr val="F8981D"/>
      </a:accent5>
      <a:accent6>
        <a:srgbClr val="D9541E"/>
      </a:accent6>
      <a:hlink>
        <a:srgbClr val="0095D3"/>
      </a:hlink>
      <a:folHlink>
        <a:srgbClr val="89CBDF"/>
      </a:folHlink>
    </a:clrScheme>
    <a:fontScheme name="VMware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>
          <a:solidFill>
            <a:schemeClr val="accent3"/>
          </a:solidFill>
          <a:round/>
          <a:headEnd/>
          <a:tailEnd/>
        </a:ln>
      </a:spPr>
      <a:bodyPr wrap="none" lIns="0" tIns="0" rIns="0" bIns="0" rtlCol="0" anchor="ctr"/>
      <a:lstStyle>
        <a:defPPr marL="0" marR="0" indent="0" algn="ctr" defTabSz="914400" eaLnBrk="1" latinLnBrk="0" hangingPunct="1">
          <a:lnSpc>
            <a:spcPct val="100000"/>
          </a:lnSpc>
          <a:buClrTx/>
          <a:buSzTx/>
          <a:buFontTx/>
          <a:buNone/>
          <a:tabLst/>
          <a:defRPr sz="1800" dirty="0" err="1" smtClean="0"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95D3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4000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95D3"/>
            </a:solidFill>
            <a:effectLst/>
            <a:latin typeface="Arial" charset="0"/>
            <a:ea typeface="ＭＳ Ｐゴシック" pitchFamily="34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rgbClr val="333333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VMwar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EmailTo xmlns="http://schemas.microsoft.com/sharepoint/v3" xsi:nil="true"/>
    <Document_x0020_Category xmlns="288e86e3-13ec-46f3-a9d0-a70aaaa1e93e">PowerPoint Slide</Document_x0020_Category>
    <_Status xmlns="http://schemas.microsoft.com/sharepoint/v3/fields"/>
    <EmailSender xmlns="http://schemas.microsoft.com/sharepoint/v3" xsi:nil="true"/>
    <EmailFrom xmlns="http://schemas.microsoft.com/sharepoint/v3" xsi:nil="true"/>
    <File_x0020_Description xmlns="4f15fc31-3d0d-47e7-af43-e227d2cb0a53">M12 Patch Management</File_x0020_Description>
    <EmailSubject xmlns="http://schemas.microsoft.com/sharepoint/v3" xsi:nil="true"/>
    <Course_x0020_Title xmlns="288e86e3-13ec-46f3-a9d0-a70aaaa1e93e">Install Configure Manage V5.5</Course_x0020_Title>
    <EmailCc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5E703E679F4949B1BC712E915FCA2F" ma:contentTypeVersion="12" ma:contentTypeDescription="Create a new document." ma:contentTypeScope="" ma:versionID="665a408d8cf2dba34959b557d5aaadf9">
  <xsd:schema xmlns:xsd="http://www.w3.org/2001/XMLSchema" xmlns:p="http://schemas.microsoft.com/office/2006/metadata/properties" xmlns:ns1="http://schemas.microsoft.com/sharepoint/v3" xmlns:ns2="288e86e3-13ec-46f3-a9d0-a70aaaa1e93e" xmlns:ns3="http://schemas.microsoft.com/sharepoint/v3/fields" xmlns:ns4="4f15fc31-3d0d-47e7-af43-e227d2cb0a53" targetNamespace="http://schemas.microsoft.com/office/2006/metadata/properties" ma:root="true" ma:fieldsID="78bdb840eba5f8e758f6ea7f729f563e" ns1:_="" ns2:_="" ns3:_="" ns4:_="">
    <xsd:import namespace="http://schemas.microsoft.com/sharepoint/v3"/>
    <xsd:import namespace="288e86e3-13ec-46f3-a9d0-a70aaaa1e93e"/>
    <xsd:import namespace="http://schemas.microsoft.com/sharepoint/v3/fields"/>
    <xsd:import namespace="4f15fc31-3d0d-47e7-af43-e227d2cb0a53"/>
    <xsd:element name="properties">
      <xsd:complexType>
        <xsd:sequence>
          <xsd:element name="documentManagement">
            <xsd:complexType>
              <xsd:all>
                <xsd:element ref="ns2:Course_x0020_Title"/>
                <xsd:element ref="ns2:Document_x0020_Category"/>
                <xsd:element ref="ns3:_Status"/>
                <xsd:element ref="ns4:File_x0020_Description"/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12" nillable="true" ma:displayName="E-Mail Sender" ma:hidden="true" ma:internalName="EmailSender">
      <xsd:simpleType>
        <xsd:restriction base="dms:Note"/>
      </xsd:simpleType>
    </xsd:element>
    <xsd:element name="EmailTo" ma:index="13" nillable="true" ma:displayName="E-Mail To" ma:hidden="true" ma:internalName="EmailTo">
      <xsd:simpleType>
        <xsd:restriction base="dms:Note"/>
      </xsd:simpleType>
    </xsd:element>
    <xsd:element name="EmailCc" ma:index="14" nillable="true" ma:displayName="E-Mail Cc" ma:hidden="true" ma:internalName="EmailCc">
      <xsd:simpleType>
        <xsd:restriction base="dms:Note"/>
      </xsd:simpleType>
    </xsd:element>
    <xsd:element name="EmailFrom" ma:index="15" nillable="true" ma:displayName="E-Mail From" ma:hidden="true" ma:internalName="EmailFrom">
      <xsd:simpleType>
        <xsd:restriction base="dms:Text"/>
      </xsd:simpleType>
    </xsd:element>
    <xsd:element name="EmailSubject" ma:index="16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288e86e3-13ec-46f3-a9d0-a70aaaa1e93e" elementFormDefault="qualified">
    <xsd:import namespace="http://schemas.microsoft.com/office/2006/documentManagement/types"/>
    <xsd:element name="Course_x0020_Title" ma:index="8" ma:displayName="Course Title" ma:default="NONE" ma:description="EDU Course Titles" ma:format="Dropdown" ma:internalName="Course_x0020_Title">
      <xsd:simpleType>
        <xsd:restriction base="dms:Choice">
          <xsd:enumeration value="NONE"/>
          <xsd:enumeration value="Optimize and Scale V5.5"/>
          <xsd:enumeration value="What's New V5.5"/>
          <xsd:enumeration value="Install Configure Manage V5.5"/>
          <xsd:enumeration value="Operations Management Fast Track V5.1"/>
          <xsd:enumeration value="Overview V5.1"/>
          <xsd:enumeration value="Install Configure Manage SMBs V5.1"/>
          <xsd:enumeration value="Troubleshooting Workshop V5.1"/>
          <xsd:enumeration value="Fast Track V5.1"/>
          <xsd:enumeration value="Skills for Operators V5.1"/>
          <xsd:enumeration value="What's New V5.1"/>
          <xsd:enumeration value="Site Recovery Manager ICM V5.1"/>
          <xsd:enumeration value="Optimize and Scale V5.1"/>
          <xsd:enumeration value="Install Configure Manage V5.1"/>
          <xsd:enumeration value="Optimize and Scale V5.0"/>
          <xsd:enumeration value="Fast Track V5.0"/>
          <xsd:enumeration value="Skills for Operators V5.0"/>
          <xsd:enumeration value="Design Workshop V5.0"/>
          <xsd:enumeration value="Install Configure Manage SMBs V5.0"/>
          <xsd:enumeration value="Install Configure Manage V5.0"/>
          <xsd:enumeration value="What's New V5.0"/>
          <xsd:enumeration value="Automation with PowerCLI V5.0"/>
          <xsd:enumeration value="Site Recovery Manager ICM V5.0"/>
          <xsd:enumeration value="Overview V5.0"/>
          <xsd:enumeration value="ALL"/>
        </xsd:restriction>
      </xsd:simpleType>
    </xsd:element>
    <xsd:element name="Document_x0020_Category" ma:index="9" ma:displayName="Document Category" ma:format="Dropdown" ma:internalName="Document_x0020_Category">
      <xsd:simpleType>
        <xsd:restriction base="dms:Choice">
          <xsd:enumeration value="Lecture"/>
          <xsd:enumeration value="Lab Exercise"/>
          <xsd:enumeration value="PowerPoint Slide"/>
          <xsd:enumeration value="Forms"/>
          <xsd:enumeration value="Developer Resources"/>
          <xsd:enumeration value="Datasheet"/>
          <xsd:enumeration value="Design Documents"/>
          <xsd:enumeration value="Instructor Delivery Tools"/>
          <xsd:enumeration value="Course Evaluations"/>
          <xsd:enumeration value="Internal Review Documents"/>
          <xsd:enumeration value="LockLizard"/>
          <xsd:enumeration value="Localization"/>
          <xsd:enumeration value="eBook"/>
          <xsd:enumeration value="Lab Connect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Status" ma:index="10" ma:displayName="Status" ma:default="" ma:format="Dropdown" ma:internalName="_Status">
      <xsd:simpleType>
        <xsd:restriction base="dms:Choice">
          <xsd:enumeration value="Not Started"/>
          <xsd:enumeration value="Draft"/>
          <xsd:enumeration value="Reviewed"/>
          <xsd:enumeration value="Final"/>
          <xsd:enumeration value="Expired"/>
        </xsd:restriction>
      </xsd:simpleType>
    </xsd:element>
  </xsd:schema>
  <xsd:schema xmlns:xsd="http://www.w3.org/2001/XMLSchema" xmlns:dms="http://schemas.microsoft.com/office/2006/documentManagement/types" targetNamespace="4f15fc31-3d0d-47e7-af43-e227d2cb0a53" elementFormDefault="qualified">
    <xsd:import namespace="http://schemas.microsoft.com/office/2006/documentManagement/types"/>
    <xsd:element name="File_x0020_Description" ma:index="11" ma:displayName="File Description" ma:default="" ma:description="Actual title of uploaded file" ma:internalName="File_x0020_Description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E79D69D2-0897-4AF0-8525-FACBE15C6435}">
  <ds:schemaRefs>
    <ds:schemaRef ds:uri="http://schemas.microsoft.com/office/2006/documentManagement/types"/>
    <ds:schemaRef ds:uri="4f15fc31-3d0d-47e7-af43-e227d2cb0a53"/>
    <ds:schemaRef ds:uri="http://schemas.microsoft.com/sharepoint/v3"/>
    <ds:schemaRef ds:uri="http://purl.org/dc/elements/1.1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sharepoint/v3/fields"/>
    <ds:schemaRef ds:uri="http://www.w3.org/XML/1998/namespace"/>
    <ds:schemaRef ds:uri="288e86e3-13ec-46f3-a9d0-a70aaaa1e93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682393D-A7FF-4DEB-B5EF-A53020DA8A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D9EB8C9-8190-486F-9C05-6072985733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88e86e3-13ec-46f3-a9d0-a70aaaa1e93e"/>
    <ds:schemaRef ds:uri="http://schemas.microsoft.com/sharepoint/v3/fields"/>
    <ds:schemaRef ds:uri="4f15fc31-3d0d-47e7-af43-e227d2cb0a5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3687</TotalTime>
  <Words>1267</Words>
  <Application>Microsoft Office PowerPoint</Application>
  <PresentationFormat>On-screen Show (4:3)</PresentationFormat>
  <Paragraphs>111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Blank</vt:lpstr>
      <vt:lpstr>vSphere Update Manager 和主机维护</vt:lpstr>
      <vt:lpstr>您的进度</vt:lpstr>
      <vt:lpstr>重要信息</vt:lpstr>
      <vt:lpstr>学员的学习目标</vt:lpstr>
      <vt:lpstr>vSphere Update Manager</vt:lpstr>
      <vt:lpstr>vSphere Update Manager 的功能</vt:lpstr>
      <vt:lpstr>安装 vSphere Update Manager</vt:lpstr>
      <vt:lpstr>基准和基准组</vt:lpstr>
      <vt:lpstr>创建基准</vt:lpstr>
      <vt:lpstr>附加基准</vt:lpstr>
      <vt:lpstr>扫描更新</vt:lpstr>
      <vt:lpstr>查看遵从性</vt:lpstr>
      <vt:lpstr>修复对象</vt:lpstr>
      <vt:lpstr>回顾学员的学习目标</vt:lpstr>
      <vt:lpstr>要点</vt:lpstr>
    </vt:vector>
  </TitlesOfParts>
  <Company>VMware,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Regina Aboud</dc:creator>
  <cp:lastModifiedBy>EMC</cp:lastModifiedBy>
  <cp:revision>389</cp:revision>
  <cp:lastPrinted>2014-02-08T06:15:54Z</cp:lastPrinted>
  <dcterms:created xsi:type="dcterms:W3CDTF">2009-12-02T17:58:37Z</dcterms:created>
  <dcterms:modified xsi:type="dcterms:W3CDTF">2015-10-18T16:32:21Z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162600</vt:r8>
  </property>
  <property fmtid="{D5CDD505-2E9C-101B-9397-08002B2CF9AE}" pid="3" name="ContentTypeId">
    <vt:lpwstr>0x0101000F5E703E679F4949B1BC712E915FCA2F</vt:lpwstr>
  </property>
</Properties>
</file>