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8" r:id="rId4"/>
  </p:sldMasterIdLst>
  <p:notesMasterIdLst>
    <p:notesMasterId r:id="rId91"/>
  </p:notesMasterIdLst>
  <p:handoutMasterIdLst>
    <p:handoutMasterId r:id="rId92"/>
  </p:handoutMasterIdLst>
  <p:sldIdLst>
    <p:sldId id="256" r:id="rId5"/>
    <p:sldId id="257" r:id="rId6"/>
    <p:sldId id="258" r:id="rId7"/>
    <p:sldId id="259" r:id="rId8"/>
    <p:sldId id="353" r:id="rId9"/>
    <p:sldId id="354" r:id="rId10"/>
    <p:sldId id="355" r:id="rId11"/>
    <p:sldId id="356" r:id="rId12"/>
    <p:sldId id="357" r:id="rId13"/>
    <p:sldId id="358" r:id="rId14"/>
    <p:sldId id="359" r:id="rId15"/>
    <p:sldId id="360" r:id="rId16"/>
    <p:sldId id="361" r:id="rId17"/>
    <p:sldId id="269" r:id="rId18"/>
    <p:sldId id="270"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 id="309" r:id="rId56"/>
    <p:sldId id="310" r:id="rId57"/>
    <p:sldId id="311" r:id="rId58"/>
    <p:sldId id="312" r:id="rId59"/>
    <p:sldId id="313" r:id="rId60"/>
    <p:sldId id="314" r:id="rId61"/>
    <p:sldId id="315" r:id="rId62"/>
    <p:sldId id="316" r:id="rId63"/>
    <p:sldId id="317" r:id="rId64"/>
    <p:sldId id="318" r:id="rId65"/>
    <p:sldId id="320" r:id="rId66"/>
    <p:sldId id="321" r:id="rId67"/>
    <p:sldId id="322" r:id="rId68"/>
    <p:sldId id="323" r:id="rId69"/>
    <p:sldId id="324" r:id="rId70"/>
    <p:sldId id="325" r:id="rId71"/>
    <p:sldId id="326" r:id="rId72"/>
    <p:sldId id="327" r:id="rId73"/>
    <p:sldId id="328" r:id="rId74"/>
    <p:sldId id="329" r:id="rId75"/>
    <p:sldId id="330" r:id="rId76"/>
    <p:sldId id="332" r:id="rId77"/>
    <p:sldId id="333" r:id="rId78"/>
    <p:sldId id="334" r:id="rId79"/>
    <p:sldId id="335" r:id="rId80"/>
    <p:sldId id="345" r:id="rId81"/>
    <p:sldId id="349" r:id="rId82"/>
    <p:sldId id="352" r:id="rId83"/>
    <p:sldId id="346" r:id="rId84"/>
    <p:sldId id="347" r:id="rId85"/>
    <p:sldId id="348" r:id="rId86"/>
    <p:sldId id="351" r:id="rId87"/>
    <p:sldId id="350" r:id="rId88"/>
    <p:sldId id="342" r:id="rId89"/>
    <p:sldId id="343" r:id="rId90"/>
  </p:sldIdLst>
  <p:sldSz cx="9144000" cy="6858000" type="screen4x3"/>
  <p:notesSz cx="7315200" cy="9601200"/>
  <p:custDataLst>
    <p:tags r:id="rId93"/>
  </p:custDataLst>
  <p:defaultTextStyle>
    <a:defPPr>
      <a:defRPr lang="en-US"/>
    </a:defPPr>
    <a:lvl1pPr algn="ctr" rtl="0" fontAlgn="base">
      <a:spcBef>
        <a:spcPct val="0"/>
      </a:spcBef>
      <a:spcAft>
        <a:spcPct val="40000"/>
      </a:spcAft>
      <a:defRPr sz="2400" kern="1200">
        <a:solidFill>
          <a:srgbClr val="0095D3"/>
        </a:solidFill>
        <a:latin typeface="Arial" charset="0"/>
        <a:ea typeface="ＭＳ Ｐゴシック" pitchFamily="34" charset="-128"/>
        <a:cs typeface="+mn-cs"/>
      </a:defRPr>
    </a:lvl1pPr>
    <a:lvl2pPr marL="457200" algn="ctr" rtl="0" fontAlgn="base">
      <a:spcBef>
        <a:spcPct val="0"/>
      </a:spcBef>
      <a:spcAft>
        <a:spcPct val="40000"/>
      </a:spcAft>
      <a:defRPr sz="2400" kern="1200">
        <a:solidFill>
          <a:srgbClr val="0095D3"/>
        </a:solidFill>
        <a:latin typeface="Arial" charset="0"/>
        <a:ea typeface="ＭＳ Ｐゴシック" pitchFamily="34" charset="-128"/>
        <a:cs typeface="+mn-cs"/>
      </a:defRPr>
    </a:lvl2pPr>
    <a:lvl3pPr marL="914400" algn="ctr" rtl="0" fontAlgn="base">
      <a:spcBef>
        <a:spcPct val="0"/>
      </a:spcBef>
      <a:spcAft>
        <a:spcPct val="40000"/>
      </a:spcAft>
      <a:defRPr sz="2400" kern="1200">
        <a:solidFill>
          <a:srgbClr val="0095D3"/>
        </a:solidFill>
        <a:latin typeface="Arial" charset="0"/>
        <a:ea typeface="ＭＳ Ｐゴシック" pitchFamily="34" charset="-128"/>
        <a:cs typeface="+mn-cs"/>
      </a:defRPr>
    </a:lvl3pPr>
    <a:lvl4pPr marL="1371600" algn="ctr" rtl="0" fontAlgn="base">
      <a:spcBef>
        <a:spcPct val="0"/>
      </a:spcBef>
      <a:spcAft>
        <a:spcPct val="40000"/>
      </a:spcAft>
      <a:defRPr sz="2400" kern="1200">
        <a:solidFill>
          <a:srgbClr val="0095D3"/>
        </a:solidFill>
        <a:latin typeface="Arial" charset="0"/>
        <a:ea typeface="ＭＳ Ｐゴシック" pitchFamily="34" charset="-128"/>
        <a:cs typeface="+mn-cs"/>
      </a:defRPr>
    </a:lvl4pPr>
    <a:lvl5pPr marL="1828800" algn="ctr" rtl="0" fontAlgn="base">
      <a:spcBef>
        <a:spcPct val="0"/>
      </a:spcBef>
      <a:spcAft>
        <a:spcPct val="40000"/>
      </a:spcAft>
      <a:defRPr sz="2400" kern="1200">
        <a:solidFill>
          <a:srgbClr val="0095D3"/>
        </a:solidFill>
        <a:latin typeface="Arial" charset="0"/>
        <a:ea typeface="ＭＳ Ｐゴシック" pitchFamily="34" charset="-128"/>
        <a:cs typeface="+mn-cs"/>
      </a:defRPr>
    </a:lvl5pPr>
    <a:lvl6pPr marL="2286000" algn="l" defTabSz="914400" rtl="0" eaLnBrk="1" latinLnBrk="0" hangingPunct="1">
      <a:defRPr sz="2400" kern="1200">
        <a:solidFill>
          <a:srgbClr val="0095D3"/>
        </a:solidFill>
        <a:latin typeface="Arial" charset="0"/>
        <a:ea typeface="ＭＳ Ｐゴシック" pitchFamily="34" charset="-128"/>
        <a:cs typeface="+mn-cs"/>
      </a:defRPr>
    </a:lvl6pPr>
    <a:lvl7pPr marL="2743200" algn="l" defTabSz="914400" rtl="0" eaLnBrk="1" latinLnBrk="0" hangingPunct="1">
      <a:defRPr sz="2400" kern="1200">
        <a:solidFill>
          <a:srgbClr val="0095D3"/>
        </a:solidFill>
        <a:latin typeface="Arial" charset="0"/>
        <a:ea typeface="ＭＳ Ｐゴシック" pitchFamily="34" charset="-128"/>
        <a:cs typeface="+mn-cs"/>
      </a:defRPr>
    </a:lvl7pPr>
    <a:lvl8pPr marL="3200400" algn="l" defTabSz="914400" rtl="0" eaLnBrk="1" latinLnBrk="0" hangingPunct="1">
      <a:defRPr sz="2400" kern="1200">
        <a:solidFill>
          <a:srgbClr val="0095D3"/>
        </a:solidFill>
        <a:latin typeface="Arial" charset="0"/>
        <a:ea typeface="ＭＳ Ｐゴシック" pitchFamily="34" charset="-128"/>
        <a:cs typeface="+mn-cs"/>
      </a:defRPr>
    </a:lvl8pPr>
    <a:lvl9pPr marL="3657600" algn="l" defTabSz="914400" rtl="0" eaLnBrk="1" latinLnBrk="0" hangingPunct="1">
      <a:defRPr sz="2400" kern="1200">
        <a:solidFill>
          <a:srgbClr val="0095D3"/>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95D3"/>
    <a:srgbClr val="4D4D4D"/>
    <a:srgbClr val="FFFFFF"/>
    <a:srgbClr val="52AEDC"/>
    <a:srgbClr val="ACE0F2"/>
    <a:srgbClr val="B3E3F3"/>
    <a:srgbClr val="61C0E0"/>
    <a:srgbClr val="59B1DD"/>
    <a:srgbClr val="68B9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91" autoAdjust="0"/>
    <p:restoredTop sz="86475" autoAdjust="0"/>
  </p:normalViewPr>
  <p:slideViewPr>
    <p:cSldViewPr snapToGrid="0">
      <p:cViewPr>
        <p:scale>
          <a:sx n="100" d="100"/>
          <a:sy n="100" d="100"/>
        </p:scale>
        <p:origin x="-972" y="240"/>
      </p:cViewPr>
      <p:guideLst>
        <p:guide orient="horz" pos="4143"/>
        <p:guide orient="horz" pos="3885"/>
        <p:guide orient="horz" pos="512"/>
        <p:guide orient="horz" pos="2174"/>
        <p:guide orient="horz" pos="2636"/>
        <p:guide pos="2880"/>
        <p:guide pos="205"/>
        <p:guide pos="5628"/>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70" d="100"/>
        <a:sy n="70" d="100"/>
      </p:scale>
      <p:origin x="0" y="0"/>
    </p:cViewPr>
  </p:sorterViewPr>
  <p:notesViewPr>
    <p:cSldViewPr snapToGrid="0">
      <p:cViewPr varScale="1">
        <p:scale>
          <a:sx n="86" d="100"/>
          <a:sy n="86" d="100"/>
        </p:scale>
        <p:origin x="-3828" y="-7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slide" Target="slides/slide80.xml"/><Relationship Id="rId89" Type="http://schemas.openxmlformats.org/officeDocument/2006/relationships/slide" Target="slides/slide85.xml"/><Relationship Id="rId97"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ags" Target="tags/tag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notesMaster" Target="notesMasters/notesMaster1.xml"/><Relationship Id="rId9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_rels/viewProps.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slide" Target="slides/slide1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Pt>
            <c:idx val="0"/>
            <c:bubble3D val="0"/>
            <c:spPr>
              <a:solidFill>
                <a:schemeClr val="accent1">
                  <a:lumMod val="40000"/>
                  <a:lumOff val="60000"/>
                </a:schemeClr>
              </a:solidFill>
            </c:spPr>
          </c:dPt>
          <c:dPt>
            <c:idx val="1"/>
            <c:bubble3D val="0"/>
            <c:spPr>
              <a:solidFill>
                <a:schemeClr val="accent4">
                  <a:lumMod val="75000"/>
                </a:schemeClr>
              </a:solidFill>
            </c:spPr>
          </c:dPt>
          <c:dPt>
            <c:idx val="2"/>
            <c:bubble3D val="0"/>
            <c:spPr>
              <a:solidFill>
                <a:schemeClr val="bg1">
                  <a:lumMod val="85000"/>
                </a:schemeClr>
              </a:solidFill>
            </c:spPr>
          </c:dPt>
          <c:dPt>
            <c:idx val="3"/>
            <c:bubble3D val="0"/>
            <c:spPr>
              <a:solidFill>
                <a:schemeClr val="accent3"/>
              </a:solidFill>
            </c:spPr>
          </c:dPt>
          <c:dLbls>
            <c:dLbl>
              <c:idx val="0"/>
              <c:layout>
                <c:manualLayout>
                  <c:x val="-0.13575255679246992"/>
                  <c:y val="0.1435528424115525"/>
                </c:manualLayout>
              </c:layout>
              <c:tx>
                <c:rich>
                  <a:bodyPr/>
                  <a:lstStyle/>
                  <a:p>
                    <a:r>
                      <a:rPr lang="en-US" dirty="0">
                        <a:solidFill>
                          <a:sysClr val="windowText" lastClr="000000"/>
                        </a:solidFill>
                      </a:rPr>
                      <a:t>22%</a:t>
                    </a:r>
                  </a:p>
                </c:rich>
              </c:tx>
              <c:showLegendKey val="0"/>
              <c:showVal val="1"/>
              <c:showCatName val="0"/>
              <c:showSerName val="0"/>
              <c:showPercent val="0"/>
              <c:showBubbleSize val="0"/>
            </c:dLbl>
            <c:dLbl>
              <c:idx val="2"/>
              <c:tx>
                <c:rich>
                  <a:bodyPr/>
                  <a:lstStyle/>
                  <a:p>
                    <a:r>
                      <a:rPr lang="en-US" dirty="0">
                        <a:solidFill>
                          <a:sysClr val="windowText" lastClr="000000"/>
                        </a:solidFill>
                      </a:rPr>
                      <a:t>45%</a:t>
                    </a:r>
                  </a:p>
                </c:rich>
              </c:tx>
              <c:showLegendKey val="0"/>
              <c:showVal val="1"/>
              <c:showCatName val="0"/>
              <c:showSerName val="0"/>
              <c:showPercent val="0"/>
              <c:showBubbleSize val="0"/>
            </c:dLbl>
            <c:txPr>
              <a:bodyPr/>
              <a:lstStyle/>
              <a:p>
                <a:pPr>
                  <a:defRPr sz="1600">
                    <a:solidFill>
                      <a:schemeClr val="bg1"/>
                    </a:solidFill>
                  </a:defRPr>
                </a:pPr>
                <a:endParaRPr lang="en-US"/>
              </a:p>
            </c:txPr>
            <c:showLegendKey val="0"/>
            <c:showVal val="1"/>
            <c:showCatName val="0"/>
            <c:showSerName val="0"/>
            <c:showPercent val="0"/>
            <c:showBubbleSize val="0"/>
            <c:showLeaderLines val="1"/>
          </c:dLbls>
          <c:cat>
            <c:multiLvlStrRef>
              <c:f>Sheet1!$A$1:$B$4</c:f>
              <c:multiLvlStrCache>
                <c:ptCount val="4"/>
                <c:lvl>
                  <c:pt idx="0">
                    <c:v>vm1</c:v>
                  </c:pt>
                  <c:pt idx="1">
                    <c:v>vm2 </c:v>
                  </c:pt>
                  <c:pt idx="2">
                    <c:v>vm3</c:v>
                  </c:pt>
                  <c:pt idx="3">
                    <c:v>vm4</c:v>
                  </c:pt>
                </c:lvl>
                <c:lvl>
                  <c:pt idx="0">
                    <c:v>Finance</c:v>
                  </c:pt>
                  <c:pt idx="2">
                    <c:v>Engineering </c:v>
                  </c:pt>
                </c:lvl>
              </c:multiLvlStrCache>
            </c:multiLvlStrRef>
          </c:cat>
          <c:val>
            <c:numRef>
              <c:f>Sheet1!$C$1:$C$4</c:f>
              <c:numCache>
                <c:formatCode>0%</c:formatCode>
                <c:ptCount val="4"/>
                <c:pt idx="0">
                  <c:v>0.22</c:v>
                </c:pt>
                <c:pt idx="1">
                  <c:v>0.22</c:v>
                </c:pt>
                <c:pt idx="2">
                  <c:v>0.45</c:v>
                </c:pt>
                <c:pt idx="3">
                  <c:v>0.11</c:v>
                </c:pt>
              </c:numCache>
            </c:numRef>
          </c:val>
        </c:ser>
        <c:dLbls>
          <c:showLegendKey val="0"/>
          <c:showVal val="0"/>
          <c:showCatName val="0"/>
          <c:showSerName val="0"/>
          <c:showPercent val="0"/>
          <c:showBubbleSize val="0"/>
          <c:showLeaderLines val="1"/>
        </c:dLbls>
        <c:firstSliceAng val="0"/>
      </c:pieChart>
    </c:plotArea>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4377FD-AA31-4820-88ED-7BD398AF9364}" type="doc">
      <dgm:prSet loTypeId="urn:microsoft.com/office/officeart/2005/8/layout/lProcess2" loCatId="relationship" qsTypeId="urn:microsoft.com/office/officeart/2005/8/quickstyle/simple5" qsCatId="simple" csTypeId="urn:microsoft.com/office/officeart/2005/8/colors/accent3_2" csCatId="accent3" phldr="1"/>
      <dgm:spPr/>
      <dgm:t>
        <a:bodyPr/>
        <a:lstStyle/>
        <a:p>
          <a:endParaRPr lang="en-US"/>
        </a:p>
      </dgm:t>
    </dgm:pt>
    <dgm:pt modelId="{267D1009-3864-4A15-AC8A-807BDA07319B}">
      <dgm:prSet custT="1"/>
      <dgm:spPr/>
      <dgm:t>
        <a:bodyPr/>
        <a:lstStyle/>
        <a:p>
          <a:pPr rtl="0"/>
          <a:endParaRPr lang="zh-CN" altLang="en-US" sz="1200" baseline="0" noProof="0" dirty="0">
            <a:ea typeface="华康黑体W5" panose="020B0509000000000000" pitchFamily="49" charset="-122"/>
          </a:endParaRPr>
        </a:p>
      </dgm:t>
    </dgm:pt>
    <dgm:pt modelId="{8FC95F76-7A74-43DE-9124-25A10DC095D5}" type="parTrans" cxnId="{CC37928B-26D5-4520-BCC1-1E863689E1D7}">
      <dgm:prSet/>
      <dgm:spPr/>
      <dgm:t>
        <a:bodyPr/>
        <a:lstStyle/>
        <a:p>
          <a:endParaRPr lang="en-US"/>
        </a:p>
      </dgm:t>
    </dgm:pt>
    <dgm:pt modelId="{5EF57A76-BCBE-4A75-B7D2-516E5CAC8ECE}" type="sibTrans" cxnId="{CC37928B-26D5-4520-BCC1-1E863689E1D7}">
      <dgm:prSet/>
      <dgm:spPr/>
      <dgm:t>
        <a:bodyPr/>
        <a:lstStyle/>
        <a:p>
          <a:endParaRPr lang="en-US"/>
        </a:p>
      </dgm:t>
    </dgm:pt>
    <dgm:pt modelId="{1EB633A4-C5A4-4B8B-A319-F5D6718069B8}">
      <dgm:prSet custT="1"/>
      <dgm:spPr/>
      <dgm:t>
        <a:bodyPr/>
        <a:lstStyle/>
        <a:p>
          <a:pPr rtl="0"/>
          <a:r>
            <a:rPr lang="zh-CN" altLang="en-US" sz="1200" baseline="0" noProof="0" dirty="0" smtClean="0">
              <a:latin typeface="DFHeiW5-GB" panose="020B0509000000000000" pitchFamily="49" charset="-122"/>
              <a:ea typeface="DFHeiW5-GB" panose="020B0509000000000000" pitchFamily="49" charset="-122"/>
            </a:rPr>
            <a:t>课程简介</a:t>
          </a:r>
          <a:endParaRPr lang="zh-CN" altLang="en-US" sz="1200" baseline="0" noProof="0" dirty="0">
            <a:latin typeface="DFHeiW5-GB" panose="020B0509000000000000" pitchFamily="49" charset="-122"/>
            <a:ea typeface="DFHeiW5-GB" panose="020B0509000000000000" pitchFamily="49" charset="-122"/>
          </a:endParaRPr>
        </a:p>
      </dgm:t>
    </dgm:pt>
    <dgm:pt modelId="{61D43C2E-8157-45A0-9C58-E7147CFFC996}" type="parTrans" cxnId="{D1DB9BE4-A205-456C-88B9-86DF217CAF9C}">
      <dgm:prSet/>
      <dgm:spPr/>
      <dgm:t>
        <a:bodyPr/>
        <a:lstStyle/>
        <a:p>
          <a:endParaRPr lang="en-US"/>
        </a:p>
      </dgm:t>
    </dgm:pt>
    <dgm:pt modelId="{C2EA4E02-3D0D-476F-9759-9FD7D4D49BA5}" type="sibTrans" cxnId="{D1DB9BE4-A205-456C-88B9-86DF217CAF9C}">
      <dgm:prSet/>
      <dgm:spPr/>
      <dgm:t>
        <a:bodyPr/>
        <a:lstStyle/>
        <a:p>
          <a:endParaRPr lang="en-US"/>
        </a:p>
      </dgm:t>
    </dgm:pt>
    <dgm:pt modelId="{C88BF25D-8C4B-4930-B5A8-0AAB0B6C2F61}">
      <dgm:prSet custT="1"/>
      <dgm:spPr/>
      <dgm:t>
        <a:bodyPr/>
        <a:lstStyle/>
        <a:p>
          <a:pPr rtl="0"/>
          <a:r>
            <a:rPr lang="zh-CN" altLang="en-US" sz="1200" baseline="0" noProof="0" dirty="0" smtClean="0">
              <a:latin typeface="DFHeiW5-GB" panose="020B0509000000000000" pitchFamily="49" charset="-122"/>
              <a:ea typeface="DFHeiW5-GB" panose="020B0509000000000000" pitchFamily="49" charset="-122"/>
            </a:rPr>
            <a:t>软件定义的数据中心</a:t>
          </a:r>
          <a:endParaRPr lang="zh-CN" altLang="en-US" sz="1200" baseline="0" noProof="0" dirty="0">
            <a:latin typeface="DFHeiW5-GB" panose="020B0509000000000000" pitchFamily="49" charset="-122"/>
            <a:ea typeface="DFHeiW5-GB" panose="020B0509000000000000" pitchFamily="49" charset="-122"/>
          </a:endParaRPr>
        </a:p>
      </dgm:t>
    </dgm:pt>
    <dgm:pt modelId="{4836FF2C-7A2C-4398-A492-928EF21FAEBC}" type="parTrans" cxnId="{EC9D0F53-B62D-4EE3-9696-E5CC3D0C2C9C}">
      <dgm:prSet/>
      <dgm:spPr/>
      <dgm:t>
        <a:bodyPr/>
        <a:lstStyle/>
        <a:p>
          <a:endParaRPr lang="en-US"/>
        </a:p>
      </dgm:t>
    </dgm:pt>
    <dgm:pt modelId="{96487B1D-E27A-4A7C-BEDA-E6A38A4D826B}" type="sibTrans" cxnId="{EC9D0F53-B62D-4EE3-9696-E5CC3D0C2C9C}">
      <dgm:prSet/>
      <dgm:spPr/>
      <dgm:t>
        <a:bodyPr/>
        <a:lstStyle/>
        <a:p>
          <a:endParaRPr lang="en-US"/>
        </a:p>
      </dgm:t>
    </dgm:pt>
    <dgm:pt modelId="{D40C261D-8AAB-4F8C-B219-C19C43FD613F}">
      <dgm:prSet custT="1"/>
      <dgm:spPr/>
      <dgm:t>
        <a:bodyPr/>
        <a:lstStyle/>
        <a:p>
          <a:pPr rtl="0"/>
          <a:r>
            <a:rPr lang="zh-CN" altLang="en-US" sz="1200" baseline="0" noProof="0" dirty="0" smtClean="0">
              <a:latin typeface="DFHeiW5-GB" panose="020B0509000000000000" pitchFamily="49" charset="-122"/>
              <a:ea typeface="DFHeiW5-GB" panose="020B0509000000000000" pitchFamily="49" charset="-122"/>
            </a:rPr>
            <a:t>创建虚拟机</a:t>
          </a:r>
          <a:endParaRPr lang="zh-CN" altLang="en-US" sz="1200" baseline="0" noProof="0" dirty="0">
            <a:latin typeface="DFHeiW5-GB" panose="020B0509000000000000" pitchFamily="49" charset="-122"/>
            <a:ea typeface="DFHeiW5-GB" panose="020B0509000000000000" pitchFamily="49" charset="-122"/>
          </a:endParaRPr>
        </a:p>
      </dgm:t>
    </dgm:pt>
    <dgm:pt modelId="{FE8C48A5-3B9F-4F12-82D7-807588DDC79D}" type="parTrans" cxnId="{96139A76-867B-4CB1-8B5F-259FBDF777AC}">
      <dgm:prSet/>
      <dgm:spPr/>
      <dgm:t>
        <a:bodyPr/>
        <a:lstStyle/>
        <a:p>
          <a:endParaRPr lang="en-US"/>
        </a:p>
      </dgm:t>
    </dgm:pt>
    <dgm:pt modelId="{46A19629-0C75-4518-8829-471B37257221}" type="sibTrans" cxnId="{96139A76-867B-4CB1-8B5F-259FBDF777AC}">
      <dgm:prSet/>
      <dgm:spPr/>
      <dgm:t>
        <a:bodyPr/>
        <a:lstStyle/>
        <a:p>
          <a:endParaRPr lang="en-US"/>
        </a:p>
      </dgm:t>
    </dgm:pt>
    <dgm:pt modelId="{2815E0BB-3C06-4C12-BE87-BD6F5EBA7935}">
      <dgm:prSet custT="1"/>
      <dgm:spPr/>
      <dgm:t>
        <a:bodyPr/>
        <a:lstStyle/>
        <a:p>
          <a:pPr rtl="0"/>
          <a:r>
            <a:rPr lang="en-US" altLang="zh-CN" sz="1200" baseline="0" noProof="0" dirty="0" smtClean="0">
              <a:ea typeface="华康黑体W5" panose="020B0509000000000000" pitchFamily="49" charset="-122"/>
            </a:rPr>
            <a:t>VMware </a:t>
          </a:r>
          <a:r>
            <a:rPr lang="en-US" altLang="zh-CN" sz="1200" baseline="0" noProof="0" dirty="0" err="1" smtClean="0">
              <a:ea typeface="华康黑体W5" panose="020B0509000000000000" pitchFamily="49" charset="-122"/>
            </a:rPr>
            <a:t>vCenter</a:t>
          </a:r>
          <a:r>
            <a:rPr lang="en-US" altLang="zh-CN" sz="1200" baseline="0" noProof="0" dirty="0" smtClean="0">
              <a:ea typeface="华康黑体W5" panose="020B0509000000000000" pitchFamily="49" charset="-122"/>
            </a:rPr>
            <a:t> Server</a:t>
          </a:r>
          <a:endParaRPr lang="zh-CN" altLang="en-US" sz="1200" baseline="0" noProof="0" dirty="0">
            <a:ea typeface="华康黑体W5" panose="020B0509000000000000" pitchFamily="49" charset="-122"/>
          </a:endParaRPr>
        </a:p>
      </dgm:t>
    </dgm:pt>
    <dgm:pt modelId="{443B972E-5BF3-4753-A205-3BA0963F6DFF}" type="parTrans" cxnId="{3D6ACBC5-1467-4868-871E-87FA82310752}">
      <dgm:prSet/>
      <dgm:spPr/>
      <dgm:t>
        <a:bodyPr/>
        <a:lstStyle/>
        <a:p>
          <a:endParaRPr lang="en-US"/>
        </a:p>
      </dgm:t>
    </dgm:pt>
    <dgm:pt modelId="{4EE28D93-8375-48E5-B506-A0FC0CD7B246}" type="sibTrans" cxnId="{3D6ACBC5-1467-4868-871E-87FA82310752}">
      <dgm:prSet/>
      <dgm:spPr/>
      <dgm:t>
        <a:bodyPr/>
        <a:lstStyle/>
        <a:p>
          <a:endParaRPr lang="en-US"/>
        </a:p>
      </dgm:t>
    </dgm:pt>
    <dgm:pt modelId="{581BDAF4-300D-4CCA-A2CA-DBC07E4C1C34}">
      <dgm:prSet custT="1"/>
      <dgm:spPr/>
      <dgm:t>
        <a:bodyPr/>
        <a:lstStyle/>
        <a:p>
          <a:pPr rtl="0"/>
          <a:r>
            <a:rPr lang="zh-CN" altLang="en-US" sz="1200" baseline="0" noProof="0" dirty="0" smtClean="0">
              <a:latin typeface="DFHeiW5-GB" panose="020B0509000000000000" pitchFamily="49" charset="-122"/>
              <a:ea typeface="DFHeiW5-GB" panose="020B0509000000000000" pitchFamily="49" charset="-122"/>
            </a:rPr>
            <a:t>配置和管理虚拟网络</a:t>
          </a:r>
          <a:endParaRPr lang="zh-CN" altLang="en-US" sz="1200" baseline="0" noProof="0" dirty="0">
            <a:latin typeface="DFHeiW5-GB" panose="020B0509000000000000" pitchFamily="49" charset="-122"/>
            <a:ea typeface="DFHeiW5-GB" panose="020B0509000000000000" pitchFamily="49" charset="-122"/>
          </a:endParaRPr>
        </a:p>
      </dgm:t>
    </dgm:pt>
    <dgm:pt modelId="{28DCDD8F-C5F4-4955-973A-63AC86162F60}" type="parTrans" cxnId="{161DD1CA-C390-416F-841F-1B7080013B36}">
      <dgm:prSet/>
      <dgm:spPr/>
      <dgm:t>
        <a:bodyPr/>
        <a:lstStyle/>
        <a:p>
          <a:endParaRPr lang="en-US"/>
        </a:p>
      </dgm:t>
    </dgm:pt>
    <dgm:pt modelId="{1D7ED3D6-84E2-4DF8-A94E-18BDF9FF1320}" type="sibTrans" cxnId="{161DD1CA-C390-416F-841F-1B7080013B36}">
      <dgm:prSet/>
      <dgm:spPr/>
      <dgm:t>
        <a:bodyPr/>
        <a:lstStyle/>
        <a:p>
          <a:endParaRPr lang="en-US"/>
        </a:p>
      </dgm:t>
    </dgm:pt>
    <dgm:pt modelId="{6D22633C-C8C6-4AD7-B6A6-BCF11BB2723A}">
      <dgm:prSet custT="1"/>
      <dgm:spPr/>
      <dgm:t>
        <a:bodyPr/>
        <a:lstStyle/>
        <a:p>
          <a:pPr rtl="0"/>
          <a:r>
            <a:rPr lang="zh-CN" altLang="en-US" sz="1200" baseline="0" noProof="0" dirty="0" smtClean="0">
              <a:ea typeface="华康黑体W5" panose="020B0509000000000000" pitchFamily="49" charset="-122"/>
            </a:rPr>
            <a:t>配置和管理虚拟存储</a:t>
          </a:r>
          <a:endParaRPr lang="zh-CN" altLang="en-US" sz="1200" baseline="0" noProof="0" dirty="0">
            <a:ea typeface="华康黑体W5" panose="020B0509000000000000" pitchFamily="49" charset="-122"/>
          </a:endParaRPr>
        </a:p>
      </dgm:t>
    </dgm:pt>
    <dgm:pt modelId="{79D68A8C-0C1D-4190-850A-4A6A6771E0EF}" type="parTrans" cxnId="{14D4E762-0727-4DA9-8956-401EB3270648}">
      <dgm:prSet/>
      <dgm:spPr/>
      <dgm:t>
        <a:bodyPr/>
        <a:lstStyle/>
        <a:p>
          <a:endParaRPr lang="en-US"/>
        </a:p>
      </dgm:t>
    </dgm:pt>
    <dgm:pt modelId="{8D7B6FED-21D8-4BE0-B653-D3EE874C74FE}" type="sibTrans" cxnId="{14D4E762-0727-4DA9-8956-401EB3270648}">
      <dgm:prSet/>
      <dgm:spPr/>
      <dgm:t>
        <a:bodyPr/>
        <a:lstStyle/>
        <a:p>
          <a:endParaRPr lang="en-US"/>
        </a:p>
      </dgm:t>
    </dgm:pt>
    <dgm:pt modelId="{56EFB488-3D72-4E5A-9EF5-F8A6E4DDE869}">
      <dgm:prSet custT="1"/>
      <dgm:spPr/>
      <dgm:t>
        <a:bodyPr/>
        <a:lstStyle/>
        <a:p>
          <a:pPr rtl="0"/>
          <a:r>
            <a:rPr lang="zh-CN" altLang="en-US" sz="1200" baseline="0" noProof="0" dirty="0" smtClean="0">
              <a:latin typeface="DFHeiW5-GB" panose="020B0509000000000000" pitchFamily="49" charset="-122"/>
              <a:ea typeface="DFHeiW5-GB" panose="020B0509000000000000" pitchFamily="49" charset="-122"/>
            </a:rPr>
            <a:t>虚拟机管理</a:t>
          </a:r>
          <a:endParaRPr lang="zh-CN" altLang="en-US" sz="1200" baseline="0" noProof="0" dirty="0">
            <a:latin typeface="DFHeiW5-GB" panose="020B0509000000000000" pitchFamily="49" charset="-122"/>
            <a:ea typeface="DFHeiW5-GB" panose="020B0509000000000000" pitchFamily="49" charset="-122"/>
          </a:endParaRPr>
        </a:p>
      </dgm:t>
    </dgm:pt>
    <dgm:pt modelId="{052DA729-5B40-4492-AD2A-84C8E561D824}" type="parTrans" cxnId="{1462D210-1C97-40F2-8922-7024D3205226}">
      <dgm:prSet/>
      <dgm:spPr/>
      <dgm:t>
        <a:bodyPr/>
        <a:lstStyle/>
        <a:p>
          <a:endParaRPr lang="en-US"/>
        </a:p>
      </dgm:t>
    </dgm:pt>
    <dgm:pt modelId="{18503E69-8776-4469-9F2F-14D0D121A6E9}" type="sibTrans" cxnId="{1462D210-1C97-40F2-8922-7024D3205226}">
      <dgm:prSet/>
      <dgm:spPr/>
      <dgm:t>
        <a:bodyPr/>
        <a:lstStyle/>
        <a:p>
          <a:endParaRPr lang="en-US"/>
        </a:p>
      </dgm:t>
    </dgm:pt>
    <dgm:pt modelId="{05CF4C47-BB13-4829-90A1-EC0727DA2513}">
      <dgm:prSet custT="1"/>
      <dgm:spPr/>
      <dgm:t>
        <a:bodyPr/>
        <a:lstStyle/>
        <a:p>
          <a:pPr rtl="0"/>
          <a:r>
            <a:rPr lang="en-US" altLang="zh-CN" sz="1200" dirty="0" smtClean="0">
              <a:ea typeface="华康黑体W5"/>
            </a:rPr>
            <a:t>vSphere Update Manager </a:t>
          </a:r>
          <a:r>
            <a:rPr lang="zh-CN" altLang="en-US" sz="1200" smtClean="0">
              <a:latin typeface="华康黑体W5" pitchFamily="49" charset="-122"/>
              <a:ea typeface="华康黑体W5" pitchFamily="49" charset="-122"/>
            </a:rPr>
            <a:t>和主机维护</a:t>
          </a:r>
          <a:endParaRPr lang="zh-CN" altLang="en-US" sz="1200" b="0" baseline="0" noProof="0" dirty="0">
            <a:latin typeface="DFHeiW5-GB" panose="020B0509000000000000" pitchFamily="49" charset="-122"/>
            <a:ea typeface="DFHeiW5-GB" panose="020B0509000000000000" pitchFamily="49" charset="-122"/>
          </a:endParaRPr>
        </a:p>
      </dgm:t>
    </dgm:pt>
    <dgm:pt modelId="{FCD29D57-32B4-4D9B-B9D5-0B0A3FE500C9}" type="sibTrans" cxnId="{4AFB27FA-E8C0-4B3E-8521-03EB6AAF0538}">
      <dgm:prSet/>
      <dgm:spPr/>
      <dgm:t>
        <a:bodyPr/>
        <a:lstStyle/>
        <a:p>
          <a:endParaRPr lang="en-US"/>
        </a:p>
      </dgm:t>
    </dgm:pt>
    <dgm:pt modelId="{4E758880-78E5-4715-9F95-4DE8893D3C1D}" type="parTrans" cxnId="{4AFB27FA-E8C0-4B3E-8521-03EB6AAF0538}">
      <dgm:prSet/>
      <dgm:spPr/>
      <dgm:t>
        <a:bodyPr/>
        <a:lstStyle/>
        <a:p>
          <a:endParaRPr lang="en-US"/>
        </a:p>
      </dgm:t>
    </dgm:pt>
    <dgm:pt modelId="{CA4EF82C-F242-41D4-9236-369B892BE312}">
      <dgm:prSet custT="1"/>
      <dgm:spPr/>
      <dgm:t>
        <a:bodyPr/>
        <a:lstStyle/>
        <a:p>
          <a:pPr rtl="0"/>
          <a:r>
            <a:rPr lang="zh-CN" altLang="en-US" sz="1200" b="0" baseline="0" noProof="0" dirty="0" smtClean="0">
              <a:latin typeface="DFHeiW5-GB" panose="020B0509000000000000" pitchFamily="49" charset="-122"/>
              <a:ea typeface="DFHeiW5-GB" panose="020B0509000000000000" pitchFamily="49" charset="-122"/>
            </a:rPr>
            <a:t>主机可扩展性</a:t>
          </a:r>
          <a:endParaRPr lang="zh-CN" altLang="en-US" sz="1200" b="0" baseline="0" noProof="0" dirty="0">
            <a:latin typeface="DFHeiW5-GB" panose="020B0509000000000000" pitchFamily="49" charset="-122"/>
            <a:ea typeface="DFHeiW5-GB" panose="020B0509000000000000" pitchFamily="49" charset="-122"/>
          </a:endParaRPr>
        </a:p>
      </dgm:t>
    </dgm:pt>
    <dgm:pt modelId="{F00CA7C6-4E2F-46CB-B7F0-338B5AC77392}" type="sibTrans" cxnId="{29BFF137-C74F-4426-8B69-BC1196EC87E5}">
      <dgm:prSet/>
      <dgm:spPr/>
      <dgm:t>
        <a:bodyPr/>
        <a:lstStyle/>
        <a:p>
          <a:endParaRPr lang="en-US"/>
        </a:p>
      </dgm:t>
    </dgm:pt>
    <dgm:pt modelId="{EDE6AA22-65E1-4AB0-968B-788C78C4468C}" type="parTrans" cxnId="{29BFF137-C74F-4426-8B69-BC1196EC87E5}">
      <dgm:prSet/>
      <dgm:spPr/>
      <dgm:t>
        <a:bodyPr/>
        <a:lstStyle/>
        <a:p>
          <a:endParaRPr lang="en-US"/>
        </a:p>
      </dgm:t>
    </dgm:pt>
    <dgm:pt modelId="{0F0F5A38-0027-474C-BA26-9EB3C103172C}">
      <dgm:prSet custT="1"/>
      <dgm:spPr/>
      <dgm:t>
        <a:bodyPr/>
        <a:lstStyle/>
        <a:p>
          <a:pPr rtl="0"/>
          <a:r>
            <a:rPr lang="en-US" altLang="zh-CN" sz="1200" baseline="0" noProof="0" dirty="0" smtClean="0">
              <a:ea typeface="华康黑体W5" panose="020B0509000000000000" pitchFamily="49" charset="-122"/>
            </a:rPr>
            <a:t>High Availability </a:t>
          </a:r>
          <a:r>
            <a:rPr lang="zh-CN" altLang="en-US" sz="1200" baseline="0" noProof="0" dirty="0" smtClean="0">
              <a:latin typeface="DFHeiW5-GB" panose="020B0509000000000000" pitchFamily="49" charset="-122"/>
              <a:ea typeface="DFHeiW5-GB" panose="020B0509000000000000" pitchFamily="49" charset="-122"/>
            </a:rPr>
            <a:t>和</a:t>
          </a:r>
          <a:r>
            <a:rPr lang="zh-CN" altLang="en-US" sz="1200" baseline="0" noProof="0" dirty="0" smtClean="0">
              <a:ea typeface="华康黑体W5" panose="020B0509000000000000" pitchFamily="49" charset="-122"/>
            </a:rPr>
            <a:t> </a:t>
          </a:r>
          <a:r>
            <a:rPr lang="en-US" altLang="zh-CN" sz="1200" baseline="0" noProof="0" dirty="0" smtClean="0">
              <a:ea typeface="华康黑体W5" panose="020B0509000000000000" pitchFamily="49" charset="-122"/>
            </a:rPr>
            <a:t>Fault Tolerance</a:t>
          </a:r>
          <a:endParaRPr lang="zh-CN" altLang="en-US" sz="1200" baseline="0" noProof="0" dirty="0">
            <a:ea typeface="华康黑体W5" panose="020B0509000000000000" pitchFamily="49" charset="-122"/>
          </a:endParaRPr>
        </a:p>
      </dgm:t>
    </dgm:pt>
    <dgm:pt modelId="{66B53BF7-0AC5-4F05-B70A-4B2B0492460B}" type="sibTrans" cxnId="{ECFD5A33-2B6D-4421-A99D-7AD21A5AA665}">
      <dgm:prSet/>
      <dgm:spPr/>
      <dgm:t>
        <a:bodyPr/>
        <a:lstStyle/>
        <a:p>
          <a:endParaRPr lang="en-US"/>
        </a:p>
      </dgm:t>
    </dgm:pt>
    <dgm:pt modelId="{B394E3C5-3784-4528-9C10-4446C1409CCB}" type="parTrans" cxnId="{ECFD5A33-2B6D-4421-A99D-7AD21A5AA665}">
      <dgm:prSet/>
      <dgm:spPr/>
      <dgm:t>
        <a:bodyPr/>
        <a:lstStyle/>
        <a:p>
          <a:endParaRPr lang="en-US"/>
        </a:p>
      </dgm:t>
    </dgm:pt>
    <dgm:pt modelId="{7450D373-7E79-4F82-9A64-4AA38A1DA129}">
      <dgm:prSet custT="1"/>
      <dgm:spPr/>
      <dgm:t>
        <a:bodyPr/>
        <a:lstStyle/>
        <a:p>
          <a:r>
            <a:rPr lang="zh-CN" altLang="en-US" sz="1200" baseline="0" noProof="0" dirty="0" smtClean="0">
              <a:latin typeface="DFHeiW5-GB" panose="020B0509000000000000" pitchFamily="49" charset="-122"/>
              <a:ea typeface="DFHeiW5-GB" panose="020B0509000000000000" pitchFamily="49" charset="-122"/>
            </a:rPr>
            <a:t>安装</a:t>
          </a:r>
          <a:r>
            <a:rPr lang="zh-CN" altLang="en-US" sz="1200" baseline="0" noProof="0" dirty="0" smtClean="0">
              <a:ea typeface="华康黑体W5" panose="020B0509000000000000" pitchFamily="49" charset="-122"/>
            </a:rPr>
            <a:t> </a:t>
          </a:r>
          <a:r>
            <a:rPr lang="en-US" altLang="zh-CN" sz="1200" baseline="0" noProof="0" dirty="0" err="1" smtClean="0">
              <a:ea typeface="华康黑体W5" panose="020B0509000000000000" pitchFamily="49" charset="-122"/>
            </a:rPr>
            <a:t>vSphere</a:t>
          </a:r>
          <a:r>
            <a:rPr lang="en-US" altLang="zh-CN" sz="1200" baseline="0" noProof="0" dirty="0" smtClean="0">
              <a:ea typeface="华康黑体W5" panose="020B0509000000000000" pitchFamily="49" charset="-122"/>
            </a:rPr>
            <a:t> </a:t>
          </a:r>
          <a:r>
            <a:rPr lang="zh-CN" altLang="en-US" sz="1200" baseline="0" noProof="0" dirty="0" smtClean="0">
              <a:latin typeface="DFHeiW5-GB" panose="020B0509000000000000" pitchFamily="49" charset="-122"/>
              <a:ea typeface="DFHeiW5-GB" panose="020B0509000000000000" pitchFamily="49" charset="-122"/>
            </a:rPr>
            <a:t>组件</a:t>
          </a:r>
          <a:endParaRPr lang="zh-CN" altLang="en-US" sz="1200" baseline="0" noProof="0" dirty="0">
            <a:latin typeface="DFHeiW5-GB" panose="020B0509000000000000" pitchFamily="49" charset="-122"/>
            <a:ea typeface="DFHeiW5-GB" panose="020B0509000000000000" pitchFamily="49" charset="-122"/>
          </a:endParaRPr>
        </a:p>
      </dgm:t>
    </dgm:pt>
    <dgm:pt modelId="{E65DED6B-77DD-46CF-9BA8-C4AE92754C6A}" type="parTrans" cxnId="{57D1B919-E216-4483-95DD-13674BFF039A}">
      <dgm:prSet/>
      <dgm:spPr/>
      <dgm:t>
        <a:bodyPr/>
        <a:lstStyle/>
        <a:p>
          <a:endParaRPr lang="en-US"/>
        </a:p>
      </dgm:t>
    </dgm:pt>
    <dgm:pt modelId="{3B642A92-6DC2-4A44-B225-4BD8F116E5CF}" type="sibTrans" cxnId="{57D1B919-E216-4483-95DD-13674BFF039A}">
      <dgm:prSet/>
      <dgm:spPr/>
      <dgm:t>
        <a:bodyPr/>
        <a:lstStyle/>
        <a:p>
          <a:endParaRPr lang="en-US"/>
        </a:p>
      </dgm:t>
    </dgm:pt>
    <dgm:pt modelId="{612D5DBA-63CE-4934-94AA-6C2E63A04090}">
      <dgm:prSet custT="1"/>
      <dgm:spPr/>
      <dgm:t>
        <a:bodyPr/>
        <a:lstStyle/>
        <a:p>
          <a:pPr rtl="0"/>
          <a:r>
            <a:rPr lang="zh-CN" altLang="en-US" sz="1200" baseline="0" noProof="0" dirty="0" smtClean="0">
              <a:latin typeface="DFHeiW5-GB" panose="020B0509000000000000" pitchFamily="49" charset="-122"/>
              <a:ea typeface="DFHeiW5-GB" panose="020B0509000000000000" pitchFamily="49" charset="-122"/>
            </a:rPr>
            <a:t>资源管理和监控</a:t>
          </a:r>
          <a:endParaRPr lang="zh-CN" altLang="en-US" sz="1200" baseline="0" noProof="0" dirty="0">
            <a:latin typeface="DFHeiW5-GB" panose="020B0509000000000000" pitchFamily="49" charset="-122"/>
            <a:ea typeface="DFHeiW5-GB" panose="020B0509000000000000" pitchFamily="49" charset="-122"/>
          </a:endParaRPr>
        </a:p>
      </dgm:t>
    </dgm:pt>
    <dgm:pt modelId="{E605C3A3-B57A-45DD-AB36-8C34AB4CC25B}" type="sibTrans" cxnId="{0082459C-7DE4-45BD-8CAC-B07FF7560E9E}">
      <dgm:prSet/>
      <dgm:spPr/>
      <dgm:t>
        <a:bodyPr/>
        <a:lstStyle/>
        <a:p>
          <a:endParaRPr lang="en-US"/>
        </a:p>
      </dgm:t>
    </dgm:pt>
    <dgm:pt modelId="{535537E2-37A8-4B96-911C-C91CF5F53485}" type="parTrans" cxnId="{0082459C-7DE4-45BD-8CAC-B07FF7560E9E}">
      <dgm:prSet/>
      <dgm:spPr/>
      <dgm:t>
        <a:bodyPr/>
        <a:lstStyle/>
        <a:p>
          <a:endParaRPr lang="en-US"/>
        </a:p>
      </dgm:t>
    </dgm:pt>
    <dgm:pt modelId="{9AF63CF4-649C-47C9-A933-1310616162EE}">
      <dgm:prSet custT="1"/>
      <dgm:spPr/>
      <dgm:t>
        <a:bodyPr/>
        <a:lstStyle/>
        <a:p>
          <a:pPr rtl="0"/>
          <a:endParaRPr lang="zh-CN" altLang="en-US" sz="1200" baseline="0" noProof="0" dirty="0">
            <a:ea typeface="华康黑体W5" panose="020B0509000000000000" pitchFamily="49" charset="-122"/>
          </a:endParaRPr>
        </a:p>
      </dgm:t>
    </dgm:pt>
    <dgm:pt modelId="{9224041E-308A-4059-B55A-0C0E1990C314}" type="parTrans" cxnId="{62049D29-1F0C-4FEC-B6A9-5905A7735318}">
      <dgm:prSet/>
      <dgm:spPr/>
      <dgm:t>
        <a:bodyPr/>
        <a:lstStyle/>
        <a:p>
          <a:endParaRPr lang="en-US"/>
        </a:p>
      </dgm:t>
    </dgm:pt>
    <dgm:pt modelId="{947622A7-A7BA-4642-AC57-8EE7F7E6B154}" type="sibTrans" cxnId="{62049D29-1F0C-4FEC-B6A9-5905A7735318}">
      <dgm:prSet/>
      <dgm:spPr/>
      <dgm:t>
        <a:bodyPr/>
        <a:lstStyle/>
        <a:p>
          <a:endParaRPr lang="en-US"/>
        </a:p>
      </dgm:t>
    </dgm:pt>
    <dgm:pt modelId="{01ADE57B-8F50-42A9-81BF-D461CE81188D}" type="pres">
      <dgm:prSet presAssocID="{E24377FD-AA31-4820-88ED-7BD398AF9364}" presName="theList" presStyleCnt="0">
        <dgm:presLayoutVars>
          <dgm:dir/>
          <dgm:animLvl val="lvl"/>
          <dgm:resizeHandles val="exact"/>
        </dgm:presLayoutVars>
      </dgm:prSet>
      <dgm:spPr/>
      <dgm:t>
        <a:bodyPr/>
        <a:lstStyle/>
        <a:p>
          <a:endParaRPr lang="en-US"/>
        </a:p>
      </dgm:t>
    </dgm:pt>
    <dgm:pt modelId="{1C8F20CF-E7D1-4E2E-BD89-23C3962A9A72}" type="pres">
      <dgm:prSet presAssocID="{267D1009-3864-4A15-AC8A-807BDA07319B}" presName="compNode" presStyleCnt="0"/>
      <dgm:spPr/>
      <dgm:t>
        <a:bodyPr/>
        <a:lstStyle/>
        <a:p>
          <a:endParaRPr lang="en-US"/>
        </a:p>
      </dgm:t>
    </dgm:pt>
    <dgm:pt modelId="{9E2EF594-B5D2-4060-A930-BE45138EA429}" type="pres">
      <dgm:prSet presAssocID="{267D1009-3864-4A15-AC8A-807BDA07319B}" presName="aNode" presStyleLbl="bgShp" presStyleIdx="0" presStyleCnt="2" custScaleY="81834" custLinFactNeighborX="1960"/>
      <dgm:spPr/>
      <dgm:t>
        <a:bodyPr/>
        <a:lstStyle/>
        <a:p>
          <a:endParaRPr lang="en-US"/>
        </a:p>
      </dgm:t>
    </dgm:pt>
    <dgm:pt modelId="{13A75760-2E17-424F-BB0F-DF580736D5D7}" type="pres">
      <dgm:prSet presAssocID="{267D1009-3864-4A15-AC8A-807BDA07319B}" presName="textNode" presStyleLbl="bgShp" presStyleIdx="0" presStyleCnt="2"/>
      <dgm:spPr/>
      <dgm:t>
        <a:bodyPr/>
        <a:lstStyle/>
        <a:p>
          <a:endParaRPr lang="en-US"/>
        </a:p>
      </dgm:t>
    </dgm:pt>
    <dgm:pt modelId="{13667B1E-CC56-407C-ABF1-F4F607B23CE1}" type="pres">
      <dgm:prSet presAssocID="{267D1009-3864-4A15-AC8A-807BDA07319B}" presName="compChildNode" presStyleCnt="0"/>
      <dgm:spPr/>
      <dgm:t>
        <a:bodyPr/>
        <a:lstStyle/>
        <a:p>
          <a:endParaRPr lang="en-US"/>
        </a:p>
      </dgm:t>
    </dgm:pt>
    <dgm:pt modelId="{09412093-F13F-40B8-A7DC-F6A0CEB58122}" type="pres">
      <dgm:prSet presAssocID="{267D1009-3864-4A15-AC8A-807BDA07319B}" presName="theInnerList" presStyleCnt="0"/>
      <dgm:spPr/>
      <dgm:t>
        <a:bodyPr/>
        <a:lstStyle/>
        <a:p>
          <a:endParaRPr lang="en-US"/>
        </a:p>
      </dgm:t>
    </dgm:pt>
    <dgm:pt modelId="{74C99D3E-F3FD-432C-8BE9-5BAE6A255D5E}" type="pres">
      <dgm:prSet presAssocID="{1EB633A4-C5A4-4B8B-A319-F5D6718069B8}" presName="childNode" presStyleLbl="node1" presStyleIdx="0" presStyleCnt="12" custLinFactY="-140578" custLinFactNeighborY="-200000">
        <dgm:presLayoutVars>
          <dgm:bulletEnabled val="1"/>
        </dgm:presLayoutVars>
      </dgm:prSet>
      <dgm:spPr/>
      <dgm:t>
        <a:bodyPr/>
        <a:lstStyle/>
        <a:p>
          <a:endParaRPr lang="en-US"/>
        </a:p>
      </dgm:t>
    </dgm:pt>
    <dgm:pt modelId="{B73E4B79-CF7F-4082-8BF2-E9D60D871FD2}" type="pres">
      <dgm:prSet presAssocID="{1EB633A4-C5A4-4B8B-A319-F5D6718069B8}" presName="aSpace2" presStyleCnt="0"/>
      <dgm:spPr/>
      <dgm:t>
        <a:bodyPr/>
        <a:lstStyle/>
        <a:p>
          <a:endParaRPr lang="en-US"/>
        </a:p>
      </dgm:t>
    </dgm:pt>
    <dgm:pt modelId="{71787B42-9A3E-4626-8534-106FFF4AB4EE}" type="pres">
      <dgm:prSet presAssocID="{C88BF25D-8C4B-4930-B5A8-0AAB0B6C2F61}" presName="childNode" presStyleLbl="node1" presStyleIdx="1" presStyleCnt="12" custLinFactY="-140578" custLinFactNeighborY="-200000">
        <dgm:presLayoutVars>
          <dgm:bulletEnabled val="1"/>
        </dgm:presLayoutVars>
      </dgm:prSet>
      <dgm:spPr/>
      <dgm:t>
        <a:bodyPr/>
        <a:lstStyle/>
        <a:p>
          <a:endParaRPr lang="en-US"/>
        </a:p>
      </dgm:t>
    </dgm:pt>
    <dgm:pt modelId="{AD804050-55CA-48DD-8682-47FFA282128B}" type="pres">
      <dgm:prSet presAssocID="{C88BF25D-8C4B-4930-B5A8-0AAB0B6C2F61}" presName="aSpace2" presStyleCnt="0"/>
      <dgm:spPr/>
      <dgm:t>
        <a:bodyPr/>
        <a:lstStyle/>
        <a:p>
          <a:endParaRPr lang="en-US"/>
        </a:p>
      </dgm:t>
    </dgm:pt>
    <dgm:pt modelId="{FB61E668-CF29-4EA7-BF70-43F875583291}" type="pres">
      <dgm:prSet presAssocID="{D40C261D-8AAB-4F8C-B219-C19C43FD613F}" presName="childNode" presStyleLbl="node1" presStyleIdx="2" presStyleCnt="12" custLinFactY="-140578" custLinFactNeighborY="-200000">
        <dgm:presLayoutVars>
          <dgm:bulletEnabled val="1"/>
        </dgm:presLayoutVars>
      </dgm:prSet>
      <dgm:spPr/>
      <dgm:t>
        <a:bodyPr/>
        <a:lstStyle/>
        <a:p>
          <a:endParaRPr lang="en-US"/>
        </a:p>
      </dgm:t>
    </dgm:pt>
    <dgm:pt modelId="{085949B1-DC87-4FF0-B3A2-BEC04CFA0444}" type="pres">
      <dgm:prSet presAssocID="{D40C261D-8AAB-4F8C-B219-C19C43FD613F}" presName="aSpace2" presStyleCnt="0"/>
      <dgm:spPr/>
      <dgm:t>
        <a:bodyPr/>
        <a:lstStyle/>
        <a:p>
          <a:endParaRPr lang="en-US"/>
        </a:p>
      </dgm:t>
    </dgm:pt>
    <dgm:pt modelId="{7EC84BC9-698F-4BD5-948B-667BC6538C84}" type="pres">
      <dgm:prSet presAssocID="{2815E0BB-3C06-4C12-BE87-BD6F5EBA7935}" presName="childNode" presStyleLbl="node1" presStyleIdx="3" presStyleCnt="12" custLinFactY="-140578" custLinFactNeighborY="-200000">
        <dgm:presLayoutVars>
          <dgm:bulletEnabled val="1"/>
        </dgm:presLayoutVars>
      </dgm:prSet>
      <dgm:spPr/>
      <dgm:t>
        <a:bodyPr/>
        <a:lstStyle/>
        <a:p>
          <a:endParaRPr lang="en-US"/>
        </a:p>
      </dgm:t>
    </dgm:pt>
    <dgm:pt modelId="{A3F1C8AF-DC57-461C-A593-B6AD38DF1804}" type="pres">
      <dgm:prSet presAssocID="{2815E0BB-3C06-4C12-BE87-BD6F5EBA7935}" presName="aSpace2" presStyleCnt="0"/>
      <dgm:spPr/>
      <dgm:t>
        <a:bodyPr/>
        <a:lstStyle/>
        <a:p>
          <a:endParaRPr lang="en-US"/>
        </a:p>
      </dgm:t>
    </dgm:pt>
    <dgm:pt modelId="{6E1EFE25-5840-4866-BD93-73F3492C35F8}" type="pres">
      <dgm:prSet presAssocID="{581BDAF4-300D-4CCA-A2CA-DBC07E4C1C34}" presName="childNode" presStyleLbl="node1" presStyleIdx="4" presStyleCnt="12" custLinFactY="-140578" custLinFactNeighborY="-200000">
        <dgm:presLayoutVars>
          <dgm:bulletEnabled val="1"/>
        </dgm:presLayoutVars>
      </dgm:prSet>
      <dgm:spPr/>
      <dgm:t>
        <a:bodyPr/>
        <a:lstStyle/>
        <a:p>
          <a:endParaRPr lang="en-US"/>
        </a:p>
      </dgm:t>
    </dgm:pt>
    <dgm:pt modelId="{5ACFF01A-6881-4AA7-B867-508AE35047EA}" type="pres">
      <dgm:prSet presAssocID="{581BDAF4-300D-4CCA-A2CA-DBC07E4C1C34}" presName="aSpace2" presStyleCnt="0"/>
      <dgm:spPr/>
      <dgm:t>
        <a:bodyPr/>
        <a:lstStyle/>
        <a:p>
          <a:endParaRPr lang="en-US"/>
        </a:p>
      </dgm:t>
    </dgm:pt>
    <dgm:pt modelId="{952BED0A-DD08-420B-A16D-ED7B7AF943E6}" type="pres">
      <dgm:prSet presAssocID="{6D22633C-C8C6-4AD7-B6A6-BCF11BB2723A}" presName="childNode" presStyleLbl="node1" presStyleIdx="5" presStyleCnt="12" custLinFactY="-140578" custLinFactNeighborY="-200000">
        <dgm:presLayoutVars>
          <dgm:bulletEnabled val="1"/>
        </dgm:presLayoutVars>
      </dgm:prSet>
      <dgm:spPr/>
      <dgm:t>
        <a:bodyPr/>
        <a:lstStyle/>
        <a:p>
          <a:endParaRPr lang="en-US"/>
        </a:p>
      </dgm:t>
    </dgm:pt>
    <dgm:pt modelId="{B8E333AC-2246-43A8-9C97-638907451E57}" type="pres">
      <dgm:prSet presAssocID="{6D22633C-C8C6-4AD7-B6A6-BCF11BB2723A}" presName="aSpace2" presStyleCnt="0"/>
      <dgm:spPr/>
      <dgm:t>
        <a:bodyPr/>
        <a:lstStyle/>
        <a:p>
          <a:endParaRPr lang="en-US"/>
        </a:p>
      </dgm:t>
    </dgm:pt>
    <dgm:pt modelId="{A03456B9-5588-41C9-B6CD-9F469F468382}" type="pres">
      <dgm:prSet presAssocID="{56EFB488-3D72-4E5A-9EF5-F8A6E4DDE869}" presName="childNode" presStyleLbl="node1" presStyleIdx="6" presStyleCnt="12" custLinFactY="-140578" custLinFactNeighborY="-200000">
        <dgm:presLayoutVars>
          <dgm:bulletEnabled val="1"/>
        </dgm:presLayoutVars>
      </dgm:prSet>
      <dgm:spPr/>
      <dgm:t>
        <a:bodyPr/>
        <a:lstStyle/>
        <a:p>
          <a:endParaRPr lang="en-US"/>
        </a:p>
      </dgm:t>
    </dgm:pt>
    <dgm:pt modelId="{5FF52E6A-01F7-4126-98AD-C5FFCF33DF57}" type="pres">
      <dgm:prSet presAssocID="{267D1009-3864-4A15-AC8A-807BDA07319B}" presName="aSpace" presStyleCnt="0"/>
      <dgm:spPr/>
      <dgm:t>
        <a:bodyPr/>
        <a:lstStyle/>
        <a:p>
          <a:endParaRPr lang="en-US"/>
        </a:p>
      </dgm:t>
    </dgm:pt>
    <dgm:pt modelId="{211951DE-7AA7-497F-9CAB-DC0AE6CC1AA8}" type="pres">
      <dgm:prSet presAssocID="{9AF63CF4-649C-47C9-A933-1310616162EE}" presName="compNode" presStyleCnt="0"/>
      <dgm:spPr/>
    </dgm:pt>
    <dgm:pt modelId="{7FCB9F24-3952-4CB8-BBAF-CBE50DF1FC91}" type="pres">
      <dgm:prSet presAssocID="{9AF63CF4-649C-47C9-A933-1310616162EE}" presName="aNode" presStyleLbl="bgShp" presStyleIdx="1" presStyleCnt="2" custScaleY="82828" custLinFactNeighborX="1960"/>
      <dgm:spPr/>
      <dgm:t>
        <a:bodyPr/>
        <a:lstStyle/>
        <a:p>
          <a:endParaRPr lang="en-US"/>
        </a:p>
      </dgm:t>
    </dgm:pt>
    <dgm:pt modelId="{6D6FBF55-485D-4305-BC1F-BA2124541E05}" type="pres">
      <dgm:prSet presAssocID="{9AF63CF4-649C-47C9-A933-1310616162EE}" presName="textNode" presStyleLbl="bgShp" presStyleIdx="1" presStyleCnt="2"/>
      <dgm:spPr/>
      <dgm:t>
        <a:bodyPr/>
        <a:lstStyle/>
        <a:p>
          <a:endParaRPr lang="en-US"/>
        </a:p>
      </dgm:t>
    </dgm:pt>
    <dgm:pt modelId="{66041112-4FCA-4278-8AC6-D44547AF749F}" type="pres">
      <dgm:prSet presAssocID="{9AF63CF4-649C-47C9-A933-1310616162EE}" presName="compChildNode" presStyleCnt="0"/>
      <dgm:spPr/>
    </dgm:pt>
    <dgm:pt modelId="{160FE45B-453D-40B4-BB7D-90CD15F92193}" type="pres">
      <dgm:prSet presAssocID="{9AF63CF4-649C-47C9-A933-1310616162EE}" presName="theInnerList" presStyleCnt="0"/>
      <dgm:spPr/>
    </dgm:pt>
    <dgm:pt modelId="{A4B5CC3B-FB6E-4F7E-BF54-71E51A4EC894}" type="pres">
      <dgm:prSet presAssocID="{612D5DBA-63CE-4934-94AA-6C2E63A04090}" presName="childNode" presStyleLbl="node1" presStyleIdx="7" presStyleCnt="12" custScaleY="89043" custLinFactY="-95259" custLinFactNeighborY="-100000">
        <dgm:presLayoutVars>
          <dgm:bulletEnabled val="1"/>
        </dgm:presLayoutVars>
      </dgm:prSet>
      <dgm:spPr/>
      <dgm:t>
        <a:bodyPr/>
        <a:lstStyle/>
        <a:p>
          <a:endParaRPr lang="en-US"/>
        </a:p>
      </dgm:t>
    </dgm:pt>
    <dgm:pt modelId="{252D1E16-BF97-4102-BC88-6CB69C1AF920}" type="pres">
      <dgm:prSet presAssocID="{612D5DBA-63CE-4934-94AA-6C2E63A04090}" presName="aSpace2" presStyleCnt="0"/>
      <dgm:spPr/>
      <dgm:t>
        <a:bodyPr/>
        <a:lstStyle/>
        <a:p>
          <a:endParaRPr lang="en-US"/>
        </a:p>
      </dgm:t>
    </dgm:pt>
    <dgm:pt modelId="{A9037C78-A7AB-49CE-B552-A3325DEB035A}" type="pres">
      <dgm:prSet presAssocID="{0F0F5A38-0027-474C-BA26-9EB3C103172C}" presName="childNode" presStyleLbl="node1" presStyleIdx="8" presStyleCnt="12" custScaleY="89043" custLinFactY="-100000" custLinFactNeighborY="-102370">
        <dgm:presLayoutVars>
          <dgm:bulletEnabled val="1"/>
        </dgm:presLayoutVars>
      </dgm:prSet>
      <dgm:spPr/>
      <dgm:t>
        <a:bodyPr/>
        <a:lstStyle/>
        <a:p>
          <a:endParaRPr lang="en-US"/>
        </a:p>
      </dgm:t>
    </dgm:pt>
    <dgm:pt modelId="{B8B5D7F6-52DD-4355-ACD3-9C9582582D6B}" type="pres">
      <dgm:prSet presAssocID="{0F0F5A38-0027-474C-BA26-9EB3C103172C}" presName="aSpace2" presStyleCnt="0"/>
      <dgm:spPr/>
      <dgm:t>
        <a:bodyPr/>
        <a:lstStyle/>
        <a:p>
          <a:endParaRPr lang="en-US"/>
        </a:p>
      </dgm:t>
    </dgm:pt>
    <dgm:pt modelId="{58203B16-ECD5-45C2-AB84-CB4EF99A3C21}" type="pres">
      <dgm:prSet presAssocID="{CA4EF82C-F242-41D4-9236-369B892BE312}" presName="childNode" presStyleLbl="node1" presStyleIdx="9" presStyleCnt="12" custScaleY="89043" custLinFactY="-100000" custLinFactNeighborY="-102370">
        <dgm:presLayoutVars>
          <dgm:bulletEnabled val="1"/>
        </dgm:presLayoutVars>
      </dgm:prSet>
      <dgm:spPr/>
      <dgm:t>
        <a:bodyPr/>
        <a:lstStyle/>
        <a:p>
          <a:endParaRPr lang="en-US"/>
        </a:p>
      </dgm:t>
    </dgm:pt>
    <dgm:pt modelId="{12FEBE5C-8391-4B48-9F1C-57A9A4C69453}" type="pres">
      <dgm:prSet presAssocID="{CA4EF82C-F242-41D4-9236-369B892BE312}" presName="aSpace2" presStyleCnt="0"/>
      <dgm:spPr/>
      <dgm:t>
        <a:bodyPr/>
        <a:lstStyle/>
        <a:p>
          <a:endParaRPr lang="en-US"/>
        </a:p>
      </dgm:t>
    </dgm:pt>
    <dgm:pt modelId="{95BC134E-0D9F-4B12-8B76-BBD5922793A5}" type="pres">
      <dgm:prSet presAssocID="{05CF4C47-BB13-4829-90A1-EC0727DA2513}" presName="childNode" presStyleLbl="node1" presStyleIdx="10" presStyleCnt="12" custScaleY="89043" custLinFactY="-100000" custLinFactNeighborY="-102370">
        <dgm:presLayoutVars>
          <dgm:bulletEnabled val="1"/>
        </dgm:presLayoutVars>
      </dgm:prSet>
      <dgm:spPr/>
      <dgm:t>
        <a:bodyPr/>
        <a:lstStyle/>
        <a:p>
          <a:endParaRPr lang="en-US"/>
        </a:p>
      </dgm:t>
    </dgm:pt>
    <dgm:pt modelId="{D8B1BE16-AF05-42BD-B3F0-6A7D5BB7A073}" type="pres">
      <dgm:prSet presAssocID="{05CF4C47-BB13-4829-90A1-EC0727DA2513}" presName="aSpace2" presStyleCnt="0"/>
      <dgm:spPr/>
    </dgm:pt>
    <dgm:pt modelId="{79E988E0-FAB2-4261-9ECA-BF8AE5C11F09}" type="pres">
      <dgm:prSet presAssocID="{7450D373-7E79-4F82-9A64-4AA38A1DA129}" presName="childNode" presStyleLbl="node1" presStyleIdx="11" presStyleCnt="12" custScaleY="89043" custLinFactY="-100000" custLinFactNeighborX="538" custLinFactNeighborY="-137358">
        <dgm:presLayoutVars>
          <dgm:bulletEnabled val="1"/>
        </dgm:presLayoutVars>
      </dgm:prSet>
      <dgm:spPr/>
      <dgm:t>
        <a:bodyPr/>
        <a:lstStyle/>
        <a:p>
          <a:endParaRPr lang="en-US"/>
        </a:p>
      </dgm:t>
    </dgm:pt>
  </dgm:ptLst>
  <dgm:cxnLst>
    <dgm:cxn modelId="{0773E888-F2FE-40A0-BAB4-A1E143406766}" type="presOf" srcId="{05CF4C47-BB13-4829-90A1-EC0727DA2513}" destId="{95BC134E-0D9F-4B12-8B76-BBD5922793A5}" srcOrd="0" destOrd="0" presId="urn:microsoft.com/office/officeart/2005/8/layout/lProcess2"/>
    <dgm:cxn modelId="{75749677-EE6D-4E36-BE62-62770CBAB419}" type="presOf" srcId="{2815E0BB-3C06-4C12-BE87-BD6F5EBA7935}" destId="{7EC84BC9-698F-4BD5-948B-667BC6538C84}" srcOrd="0" destOrd="0" presId="urn:microsoft.com/office/officeart/2005/8/layout/lProcess2"/>
    <dgm:cxn modelId="{3D6ACBC5-1467-4868-871E-87FA82310752}" srcId="{267D1009-3864-4A15-AC8A-807BDA07319B}" destId="{2815E0BB-3C06-4C12-BE87-BD6F5EBA7935}" srcOrd="3" destOrd="0" parTransId="{443B972E-5BF3-4753-A205-3BA0963F6DFF}" sibTransId="{4EE28D93-8375-48E5-B506-A0FC0CD7B246}"/>
    <dgm:cxn modelId="{D1DB9BE4-A205-456C-88B9-86DF217CAF9C}" srcId="{267D1009-3864-4A15-AC8A-807BDA07319B}" destId="{1EB633A4-C5A4-4B8B-A319-F5D6718069B8}" srcOrd="0" destOrd="0" parTransId="{61D43C2E-8157-45A0-9C58-E7147CFFC996}" sibTransId="{C2EA4E02-3D0D-476F-9759-9FD7D4D49BA5}"/>
    <dgm:cxn modelId="{2C52EF8A-CC24-4CC3-AB2C-2B8173D63087}" type="presOf" srcId="{D40C261D-8AAB-4F8C-B219-C19C43FD613F}" destId="{FB61E668-CF29-4EA7-BF70-43F875583291}" srcOrd="0" destOrd="0" presId="urn:microsoft.com/office/officeart/2005/8/layout/lProcess2"/>
    <dgm:cxn modelId="{4AFB27FA-E8C0-4B3E-8521-03EB6AAF0538}" srcId="{9AF63CF4-649C-47C9-A933-1310616162EE}" destId="{05CF4C47-BB13-4829-90A1-EC0727DA2513}" srcOrd="3" destOrd="0" parTransId="{4E758880-78E5-4715-9F95-4DE8893D3C1D}" sibTransId="{FCD29D57-32B4-4D9B-B9D5-0B0A3FE500C9}"/>
    <dgm:cxn modelId="{C0DB03EC-54A8-49FA-AD60-4465F8DC4D7F}" type="presOf" srcId="{1EB633A4-C5A4-4B8B-A319-F5D6718069B8}" destId="{74C99D3E-F3FD-432C-8BE9-5BAE6A255D5E}" srcOrd="0" destOrd="0" presId="urn:microsoft.com/office/officeart/2005/8/layout/lProcess2"/>
    <dgm:cxn modelId="{96139A76-867B-4CB1-8B5F-259FBDF777AC}" srcId="{267D1009-3864-4A15-AC8A-807BDA07319B}" destId="{D40C261D-8AAB-4F8C-B219-C19C43FD613F}" srcOrd="2" destOrd="0" parTransId="{FE8C48A5-3B9F-4F12-82D7-807588DDC79D}" sibTransId="{46A19629-0C75-4518-8829-471B37257221}"/>
    <dgm:cxn modelId="{29BFF137-C74F-4426-8B69-BC1196EC87E5}" srcId="{9AF63CF4-649C-47C9-A933-1310616162EE}" destId="{CA4EF82C-F242-41D4-9236-369B892BE312}" srcOrd="2" destOrd="0" parTransId="{EDE6AA22-65E1-4AB0-968B-788C78C4468C}" sibTransId="{F00CA7C6-4E2F-46CB-B7F0-338B5AC77392}"/>
    <dgm:cxn modelId="{57D1B919-E216-4483-95DD-13674BFF039A}" srcId="{9AF63CF4-649C-47C9-A933-1310616162EE}" destId="{7450D373-7E79-4F82-9A64-4AA38A1DA129}" srcOrd="4" destOrd="0" parTransId="{E65DED6B-77DD-46CF-9BA8-C4AE92754C6A}" sibTransId="{3B642A92-6DC2-4A44-B225-4BD8F116E5CF}"/>
    <dgm:cxn modelId="{342D57E6-5D19-47EE-AF30-E59046BDFDE1}" type="presOf" srcId="{612D5DBA-63CE-4934-94AA-6C2E63A04090}" destId="{A4B5CC3B-FB6E-4F7E-BF54-71E51A4EC894}" srcOrd="0" destOrd="0" presId="urn:microsoft.com/office/officeart/2005/8/layout/lProcess2"/>
    <dgm:cxn modelId="{7F42F2E5-3EC6-4899-9477-6CE7EE0D99C1}" type="presOf" srcId="{6D22633C-C8C6-4AD7-B6A6-BCF11BB2723A}" destId="{952BED0A-DD08-420B-A16D-ED7B7AF943E6}" srcOrd="0" destOrd="0" presId="urn:microsoft.com/office/officeart/2005/8/layout/lProcess2"/>
    <dgm:cxn modelId="{F2953D64-0E63-4E79-BA99-E3935848CFB9}" type="presOf" srcId="{267D1009-3864-4A15-AC8A-807BDA07319B}" destId="{9E2EF594-B5D2-4060-A930-BE45138EA429}" srcOrd="0" destOrd="0" presId="urn:microsoft.com/office/officeart/2005/8/layout/lProcess2"/>
    <dgm:cxn modelId="{24FC0AE5-2FDE-4CD8-A994-3D661ADAE799}" type="presOf" srcId="{7450D373-7E79-4F82-9A64-4AA38A1DA129}" destId="{79E988E0-FAB2-4261-9ECA-BF8AE5C11F09}" srcOrd="0" destOrd="0" presId="urn:microsoft.com/office/officeart/2005/8/layout/lProcess2"/>
    <dgm:cxn modelId="{CC37928B-26D5-4520-BCC1-1E863689E1D7}" srcId="{E24377FD-AA31-4820-88ED-7BD398AF9364}" destId="{267D1009-3864-4A15-AC8A-807BDA07319B}" srcOrd="0" destOrd="0" parTransId="{8FC95F76-7A74-43DE-9124-25A10DC095D5}" sibTransId="{5EF57A76-BCBE-4A75-B7D2-516E5CAC8ECE}"/>
    <dgm:cxn modelId="{0082459C-7DE4-45BD-8CAC-B07FF7560E9E}" srcId="{9AF63CF4-649C-47C9-A933-1310616162EE}" destId="{612D5DBA-63CE-4934-94AA-6C2E63A04090}" srcOrd="0" destOrd="0" parTransId="{535537E2-37A8-4B96-911C-C91CF5F53485}" sibTransId="{E605C3A3-B57A-45DD-AB36-8C34AB4CC25B}"/>
    <dgm:cxn modelId="{16948EE8-9DB5-48B3-A0AD-8A44724BD62B}" type="presOf" srcId="{9AF63CF4-649C-47C9-A933-1310616162EE}" destId="{6D6FBF55-485D-4305-BC1F-BA2124541E05}" srcOrd="1" destOrd="0" presId="urn:microsoft.com/office/officeart/2005/8/layout/lProcess2"/>
    <dgm:cxn modelId="{73A476E1-4656-4D27-B89D-F8B6DA172D6F}" type="presOf" srcId="{C88BF25D-8C4B-4930-B5A8-0AAB0B6C2F61}" destId="{71787B42-9A3E-4626-8534-106FFF4AB4EE}" srcOrd="0" destOrd="0" presId="urn:microsoft.com/office/officeart/2005/8/layout/lProcess2"/>
    <dgm:cxn modelId="{A8859448-71AB-4D4F-BBE6-4671B207A8DC}" type="presOf" srcId="{581BDAF4-300D-4CCA-A2CA-DBC07E4C1C34}" destId="{6E1EFE25-5840-4866-BD93-73F3492C35F8}" srcOrd="0" destOrd="0" presId="urn:microsoft.com/office/officeart/2005/8/layout/lProcess2"/>
    <dgm:cxn modelId="{E89AD189-4506-4372-A927-A79B8D25020E}" type="presOf" srcId="{E24377FD-AA31-4820-88ED-7BD398AF9364}" destId="{01ADE57B-8F50-42A9-81BF-D461CE81188D}" srcOrd="0" destOrd="0" presId="urn:microsoft.com/office/officeart/2005/8/layout/lProcess2"/>
    <dgm:cxn modelId="{14D4E762-0727-4DA9-8956-401EB3270648}" srcId="{267D1009-3864-4A15-AC8A-807BDA07319B}" destId="{6D22633C-C8C6-4AD7-B6A6-BCF11BB2723A}" srcOrd="5" destOrd="0" parTransId="{79D68A8C-0C1D-4190-850A-4A6A6771E0EF}" sibTransId="{8D7B6FED-21D8-4BE0-B653-D3EE874C74FE}"/>
    <dgm:cxn modelId="{161DD1CA-C390-416F-841F-1B7080013B36}" srcId="{267D1009-3864-4A15-AC8A-807BDA07319B}" destId="{581BDAF4-300D-4CCA-A2CA-DBC07E4C1C34}" srcOrd="4" destOrd="0" parTransId="{28DCDD8F-C5F4-4955-973A-63AC86162F60}" sibTransId="{1D7ED3D6-84E2-4DF8-A94E-18BDF9FF1320}"/>
    <dgm:cxn modelId="{9DA6C620-D338-4B30-99E0-3C3B0694BBB7}" type="presOf" srcId="{9AF63CF4-649C-47C9-A933-1310616162EE}" destId="{7FCB9F24-3952-4CB8-BBAF-CBE50DF1FC91}" srcOrd="0" destOrd="0" presId="urn:microsoft.com/office/officeart/2005/8/layout/lProcess2"/>
    <dgm:cxn modelId="{EC9D0F53-B62D-4EE3-9696-E5CC3D0C2C9C}" srcId="{267D1009-3864-4A15-AC8A-807BDA07319B}" destId="{C88BF25D-8C4B-4930-B5A8-0AAB0B6C2F61}" srcOrd="1" destOrd="0" parTransId="{4836FF2C-7A2C-4398-A492-928EF21FAEBC}" sibTransId="{96487B1D-E27A-4A7C-BEDA-E6A38A4D826B}"/>
    <dgm:cxn modelId="{ECFD5A33-2B6D-4421-A99D-7AD21A5AA665}" srcId="{9AF63CF4-649C-47C9-A933-1310616162EE}" destId="{0F0F5A38-0027-474C-BA26-9EB3C103172C}" srcOrd="1" destOrd="0" parTransId="{B394E3C5-3784-4528-9C10-4446C1409CCB}" sibTransId="{66B53BF7-0AC5-4F05-B70A-4B2B0492460B}"/>
    <dgm:cxn modelId="{3006A945-F100-4025-A29C-5E8FD2232EC5}" type="presOf" srcId="{CA4EF82C-F242-41D4-9236-369B892BE312}" destId="{58203B16-ECD5-45C2-AB84-CB4EF99A3C21}" srcOrd="0" destOrd="0" presId="urn:microsoft.com/office/officeart/2005/8/layout/lProcess2"/>
    <dgm:cxn modelId="{2A9C181A-CBB1-47E6-A05A-A87784F51732}" type="presOf" srcId="{267D1009-3864-4A15-AC8A-807BDA07319B}" destId="{13A75760-2E17-424F-BB0F-DF580736D5D7}" srcOrd="1" destOrd="0" presId="urn:microsoft.com/office/officeart/2005/8/layout/lProcess2"/>
    <dgm:cxn modelId="{D25A426A-5AA7-4DCF-AB85-847E2696EB0D}" type="presOf" srcId="{0F0F5A38-0027-474C-BA26-9EB3C103172C}" destId="{A9037C78-A7AB-49CE-B552-A3325DEB035A}" srcOrd="0" destOrd="0" presId="urn:microsoft.com/office/officeart/2005/8/layout/lProcess2"/>
    <dgm:cxn modelId="{C02B4C54-2001-448C-9FAA-4BA92EE98D20}" type="presOf" srcId="{56EFB488-3D72-4E5A-9EF5-F8A6E4DDE869}" destId="{A03456B9-5588-41C9-B6CD-9F469F468382}" srcOrd="0" destOrd="0" presId="urn:microsoft.com/office/officeart/2005/8/layout/lProcess2"/>
    <dgm:cxn modelId="{1462D210-1C97-40F2-8922-7024D3205226}" srcId="{267D1009-3864-4A15-AC8A-807BDA07319B}" destId="{56EFB488-3D72-4E5A-9EF5-F8A6E4DDE869}" srcOrd="6" destOrd="0" parTransId="{052DA729-5B40-4492-AD2A-84C8E561D824}" sibTransId="{18503E69-8776-4469-9F2F-14D0D121A6E9}"/>
    <dgm:cxn modelId="{62049D29-1F0C-4FEC-B6A9-5905A7735318}" srcId="{E24377FD-AA31-4820-88ED-7BD398AF9364}" destId="{9AF63CF4-649C-47C9-A933-1310616162EE}" srcOrd="1" destOrd="0" parTransId="{9224041E-308A-4059-B55A-0C0E1990C314}" sibTransId="{947622A7-A7BA-4642-AC57-8EE7F7E6B154}"/>
    <dgm:cxn modelId="{02E3BB29-BDAA-4D1D-9783-D4406FFC229B}" type="presParOf" srcId="{01ADE57B-8F50-42A9-81BF-D461CE81188D}" destId="{1C8F20CF-E7D1-4E2E-BD89-23C3962A9A72}" srcOrd="0" destOrd="0" presId="urn:microsoft.com/office/officeart/2005/8/layout/lProcess2"/>
    <dgm:cxn modelId="{00B7E698-74B6-4FAC-BEA6-36FFDF5AF268}" type="presParOf" srcId="{1C8F20CF-E7D1-4E2E-BD89-23C3962A9A72}" destId="{9E2EF594-B5D2-4060-A930-BE45138EA429}" srcOrd="0" destOrd="0" presId="urn:microsoft.com/office/officeart/2005/8/layout/lProcess2"/>
    <dgm:cxn modelId="{F7569D79-CF5A-422E-ACDC-BFD6C2947072}" type="presParOf" srcId="{1C8F20CF-E7D1-4E2E-BD89-23C3962A9A72}" destId="{13A75760-2E17-424F-BB0F-DF580736D5D7}" srcOrd="1" destOrd="0" presId="urn:microsoft.com/office/officeart/2005/8/layout/lProcess2"/>
    <dgm:cxn modelId="{92AAB97C-7B27-4177-B4C0-339DCF66E715}" type="presParOf" srcId="{1C8F20CF-E7D1-4E2E-BD89-23C3962A9A72}" destId="{13667B1E-CC56-407C-ABF1-F4F607B23CE1}" srcOrd="2" destOrd="0" presId="urn:microsoft.com/office/officeart/2005/8/layout/lProcess2"/>
    <dgm:cxn modelId="{741283D1-ACFD-44D9-A527-007E44FF9CD5}" type="presParOf" srcId="{13667B1E-CC56-407C-ABF1-F4F607B23CE1}" destId="{09412093-F13F-40B8-A7DC-F6A0CEB58122}" srcOrd="0" destOrd="0" presId="urn:microsoft.com/office/officeart/2005/8/layout/lProcess2"/>
    <dgm:cxn modelId="{3B85EDE6-9F7E-491E-82ED-347B7CF74A56}" type="presParOf" srcId="{09412093-F13F-40B8-A7DC-F6A0CEB58122}" destId="{74C99D3E-F3FD-432C-8BE9-5BAE6A255D5E}" srcOrd="0" destOrd="0" presId="urn:microsoft.com/office/officeart/2005/8/layout/lProcess2"/>
    <dgm:cxn modelId="{9DDA2B30-574B-4936-ABF8-C45BD78A8A1C}" type="presParOf" srcId="{09412093-F13F-40B8-A7DC-F6A0CEB58122}" destId="{B73E4B79-CF7F-4082-8BF2-E9D60D871FD2}" srcOrd="1" destOrd="0" presId="urn:microsoft.com/office/officeart/2005/8/layout/lProcess2"/>
    <dgm:cxn modelId="{44E10912-B704-47D4-90F3-2250E87923EE}" type="presParOf" srcId="{09412093-F13F-40B8-A7DC-F6A0CEB58122}" destId="{71787B42-9A3E-4626-8534-106FFF4AB4EE}" srcOrd="2" destOrd="0" presId="urn:microsoft.com/office/officeart/2005/8/layout/lProcess2"/>
    <dgm:cxn modelId="{FA02A0A7-2811-46EF-8D90-703544D4D136}" type="presParOf" srcId="{09412093-F13F-40B8-A7DC-F6A0CEB58122}" destId="{AD804050-55CA-48DD-8682-47FFA282128B}" srcOrd="3" destOrd="0" presId="urn:microsoft.com/office/officeart/2005/8/layout/lProcess2"/>
    <dgm:cxn modelId="{38A726A5-F12C-43EF-92F4-7896BB29CB6C}" type="presParOf" srcId="{09412093-F13F-40B8-A7DC-F6A0CEB58122}" destId="{FB61E668-CF29-4EA7-BF70-43F875583291}" srcOrd="4" destOrd="0" presId="urn:microsoft.com/office/officeart/2005/8/layout/lProcess2"/>
    <dgm:cxn modelId="{A63884B2-C24F-4B08-ACC8-07D3EEB668B6}" type="presParOf" srcId="{09412093-F13F-40B8-A7DC-F6A0CEB58122}" destId="{085949B1-DC87-4FF0-B3A2-BEC04CFA0444}" srcOrd="5" destOrd="0" presId="urn:microsoft.com/office/officeart/2005/8/layout/lProcess2"/>
    <dgm:cxn modelId="{A2AA6BDB-E506-45A5-89D3-FAE1D7AC96D0}" type="presParOf" srcId="{09412093-F13F-40B8-A7DC-F6A0CEB58122}" destId="{7EC84BC9-698F-4BD5-948B-667BC6538C84}" srcOrd="6" destOrd="0" presId="urn:microsoft.com/office/officeart/2005/8/layout/lProcess2"/>
    <dgm:cxn modelId="{9A4FC0AD-BF20-492F-AE98-695D9988D5FC}" type="presParOf" srcId="{09412093-F13F-40B8-A7DC-F6A0CEB58122}" destId="{A3F1C8AF-DC57-461C-A593-B6AD38DF1804}" srcOrd="7" destOrd="0" presId="urn:microsoft.com/office/officeart/2005/8/layout/lProcess2"/>
    <dgm:cxn modelId="{5AE1A154-C2AB-41F3-8D4F-9D89654A4E04}" type="presParOf" srcId="{09412093-F13F-40B8-A7DC-F6A0CEB58122}" destId="{6E1EFE25-5840-4866-BD93-73F3492C35F8}" srcOrd="8" destOrd="0" presId="urn:microsoft.com/office/officeart/2005/8/layout/lProcess2"/>
    <dgm:cxn modelId="{42E9585A-E12E-4D40-93D4-CB22B28F5654}" type="presParOf" srcId="{09412093-F13F-40B8-A7DC-F6A0CEB58122}" destId="{5ACFF01A-6881-4AA7-B867-508AE35047EA}" srcOrd="9" destOrd="0" presId="urn:microsoft.com/office/officeart/2005/8/layout/lProcess2"/>
    <dgm:cxn modelId="{D7CB7BCC-D035-4C79-97CB-849D982D252D}" type="presParOf" srcId="{09412093-F13F-40B8-A7DC-F6A0CEB58122}" destId="{952BED0A-DD08-420B-A16D-ED7B7AF943E6}" srcOrd="10" destOrd="0" presId="urn:microsoft.com/office/officeart/2005/8/layout/lProcess2"/>
    <dgm:cxn modelId="{1764405A-4A75-4BB3-AC65-4993864612CC}" type="presParOf" srcId="{09412093-F13F-40B8-A7DC-F6A0CEB58122}" destId="{B8E333AC-2246-43A8-9C97-638907451E57}" srcOrd="11" destOrd="0" presId="urn:microsoft.com/office/officeart/2005/8/layout/lProcess2"/>
    <dgm:cxn modelId="{3E9DE0A1-6C95-44C5-9C82-28C3E4A3E9CC}" type="presParOf" srcId="{09412093-F13F-40B8-A7DC-F6A0CEB58122}" destId="{A03456B9-5588-41C9-B6CD-9F469F468382}" srcOrd="12" destOrd="0" presId="urn:microsoft.com/office/officeart/2005/8/layout/lProcess2"/>
    <dgm:cxn modelId="{A8DB3928-B092-4394-99EB-A88D78087D3B}" type="presParOf" srcId="{01ADE57B-8F50-42A9-81BF-D461CE81188D}" destId="{5FF52E6A-01F7-4126-98AD-C5FFCF33DF57}" srcOrd="1" destOrd="0" presId="urn:microsoft.com/office/officeart/2005/8/layout/lProcess2"/>
    <dgm:cxn modelId="{0F0F8D48-81F7-415D-8718-26FDA634109C}" type="presParOf" srcId="{01ADE57B-8F50-42A9-81BF-D461CE81188D}" destId="{211951DE-7AA7-497F-9CAB-DC0AE6CC1AA8}" srcOrd="2" destOrd="0" presId="urn:microsoft.com/office/officeart/2005/8/layout/lProcess2"/>
    <dgm:cxn modelId="{DB680D89-B8FE-435C-B659-55972917FAC7}" type="presParOf" srcId="{211951DE-7AA7-497F-9CAB-DC0AE6CC1AA8}" destId="{7FCB9F24-3952-4CB8-BBAF-CBE50DF1FC91}" srcOrd="0" destOrd="0" presId="urn:microsoft.com/office/officeart/2005/8/layout/lProcess2"/>
    <dgm:cxn modelId="{78BACBB7-B939-4725-8BFD-5A637D76ED5F}" type="presParOf" srcId="{211951DE-7AA7-497F-9CAB-DC0AE6CC1AA8}" destId="{6D6FBF55-485D-4305-BC1F-BA2124541E05}" srcOrd="1" destOrd="0" presId="urn:microsoft.com/office/officeart/2005/8/layout/lProcess2"/>
    <dgm:cxn modelId="{07F8A302-2B45-479B-B044-1D6BC42F902C}" type="presParOf" srcId="{211951DE-7AA7-497F-9CAB-DC0AE6CC1AA8}" destId="{66041112-4FCA-4278-8AC6-D44547AF749F}" srcOrd="2" destOrd="0" presId="urn:microsoft.com/office/officeart/2005/8/layout/lProcess2"/>
    <dgm:cxn modelId="{88CA81B5-31D6-4A09-B0FC-6339423DAD0A}" type="presParOf" srcId="{66041112-4FCA-4278-8AC6-D44547AF749F}" destId="{160FE45B-453D-40B4-BB7D-90CD15F92193}" srcOrd="0" destOrd="0" presId="urn:microsoft.com/office/officeart/2005/8/layout/lProcess2"/>
    <dgm:cxn modelId="{4747DCB5-A4B4-4C04-8633-7A386C7E1AF3}" type="presParOf" srcId="{160FE45B-453D-40B4-BB7D-90CD15F92193}" destId="{A4B5CC3B-FB6E-4F7E-BF54-71E51A4EC894}" srcOrd="0" destOrd="0" presId="urn:microsoft.com/office/officeart/2005/8/layout/lProcess2"/>
    <dgm:cxn modelId="{A008AE85-9560-4F62-9557-8FF912C96EE1}" type="presParOf" srcId="{160FE45B-453D-40B4-BB7D-90CD15F92193}" destId="{252D1E16-BF97-4102-BC88-6CB69C1AF920}" srcOrd="1" destOrd="0" presId="urn:microsoft.com/office/officeart/2005/8/layout/lProcess2"/>
    <dgm:cxn modelId="{ED3D66F3-06C2-4C5D-878E-A929630524D8}" type="presParOf" srcId="{160FE45B-453D-40B4-BB7D-90CD15F92193}" destId="{A9037C78-A7AB-49CE-B552-A3325DEB035A}" srcOrd="2" destOrd="0" presId="urn:microsoft.com/office/officeart/2005/8/layout/lProcess2"/>
    <dgm:cxn modelId="{79F85DB7-0643-4988-8B2D-A8D31C7DD437}" type="presParOf" srcId="{160FE45B-453D-40B4-BB7D-90CD15F92193}" destId="{B8B5D7F6-52DD-4355-ACD3-9C9582582D6B}" srcOrd="3" destOrd="0" presId="urn:microsoft.com/office/officeart/2005/8/layout/lProcess2"/>
    <dgm:cxn modelId="{EE7A66EE-7DCD-4CBF-B331-E943AC11C7D9}" type="presParOf" srcId="{160FE45B-453D-40B4-BB7D-90CD15F92193}" destId="{58203B16-ECD5-45C2-AB84-CB4EF99A3C21}" srcOrd="4" destOrd="0" presId="urn:microsoft.com/office/officeart/2005/8/layout/lProcess2"/>
    <dgm:cxn modelId="{CF61B4F1-CDF7-407D-A83D-32DDF0A2C05F}" type="presParOf" srcId="{160FE45B-453D-40B4-BB7D-90CD15F92193}" destId="{12FEBE5C-8391-4B48-9F1C-57A9A4C69453}" srcOrd="5" destOrd="0" presId="urn:microsoft.com/office/officeart/2005/8/layout/lProcess2"/>
    <dgm:cxn modelId="{3C7D88B0-5407-43F4-9DC7-D2C950EED77A}" type="presParOf" srcId="{160FE45B-453D-40B4-BB7D-90CD15F92193}" destId="{95BC134E-0D9F-4B12-8B76-BBD5922793A5}" srcOrd="6" destOrd="0" presId="urn:microsoft.com/office/officeart/2005/8/layout/lProcess2"/>
    <dgm:cxn modelId="{75CEA66B-76C6-4857-9C89-1FDD956490D6}" type="presParOf" srcId="{160FE45B-453D-40B4-BB7D-90CD15F92193}" destId="{D8B1BE16-AF05-42BD-B3F0-6A7D5BB7A073}" srcOrd="7" destOrd="0" presId="urn:microsoft.com/office/officeart/2005/8/layout/lProcess2"/>
    <dgm:cxn modelId="{B2AE76B6-325F-4F09-8BD7-9804B406F63A}" type="presParOf" srcId="{160FE45B-453D-40B4-BB7D-90CD15F92193}" destId="{79E988E0-FAB2-4261-9ECA-BF8AE5C11F09}" srcOrd="8"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2EF594-B5D2-4060-A930-BE45138EA429}">
      <dsp:nvSpPr>
        <dsp:cNvPr id="0" name=""/>
        <dsp:cNvSpPr/>
      </dsp:nvSpPr>
      <dsp:spPr>
        <a:xfrm>
          <a:off x="83490" y="299584"/>
          <a:ext cx="4045165" cy="3466645"/>
        </a:xfrm>
        <a:prstGeom prst="roundRect">
          <a:avLst>
            <a:gd name="adj" fmla="val 10000"/>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endParaRPr lang="zh-CN" altLang="en-US" sz="1200" kern="1200" baseline="0" noProof="0" dirty="0">
            <a:ea typeface="华康黑体W5" panose="020B0509000000000000" pitchFamily="49" charset="-122"/>
          </a:endParaRPr>
        </a:p>
      </dsp:txBody>
      <dsp:txXfrm>
        <a:off x="83490" y="299584"/>
        <a:ext cx="4045165" cy="1039993"/>
      </dsp:txXfrm>
    </dsp:sp>
    <dsp:sp modelId="{74C99D3E-F3FD-432C-8BE9-5BAE6A255D5E}">
      <dsp:nvSpPr>
        <dsp:cNvPr id="0" name=""/>
        <dsp:cNvSpPr/>
      </dsp:nvSpPr>
      <dsp:spPr>
        <a:xfrm>
          <a:off x="408721" y="593885"/>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dirty="0" smtClean="0">
              <a:latin typeface="DFHeiW5-GB" panose="020B0509000000000000" pitchFamily="49" charset="-122"/>
              <a:ea typeface="DFHeiW5-GB" panose="020B0509000000000000" pitchFamily="49" charset="-122"/>
            </a:rPr>
            <a:t>课程简介</a:t>
          </a:r>
          <a:endParaRPr lang="zh-CN" altLang="en-US" sz="1200" kern="1200" baseline="0" noProof="0" dirty="0">
            <a:latin typeface="DFHeiW5-GB" panose="020B0509000000000000" pitchFamily="49" charset="-122"/>
            <a:ea typeface="DFHeiW5-GB" panose="020B0509000000000000" pitchFamily="49" charset="-122"/>
          </a:endParaRPr>
        </a:p>
      </dsp:txBody>
      <dsp:txXfrm>
        <a:off x="418881" y="604045"/>
        <a:ext cx="3215812" cy="326559"/>
      </dsp:txXfrm>
    </dsp:sp>
    <dsp:sp modelId="{71787B42-9A3E-4626-8534-106FFF4AB4EE}">
      <dsp:nvSpPr>
        <dsp:cNvPr id="0" name=""/>
        <dsp:cNvSpPr/>
      </dsp:nvSpPr>
      <dsp:spPr>
        <a:xfrm>
          <a:off x="408721" y="994131"/>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dirty="0" smtClean="0">
              <a:latin typeface="DFHeiW5-GB" panose="020B0509000000000000" pitchFamily="49" charset="-122"/>
              <a:ea typeface="DFHeiW5-GB" panose="020B0509000000000000" pitchFamily="49" charset="-122"/>
            </a:rPr>
            <a:t>软件定义的数据中心</a:t>
          </a:r>
          <a:endParaRPr lang="zh-CN" altLang="en-US" sz="1200" kern="1200" baseline="0" noProof="0" dirty="0">
            <a:latin typeface="DFHeiW5-GB" panose="020B0509000000000000" pitchFamily="49" charset="-122"/>
            <a:ea typeface="DFHeiW5-GB" panose="020B0509000000000000" pitchFamily="49" charset="-122"/>
          </a:endParaRPr>
        </a:p>
      </dsp:txBody>
      <dsp:txXfrm>
        <a:off x="418881" y="1004291"/>
        <a:ext cx="3215812" cy="326559"/>
      </dsp:txXfrm>
    </dsp:sp>
    <dsp:sp modelId="{FB61E668-CF29-4EA7-BF70-43F875583291}">
      <dsp:nvSpPr>
        <dsp:cNvPr id="0" name=""/>
        <dsp:cNvSpPr/>
      </dsp:nvSpPr>
      <dsp:spPr>
        <a:xfrm>
          <a:off x="408721" y="1394376"/>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dirty="0" smtClean="0">
              <a:latin typeface="DFHeiW5-GB" panose="020B0509000000000000" pitchFamily="49" charset="-122"/>
              <a:ea typeface="DFHeiW5-GB" panose="020B0509000000000000" pitchFamily="49" charset="-122"/>
            </a:rPr>
            <a:t>创建虚拟机</a:t>
          </a:r>
          <a:endParaRPr lang="zh-CN" altLang="en-US" sz="1200" kern="1200" baseline="0" noProof="0" dirty="0">
            <a:latin typeface="DFHeiW5-GB" panose="020B0509000000000000" pitchFamily="49" charset="-122"/>
            <a:ea typeface="DFHeiW5-GB" panose="020B0509000000000000" pitchFamily="49" charset="-122"/>
          </a:endParaRPr>
        </a:p>
      </dsp:txBody>
      <dsp:txXfrm>
        <a:off x="418881" y="1404536"/>
        <a:ext cx="3215812" cy="326559"/>
      </dsp:txXfrm>
    </dsp:sp>
    <dsp:sp modelId="{7EC84BC9-698F-4BD5-948B-667BC6538C84}">
      <dsp:nvSpPr>
        <dsp:cNvPr id="0" name=""/>
        <dsp:cNvSpPr/>
      </dsp:nvSpPr>
      <dsp:spPr>
        <a:xfrm>
          <a:off x="408721" y="1794622"/>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en-US" altLang="zh-CN" sz="1200" kern="1200" baseline="0" noProof="0" dirty="0" smtClean="0">
              <a:ea typeface="华康黑体W5" panose="020B0509000000000000" pitchFamily="49" charset="-122"/>
            </a:rPr>
            <a:t>VMware </a:t>
          </a:r>
          <a:r>
            <a:rPr lang="en-US" altLang="zh-CN" sz="1200" kern="1200" baseline="0" noProof="0" dirty="0" err="1" smtClean="0">
              <a:ea typeface="华康黑体W5" panose="020B0509000000000000" pitchFamily="49" charset="-122"/>
            </a:rPr>
            <a:t>vCenter</a:t>
          </a:r>
          <a:r>
            <a:rPr lang="en-US" altLang="zh-CN" sz="1200" kern="1200" baseline="0" noProof="0" dirty="0" smtClean="0">
              <a:ea typeface="华康黑体W5" panose="020B0509000000000000" pitchFamily="49" charset="-122"/>
            </a:rPr>
            <a:t> Server</a:t>
          </a:r>
          <a:endParaRPr lang="zh-CN" altLang="en-US" sz="1200" kern="1200" baseline="0" noProof="0" dirty="0">
            <a:ea typeface="华康黑体W5" panose="020B0509000000000000" pitchFamily="49" charset="-122"/>
          </a:endParaRPr>
        </a:p>
      </dsp:txBody>
      <dsp:txXfrm>
        <a:off x="418881" y="1804782"/>
        <a:ext cx="3215812" cy="326559"/>
      </dsp:txXfrm>
    </dsp:sp>
    <dsp:sp modelId="{6E1EFE25-5840-4866-BD93-73F3492C35F8}">
      <dsp:nvSpPr>
        <dsp:cNvPr id="0" name=""/>
        <dsp:cNvSpPr/>
      </dsp:nvSpPr>
      <dsp:spPr>
        <a:xfrm>
          <a:off x="408721" y="2194868"/>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dirty="0" smtClean="0">
              <a:latin typeface="DFHeiW5-GB" panose="020B0509000000000000" pitchFamily="49" charset="-122"/>
              <a:ea typeface="DFHeiW5-GB" panose="020B0509000000000000" pitchFamily="49" charset="-122"/>
            </a:rPr>
            <a:t>配置和管理虚拟网络</a:t>
          </a:r>
          <a:endParaRPr lang="zh-CN" altLang="en-US" sz="1200" kern="1200" baseline="0" noProof="0" dirty="0">
            <a:latin typeface="DFHeiW5-GB" panose="020B0509000000000000" pitchFamily="49" charset="-122"/>
            <a:ea typeface="DFHeiW5-GB" panose="020B0509000000000000" pitchFamily="49" charset="-122"/>
          </a:endParaRPr>
        </a:p>
      </dsp:txBody>
      <dsp:txXfrm>
        <a:off x="418881" y="2205028"/>
        <a:ext cx="3215812" cy="326559"/>
      </dsp:txXfrm>
    </dsp:sp>
    <dsp:sp modelId="{952BED0A-DD08-420B-A16D-ED7B7AF943E6}">
      <dsp:nvSpPr>
        <dsp:cNvPr id="0" name=""/>
        <dsp:cNvSpPr/>
      </dsp:nvSpPr>
      <dsp:spPr>
        <a:xfrm>
          <a:off x="408721" y="2595113"/>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dirty="0" smtClean="0">
              <a:ea typeface="华康黑体W5" panose="020B0509000000000000" pitchFamily="49" charset="-122"/>
            </a:rPr>
            <a:t>配置和管理虚拟存储</a:t>
          </a:r>
          <a:endParaRPr lang="zh-CN" altLang="en-US" sz="1200" kern="1200" baseline="0" noProof="0" dirty="0">
            <a:ea typeface="华康黑体W5" panose="020B0509000000000000" pitchFamily="49" charset="-122"/>
          </a:endParaRPr>
        </a:p>
      </dsp:txBody>
      <dsp:txXfrm>
        <a:off x="418881" y="2605273"/>
        <a:ext cx="3215812" cy="326559"/>
      </dsp:txXfrm>
    </dsp:sp>
    <dsp:sp modelId="{A03456B9-5588-41C9-B6CD-9F469F468382}">
      <dsp:nvSpPr>
        <dsp:cNvPr id="0" name=""/>
        <dsp:cNvSpPr/>
      </dsp:nvSpPr>
      <dsp:spPr>
        <a:xfrm>
          <a:off x="408721" y="2995359"/>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dirty="0" smtClean="0">
              <a:latin typeface="DFHeiW5-GB" panose="020B0509000000000000" pitchFamily="49" charset="-122"/>
              <a:ea typeface="DFHeiW5-GB" panose="020B0509000000000000" pitchFamily="49" charset="-122"/>
            </a:rPr>
            <a:t>虚拟机管理</a:t>
          </a:r>
          <a:endParaRPr lang="zh-CN" altLang="en-US" sz="1200" kern="1200" baseline="0" noProof="0" dirty="0">
            <a:latin typeface="DFHeiW5-GB" panose="020B0509000000000000" pitchFamily="49" charset="-122"/>
            <a:ea typeface="DFHeiW5-GB" panose="020B0509000000000000" pitchFamily="49" charset="-122"/>
          </a:endParaRPr>
        </a:p>
      </dsp:txBody>
      <dsp:txXfrm>
        <a:off x="418881" y="3005519"/>
        <a:ext cx="3215812" cy="326559"/>
      </dsp:txXfrm>
    </dsp:sp>
    <dsp:sp modelId="{7FCB9F24-3952-4CB8-BBAF-CBE50DF1FC91}">
      <dsp:nvSpPr>
        <dsp:cNvPr id="0" name=""/>
        <dsp:cNvSpPr/>
      </dsp:nvSpPr>
      <dsp:spPr>
        <a:xfrm>
          <a:off x="4356962" y="288005"/>
          <a:ext cx="4045165" cy="3508753"/>
        </a:xfrm>
        <a:prstGeom prst="roundRect">
          <a:avLst>
            <a:gd name="adj" fmla="val 10000"/>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endParaRPr lang="zh-CN" altLang="en-US" sz="1200" kern="1200" baseline="0" noProof="0" dirty="0">
            <a:ea typeface="华康黑体W5" panose="020B0509000000000000" pitchFamily="49" charset="-122"/>
          </a:endParaRPr>
        </a:p>
      </dsp:txBody>
      <dsp:txXfrm>
        <a:off x="4356962" y="288005"/>
        <a:ext cx="4045165" cy="1052625"/>
      </dsp:txXfrm>
    </dsp:sp>
    <dsp:sp modelId="{A4B5CC3B-FB6E-4F7E-BF54-71E51A4EC894}">
      <dsp:nvSpPr>
        <dsp:cNvPr id="0" name=""/>
        <dsp:cNvSpPr/>
      </dsp:nvSpPr>
      <dsp:spPr>
        <a:xfrm>
          <a:off x="4757274" y="594635"/>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dirty="0" smtClean="0">
              <a:latin typeface="DFHeiW5-GB" panose="020B0509000000000000" pitchFamily="49" charset="-122"/>
              <a:ea typeface="DFHeiW5-GB" panose="020B0509000000000000" pitchFamily="49" charset="-122"/>
            </a:rPr>
            <a:t>资源管理和监控</a:t>
          </a:r>
          <a:endParaRPr lang="zh-CN" altLang="en-US" sz="1200" kern="1200" baseline="0" noProof="0" dirty="0">
            <a:latin typeface="DFHeiW5-GB" panose="020B0509000000000000" pitchFamily="49" charset="-122"/>
            <a:ea typeface="DFHeiW5-GB" panose="020B0509000000000000" pitchFamily="49" charset="-122"/>
          </a:endParaRPr>
        </a:p>
      </dsp:txBody>
      <dsp:txXfrm>
        <a:off x="4771440" y="608801"/>
        <a:ext cx="3207800" cy="455328"/>
      </dsp:txXfrm>
    </dsp:sp>
    <dsp:sp modelId="{A9037C78-A7AB-49CE-B552-A3325DEB035A}">
      <dsp:nvSpPr>
        <dsp:cNvPr id="0" name=""/>
        <dsp:cNvSpPr/>
      </dsp:nvSpPr>
      <dsp:spPr>
        <a:xfrm>
          <a:off x="4757274" y="1134128"/>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en-US" altLang="zh-CN" sz="1200" kern="1200" baseline="0" noProof="0" dirty="0" smtClean="0">
              <a:ea typeface="华康黑体W5" panose="020B0509000000000000" pitchFamily="49" charset="-122"/>
            </a:rPr>
            <a:t>High Availability </a:t>
          </a:r>
          <a:r>
            <a:rPr lang="zh-CN" altLang="en-US" sz="1200" kern="1200" baseline="0" noProof="0" dirty="0" smtClean="0">
              <a:latin typeface="DFHeiW5-GB" panose="020B0509000000000000" pitchFamily="49" charset="-122"/>
              <a:ea typeface="DFHeiW5-GB" panose="020B0509000000000000" pitchFamily="49" charset="-122"/>
            </a:rPr>
            <a:t>和</a:t>
          </a:r>
          <a:r>
            <a:rPr lang="zh-CN" altLang="en-US" sz="1200" kern="1200" baseline="0" noProof="0" dirty="0" smtClean="0">
              <a:ea typeface="华康黑体W5" panose="020B0509000000000000" pitchFamily="49" charset="-122"/>
            </a:rPr>
            <a:t> </a:t>
          </a:r>
          <a:r>
            <a:rPr lang="en-US" altLang="zh-CN" sz="1200" kern="1200" baseline="0" noProof="0" dirty="0" smtClean="0">
              <a:ea typeface="华康黑体W5" panose="020B0509000000000000" pitchFamily="49" charset="-122"/>
            </a:rPr>
            <a:t>Fault Tolerance</a:t>
          </a:r>
          <a:endParaRPr lang="zh-CN" altLang="en-US" sz="1200" kern="1200" baseline="0" noProof="0" dirty="0">
            <a:ea typeface="华康黑体W5" panose="020B0509000000000000" pitchFamily="49" charset="-122"/>
          </a:endParaRPr>
        </a:p>
      </dsp:txBody>
      <dsp:txXfrm>
        <a:off x="4771440" y="1148294"/>
        <a:ext cx="3207800" cy="455328"/>
      </dsp:txXfrm>
    </dsp:sp>
    <dsp:sp modelId="{58203B16-ECD5-45C2-AB84-CB4EF99A3C21}">
      <dsp:nvSpPr>
        <dsp:cNvPr id="0" name=""/>
        <dsp:cNvSpPr/>
      </dsp:nvSpPr>
      <dsp:spPr>
        <a:xfrm>
          <a:off x="4757274" y="1701353"/>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b="0" kern="1200" baseline="0" noProof="0" dirty="0" smtClean="0">
              <a:latin typeface="DFHeiW5-GB" panose="020B0509000000000000" pitchFamily="49" charset="-122"/>
              <a:ea typeface="DFHeiW5-GB" panose="020B0509000000000000" pitchFamily="49" charset="-122"/>
            </a:rPr>
            <a:t>主机可扩展性</a:t>
          </a:r>
          <a:endParaRPr lang="zh-CN" altLang="en-US" sz="1200" b="0" kern="1200" baseline="0" noProof="0" dirty="0">
            <a:latin typeface="DFHeiW5-GB" panose="020B0509000000000000" pitchFamily="49" charset="-122"/>
            <a:ea typeface="DFHeiW5-GB" panose="020B0509000000000000" pitchFamily="49" charset="-122"/>
          </a:endParaRPr>
        </a:p>
      </dsp:txBody>
      <dsp:txXfrm>
        <a:off x="4771440" y="1715519"/>
        <a:ext cx="3207800" cy="455328"/>
      </dsp:txXfrm>
    </dsp:sp>
    <dsp:sp modelId="{95BC134E-0D9F-4B12-8B76-BBD5922793A5}">
      <dsp:nvSpPr>
        <dsp:cNvPr id="0" name=""/>
        <dsp:cNvSpPr/>
      </dsp:nvSpPr>
      <dsp:spPr>
        <a:xfrm>
          <a:off x="4757274" y="2268579"/>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en-US" altLang="zh-CN" sz="1200" kern="1200" dirty="0" smtClean="0">
              <a:ea typeface="华康黑体W5"/>
            </a:rPr>
            <a:t>vSphere Update Manager </a:t>
          </a:r>
          <a:r>
            <a:rPr lang="zh-CN" altLang="en-US" sz="1200" kern="1200" smtClean="0">
              <a:latin typeface="华康黑体W5" pitchFamily="49" charset="-122"/>
              <a:ea typeface="华康黑体W5" pitchFamily="49" charset="-122"/>
            </a:rPr>
            <a:t>和主机维护</a:t>
          </a:r>
          <a:endParaRPr lang="zh-CN" altLang="en-US" sz="1200" b="0" kern="1200" baseline="0" noProof="0" dirty="0">
            <a:latin typeface="DFHeiW5-GB" panose="020B0509000000000000" pitchFamily="49" charset="-122"/>
            <a:ea typeface="DFHeiW5-GB" panose="020B0509000000000000" pitchFamily="49" charset="-122"/>
          </a:endParaRPr>
        </a:p>
      </dsp:txBody>
      <dsp:txXfrm>
        <a:off x="4771440" y="2282745"/>
        <a:ext cx="3207800" cy="455328"/>
      </dsp:txXfrm>
    </dsp:sp>
    <dsp:sp modelId="{79E988E0-FAB2-4261-9ECA-BF8AE5C11F09}">
      <dsp:nvSpPr>
        <dsp:cNvPr id="0" name=""/>
        <dsp:cNvSpPr/>
      </dsp:nvSpPr>
      <dsp:spPr>
        <a:xfrm>
          <a:off x="4774684" y="2806567"/>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zh-CN" altLang="en-US" sz="1200" kern="1200" baseline="0" noProof="0" dirty="0" smtClean="0">
              <a:latin typeface="DFHeiW5-GB" panose="020B0509000000000000" pitchFamily="49" charset="-122"/>
              <a:ea typeface="DFHeiW5-GB" panose="020B0509000000000000" pitchFamily="49" charset="-122"/>
            </a:rPr>
            <a:t>安装</a:t>
          </a:r>
          <a:r>
            <a:rPr lang="zh-CN" altLang="en-US" sz="1200" kern="1200" baseline="0" noProof="0" dirty="0" smtClean="0">
              <a:ea typeface="华康黑体W5" panose="020B0509000000000000" pitchFamily="49" charset="-122"/>
            </a:rPr>
            <a:t> </a:t>
          </a:r>
          <a:r>
            <a:rPr lang="en-US" altLang="zh-CN" sz="1200" kern="1200" baseline="0" noProof="0" dirty="0" err="1" smtClean="0">
              <a:ea typeface="华康黑体W5" panose="020B0509000000000000" pitchFamily="49" charset="-122"/>
            </a:rPr>
            <a:t>vSphere</a:t>
          </a:r>
          <a:r>
            <a:rPr lang="en-US" altLang="zh-CN" sz="1200" kern="1200" baseline="0" noProof="0" dirty="0" smtClean="0">
              <a:ea typeface="华康黑体W5" panose="020B0509000000000000" pitchFamily="49" charset="-122"/>
            </a:rPr>
            <a:t> </a:t>
          </a:r>
          <a:r>
            <a:rPr lang="zh-CN" altLang="en-US" sz="1200" kern="1200" baseline="0" noProof="0" dirty="0" smtClean="0">
              <a:latin typeface="DFHeiW5-GB" panose="020B0509000000000000" pitchFamily="49" charset="-122"/>
              <a:ea typeface="DFHeiW5-GB" panose="020B0509000000000000" pitchFamily="49" charset="-122"/>
            </a:rPr>
            <a:t>组件</a:t>
          </a:r>
          <a:endParaRPr lang="zh-CN" altLang="en-US" sz="1200" kern="1200" baseline="0" noProof="0" dirty="0">
            <a:latin typeface="DFHeiW5-GB" panose="020B0509000000000000" pitchFamily="49" charset="-122"/>
            <a:ea typeface="DFHeiW5-GB" panose="020B0509000000000000" pitchFamily="49" charset="-122"/>
          </a:endParaRPr>
        </a:p>
      </dsp:txBody>
      <dsp:txXfrm>
        <a:off x="4788850" y="2820733"/>
        <a:ext cx="3207800" cy="45532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5" y="5"/>
            <a:ext cx="3169920" cy="48006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7171" name="Rectangle 3"/>
          <p:cNvSpPr>
            <a:spLocks noGrp="1" noChangeArrowheads="1"/>
          </p:cNvSpPr>
          <p:nvPr>
            <p:ph type="dt" sz="quarter" idx="1"/>
          </p:nvPr>
        </p:nvSpPr>
        <p:spPr bwMode="auto">
          <a:xfrm>
            <a:off x="4145280" y="5"/>
            <a:ext cx="3169920" cy="48006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lvl1pPr algn="r" eaLnBrk="0" hangingPunct="0">
              <a:spcAft>
                <a:spcPct val="0"/>
              </a:spcAft>
              <a:defRPr sz="1200">
                <a:solidFill>
                  <a:schemeClr val="tx1"/>
                </a:solidFill>
              </a:defRPr>
            </a:lvl1pPr>
          </a:lstStyle>
          <a:p>
            <a:pPr>
              <a:defRPr/>
            </a:pPr>
            <a:endParaRPr lang="en-US" dirty="0"/>
          </a:p>
        </p:txBody>
      </p:sp>
      <p:sp>
        <p:nvSpPr>
          <p:cNvPr id="7172" name="Rectangle 4"/>
          <p:cNvSpPr>
            <a:spLocks noGrp="1" noChangeArrowheads="1"/>
          </p:cNvSpPr>
          <p:nvPr>
            <p:ph type="ftr" sz="quarter" idx="2"/>
          </p:nvPr>
        </p:nvSpPr>
        <p:spPr bwMode="auto">
          <a:xfrm>
            <a:off x="5" y="9121145"/>
            <a:ext cx="3169920" cy="480060"/>
          </a:xfrm>
          <a:prstGeom prst="rect">
            <a:avLst/>
          </a:prstGeom>
          <a:noFill/>
          <a:ln w="9525">
            <a:noFill/>
            <a:miter lim="800000"/>
            <a:headEnd/>
            <a:tailEnd/>
          </a:ln>
        </p:spPr>
        <p:txBody>
          <a:bodyPr vert="horz" wrap="square" lIns="96616" tIns="48306" rIns="96616" bIns="48306" numCol="1" anchor="b"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7173" name="Rectangle 5"/>
          <p:cNvSpPr>
            <a:spLocks noGrp="1" noChangeArrowheads="1"/>
          </p:cNvSpPr>
          <p:nvPr>
            <p:ph type="sldNum" sz="quarter" idx="3"/>
          </p:nvPr>
        </p:nvSpPr>
        <p:spPr bwMode="auto">
          <a:xfrm>
            <a:off x="4145280" y="9121145"/>
            <a:ext cx="3169920" cy="480060"/>
          </a:xfrm>
          <a:prstGeom prst="rect">
            <a:avLst/>
          </a:prstGeom>
          <a:noFill/>
          <a:ln w="9525">
            <a:noFill/>
            <a:miter lim="800000"/>
            <a:headEnd/>
            <a:tailEnd/>
          </a:ln>
        </p:spPr>
        <p:txBody>
          <a:bodyPr vert="horz" wrap="square" lIns="96616" tIns="48306" rIns="96616" bIns="48306" numCol="1" anchor="b" anchorCtr="0" compatLnSpc="1">
            <a:prstTxWarp prst="textNoShape">
              <a:avLst/>
            </a:prstTxWarp>
          </a:bodyPr>
          <a:lstStyle>
            <a:lvl1pPr algn="r" eaLnBrk="0" hangingPunct="0">
              <a:spcAft>
                <a:spcPct val="0"/>
              </a:spcAft>
              <a:defRPr sz="1200">
                <a:solidFill>
                  <a:schemeClr val="tx1"/>
                </a:solidFill>
              </a:defRPr>
            </a:lvl1pPr>
          </a:lstStyle>
          <a:p>
            <a:pPr>
              <a:defRPr/>
            </a:pPr>
            <a:fld id="{6273D68B-0CA8-4788-90D5-2D086E039DB9}" type="slidenum">
              <a:rPr lang="en-US"/>
              <a:pPr>
                <a:defRPr/>
              </a:pPr>
              <a:t>‹#›</a:t>
            </a:fld>
            <a:endParaRPr lang="zh-CN" dirty="0"/>
          </a:p>
        </p:txBody>
      </p:sp>
    </p:spTree>
    <p:extLst>
      <p:ext uri="{BB962C8B-B14F-4D97-AF65-F5344CB8AC3E}">
        <p14:creationId xmlns:p14="http://schemas.microsoft.com/office/powerpoint/2010/main" val="8183274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5"/>
            <a:ext cx="3169920" cy="48006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4099" name="Rectangle 3"/>
          <p:cNvSpPr>
            <a:spLocks noGrp="1" noChangeArrowheads="1"/>
          </p:cNvSpPr>
          <p:nvPr>
            <p:ph type="dt" idx="1"/>
          </p:nvPr>
        </p:nvSpPr>
        <p:spPr bwMode="auto">
          <a:xfrm>
            <a:off x="4145280" y="5"/>
            <a:ext cx="3169920" cy="48006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lvl1pPr algn="r" eaLnBrk="0" hangingPunct="0">
              <a:spcAft>
                <a:spcPct val="0"/>
              </a:spcAft>
              <a:defRPr sz="1200">
                <a:solidFill>
                  <a:schemeClr val="tx1"/>
                </a:solidFill>
              </a:defRPr>
            </a:lvl1pPr>
          </a:lstStyle>
          <a:p>
            <a:pPr>
              <a:defRPr/>
            </a:pPr>
            <a:endParaRPr lang="en-US" dirty="0"/>
          </a:p>
        </p:txBody>
      </p:sp>
      <p:sp>
        <p:nvSpPr>
          <p:cNvPr id="25604"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5362" y="4560571"/>
            <a:ext cx="5364480" cy="432054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5" y="9121145"/>
            <a:ext cx="3169920" cy="480060"/>
          </a:xfrm>
          <a:prstGeom prst="rect">
            <a:avLst/>
          </a:prstGeom>
          <a:noFill/>
          <a:ln w="9525">
            <a:noFill/>
            <a:miter lim="800000"/>
            <a:headEnd/>
            <a:tailEnd/>
          </a:ln>
        </p:spPr>
        <p:txBody>
          <a:bodyPr vert="horz" wrap="square" lIns="96616" tIns="48306" rIns="96616" bIns="48306" numCol="1" anchor="b"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4103" name="Rectangle 7"/>
          <p:cNvSpPr>
            <a:spLocks noGrp="1" noChangeArrowheads="1"/>
          </p:cNvSpPr>
          <p:nvPr>
            <p:ph type="sldNum" sz="quarter" idx="5"/>
          </p:nvPr>
        </p:nvSpPr>
        <p:spPr bwMode="auto">
          <a:xfrm>
            <a:off x="4145280" y="9121145"/>
            <a:ext cx="3169920" cy="480060"/>
          </a:xfrm>
          <a:prstGeom prst="rect">
            <a:avLst/>
          </a:prstGeom>
          <a:noFill/>
          <a:ln w="9525">
            <a:noFill/>
            <a:miter lim="800000"/>
            <a:headEnd/>
            <a:tailEnd/>
          </a:ln>
        </p:spPr>
        <p:txBody>
          <a:bodyPr vert="horz" wrap="square" lIns="96616" tIns="48306" rIns="96616" bIns="48306" numCol="1" anchor="b" anchorCtr="0" compatLnSpc="1">
            <a:prstTxWarp prst="textNoShape">
              <a:avLst/>
            </a:prstTxWarp>
          </a:bodyPr>
          <a:lstStyle>
            <a:lvl1pPr algn="r" eaLnBrk="0" hangingPunct="0">
              <a:spcAft>
                <a:spcPct val="0"/>
              </a:spcAft>
              <a:defRPr sz="1200">
                <a:solidFill>
                  <a:schemeClr val="tx1"/>
                </a:solidFill>
              </a:defRPr>
            </a:lvl1pPr>
          </a:lstStyle>
          <a:p>
            <a:pPr>
              <a:defRPr/>
            </a:pPr>
            <a:fld id="{30ED41AE-736E-48F5-8701-1355F6D9E97A}" type="slidenum">
              <a:rPr lang="en-US"/>
              <a:pPr>
                <a:defRPr/>
              </a:pPr>
              <a:t>‹#›</a:t>
            </a:fld>
            <a:endParaRPr lang="zh-CN" dirty="0"/>
          </a:p>
        </p:txBody>
      </p:sp>
    </p:spTree>
    <p:extLst>
      <p:ext uri="{BB962C8B-B14F-4D97-AF65-F5344CB8AC3E}">
        <p14:creationId xmlns:p14="http://schemas.microsoft.com/office/powerpoint/2010/main" val="20179542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0D446D-95DC-4D91-98CC-C4AD03C78757}" type="slidenum">
              <a:rPr lang="en-US"/>
              <a:pPr/>
              <a:t>1</a:t>
            </a:fld>
            <a:endParaRPr lang="en-US" dirty="0"/>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13FE0A98-B669-4180-AFC8-69B799B2DF82}" type="slidenum">
              <a:rPr lang="en-US" smtClean="0"/>
              <a:pPr/>
              <a:t>10</a:t>
            </a:fld>
            <a:endParaRPr lang="en-US" dirty="0"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5EF0FC1F-CB2B-4CEC-A13D-33DA476EE777}" type="slidenum">
              <a:rPr lang="en-US" smtClean="0"/>
              <a:pPr/>
              <a:t>11</a:t>
            </a:fld>
            <a:endParaRPr lang="en-US" dirty="0"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1F4C2DD6-7CBA-4148-A81B-B2B3CD0A3A0F}" type="slidenum">
              <a:rPr lang="en-US" smtClean="0"/>
              <a:pPr/>
              <a:t>12</a:t>
            </a:fld>
            <a:endParaRPr lang="en-US" dirty="0"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14</a:t>
            </a:fld>
            <a:endParaRPr lang="en-US" dirty="0"/>
          </a:p>
        </p:txBody>
      </p:sp>
      <p:sp>
        <p:nvSpPr>
          <p:cNvPr id="37890" name="Rectangle 2"/>
          <p:cNvSpPr>
            <a:spLocks noGrp="1" noRot="1" noChangeAspect="1" noChangeArrowheads="1" noTextEdit="1"/>
          </p:cNvSpPr>
          <p:nvPr>
            <p:ph type="sldImg"/>
          </p:nvPr>
        </p:nvSpPr>
        <p:spPr>
          <a:xfrm>
            <a:off x="776288" y="541338"/>
            <a:ext cx="5438775" cy="4078287"/>
          </a:xfrm>
          <a:ln/>
        </p:spPr>
      </p:sp>
      <p:sp>
        <p:nvSpPr>
          <p:cNvPr id="37891" name="Rectangle 3"/>
          <p:cNvSpPr>
            <a:spLocks noGrp="1" noChangeArrowheads="1"/>
          </p:cNvSpPr>
          <p:nvPr>
            <p:ph type="body" idx="1"/>
          </p:nvPr>
        </p:nvSpPr>
        <p:spPr>
          <a:xfrm>
            <a:off x="638388" y="4800601"/>
            <a:ext cx="6351693" cy="4320540"/>
          </a:xfrm>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8D84E11C-A337-4550-AAEE-6D50E4BE3AE2}" type="slidenum">
              <a:rPr lang="en-US" smtClean="0"/>
              <a:pPr/>
              <a:t>15</a:t>
            </a:fld>
            <a:endParaRPr lang="en-US" dirty="0" smtClean="0"/>
          </a:p>
        </p:txBody>
      </p:sp>
      <p:sp>
        <p:nvSpPr>
          <p:cNvPr id="76803" name="Rectangle 2"/>
          <p:cNvSpPr>
            <a:spLocks noGrp="1" noRot="1" noChangeAspect="1" noChangeArrowheads="1" noTextEdit="1"/>
          </p:cNvSpPr>
          <p:nvPr>
            <p:ph type="sldImg"/>
          </p:nvPr>
        </p:nvSpPr>
        <p:spPr>
          <a:xfrm>
            <a:off x="776288" y="541338"/>
            <a:ext cx="5437187" cy="4078287"/>
          </a:xfrm>
          <a:ln/>
        </p:spPr>
      </p:sp>
      <p:sp>
        <p:nvSpPr>
          <p:cNvPr id="76804" name="Rectangle 3"/>
          <p:cNvSpPr>
            <a:spLocks noGrp="1" noChangeArrowheads="1"/>
          </p:cNvSpPr>
          <p:nvPr>
            <p:ph type="body" idx="1"/>
          </p:nvPr>
        </p:nvSpPr>
        <p:spPr>
          <a:xfrm>
            <a:off x="638176" y="4800601"/>
            <a:ext cx="6351589" cy="4321175"/>
          </a:xfrm>
          <a:noFill/>
          <a:ln/>
        </p:spPr>
        <p:txBody>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9ED93463-CAA5-4300-AFF1-E2080C9F9609}" type="slidenum">
              <a:rPr lang="en-US" smtClean="0"/>
              <a:pPr/>
              <a:t>16</a:t>
            </a:fld>
            <a:endParaRPr lang="en-US" dirty="0" smtClean="0"/>
          </a:p>
        </p:txBody>
      </p:sp>
      <p:sp>
        <p:nvSpPr>
          <p:cNvPr id="78851" name="Rectangle 2"/>
          <p:cNvSpPr>
            <a:spLocks noGrp="1" noRot="1" noChangeAspect="1" noChangeArrowheads="1" noTextEdit="1"/>
          </p:cNvSpPr>
          <p:nvPr>
            <p:ph type="sldImg"/>
          </p:nvPr>
        </p:nvSpPr>
        <p:spPr>
          <a:xfrm>
            <a:off x="1258888" y="719138"/>
            <a:ext cx="4800600" cy="3600450"/>
          </a:xfrm>
          <a:ln/>
        </p:spPr>
      </p:sp>
      <p:sp>
        <p:nvSpPr>
          <p:cNvPr id="78852" name="Rectangle 3"/>
          <p:cNvSpPr>
            <a:spLocks noGrp="1" noChangeArrowheads="1"/>
          </p:cNvSpPr>
          <p:nvPr>
            <p:ph type="body" idx="1"/>
          </p:nvPr>
        </p:nvSpPr>
        <p:spPr>
          <a:xfrm>
            <a:off x="974726" y="4559301"/>
            <a:ext cx="5365750" cy="4322763"/>
          </a:xfrm>
          <a:noFill/>
          <a:ln/>
        </p:spPr>
        <p:txBody>
          <a:bodyPr/>
          <a:lstStyle/>
          <a:p>
            <a:pPr eaLnBrk="1" hangingPunct="1">
              <a:lnSpc>
                <a:spcPct val="80000"/>
              </a:lnSpc>
            </a:pP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279F2EB9-A7B8-49B5-AFA9-F00DEA35AEFD}" type="slidenum">
              <a:rPr lang="en-US" smtClean="0"/>
              <a:pPr/>
              <a:t>17</a:t>
            </a:fld>
            <a:endParaRPr lang="en-US" dirty="0" smtClean="0"/>
          </a:p>
        </p:txBody>
      </p:sp>
      <p:sp>
        <p:nvSpPr>
          <p:cNvPr id="80899" name="Rectangle 2"/>
          <p:cNvSpPr>
            <a:spLocks noGrp="1" noRot="1" noChangeAspect="1" noChangeArrowheads="1" noTextEdit="1"/>
          </p:cNvSpPr>
          <p:nvPr>
            <p:ph type="sldImg"/>
          </p:nvPr>
        </p:nvSpPr>
        <p:spPr>
          <a:xfrm>
            <a:off x="1258888" y="719138"/>
            <a:ext cx="4800600" cy="3600450"/>
          </a:xfrm>
          <a:ln/>
        </p:spPr>
      </p:sp>
      <p:sp>
        <p:nvSpPr>
          <p:cNvPr id="80900" name="Rectangle 3"/>
          <p:cNvSpPr>
            <a:spLocks noGrp="1" noChangeArrowheads="1"/>
          </p:cNvSpPr>
          <p:nvPr>
            <p:ph type="body" idx="1"/>
          </p:nvPr>
        </p:nvSpPr>
        <p:spPr>
          <a:xfrm>
            <a:off x="974726" y="4559301"/>
            <a:ext cx="5365750" cy="4322763"/>
          </a:xfrm>
          <a:noFill/>
          <a:ln/>
        </p:spPr>
        <p:txBody>
          <a:bodyPr/>
          <a:lstStyle/>
          <a:p>
            <a:pPr eaLnBrk="1" hangingPunct="1"/>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9944">
              <a:defRPr/>
            </a:pPr>
            <a:endParaRPr lang="en-US" dirty="0" smtClean="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20</a:t>
            </a:fld>
            <a:endParaRPr lang="en-US" dirty="0"/>
          </a:p>
        </p:txBody>
      </p:sp>
      <p:sp>
        <p:nvSpPr>
          <p:cNvPr id="37890" name="Rectangle 2"/>
          <p:cNvSpPr>
            <a:spLocks noGrp="1" noRot="1" noChangeAspect="1" noChangeArrowheads="1" noTextEdit="1"/>
          </p:cNvSpPr>
          <p:nvPr>
            <p:ph type="sldImg"/>
          </p:nvPr>
        </p:nvSpPr>
        <p:spPr>
          <a:xfrm>
            <a:off x="776288" y="541338"/>
            <a:ext cx="5438775" cy="4078287"/>
          </a:xfrm>
          <a:ln/>
        </p:spPr>
      </p:sp>
      <p:sp>
        <p:nvSpPr>
          <p:cNvPr id="37891" name="Rectangle 3"/>
          <p:cNvSpPr>
            <a:spLocks noGrp="1" noChangeArrowheads="1"/>
          </p:cNvSpPr>
          <p:nvPr>
            <p:ph type="body" idx="1"/>
          </p:nvPr>
        </p:nvSpPr>
        <p:spPr>
          <a:xfrm>
            <a:off x="638388" y="4800601"/>
            <a:ext cx="6351693" cy="4320540"/>
          </a:xfrm>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8D84E11C-A337-4550-AAEE-6D50E4BE3AE2}" type="slidenum">
              <a:rPr lang="en-US" smtClean="0"/>
              <a:pPr/>
              <a:t>21</a:t>
            </a:fld>
            <a:endParaRPr lang="en-US" dirty="0" smtClean="0"/>
          </a:p>
        </p:txBody>
      </p:sp>
      <p:sp>
        <p:nvSpPr>
          <p:cNvPr id="76803" name="Rectangle 2"/>
          <p:cNvSpPr>
            <a:spLocks noGrp="1" noRot="1" noChangeAspect="1" noChangeArrowheads="1" noTextEdit="1"/>
          </p:cNvSpPr>
          <p:nvPr>
            <p:ph type="sldImg"/>
          </p:nvPr>
        </p:nvSpPr>
        <p:spPr>
          <a:xfrm>
            <a:off x="776288" y="541338"/>
            <a:ext cx="5437187" cy="4078287"/>
          </a:xfrm>
          <a:ln/>
        </p:spPr>
      </p:sp>
      <p:sp>
        <p:nvSpPr>
          <p:cNvPr id="76804" name="Rectangle 3"/>
          <p:cNvSpPr>
            <a:spLocks noGrp="1" noChangeArrowheads="1"/>
          </p:cNvSpPr>
          <p:nvPr>
            <p:ph type="body" idx="1"/>
          </p:nvPr>
        </p:nvSpPr>
        <p:spPr>
          <a:xfrm>
            <a:off x="638176" y="4800601"/>
            <a:ext cx="6351589" cy="4321175"/>
          </a:xfrm>
          <a:noFill/>
          <a:ln/>
        </p:spPr>
        <p:txBody>
          <a:bodyPr/>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ACFFA21D-909A-40EC-9841-10CDAA6B5475}" type="slidenum">
              <a:rPr lang="en-US" smtClean="0"/>
              <a:pPr/>
              <a:t>22</a:t>
            </a:fld>
            <a:endParaRPr lang="en-US" dirty="0" smtClean="0"/>
          </a:p>
        </p:txBody>
      </p:sp>
      <p:sp>
        <p:nvSpPr>
          <p:cNvPr id="81923" name="Rectangle 2"/>
          <p:cNvSpPr>
            <a:spLocks noGrp="1" noRot="1" noChangeAspect="1" noChangeArrowheads="1" noTextEdit="1"/>
          </p:cNvSpPr>
          <p:nvPr>
            <p:ph type="sldImg"/>
          </p:nvPr>
        </p:nvSpPr>
        <p:spPr>
          <a:xfrm>
            <a:off x="1258888" y="720725"/>
            <a:ext cx="4800600" cy="3600450"/>
          </a:xfrm>
          <a:ln/>
        </p:spPr>
      </p:sp>
      <p:sp>
        <p:nvSpPr>
          <p:cNvPr id="8192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820B1546-3B99-4BA6-9838-DDFBB3E690FD}" type="slidenum">
              <a:rPr lang="en-US" smtClean="0"/>
              <a:pPr/>
              <a:t>23</a:t>
            </a:fld>
            <a:endParaRPr lang="en-US" dirty="0" smtClean="0"/>
          </a:p>
        </p:txBody>
      </p:sp>
      <p:sp>
        <p:nvSpPr>
          <p:cNvPr id="83971" name="Rectangle 2"/>
          <p:cNvSpPr>
            <a:spLocks noGrp="1" noRot="1" noChangeAspect="1" noChangeArrowheads="1" noTextEdit="1"/>
          </p:cNvSpPr>
          <p:nvPr>
            <p:ph type="sldImg"/>
          </p:nvPr>
        </p:nvSpPr>
        <p:spPr>
          <a:xfrm>
            <a:off x="1258888" y="720725"/>
            <a:ext cx="4800600" cy="3600450"/>
          </a:xfrm>
          <a:ln/>
        </p:spPr>
      </p:sp>
      <p:sp>
        <p:nvSpPr>
          <p:cNvPr id="83972" name="Rectangle 3"/>
          <p:cNvSpPr>
            <a:spLocks noGrp="1" noChangeArrowheads="1"/>
          </p:cNvSpPr>
          <p:nvPr>
            <p:ph type="body" idx="1"/>
          </p:nvPr>
        </p:nvSpPr>
        <p:spPr>
          <a:noFill/>
          <a:ln/>
        </p:spPr>
        <p:txBody>
          <a:bodyPr/>
          <a:lstStyle/>
          <a:p>
            <a:pPr eaLnBrk="1" hangingPunct="1">
              <a:lnSpc>
                <a:spcPct val="90000"/>
              </a:lnSpc>
            </a:pPr>
            <a:endParaRPr lang="en-US" sz="1000"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48EF45A9-A2A9-4479-AB2B-1104472EAE39}" type="slidenum">
              <a:rPr lang="en-US" smtClean="0"/>
              <a:pPr/>
              <a:t>24</a:t>
            </a:fld>
            <a:endParaRPr lang="en-US" dirty="0" smtClean="0"/>
          </a:p>
        </p:txBody>
      </p:sp>
      <p:sp>
        <p:nvSpPr>
          <p:cNvPr id="82947" name="Rectangle 2"/>
          <p:cNvSpPr>
            <a:spLocks noGrp="1" noRot="1" noChangeAspect="1" noChangeArrowheads="1" noTextEdit="1"/>
          </p:cNvSpPr>
          <p:nvPr>
            <p:ph type="sldImg"/>
          </p:nvPr>
        </p:nvSpPr>
        <p:spPr>
          <a:xfrm>
            <a:off x="1258888" y="720725"/>
            <a:ext cx="4800600" cy="3600450"/>
          </a:xfrm>
          <a:ln/>
        </p:spPr>
      </p:sp>
      <p:sp>
        <p:nvSpPr>
          <p:cNvPr id="82948" name="Rectangle 3"/>
          <p:cNvSpPr>
            <a:spLocks noGrp="1" noChangeArrowheads="1"/>
          </p:cNvSpPr>
          <p:nvPr>
            <p:ph type="body" idx="1"/>
          </p:nvPr>
        </p:nvSpPr>
        <p:spPr>
          <a:noFill/>
          <a:ln/>
        </p:spPr>
        <p:txBody>
          <a:bodyPr/>
          <a:lstStyle/>
          <a:p>
            <a:pPr lvl="1"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D1422BE2-AB3A-46BE-922E-1C041909610E}" type="slidenum">
              <a:rPr lang="en-US" smtClean="0"/>
              <a:pPr/>
              <a:t>25</a:t>
            </a:fld>
            <a:endParaRPr lang="en-US" dirty="0" smtClean="0"/>
          </a:p>
        </p:txBody>
      </p:sp>
      <p:sp>
        <p:nvSpPr>
          <p:cNvPr id="84995" name="Rectangle 2"/>
          <p:cNvSpPr>
            <a:spLocks noGrp="1" noRot="1" noChangeAspect="1" noChangeArrowheads="1" noTextEdit="1"/>
          </p:cNvSpPr>
          <p:nvPr>
            <p:ph type="sldImg"/>
          </p:nvPr>
        </p:nvSpPr>
        <p:spPr>
          <a:xfrm>
            <a:off x="1258888" y="720725"/>
            <a:ext cx="4799012" cy="3598863"/>
          </a:xfrm>
          <a:solidFill>
            <a:srgbClr val="FFFFFF"/>
          </a:solidFill>
          <a:ln/>
        </p:spPr>
      </p:sp>
      <p:sp>
        <p:nvSpPr>
          <p:cNvPr id="84996" name="Rectangle 3"/>
          <p:cNvSpPr>
            <a:spLocks noGrp="1" noChangeArrowheads="1"/>
          </p:cNvSpPr>
          <p:nvPr>
            <p:ph type="body" idx="1"/>
          </p:nvPr>
        </p:nvSpPr>
        <p:spPr>
          <a:xfrm>
            <a:off x="974725" y="4559300"/>
            <a:ext cx="5364164" cy="4319588"/>
          </a:xfrm>
          <a:noFill/>
          <a:ln/>
        </p:spPr>
        <p:txBody>
          <a:bodyPr wrap="none" anchor="ctr"/>
          <a:lstStyle/>
          <a:p>
            <a:pPr eaLnBrk="1" hangingPunct="1"/>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21EF385A-702C-4053-815B-484F954287C4}" type="slidenum">
              <a:rPr lang="en-US" smtClean="0"/>
              <a:pPr/>
              <a:t>26</a:t>
            </a:fld>
            <a:endParaRPr lang="en-US" dirty="0" smtClean="0"/>
          </a:p>
        </p:txBody>
      </p:sp>
      <p:sp>
        <p:nvSpPr>
          <p:cNvPr id="86019" name="Rectangle 2"/>
          <p:cNvSpPr>
            <a:spLocks noGrp="1" noRot="1" noChangeAspect="1" noChangeArrowheads="1" noTextEdit="1"/>
          </p:cNvSpPr>
          <p:nvPr>
            <p:ph type="sldImg"/>
          </p:nvPr>
        </p:nvSpPr>
        <p:spPr>
          <a:xfrm>
            <a:off x="1258888" y="720725"/>
            <a:ext cx="4800600" cy="3600450"/>
          </a:xfrm>
          <a:ln/>
        </p:spPr>
      </p:sp>
      <p:sp>
        <p:nvSpPr>
          <p:cNvPr id="86020" name="Rectangle 3"/>
          <p:cNvSpPr>
            <a:spLocks noGrp="1" noChangeArrowheads="1"/>
          </p:cNvSpPr>
          <p:nvPr>
            <p:ph type="body" idx="1"/>
          </p:nvPr>
        </p:nvSpPr>
        <p:spPr>
          <a:xfrm>
            <a:off x="976315" y="4560891"/>
            <a:ext cx="5362575" cy="4319587"/>
          </a:xfrm>
          <a:noFill/>
          <a:ln/>
        </p:spPr>
        <p:txBody>
          <a:bodyPr/>
          <a:lstStyle/>
          <a:p>
            <a:pPr eaLnBrk="1" hangingPunct="1"/>
            <a:endParaRPr lang="en-US" dirty="0" smtClean="0"/>
          </a:p>
          <a:p>
            <a:pPr eaLnBrk="1" hangingPunct="1"/>
            <a:r>
              <a:rPr lang="en-US" dirty="0" smtClean="0"/>
              <a:t>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7E977098-ECC1-444C-8CBD-2C6FA9D94177}" type="slidenum">
              <a:rPr lang="en-US" smtClean="0"/>
              <a:pPr/>
              <a:t>27</a:t>
            </a:fld>
            <a:endParaRPr lang="en-US" dirty="0" smtClean="0"/>
          </a:p>
        </p:txBody>
      </p:sp>
      <p:sp>
        <p:nvSpPr>
          <p:cNvPr id="87043" name="Rectangle 2"/>
          <p:cNvSpPr>
            <a:spLocks noGrp="1" noRot="1" noChangeAspect="1" noChangeArrowheads="1" noTextEdit="1"/>
          </p:cNvSpPr>
          <p:nvPr>
            <p:ph type="sldImg"/>
          </p:nvPr>
        </p:nvSpPr>
        <p:spPr>
          <a:xfrm>
            <a:off x="1258888" y="720725"/>
            <a:ext cx="4800600" cy="3600450"/>
          </a:xfrm>
          <a:ln/>
        </p:spPr>
      </p:sp>
      <p:sp>
        <p:nvSpPr>
          <p:cNvPr id="870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3BC70403-0E2D-48AD-AEFE-DFF15533CFDB}" type="slidenum">
              <a:rPr lang="en-US" smtClean="0"/>
              <a:pPr/>
              <a:t>28</a:t>
            </a:fld>
            <a:endParaRPr lang="en-US" dirty="0" smtClean="0"/>
          </a:p>
        </p:txBody>
      </p:sp>
      <p:sp>
        <p:nvSpPr>
          <p:cNvPr id="88067" name="Rectangle 2"/>
          <p:cNvSpPr>
            <a:spLocks noGrp="1" noRot="1" noChangeAspect="1" noChangeArrowheads="1" noTextEdit="1"/>
          </p:cNvSpPr>
          <p:nvPr>
            <p:ph type="sldImg"/>
          </p:nvPr>
        </p:nvSpPr>
        <p:spPr>
          <a:xfrm>
            <a:off x="1258888" y="720725"/>
            <a:ext cx="4800600" cy="3600450"/>
          </a:xfrm>
          <a:ln/>
        </p:spPr>
      </p:sp>
      <p:sp>
        <p:nvSpPr>
          <p:cNvPr id="8806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AF3BAC4E-9B9D-43A2-8AB3-7A5D8776CF2F}" type="slidenum">
              <a:rPr lang="en-US" altLang="en-US" smtClean="0"/>
              <a:pPr/>
              <a:t>29</a:t>
            </a:fld>
            <a:endParaRPr lang="en-US" altLang="en-US" dirty="0" smtClean="0"/>
          </a:p>
        </p:txBody>
      </p:sp>
      <p:sp>
        <p:nvSpPr>
          <p:cNvPr id="89091" name="Rectangle 2"/>
          <p:cNvSpPr>
            <a:spLocks noGrp="1" noRot="1" noChangeAspect="1" noChangeArrowheads="1" noTextEdit="1"/>
          </p:cNvSpPr>
          <p:nvPr>
            <p:ph type="sldImg"/>
          </p:nvPr>
        </p:nvSpPr>
        <p:spPr>
          <a:xfrm>
            <a:off x="1257300" y="722313"/>
            <a:ext cx="4800600" cy="3600450"/>
          </a:xfrm>
          <a:ln/>
        </p:spPr>
      </p:sp>
      <p:sp>
        <p:nvSpPr>
          <p:cNvPr id="89092" name="Rectangle 3"/>
          <p:cNvSpPr>
            <a:spLocks noGrp="1" noChangeArrowheads="1"/>
          </p:cNvSpPr>
          <p:nvPr>
            <p:ph type="body" idx="1"/>
          </p:nvPr>
        </p:nvSpPr>
        <p:spPr>
          <a:xfrm>
            <a:off x="976315" y="4560889"/>
            <a:ext cx="5362575" cy="4318000"/>
          </a:xfrm>
          <a:noFill/>
          <a:ln/>
        </p:spPr>
        <p:txBody>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C1FA87A5-EA35-4443-ADA0-B8FF9D9DEB94}" type="slidenum">
              <a:rPr lang="en-US" smtClean="0"/>
              <a:pPr/>
              <a:t>3</a:t>
            </a:fld>
            <a:endParaRPr lang="en-US" dirty="0" smtClean="0"/>
          </a:p>
        </p:txBody>
      </p:sp>
      <p:sp>
        <p:nvSpPr>
          <p:cNvPr id="73731" name="Rectangle 2"/>
          <p:cNvSpPr>
            <a:spLocks noGrp="1" noRot="1" noChangeAspect="1" noChangeArrowheads="1" noTextEdit="1"/>
          </p:cNvSpPr>
          <p:nvPr>
            <p:ph type="sldImg"/>
          </p:nvPr>
        </p:nvSpPr>
        <p:spPr>
          <a:xfrm>
            <a:off x="776288" y="541338"/>
            <a:ext cx="5437187" cy="4078287"/>
          </a:xfrm>
          <a:ln/>
        </p:spPr>
      </p:sp>
      <p:sp>
        <p:nvSpPr>
          <p:cNvPr id="73732" name="Rectangle 3"/>
          <p:cNvSpPr>
            <a:spLocks noGrp="1" noChangeArrowheads="1"/>
          </p:cNvSpPr>
          <p:nvPr>
            <p:ph type="body" idx="1"/>
          </p:nvPr>
        </p:nvSpPr>
        <p:spPr>
          <a:xfrm>
            <a:off x="638176" y="4800601"/>
            <a:ext cx="6351589" cy="4321175"/>
          </a:xfrm>
          <a:noFill/>
          <a:ln/>
        </p:spPr>
        <p:txBody>
          <a:bodyPr/>
          <a:lstStyle/>
          <a:p>
            <a:pPr marL="228539" indent="-228539" eaLnBrk="1" hangingPunct="1"/>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9D606108-1D03-4CDC-A12F-B9F9B09077A3}" type="slidenum">
              <a:rPr lang="en-US" altLang="en-US" smtClean="0"/>
              <a:pPr/>
              <a:t>30</a:t>
            </a:fld>
            <a:endParaRPr lang="en-US" altLang="en-US" dirty="0" smtClean="0"/>
          </a:p>
        </p:txBody>
      </p:sp>
      <p:sp>
        <p:nvSpPr>
          <p:cNvPr id="90115" name="Rectangle 2"/>
          <p:cNvSpPr>
            <a:spLocks noGrp="1" noRot="1" noChangeAspect="1" noChangeArrowheads="1" noTextEdit="1"/>
          </p:cNvSpPr>
          <p:nvPr>
            <p:ph type="sldImg"/>
          </p:nvPr>
        </p:nvSpPr>
        <p:spPr>
          <a:xfrm>
            <a:off x="1257300" y="723900"/>
            <a:ext cx="4800600" cy="3600450"/>
          </a:xfrm>
          <a:ln/>
        </p:spPr>
      </p:sp>
      <p:sp>
        <p:nvSpPr>
          <p:cNvPr id="90116" name="Rectangle 3"/>
          <p:cNvSpPr>
            <a:spLocks noGrp="1" noChangeArrowheads="1"/>
          </p:cNvSpPr>
          <p:nvPr>
            <p:ph type="body" idx="1"/>
          </p:nvPr>
        </p:nvSpPr>
        <p:spPr>
          <a:xfrm>
            <a:off x="976315" y="4560889"/>
            <a:ext cx="5362575" cy="4316412"/>
          </a:xfrm>
          <a:noFill/>
          <a:ln/>
        </p:spPr>
        <p:txBody>
          <a:bodyPr/>
          <a:lstStyle/>
          <a:p>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77F2ED5D-1453-4C91-82AF-BF8801BD3FB1}" type="slidenum">
              <a:rPr lang="en-US" altLang="en-US" smtClean="0"/>
              <a:pPr/>
              <a:t>31</a:t>
            </a:fld>
            <a:endParaRPr lang="en-US" altLang="en-US" dirty="0" smtClean="0"/>
          </a:p>
        </p:txBody>
      </p:sp>
      <p:sp>
        <p:nvSpPr>
          <p:cNvPr id="91139" name="Rectangle 2"/>
          <p:cNvSpPr>
            <a:spLocks noGrp="1" noRot="1" noChangeAspect="1" noChangeArrowheads="1" noTextEdit="1"/>
          </p:cNvSpPr>
          <p:nvPr>
            <p:ph type="sldImg"/>
          </p:nvPr>
        </p:nvSpPr>
        <p:spPr>
          <a:xfrm>
            <a:off x="1257300" y="722313"/>
            <a:ext cx="4800600" cy="3600450"/>
          </a:xfrm>
          <a:ln/>
        </p:spPr>
      </p:sp>
      <p:sp>
        <p:nvSpPr>
          <p:cNvPr id="91140" name="Rectangle 3"/>
          <p:cNvSpPr>
            <a:spLocks noGrp="1" noChangeArrowheads="1"/>
          </p:cNvSpPr>
          <p:nvPr>
            <p:ph type="body" idx="1"/>
          </p:nvPr>
        </p:nvSpPr>
        <p:spPr>
          <a:xfrm>
            <a:off x="976315" y="4560889"/>
            <a:ext cx="5362575" cy="4318000"/>
          </a:xfrm>
          <a:noFill/>
          <a:ln/>
        </p:spPr>
        <p:txBody>
          <a:bodyPr/>
          <a:lstStyle/>
          <a:p>
            <a:pPr>
              <a:lnSpc>
                <a:spcPct val="80000"/>
              </a:lnSpc>
            </a:pPr>
            <a:endParaRPr lang="en-US" sz="900"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E7EBFF87-1DE0-436A-ADF1-A94FFDE5C517}" type="slidenum">
              <a:rPr lang="en-US" smtClean="0"/>
              <a:pPr/>
              <a:t>32</a:t>
            </a:fld>
            <a:endParaRPr lang="en-US" dirty="0" smtClean="0"/>
          </a:p>
        </p:txBody>
      </p:sp>
      <p:sp>
        <p:nvSpPr>
          <p:cNvPr id="92163" name="Rectangle 2"/>
          <p:cNvSpPr>
            <a:spLocks noGrp="1" noRot="1" noChangeAspect="1" noChangeArrowheads="1" noTextEdit="1"/>
          </p:cNvSpPr>
          <p:nvPr>
            <p:ph type="sldImg"/>
          </p:nvPr>
        </p:nvSpPr>
        <p:spPr>
          <a:xfrm>
            <a:off x="1258888" y="719138"/>
            <a:ext cx="4800600" cy="3600450"/>
          </a:xfrm>
          <a:ln/>
        </p:spPr>
      </p:sp>
      <p:sp>
        <p:nvSpPr>
          <p:cNvPr id="92164"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157C8F78-CB84-4F89-AB60-700DC703EEEE}" type="slidenum">
              <a:rPr lang="en-US" smtClean="0"/>
              <a:pPr/>
              <a:t>33</a:t>
            </a:fld>
            <a:endParaRPr lang="en-US" dirty="0" smtClean="0"/>
          </a:p>
        </p:txBody>
      </p:sp>
      <p:sp>
        <p:nvSpPr>
          <p:cNvPr id="93187" name="Rectangle 2"/>
          <p:cNvSpPr>
            <a:spLocks noGrp="1" noRot="1" noChangeAspect="1" noChangeArrowheads="1" noTextEdit="1"/>
          </p:cNvSpPr>
          <p:nvPr>
            <p:ph type="sldImg"/>
          </p:nvPr>
        </p:nvSpPr>
        <p:spPr>
          <a:xfrm>
            <a:off x="1258888" y="720725"/>
            <a:ext cx="4799012" cy="3598863"/>
          </a:xfrm>
          <a:solidFill>
            <a:srgbClr val="FFFFFF"/>
          </a:solidFill>
          <a:ln/>
        </p:spPr>
      </p:sp>
      <p:sp>
        <p:nvSpPr>
          <p:cNvPr id="93188" name="Rectangle 3"/>
          <p:cNvSpPr>
            <a:spLocks noGrp="1" noChangeArrowheads="1"/>
          </p:cNvSpPr>
          <p:nvPr>
            <p:ph type="body" idx="1"/>
          </p:nvPr>
        </p:nvSpPr>
        <p:spPr>
          <a:xfrm>
            <a:off x="974725" y="4559300"/>
            <a:ext cx="5364164" cy="4319588"/>
          </a:xfrm>
          <a:noFill/>
          <a:ln/>
        </p:spPr>
        <p:txBody>
          <a:bodyPr wrap="none" anchor="ctr"/>
          <a:lstStyle/>
          <a:p>
            <a:pPr eaLnBrk="1" hangingPunct="1"/>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DD00A006-36A0-48FD-905D-564342C45E10}" type="slidenum">
              <a:rPr lang="en-US" smtClean="0"/>
              <a:pPr/>
              <a:t>34</a:t>
            </a:fld>
            <a:endParaRPr lang="en-US" dirty="0" smtClean="0"/>
          </a:p>
        </p:txBody>
      </p:sp>
      <p:sp>
        <p:nvSpPr>
          <p:cNvPr id="94211" name="Rectangle 2"/>
          <p:cNvSpPr>
            <a:spLocks noGrp="1" noRot="1" noChangeAspect="1" noChangeArrowheads="1" noTextEdit="1"/>
          </p:cNvSpPr>
          <p:nvPr>
            <p:ph type="sldImg"/>
          </p:nvPr>
        </p:nvSpPr>
        <p:spPr>
          <a:xfrm>
            <a:off x="1258888" y="720725"/>
            <a:ext cx="4799012" cy="3598863"/>
          </a:xfrm>
          <a:solidFill>
            <a:srgbClr val="FFFFFF"/>
          </a:solidFill>
          <a:ln/>
        </p:spPr>
      </p:sp>
      <p:sp>
        <p:nvSpPr>
          <p:cNvPr id="94212" name="Rectangle 3"/>
          <p:cNvSpPr>
            <a:spLocks noGrp="1" noChangeArrowheads="1"/>
          </p:cNvSpPr>
          <p:nvPr>
            <p:ph type="body" idx="1"/>
          </p:nvPr>
        </p:nvSpPr>
        <p:spPr>
          <a:xfrm>
            <a:off x="974725" y="4559300"/>
            <a:ext cx="5364164" cy="4319588"/>
          </a:xfrm>
          <a:noFill/>
          <a:ln/>
        </p:spPr>
        <p:txBody>
          <a:bodyPr wrap="none" anchor="ctr"/>
          <a:lstStyle/>
          <a:p>
            <a:pPr eaLnBrk="1" hangingPunct="1"/>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A581ED0E-8CA5-4A55-9E93-C0BF9CA6FB70}" type="slidenum">
              <a:rPr lang="en-US" smtClean="0"/>
              <a:pPr/>
              <a:t>35</a:t>
            </a:fld>
            <a:endParaRPr lang="en-US" dirty="0" smtClean="0"/>
          </a:p>
        </p:txBody>
      </p:sp>
      <p:sp>
        <p:nvSpPr>
          <p:cNvPr id="95235" name="Slide Image Placeholder 1"/>
          <p:cNvSpPr>
            <a:spLocks noGrp="1" noRot="1" noChangeAspect="1" noTextEdit="1"/>
          </p:cNvSpPr>
          <p:nvPr>
            <p:ph type="sldImg"/>
          </p:nvPr>
        </p:nvSpPr>
        <p:spPr>
          <a:xfrm>
            <a:off x="1258888" y="720725"/>
            <a:ext cx="4800600" cy="3600450"/>
          </a:xfrm>
          <a:ln/>
        </p:spPr>
      </p:sp>
      <p:sp>
        <p:nvSpPr>
          <p:cNvPr id="95236" name="Notes Placeholder 2"/>
          <p:cNvSpPr>
            <a:spLocks noGrp="1"/>
          </p:cNvSpPr>
          <p:nvPr>
            <p:ph type="body" idx="1"/>
          </p:nvPr>
        </p:nvSpPr>
        <p:spPr>
          <a:noFill/>
          <a:ln/>
        </p:spPr>
        <p:txBody>
          <a:bodyPr lIns="96627" tIns="48312" rIns="96627" bIns="48312"/>
          <a:lstStyle/>
          <a:p>
            <a:pPr eaLnBrk="1" hangingPunct="1"/>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37</a:t>
            </a:fld>
            <a:endParaRPr lang="en-US" dirty="0"/>
          </a:p>
        </p:txBody>
      </p:sp>
      <p:sp>
        <p:nvSpPr>
          <p:cNvPr id="37890" name="Rectangle 2"/>
          <p:cNvSpPr>
            <a:spLocks noGrp="1" noRot="1" noChangeAspect="1" noChangeArrowheads="1" noTextEdit="1"/>
          </p:cNvSpPr>
          <p:nvPr>
            <p:ph type="sldImg"/>
          </p:nvPr>
        </p:nvSpPr>
        <p:spPr>
          <a:xfrm>
            <a:off x="776288" y="541338"/>
            <a:ext cx="5438775" cy="4078287"/>
          </a:xfrm>
          <a:ln/>
        </p:spPr>
      </p:sp>
      <p:sp>
        <p:nvSpPr>
          <p:cNvPr id="37891" name="Rectangle 3"/>
          <p:cNvSpPr>
            <a:spLocks noGrp="1" noChangeArrowheads="1"/>
          </p:cNvSpPr>
          <p:nvPr>
            <p:ph type="body" idx="1"/>
          </p:nvPr>
        </p:nvSpPr>
        <p:spPr>
          <a:xfrm>
            <a:off x="638388" y="4800601"/>
            <a:ext cx="6351693" cy="4320540"/>
          </a:xfrm>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E6D38EBB-21F7-4EE8-B9AA-3FE6137D4A0F}" type="slidenum">
              <a:rPr lang="en-US" smtClean="0"/>
              <a:pPr/>
              <a:t>38</a:t>
            </a:fld>
            <a:endParaRPr lang="en-US" dirty="0" smtClean="0"/>
          </a:p>
        </p:txBody>
      </p:sp>
      <p:sp>
        <p:nvSpPr>
          <p:cNvPr id="106499" name="Rectangle 2"/>
          <p:cNvSpPr>
            <a:spLocks noGrp="1" noRot="1" noChangeAspect="1" noChangeArrowheads="1" noTextEdit="1"/>
          </p:cNvSpPr>
          <p:nvPr>
            <p:ph type="sldImg"/>
          </p:nvPr>
        </p:nvSpPr>
        <p:spPr>
          <a:xfrm>
            <a:off x="776288" y="541338"/>
            <a:ext cx="5437187" cy="4078287"/>
          </a:xfrm>
          <a:ln/>
        </p:spPr>
      </p:sp>
      <p:sp>
        <p:nvSpPr>
          <p:cNvPr id="106500" name="Rectangle 3"/>
          <p:cNvSpPr>
            <a:spLocks noGrp="1" noChangeArrowheads="1"/>
          </p:cNvSpPr>
          <p:nvPr>
            <p:ph type="body" idx="1"/>
          </p:nvPr>
        </p:nvSpPr>
        <p:spPr>
          <a:xfrm>
            <a:off x="638176" y="4800601"/>
            <a:ext cx="6351589" cy="4321175"/>
          </a:xfrm>
          <a:noFill/>
          <a:ln/>
        </p:spPr>
        <p:txBody>
          <a:bodyPr/>
          <a:lstStyle/>
          <a:p>
            <a:pPr eaLnBrk="1" hangingPunct="1"/>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C4F18F08-E07E-4E77-BAA6-477F18464B89}" type="slidenum">
              <a:rPr lang="en-US" smtClean="0"/>
              <a:pPr/>
              <a:t>4</a:t>
            </a:fld>
            <a:endParaRPr lang="en-US" dirty="0" smtClean="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40</a:t>
            </a:fld>
            <a:endParaRPr lang="en-US" dirty="0"/>
          </a:p>
        </p:txBody>
      </p:sp>
    </p:spTree>
    <p:extLst>
      <p:ext uri="{BB962C8B-B14F-4D97-AF65-F5344CB8AC3E}">
        <p14:creationId xmlns:p14="http://schemas.microsoft.com/office/powerpoint/2010/main" val="116840714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EA08B5D0-627E-4A97-9446-41B9238DFDA1}" type="slidenum">
              <a:rPr lang="en-US" smtClean="0"/>
              <a:pPr/>
              <a:t>41</a:t>
            </a:fld>
            <a:endParaRPr lang="en-US" dirty="0" smtClean="0"/>
          </a:p>
        </p:txBody>
      </p:sp>
      <p:sp>
        <p:nvSpPr>
          <p:cNvPr id="107523" name="Slide Image Placeholder 1"/>
          <p:cNvSpPr>
            <a:spLocks noGrp="1" noRot="1" noChangeAspect="1" noTextEdit="1"/>
          </p:cNvSpPr>
          <p:nvPr>
            <p:ph type="sldImg"/>
          </p:nvPr>
        </p:nvSpPr>
        <p:spPr>
          <a:xfrm>
            <a:off x="1258888" y="720725"/>
            <a:ext cx="4800600" cy="3600450"/>
          </a:xfrm>
          <a:ln/>
        </p:spPr>
      </p:sp>
      <p:sp>
        <p:nvSpPr>
          <p:cNvPr id="107524" name="Notes Placeholder 2"/>
          <p:cNvSpPr>
            <a:spLocks noGrp="1"/>
          </p:cNvSpPr>
          <p:nvPr>
            <p:ph type="body" idx="1"/>
          </p:nvPr>
        </p:nvSpPr>
        <p:spPr>
          <a:noFill/>
          <a:ln/>
        </p:spPr>
        <p:txBody>
          <a:bodyPr lIns="96627" tIns="48312" rIns="96627" bIns="48312"/>
          <a:lstStyle/>
          <a:p>
            <a:pPr marL="0" lvl="1" indent="1587" eaLnBrk="1" hangingPunct="1">
              <a:spcAft>
                <a:spcPct val="20000"/>
              </a:spcAft>
              <a:buClr>
                <a:schemeClr val="folHlink"/>
              </a:buClr>
              <a:buSzPct val="75000"/>
            </a:pPr>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12E6DDD9-148B-4549-B02A-E62407FE6A73}" type="slidenum">
              <a:rPr lang="en-US" smtClean="0"/>
              <a:pPr/>
              <a:t>42</a:t>
            </a:fld>
            <a:endParaRPr lang="en-US" dirty="0" smtClean="0"/>
          </a:p>
        </p:txBody>
      </p:sp>
      <p:sp>
        <p:nvSpPr>
          <p:cNvPr id="108547" name="Slide Image Placeholder 1"/>
          <p:cNvSpPr>
            <a:spLocks noGrp="1" noRot="1" noChangeAspect="1" noTextEdit="1"/>
          </p:cNvSpPr>
          <p:nvPr>
            <p:ph type="sldImg"/>
          </p:nvPr>
        </p:nvSpPr>
        <p:spPr>
          <a:xfrm>
            <a:off x="1258888" y="720725"/>
            <a:ext cx="4800600" cy="3600450"/>
          </a:xfrm>
          <a:ln/>
        </p:spPr>
      </p:sp>
      <p:sp>
        <p:nvSpPr>
          <p:cNvPr id="108548" name="Notes Placeholder 2"/>
          <p:cNvSpPr>
            <a:spLocks noGrp="1"/>
          </p:cNvSpPr>
          <p:nvPr>
            <p:ph type="body" idx="1"/>
          </p:nvPr>
        </p:nvSpPr>
        <p:spPr>
          <a:noFill/>
          <a:ln/>
        </p:spPr>
        <p:txBody>
          <a:bodyPr lIns="96627" tIns="48312" rIns="96627" bIns="48312"/>
          <a:lstStyle/>
          <a:p>
            <a:pPr marL="0" lvl="1" indent="1587" eaLnBrk="1" hangingPunct="1">
              <a:spcAft>
                <a:spcPct val="20000"/>
              </a:spcAft>
              <a:buClr>
                <a:schemeClr val="folHlink"/>
              </a:buClr>
              <a:buSzPct val="75000"/>
            </a:pPr>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AB52B378-5AD6-460F-8B82-808DC7FAB3CF}" type="slidenum">
              <a:rPr lang="en-US" smtClean="0"/>
              <a:pPr/>
              <a:t>43</a:t>
            </a:fld>
            <a:endParaRPr lang="en-US" dirty="0" smtClean="0"/>
          </a:p>
        </p:txBody>
      </p:sp>
      <p:sp>
        <p:nvSpPr>
          <p:cNvPr id="109571" name="Rectangle 2"/>
          <p:cNvSpPr>
            <a:spLocks noGrp="1" noRot="1" noChangeAspect="1" noChangeArrowheads="1" noTextEdit="1"/>
          </p:cNvSpPr>
          <p:nvPr>
            <p:ph type="sldImg"/>
          </p:nvPr>
        </p:nvSpPr>
        <p:spPr>
          <a:xfrm>
            <a:off x="1258888" y="720725"/>
            <a:ext cx="4799012" cy="3598863"/>
          </a:xfrm>
          <a:solidFill>
            <a:srgbClr val="FFFFFF"/>
          </a:solidFill>
          <a:ln/>
        </p:spPr>
      </p:sp>
      <p:sp>
        <p:nvSpPr>
          <p:cNvPr id="109572" name="Rectangle 3"/>
          <p:cNvSpPr>
            <a:spLocks noGrp="1" noChangeArrowheads="1"/>
          </p:cNvSpPr>
          <p:nvPr>
            <p:ph type="body" idx="1"/>
          </p:nvPr>
        </p:nvSpPr>
        <p:spPr>
          <a:xfrm>
            <a:off x="974725" y="4559300"/>
            <a:ext cx="5364164" cy="4319588"/>
          </a:xfrm>
          <a:noFill/>
          <a:ln/>
        </p:spPr>
        <p:txBody>
          <a:bodyPr wrap="none" anchor="ctr"/>
          <a:lstStyle/>
          <a:p>
            <a:pPr eaLnBrk="1" hangingPunct="1"/>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A3385853-B819-4FC2-A3C6-673F4E28B2F0}" type="slidenum">
              <a:rPr lang="en-US" smtClean="0"/>
              <a:pPr/>
              <a:t>44</a:t>
            </a:fld>
            <a:endParaRPr lang="en-US" dirty="0" smtClean="0"/>
          </a:p>
        </p:txBody>
      </p:sp>
      <p:sp>
        <p:nvSpPr>
          <p:cNvPr id="110595" name="Rectangle 2"/>
          <p:cNvSpPr>
            <a:spLocks noGrp="1" noRot="1" noChangeAspect="1"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63E477CD-9BDA-4F57-A53C-4E8FAE36BC1C}" type="slidenum">
              <a:rPr lang="en-US" smtClean="0"/>
              <a:pPr/>
              <a:t>45</a:t>
            </a:fld>
            <a:endParaRPr lang="en-US" dirty="0" smtClean="0"/>
          </a:p>
        </p:txBody>
      </p:sp>
      <p:sp>
        <p:nvSpPr>
          <p:cNvPr id="111619" name="Rectangle 2"/>
          <p:cNvSpPr>
            <a:spLocks noGrp="1" noRot="1" noChangeAspect="1" noChangeArrowheads="1" noTextEdit="1"/>
          </p:cNvSpPr>
          <p:nvPr>
            <p:ph type="sldImg"/>
          </p:nvPr>
        </p:nvSpPr>
        <p:spPr>
          <a:xfrm>
            <a:off x="1258888" y="719138"/>
            <a:ext cx="4800600" cy="3600450"/>
          </a:xfrm>
          <a:ln/>
        </p:spPr>
      </p:sp>
      <p:sp>
        <p:nvSpPr>
          <p:cNvPr id="111620"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BFC78D09-0364-4175-9A10-8A57F0C3B74F}" type="slidenum">
              <a:rPr lang="en-US" smtClean="0"/>
              <a:pPr/>
              <a:t>46</a:t>
            </a:fld>
            <a:endParaRPr lang="en-US" dirty="0" smtClean="0"/>
          </a:p>
        </p:txBody>
      </p:sp>
      <p:sp>
        <p:nvSpPr>
          <p:cNvPr id="112643" name="Rectangle 2"/>
          <p:cNvSpPr>
            <a:spLocks noGrp="1" noRot="1" noChangeAspect="1" noChangeArrowheads="1" noTextEdit="1"/>
          </p:cNvSpPr>
          <p:nvPr>
            <p:ph type="sldImg"/>
          </p:nvPr>
        </p:nvSpPr>
        <p:spPr>
          <a:xfrm>
            <a:off x="1258888" y="719138"/>
            <a:ext cx="4800600" cy="3600450"/>
          </a:xfrm>
          <a:ln/>
        </p:spPr>
      </p:sp>
      <p:sp>
        <p:nvSpPr>
          <p:cNvPr id="112644"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4389C6C7-28A5-467A-8AF5-BEDB25FBE7E6}" type="slidenum">
              <a:rPr lang="en-US" smtClean="0"/>
              <a:pPr/>
              <a:t>47</a:t>
            </a:fld>
            <a:endParaRPr lang="en-US" dirty="0" smtClean="0"/>
          </a:p>
        </p:txBody>
      </p:sp>
      <p:sp>
        <p:nvSpPr>
          <p:cNvPr id="113667" name="Rectangle 2"/>
          <p:cNvSpPr>
            <a:spLocks noGrp="1" noRot="1" noChangeAspect="1" noChangeArrowheads="1" noTextEdit="1"/>
          </p:cNvSpPr>
          <p:nvPr>
            <p:ph type="sldImg"/>
          </p:nvPr>
        </p:nvSpPr>
        <p:spPr>
          <a:xfrm>
            <a:off x="1258888" y="719138"/>
            <a:ext cx="4800600" cy="3600450"/>
          </a:xfrm>
          <a:ln/>
        </p:spPr>
      </p:sp>
      <p:sp>
        <p:nvSpPr>
          <p:cNvPr id="113668"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fld id="{B38C5E76-4A92-49A4-A604-847EA5AF5138}" type="slidenum">
              <a:rPr lang="en-US" smtClean="0"/>
              <a:pPr/>
              <a:t>48</a:t>
            </a:fld>
            <a:endParaRPr lang="en-US" dirty="0" smtClean="0"/>
          </a:p>
        </p:txBody>
      </p:sp>
      <p:sp>
        <p:nvSpPr>
          <p:cNvPr id="114691" name="Rectangle 2"/>
          <p:cNvSpPr>
            <a:spLocks noGrp="1" noRot="1" noChangeAspect="1" noChangeArrowheads="1" noTextEdit="1"/>
          </p:cNvSpPr>
          <p:nvPr>
            <p:ph type="sldImg"/>
          </p:nvPr>
        </p:nvSpPr>
        <p:spPr>
          <a:xfrm>
            <a:off x="1258888" y="719138"/>
            <a:ext cx="4800600" cy="3600450"/>
          </a:xfrm>
          <a:ln/>
        </p:spPr>
      </p:sp>
      <p:sp>
        <p:nvSpPr>
          <p:cNvPr id="114692"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fld id="{E72AEC0D-A78C-468D-979F-DD424EAAD900}" type="slidenum">
              <a:rPr lang="en-US" smtClean="0"/>
              <a:pPr/>
              <a:t>49</a:t>
            </a:fld>
            <a:endParaRPr lang="en-US" dirty="0" smtClean="0"/>
          </a:p>
        </p:txBody>
      </p:sp>
      <p:sp>
        <p:nvSpPr>
          <p:cNvPr id="115715" name="Rectangle 2"/>
          <p:cNvSpPr>
            <a:spLocks noGrp="1" noRot="1" noChangeAspect="1" noChangeArrowheads="1" noTextEdit="1"/>
          </p:cNvSpPr>
          <p:nvPr>
            <p:ph type="sldImg"/>
          </p:nvPr>
        </p:nvSpPr>
        <p:spPr>
          <a:xfrm>
            <a:off x="1258888" y="719138"/>
            <a:ext cx="4800600" cy="3600450"/>
          </a:xfrm>
          <a:ln/>
        </p:spPr>
      </p:sp>
      <p:sp>
        <p:nvSpPr>
          <p:cNvPr id="115716"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5</a:t>
            </a:fld>
            <a:endParaRPr lang="en-US" dirty="0"/>
          </a:p>
        </p:txBody>
      </p:sp>
      <p:sp>
        <p:nvSpPr>
          <p:cNvPr id="37890" name="Rectangle 2"/>
          <p:cNvSpPr>
            <a:spLocks noGrp="1" noRot="1" noChangeAspect="1" noChangeArrowheads="1" noTextEdit="1"/>
          </p:cNvSpPr>
          <p:nvPr>
            <p:ph type="sldImg"/>
          </p:nvPr>
        </p:nvSpPr>
        <p:spPr>
          <a:xfrm>
            <a:off x="776288" y="541338"/>
            <a:ext cx="5438775" cy="4078287"/>
          </a:xfrm>
          <a:ln/>
        </p:spPr>
      </p:sp>
      <p:sp>
        <p:nvSpPr>
          <p:cNvPr id="37891" name="Rectangle 3"/>
          <p:cNvSpPr>
            <a:spLocks noGrp="1" noChangeArrowheads="1"/>
          </p:cNvSpPr>
          <p:nvPr>
            <p:ph type="body" idx="1"/>
          </p:nvPr>
        </p:nvSpPr>
        <p:spPr>
          <a:xfrm>
            <a:off x="638388" y="4800601"/>
            <a:ext cx="6351693" cy="4320540"/>
          </a:xfrm>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C2A73E4C-FD3D-470E-9D15-24EF0532358C}" type="slidenum">
              <a:rPr lang="en-US" smtClean="0"/>
              <a:pPr/>
              <a:t>50</a:t>
            </a:fld>
            <a:endParaRPr lang="en-US" dirty="0"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C2A73E4C-FD3D-470E-9D15-24EF0532358C}" type="slidenum">
              <a:rPr lang="en-US" smtClean="0"/>
              <a:pPr/>
              <a:t>51</a:t>
            </a:fld>
            <a:endParaRPr lang="en-US" dirty="0"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63C18EBF-127D-4BBE-871B-D37D144264FC}" type="slidenum">
              <a:rPr lang="en-US" smtClean="0"/>
              <a:pPr/>
              <a:t>52</a:t>
            </a:fld>
            <a:endParaRPr lang="en-US" dirty="0" smtClean="0"/>
          </a:p>
        </p:txBody>
      </p:sp>
      <p:sp>
        <p:nvSpPr>
          <p:cNvPr id="118787" name="Rectangle 2"/>
          <p:cNvSpPr>
            <a:spLocks noGrp="1" noRot="1" noChangeAspect="1" noChangeArrowheads="1" noTextEdit="1"/>
          </p:cNvSpPr>
          <p:nvPr>
            <p:ph type="sldImg"/>
          </p:nvPr>
        </p:nvSpPr>
        <p:spPr>
          <a:xfrm>
            <a:off x="1258888" y="719138"/>
            <a:ext cx="4800600" cy="3600450"/>
          </a:xfrm>
          <a:ln/>
        </p:spPr>
      </p:sp>
      <p:sp>
        <p:nvSpPr>
          <p:cNvPr id="118788" name="Rectangle 3"/>
          <p:cNvSpPr>
            <a:spLocks noGrp="1" noChangeArrowheads="1"/>
          </p:cNvSpPr>
          <p:nvPr>
            <p:ph type="body" idx="1"/>
          </p:nvPr>
        </p:nvSpPr>
        <p:spPr>
          <a:xfrm>
            <a:off x="974726" y="4559301"/>
            <a:ext cx="5365750" cy="4322763"/>
          </a:xfrm>
          <a:noFill/>
          <a:ln/>
        </p:spPr>
        <p:txBody>
          <a:bodyPr/>
          <a:lstStyle/>
          <a:p>
            <a:pPr eaLnBrk="1" hangingPunct="1">
              <a:spcBef>
                <a:spcPct val="20000"/>
              </a:spcBef>
            </a:pPr>
            <a:endParaRPr lang="en-US"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p>
            <a:fld id="{6D1933F0-A0BD-4095-9D7B-1C5B02CECBDD}" type="slidenum">
              <a:rPr lang="en-US" smtClean="0">
                <a:ea typeface="MS PGothic" pitchFamily="34" charset="-128"/>
                <a:cs typeface="Arial" charset="0"/>
              </a:rPr>
              <a:pPr/>
              <a:t>53</a:t>
            </a:fld>
            <a:endParaRPr lang="en-US" dirty="0" smtClean="0">
              <a:ea typeface="MS PGothic" pitchFamily="34" charset="-128"/>
              <a:cs typeface="Arial" charset="0"/>
            </a:endParaRPr>
          </a:p>
        </p:txBody>
      </p:sp>
      <p:sp>
        <p:nvSpPr>
          <p:cNvPr id="118787" name="Rectangle 7"/>
          <p:cNvSpPr txBox="1">
            <a:spLocks noGrp="1" noChangeArrowheads="1"/>
          </p:cNvSpPr>
          <p:nvPr/>
        </p:nvSpPr>
        <p:spPr bwMode="auto">
          <a:xfrm>
            <a:off x="4142962" y="9120813"/>
            <a:ext cx="3170583" cy="478748"/>
          </a:xfrm>
          <a:prstGeom prst="rect">
            <a:avLst/>
          </a:prstGeom>
          <a:noFill/>
          <a:ln w="9525">
            <a:noFill/>
            <a:miter lim="800000"/>
            <a:headEnd/>
            <a:tailEnd/>
          </a:ln>
        </p:spPr>
        <p:txBody>
          <a:bodyPr lIns="96627" tIns="48312" rIns="96627" bIns="48312" anchor="b"/>
          <a:lstStyle/>
          <a:p>
            <a:pPr algn="r" defTabSz="966501"/>
            <a:fld id="{D336E926-9BCB-4159-92C1-97E797E6154E}" type="slidenum">
              <a:rPr lang="en-US" sz="1300"/>
              <a:pPr algn="r" defTabSz="966501"/>
              <a:t>53</a:t>
            </a:fld>
            <a:endParaRPr lang="en-US" sz="1300" dirty="0"/>
          </a:p>
        </p:txBody>
      </p:sp>
      <p:sp>
        <p:nvSpPr>
          <p:cNvPr id="118788" name="Rectangle 2"/>
          <p:cNvSpPr>
            <a:spLocks noGrp="1" noRot="1" noChangeAspect="1" noChangeArrowheads="1" noTextEdit="1"/>
          </p:cNvSpPr>
          <p:nvPr>
            <p:ph type="sldImg"/>
          </p:nvPr>
        </p:nvSpPr>
        <p:spPr>
          <a:xfrm>
            <a:off x="1258888" y="720725"/>
            <a:ext cx="4800600" cy="3600450"/>
          </a:xfrm>
          <a:ln/>
        </p:spPr>
      </p:sp>
      <p:sp>
        <p:nvSpPr>
          <p:cNvPr id="118789" name="Rectangle 3"/>
          <p:cNvSpPr>
            <a:spLocks noGrp="1" noChangeArrowheads="1"/>
          </p:cNvSpPr>
          <p:nvPr>
            <p:ph type="body" idx="1"/>
          </p:nvPr>
        </p:nvSpPr>
        <p:spPr>
          <a:noFill/>
          <a:ln/>
        </p:spPr>
        <p:txBody>
          <a:bodyPr lIns="96627" tIns="48312" rIns="96627" bIns="48312"/>
          <a:lstStyle/>
          <a:p>
            <a:pPr eaLnBrk="1" hangingPunct="1"/>
            <a:endParaRPr 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54</a:t>
            </a:fld>
            <a:endParaRPr lang="en-US" dirty="0"/>
          </a:p>
        </p:txBody>
      </p:sp>
    </p:spTree>
    <p:extLst>
      <p:ext uri="{BB962C8B-B14F-4D97-AF65-F5344CB8AC3E}">
        <p14:creationId xmlns:p14="http://schemas.microsoft.com/office/powerpoint/2010/main" val="383117910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endParaRPr lang="en-US" dirty="0">
              <a:ea typeface="ＭＳ Ｐゴシック" pitchFamily="34" charset="-128"/>
              <a:cs typeface="+mn-cs"/>
            </a:endParaRPr>
          </a:p>
        </p:txBody>
      </p:sp>
      <p:sp>
        <p:nvSpPr>
          <p:cNvPr id="120836" name="Slide Number Placeholder 3"/>
          <p:cNvSpPr>
            <a:spLocks noGrp="1"/>
          </p:cNvSpPr>
          <p:nvPr>
            <p:ph type="sldNum" sz="quarter" idx="5"/>
          </p:nvPr>
        </p:nvSpPr>
        <p:spPr>
          <a:noFill/>
        </p:spPr>
        <p:txBody>
          <a:bodyPr/>
          <a:lstStyle/>
          <a:p>
            <a:fld id="{007667EA-B884-487C-9C5A-4B0A80BB14E8}" type="slidenum">
              <a:rPr lang="en-US" smtClean="0">
                <a:ea typeface="MS PGothic" pitchFamily="34" charset="-128"/>
              </a:rPr>
              <a:pPr/>
              <a:t>55</a:t>
            </a:fld>
            <a:endParaRPr lang="en-US" dirty="0" smtClean="0">
              <a:ea typeface="MS PGothic" pitchFamily="34" charset="-128"/>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endParaRPr lang="en-US" dirty="0" smtClean="0">
              <a:ea typeface="ＭＳ Ｐゴシック" pitchFamily="34" charset="-128"/>
              <a:cs typeface="+mn-cs"/>
            </a:endParaRPr>
          </a:p>
          <a:p>
            <a:pPr>
              <a:defRPr/>
            </a:pPr>
            <a:endParaRPr lang="en-US" dirty="0">
              <a:ea typeface="ＭＳ Ｐゴシック" pitchFamily="34" charset="-128"/>
              <a:cs typeface="+mn-cs"/>
            </a:endParaRPr>
          </a:p>
        </p:txBody>
      </p:sp>
      <p:sp>
        <p:nvSpPr>
          <p:cNvPr id="121860" name="Slide Number Placeholder 3"/>
          <p:cNvSpPr>
            <a:spLocks noGrp="1"/>
          </p:cNvSpPr>
          <p:nvPr>
            <p:ph type="sldNum" sz="quarter" idx="5"/>
          </p:nvPr>
        </p:nvSpPr>
        <p:spPr>
          <a:noFill/>
        </p:spPr>
        <p:txBody>
          <a:bodyPr/>
          <a:lstStyle/>
          <a:p>
            <a:fld id="{D4975528-92DC-4777-95F4-E91F1A94DE89}" type="slidenum">
              <a:rPr lang="en-US" smtClean="0">
                <a:ea typeface="MS PGothic" pitchFamily="34" charset="-128"/>
              </a:rPr>
              <a:pPr/>
              <a:t>56</a:t>
            </a:fld>
            <a:endParaRPr lang="en-US" dirty="0" smtClean="0">
              <a:ea typeface="MS PGothic" pitchFamily="34" charset="-128"/>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p:spPr>
        <p:txBody>
          <a:bodyPr/>
          <a:lstStyle/>
          <a:p>
            <a:endParaRPr lang="en-US" dirty="0" smtClean="0"/>
          </a:p>
        </p:txBody>
      </p:sp>
      <p:sp>
        <p:nvSpPr>
          <p:cNvPr id="122884" name="Slide Number Placeholder 3"/>
          <p:cNvSpPr>
            <a:spLocks noGrp="1"/>
          </p:cNvSpPr>
          <p:nvPr>
            <p:ph type="sldNum" sz="quarter" idx="5"/>
          </p:nvPr>
        </p:nvSpPr>
        <p:spPr>
          <a:noFill/>
        </p:spPr>
        <p:txBody>
          <a:bodyPr/>
          <a:lstStyle/>
          <a:p>
            <a:fld id="{0E49370A-767F-43E8-BF1D-F39809596C37}" type="slidenum">
              <a:rPr lang="en-US" smtClean="0">
                <a:ea typeface="MS PGothic" pitchFamily="34" charset="-128"/>
              </a:rPr>
              <a:pPr/>
              <a:t>57</a:t>
            </a:fld>
            <a:endParaRPr lang="en-US" dirty="0" smtClean="0">
              <a:ea typeface="MS PGothic" pitchFamily="34" charset="-128"/>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a:ln/>
        </p:spPr>
      </p:sp>
      <p:sp>
        <p:nvSpPr>
          <p:cNvPr id="123907" name="Notes Placeholder 2"/>
          <p:cNvSpPr>
            <a:spLocks noGrp="1"/>
          </p:cNvSpPr>
          <p:nvPr>
            <p:ph type="body" idx="1"/>
          </p:nvPr>
        </p:nvSpPr>
        <p:spPr>
          <a:noFill/>
          <a:ln/>
        </p:spPr>
        <p:txBody>
          <a:bodyPr/>
          <a:lstStyle/>
          <a:p>
            <a:endParaRPr lang="en-US" dirty="0" smtClean="0"/>
          </a:p>
        </p:txBody>
      </p:sp>
      <p:sp>
        <p:nvSpPr>
          <p:cNvPr id="123908" name="Slide Number Placeholder 3"/>
          <p:cNvSpPr>
            <a:spLocks noGrp="1"/>
          </p:cNvSpPr>
          <p:nvPr>
            <p:ph type="sldNum" sz="quarter" idx="5"/>
          </p:nvPr>
        </p:nvSpPr>
        <p:spPr>
          <a:noFill/>
        </p:spPr>
        <p:txBody>
          <a:bodyPr/>
          <a:lstStyle/>
          <a:p>
            <a:fld id="{31C42F33-3C9A-4FC3-B145-952B206438BB}" type="slidenum">
              <a:rPr lang="en-US" smtClean="0">
                <a:ea typeface="MS PGothic" pitchFamily="34" charset="-128"/>
              </a:rPr>
              <a:pPr/>
              <a:t>58</a:t>
            </a:fld>
            <a:endParaRPr lang="en-US" dirty="0" smtClean="0">
              <a:ea typeface="MS PGothic" pitchFamily="34" charset="-128"/>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a:defRPr/>
            </a:pPr>
            <a:endParaRPr lang="en-US" dirty="0">
              <a:ea typeface="ＭＳ Ｐゴシック" pitchFamily="34" charset="-128"/>
              <a:cs typeface="+mn-cs"/>
            </a:endParaRPr>
          </a:p>
        </p:txBody>
      </p:sp>
      <p:sp>
        <p:nvSpPr>
          <p:cNvPr id="124932" name="Slide Number Placeholder 3"/>
          <p:cNvSpPr>
            <a:spLocks noGrp="1"/>
          </p:cNvSpPr>
          <p:nvPr>
            <p:ph type="sldNum" sz="quarter" idx="5"/>
          </p:nvPr>
        </p:nvSpPr>
        <p:spPr>
          <a:noFill/>
        </p:spPr>
        <p:txBody>
          <a:bodyPr/>
          <a:lstStyle/>
          <a:p>
            <a:fld id="{8E4BE885-3A99-4653-9A73-10E7309A7914}" type="slidenum">
              <a:rPr lang="en-US" smtClean="0">
                <a:ea typeface="MS PGothic" pitchFamily="34" charset="-128"/>
              </a:rPr>
              <a:pPr/>
              <a:t>59</a:t>
            </a:fld>
            <a:endParaRPr lang="en-US" dirty="0" smtClean="0">
              <a:ea typeface="MS PGothic"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8D84E11C-A337-4550-AAEE-6D50E4BE3AE2}" type="slidenum">
              <a:rPr lang="en-US" smtClean="0"/>
              <a:pPr/>
              <a:t>6</a:t>
            </a:fld>
            <a:endParaRPr lang="en-US" dirty="0" smtClean="0"/>
          </a:p>
        </p:txBody>
      </p:sp>
      <p:sp>
        <p:nvSpPr>
          <p:cNvPr id="76803" name="Rectangle 2"/>
          <p:cNvSpPr>
            <a:spLocks noGrp="1" noRot="1" noChangeAspect="1" noChangeArrowheads="1" noTextEdit="1"/>
          </p:cNvSpPr>
          <p:nvPr>
            <p:ph type="sldImg"/>
          </p:nvPr>
        </p:nvSpPr>
        <p:spPr>
          <a:xfrm>
            <a:off x="776288" y="541338"/>
            <a:ext cx="5437187" cy="4078287"/>
          </a:xfrm>
          <a:ln/>
        </p:spPr>
      </p:sp>
      <p:sp>
        <p:nvSpPr>
          <p:cNvPr id="76804" name="Rectangle 3"/>
          <p:cNvSpPr>
            <a:spLocks noGrp="1" noChangeArrowheads="1"/>
          </p:cNvSpPr>
          <p:nvPr>
            <p:ph type="body" idx="1"/>
          </p:nvPr>
        </p:nvSpPr>
        <p:spPr>
          <a:xfrm>
            <a:off x="638176" y="4800601"/>
            <a:ext cx="6351589" cy="4321175"/>
          </a:xfrm>
          <a:noFill/>
          <a:ln/>
        </p:spPr>
        <p:txBody>
          <a:bodyPr/>
          <a:lstStyle/>
          <a:p>
            <a:pPr eaLnBrk="1" hangingPunct="1"/>
            <a:endParaRPr lang="en-US"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fld id="{C2A73E4C-FD3D-470E-9D15-24EF0532358C}" type="slidenum">
              <a:rPr lang="en-US" smtClean="0"/>
              <a:pPr/>
              <a:t>60</a:t>
            </a:fld>
            <a:endParaRPr lang="en-US" dirty="0"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D98FCF89-ECBA-44A2-A7B4-9AA864218AA0}" type="slidenum">
              <a:rPr lang="en-US" smtClean="0">
                <a:ea typeface="MS PGothic" pitchFamily="34" charset="-128"/>
                <a:cs typeface="Arial" charset="0"/>
              </a:rPr>
              <a:pPr/>
              <a:t>61</a:t>
            </a:fld>
            <a:endParaRPr lang="en-US" dirty="0" smtClean="0">
              <a:ea typeface="MS PGothic" pitchFamily="34" charset="-128"/>
              <a:cs typeface="Arial" charset="0"/>
            </a:endParaRPr>
          </a:p>
        </p:txBody>
      </p:sp>
      <p:sp>
        <p:nvSpPr>
          <p:cNvPr id="125955" name="Rectangle 7"/>
          <p:cNvSpPr txBox="1">
            <a:spLocks noGrp="1" noChangeArrowheads="1"/>
          </p:cNvSpPr>
          <p:nvPr/>
        </p:nvSpPr>
        <p:spPr bwMode="auto">
          <a:xfrm>
            <a:off x="4142962" y="9120813"/>
            <a:ext cx="3170583" cy="478748"/>
          </a:xfrm>
          <a:prstGeom prst="rect">
            <a:avLst/>
          </a:prstGeom>
          <a:noFill/>
          <a:ln w="9525">
            <a:noFill/>
            <a:miter lim="800000"/>
            <a:headEnd/>
            <a:tailEnd/>
          </a:ln>
        </p:spPr>
        <p:txBody>
          <a:bodyPr lIns="96627" tIns="48312" rIns="96627" bIns="48312" anchor="b"/>
          <a:lstStyle/>
          <a:p>
            <a:pPr algn="r" defTabSz="966501"/>
            <a:fld id="{ACF02300-97AD-4E52-9FA6-3A0F0BF7E5D3}" type="slidenum">
              <a:rPr lang="en-US" sz="1300"/>
              <a:pPr algn="r" defTabSz="966501"/>
              <a:t>61</a:t>
            </a:fld>
            <a:endParaRPr lang="en-US" sz="1300" dirty="0"/>
          </a:p>
        </p:txBody>
      </p:sp>
      <p:sp>
        <p:nvSpPr>
          <p:cNvPr id="125956" name="Rectangle 2"/>
          <p:cNvSpPr>
            <a:spLocks noGrp="1" noRot="1" noChangeAspect="1" noChangeArrowheads="1" noTextEdit="1"/>
          </p:cNvSpPr>
          <p:nvPr>
            <p:ph type="sldImg"/>
          </p:nvPr>
        </p:nvSpPr>
        <p:spPr>
          <a:xfrm>
            <a:off x="1258888" y="720725"/>
            <a:ext cx="4800600" cy="3600450"/>
          </a:xfrm>
          <a:ln/>
        </p:spPr>
      </p:sp>
      <p:sp>
        <p:nvSpPr>
          <p:cNvPr id="125957" name="Rectangle 3"/>
          <p:cNvSpPr>
            <a:spLocks noGrp="1" noChangeArrowheads="1"/>
          </p:cNvSpPr>
          <p:nvPr>
            <p:ph type="body" idx="1"/>
          </p:nvPr>
        </p:nvSpPr>
        <p:spPr>
          <a:noFill/>
          <a:ln/>
        </p:spPr>
        <p:txBody>
          <a:bodyPr lIns="96627" tIns="48312" rIns="96627" bIns="48312"/>
          <a:lstStyle/>
          <a:p>
            <a:pPr eaLnBrk="1" hangingPunct="1"/>
            <a:endParaRPr lang="en-US"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63</a:t>
            </a:fld>
            <a:endParaRPr lang="en-US" dirty="0"/>
          </a:p>
        </p:txBody>
      </p:sp>
      <p:sp>
        <p:nvSpPr>
          <p:cNvPr id="37890" name="Rectangle 2"/>
          <p:cNvSpPr>
            <a:spLocks noGrp="1" noRot="1" noChangeAspect="1" noChangeArrowheads="1" noTextEdit="1"/>
          </p:cNvSpPr>
          <p:nvPr>
            <p:ph type="sldImg"/>
          </p:nvPr>
        </p:nvSpPr>
        <p:spPr>
          <a:xfrm>
            <a:off x="776288" y="541338"/>
            <a:ext cx="5438775" cy="4078287"/>
          </a:xfrm>
          <a:ln/>
        </p:spPr>
      </p:sp>
      <p:sp>
        <p:nvSpPr>
          <p:cNvPr id="37891" name="Rectangle 3"/>
          <p:cNvSpPr>
            <a:spLocks noGrp="1" noChangeArrowheads="1"/>
          </p:cNvSpPr>
          <p:nvPr>
            <p:ph type="body" idx="1"/>
          </p:nvPr>
        </p:nvSpPr>
        <p:spPr>
          <a:xfrm>
            <a:off x="638388" y="4800601"/>
            <a:ext cx="6351693" cy="4320540"/>
          </a:xfrm>
        </p:spPr>
        <p:txBody>
          <a:bodyPr/>
          <a:lstStyle/>
          <a:p>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93A31776-01FF-4FC8-B9E8-ABB76B724888}" type="slidenum">
              <a:rPr lang="en-US" smtClean="0"/>
              <a:pPr/>
              <a:t>64</a:t>
            </a:fld>
            <a:endParaRPr lang="en-US" dirty="0" smtClean="0"/>
          </a:p>
        </p:txBody>
      </p:sp>
      <p:sp>
        <p:nvSpPr>
          <p:cNvPr id="122883" name="Rectangle 2"/>
          <p:cNvSpPr>
            <a:spLocks noGrp="1" noRot="1" noChangeAspect="1" noChangeArrowheads="1" noTextEdit="1"/>
          </p:cNvSpPr>
          <p:nvPr>
            <p:ph type="sldImg"/>
          </p:nvPr>
        </p:nvSpPr>
        <p:spPr>
          <a:xfrm>
            <a:off x="776288" y="541338"/>
            <a:ext cx="5437187" cy="4078287"/>
          </a:xfrm>
          <a:ln/>
        </p:spPr>
      </p:sp>
      <p:sp>
        <p:nvSpPr>
          <p:cNvPr id="122884" name="Rectangle 3"/>
          <p:cNvSpPr>
            <a:spLocks noGrp="1" noChangeArrowheads="1"/>
          </p:cNvSpPr>
          <p:nvPr>
            <p:ph type="body" idx="1"/>
          </p:nvPr>
        </p:nvSpPr>
        <p:spPr>
          <a:xfrm>
            <a:off x="638176" y="4800601"/>
            <a:ext cx="6351589" cy="4321175"/>
          </a:xfrm>
          <a:noFill/>
          <a:ln/>
        </p:spPr>
        <p:txBody>
          <a:bodyPr/>
          <a:lstStyle/>
          <a:p>
            <a:pPr eaLnBrk="1" hangingPunct="1"/>
            <a:endParaRPr lang="en-US" dirty="0"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1D21B471-6D7B-40F6-936F-4AF53F076B5B}" type="slidenum">
              <a:rPr lang="en-US" smtClean="0"/>
              <a:pPr/>
              <a:t>65</a:t>
            </a:fld>
            <a:endParaRPr lang="en-US" dirty="0" smtClean="0"/>
          </a:p>
        </p:txBody>
      </p:sp>
      <p:sp>
        <p:nvSpPr>
          <p:cNvPr id="123907" name="Rectangle 2"/>
          <p:cNvSpPr>
            <a:spLocks noGrp="1" noRot="1" noChangeAspect="1" noChangeArrowheads="1" noTextEdit="1"/>
          </p:cNvSpPr>
          <p:nvPr>
            <p:ph type="sldImg"/>
          </p:nvPr>
        </p:nvSpPr>
        <p:spPr>
          <a:xfrm>
            <a:off x="1258888" y="719138"/>
            <a:ext cx="4800600" cy="3600450"/>
          </a:xfrm>
          <a:ln/>
        </p:spPr>
      </p:sp>
      <p:sp>
        <p:nvSpPr>
          <p:cNvPr id="123908" name="Rectangle 3"/>
          <p:cNvSpPr>
            <a:spLocks noGrp="1" noChangeArrowheads="1"/>
          </p:cNvSpPr>
          <p:nvPr>
            <p:ph type="body" idx="1"/>
          </p:nvPr>
        </p:nvSpPr>
        <p:spPr>
          <a:xfrm>
            <a:off x="957265" y="4573588"/>
            <a:ext cx="5419725" cy="4335462"/>
          </a:xfrm>
          <a:noFill/>
          <a:ln/>
        </p:spPr>
        <p:txBody>
          <a:bodyPr lIns="95017" tIns="47508" rIns="95017" bIns="47508"/>
          <a:lstStyle/>
          <a:p>
            <a:pPr eaLnBrk="1" hangingPunct="1"/>
            <a:endParaRPr lang="en-US" dirty="0"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p>
            <a:fld id="{AA79CDA3-A4B6-405A-AA47-025AD1A32B35}" type="slidenum">
              <a:rPr lang="en-US" smtClean="0"/>
              <a:pPr/>
              <a:t>66</a:t>
            </a:fld>
            <a:endParaRPr lang="en-US" dirty="0" smtClean="0"/>
          </a:p>
        </p:txBody>
      </p:sp>
      <p:sp>
        <p:nvSpPr>
          <p:cNvPr id="124931" name="Rectangle 2"/>
          <p:cNvSpPr>
            <a:spLocks noGrp="1" noRot="1" noChangeAspect="1" noChangeArrowheads="1" noTextEdit="1"/>
          </p:cNvSpPr>
          <p:nvPr>
            <p:ph type="sldImg"/>
          </p:nvPr>
        </p:nvSpPr>
        <p:spPr>
          <a:xfrm>
            <a:off x="1258888" y="719138"/>
            <a:ext cx="4800600" cy="3600450"/>
          </a:xfrm>
          <a:ln/>
        </p:spPr>
      </p:sp>
      <p:sp>
        <p:nvSpPr>
          <p:cNvPr id="124932" name="Rectangle 3"/>
          <p:cNvSpPr>
            <a:spLocks noGrp="1" noChangeArrowheads="1"/>
          </p:cNvSpPr>
          <p:nvPr>
            <p:ph type="body" idx="1"/>
          </p:nvPr>
        </p:nvSpPr>
        <p:spPr>
          <a:xfrm>
            <a:off x="957265" y="4573588"/>
            <a:ext cx="5419725" cy="4335462"/>
          </a:xfrm>
          <a:noFill/>
          <a:ln/>
        </p:spPr>
        <p:txBody>
          <a:bodyPr lIns="95017" tIns="47508" rIns="95017" bIns="47508"/>
          <a:lstStyle/>
          <a:p>
            <a:pPr eaLnBrk="1" hangingPunct="1"/>
            <a:endParaRPr lang="en-US" dirty="0"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p>
            <a:fld id="{C4AB5521-F28F-46A0-B993-5A2EC86DDC74}" type="slidenum">
              <a:rPr lang="en-US" smtClean="0"/>
              <a:pPr/>
              <a:t>67</a:t>
            </a:fld>
            <a:endParaRPr lang="en-US" dirty="0" smtClean="0"/>
          </a:p>
        </p:txBody>
      </p:sp>
      <p:sp>
        <p:nvSpPr>
          <p:cNvPr id="125955" name="Rectangle 2"/>
          <p:cNvSpPr>
            <a:spLocks noGrp="1" noRot="1" noChangeAspect="1" noChangeArrowheads="1" noTextEdit="1"/>
          </p:cNvSpPr>
          <p:nvPr>
            <p:ph type="sldImg"/>
          </p:nvPr>
        </p:nvSpPr>
        <p:spPr>
          <a:xfrm>
            <a:off x="1258888" y="719138"/>
            <a:ext cx="4800600" cy="3600450"/>
          </a:xfrm>
          <a:ln/>
        </p:spPr>
      </p:sp>
      <p:sp>
        <p:nvSpPr>
          <p:cNvPr id="125956" name="Rectangle 3"/>
          <p:cNvSpPr>
            <a:spLocks noGrp="1" noChangeArrowheads="1"/>
          </p:cNvSpPr>
          <p:nvPr>
            <p:ph type="body" idx="1"/>
          </p:nvPr>
        </p:nvSpPr>
        <p:spPr>
          <a:xfrm>
            <a:off x="957265" y="4573588"/>
            <a:ext cx="5419725" cy="4335462"/>
          </a:xfrm>
          <a:noFill/>
          <a:ln/>
        </p:spPr>
        <p:txBody>
          <a:bodyPr lIns="95017" tIns="47508" rIns="95017" bIns="47508"/>
          <a:lstStyle/>
          <a:p>
            <a:pPr eaLnBrk="1" hangingPunct="1"/>
            <a:endParaRPr lang="en-US" dirty="0"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p:spPr>
        <p:txBody>
          <a:bodyPr/>
          <a:lstStyle/>
          <a:p>
            <a:fld id="{1932D036-ABBE-428C-8C71-536D88688042}" type="slidenum">
              <a:rPr lang="en-US" smtClean="0"/>
              <a:pPr/>
              <a:t>68</a:t>
            </a:fld>
            <a:endParaRPr lang="en-US" dirty="0" smtClean="0"/>
          </a:p>
        </p:txBody>
      </p:sp>
      <p:sp>
        <p:nvSpPr>
          <p:cNvPr id="126979" name="Slide Image Placeholder 1"/>
          <p:cNvSpPr>
            <a:spLocks noGrp="1" noRot="1" noChangeAspect="1" noTextEdit="1"/>
          </p:cNvSpPr>
          <p:nvPr>
            <p:ph type="sldImg"/>
          </p:nvPr>
        </p:nvSpPr>
        <p:spPr>
          <a:xfrm>
            <a:off x="1258888" y="720725"/>
            <a:ext cx="4800600" cy="3600450"/>
          </a:xfrm>
          <a:ln/>
        </p:spPr>
      </p:sp>
      <p:sp>
        <p:nvSpPr>
          <p:cNvPr id="126980" name="Notes Placeholder 2"/>
          <p:cNvSpPr>
            <a:spLocks noGrp="1"/>
          </p:cNvSpPr>
          <p:nvPr>
            <p:ph type="body" idx="1"/>
          </p:nvPr>
        </p:nvSpPr>
        <p:spPr>
          <a:noFill/>
          <a:ln/>
        </p:spPr>
        <p:txBody>
          <a:bodyPr lIns="96627" tIns="48312" rIns="96627" bIns="48312"/>
          <a:lstStyle/>
          <a:p>
            <a:pPr eaLnBrk="1" hangingPunct="1">
              <a:lnSpc>
                <a:spcPct val="90000"/>
              </a:lnSpc>
            </a:pPr>
            <a:endParaRPr lang="en-US" dirty="0"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p>
            <a:fld id="{C6B9E997-40F8-4C78-B6B1-B4263BB0754E}" type="slidenum">
              <a:rPr lang="en-US" smtClean="0"/>
              <a:pPr/>
              <a:t>69</a:t>
            </a:fld>
            <a:endParaRPr lang="en-US" dirty="0" smtClean="0"/>
          </a:p>
        </p:txBody>
      </p:sp>
      <p:sp>
        <p:nvSpPr>
          <p:cNvPr id="128003" name="Slide Image Placeholder 1"/>
          <p:cNvSpPr>
            <a:spLocks noGrp="1" noRot="1" noChangeAspect="1" noTextEdit="1"/>
          </p:cNvSpPr>
          <p:nvPr>
            <p:ph type="sldImg"/>
          </p:nvPr>
        </p:nvSpPr>
        <p:spPr>
          <a:xfrm>
            <a:off x="1258888" y="720725"/>
            <a:ext cx="4800600" cy="3600450"/>
          </a:xfrm>
          <a:ln/>
        </p:spPr>
      </p:sp>
      <p:sp>
        <p:nvSpPr>
          <p:cNvPr id="128004" name="Notes Placeholder 2"/>
          <p:cNvSpPr>
            <a:spLocks noGrp="1"/>
          </p:cNvSpPr>
          <p:nvPr>
            <p:ph type="body" idx="1"/>
          </p:nvPr>
        </p:nvSpPr>
        <p:spPr>
          <a:noFill/>
          <a:ln/>
        </p:spPr>
        <p:txBody>
          <a:bodyPr lIns="96627" tIns="48312" rIns="96627" bIns="48312"/>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p>
            <a:fld id="{119184ED-D880-415E-87EB-03FFEE0DBA8B}" type="slidenum">
              <a:rPr lang="en-US" smtClean="0"/>
              <a:pPr/>
              <a:t>70</a:t>
            </a:fld>
            <a:endParaRPr lang="en-US" dirty="0" smtClean="0"/>
          </a:p>
        </p:txBody>
      </p:sp>
      <p:sp>
        <p:nvSpPr>
          <p:cNvPr id="129027" name="Rectangle 2"/>
          <p:cNvSpPr>
            <a:spLocks noGrp="1" noRot="1" noChangeAspect="1" noChangeArrowheads="1" noTextEdit="1"/>
          </p:cNvSpPr>
          <p:nvPr>
            <p:ph type="sldImg"/>
          </p:nvPr>
        </p:nvSpPr>
        <p:spPr>
          <a:xfrm>
            <a:off x="1258888" y="719138"/>
            <a:ext cx="4800600" cy="3600450"/>
          </a:xfrm>
          <a:ln/>
        </p:spPr>
      </p:sp>
      <p:sp>
        <p:nvSpPr>
          <p:cNvPr id="129028" name="Rectangle 3"/>
          <p:cNvSpPr>
            <a:spLocks noGrp="1" noChangeArrowheads="1"/>
          </p:cNvSpPr>
          <p:nvPr>
            <p:ph type="body" idx="1"/>
          </p:nvPr>
        </p:nvSpPr>
        <p:spPr>
          <a:xfrm>
            <a:off x="974726" y="4559301"/>
            <a:ext cx="5365750" cy="4322763"/>
          </a:xfrm>
          <a:noFill/>
          <a:ln/>
        </p:spPr>
        <p:txBody>
          <a:bodyPr/>
          <a:lstStyle/>
          <a:p>
            <a:pPr eaLnBrk="1" hangingPunct="1">
              <a:lnSpc>
                <a:spcPct val="80000"/>
              </a:lnSpc>
            </a:pPr>
            <a:endParaRPr lang="en-US" sz="900" b="1" dirty="0">
              <a:cs typeface="Times New Roman" pitchFamily="18" charset="0"/>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p:spPr>
        <p:txBody>
          <a:bodyPr/>
          <a:lstStyle/>
          <a:p>
            <a:fld id="{2F46E4C3-AF22-4F56-ABE4-BDEBBDFD0D6F}" type="slidenum">
              <a:rPr lang="en-US" smtClean="0"/>
              <a:pPr/>
              <a:t>71</a:t>
            </a:fld>
            <a:endParaRPr lang="en-US" dirty="0" smtClean="0"/>
          </a:p>
        </p:txBody>
      </p:sp>
      <p:sp>
        <p:nvSpPr>
          <p:cNvPr id="130051" name="Rectangle 2"/>
          <p:cNvSpPr>
            <a:spLocks noGrp="1" noRot="1" noChangeAspect="1" noChangeArrowheads="1" noTextEdit="1"/>
          </p:cNvSpPr>
          <p:nvPr>
            <p:ph type="sldImg"/>
          </p:nvPr>
        </p:nvSpPr>
        <p:spPr>
          <a:xfrm>
            <a:off x="1258888" y="719138"/>
            <a:ext cx="4800600" cy="3600450"/>
          </a:xfrm>
          <a:ln/>
        </p:spPr>
      </p:sp>
      <p:sp>
        <p:nvSpPr>
          <p:cNvPr id="130052"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p:spPr>
        <p:txBody>
          <a:bodyPr/>
          <a:lstStyle/>
          <a:p>
            <a:fld id="{EA7F680D-ACC4-4DB0-9E7F-EB2FB1BF6FEB}" type="slidenum">
              <a:rPr lang="en-US" smtClean="0"/>
              <a:pPr/>
              <a:t>72</a:t>
            </a:fld>
            <a:endParaRPr lang="en-US" dirty="0" smtClean="0"/>
          </a:p>
        </p:txBody>
      </p:sp>
      <p:sp>
        <p:nvSpPr>
          <p:cNvPr id="131075" name="Slide Image Placeholder 1"/>
          <p:cNvSpPr>
            <a:spLocks noGrp="1" noRot="1" noChangeAspect="1" noTextEdit="1"/>
          </p:cNvSpPr>
          <p:nvPr>
            <p:ph type="sldImg"/>
          </p:nvPr>
        </p:nvSpPr>
        <p:spPr>
          <a:xfrm>
            <a:off x="1258888" y="720725"/>
            <a:ext cx="4800600" cy="3600450"/>
          </a:xfrm>
          <a:ln/>
        </p:spPr>
      </p:sp>
      <p:sp>
        <p:nvSpPr>
          <p:cNvPr id="131076" name="Notes Placeholder 2"/>
          <p:cNvSpPr>
            <a:spLocks noGrp="1"/>
          </p:cNvSpPr>
          <p:nvPr>
            <p:ph type="body" idx="1"/>
          </p:nvPr>
        </p:nvSpPr>
        <p:spPr>
          <a:noFill/>
          <a:ln/>
        </p:spPr>
        <p:txBody>
          <a:bodyPr lIns="96627" tIns="48312" rIns="96627" bIns="48312"/>
          <a:lstStyle/>
          <a:p>
            <a:pPr eaLnBrk="1" hangingPunct="1"/>
            <a:endParaRPr lang="en-US" dirty="0"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74</a:t>
            </a:fld>
            <a:endParaRPr lang="en-US" dirty="0"/>
          </a:p>
        </p:txBody>
      </p:sp>
      <p:sp>
        <p:nvSpPr>
          <p:cNvPr id="37890" name="Rectangle 2"/>
          <p:cNvSpPr>
            <a:spLocks noGrp="1" noRot="1" noChangeAspect="1" noChangeArrowheads="1" noTextEdit="1"/>
          </p:cNvSpPr>
          <p:nvPr>
            <p:ph type="sldImg"/>
          </p:nvPr>
        </p:nvSpPr>
        <p:spPr>
          <a:xfrm>
            <a:off x="776288" y="541338"/>
            <a:ext cx="5438775" cy="4078287"/>
          </a:xfrm>
          <a:ln/>
        </p:spPr>
      </p:sp>
      <p:sp>
        <p:nvSpPr>
          <p:cNvPr id="37891" name="Rectangle 3"/>
          <p:cNvSpPr>
            <a:spLocks noGrp="1" noChangeArrowheads="1"/>
          </p:cNvSpPr>
          <p:nvPr>
            <p:ph type="body" idx="1"/>
          </p:nvPr>
        </p:nvSpPr>
        <p:spPr>
          <a:xfrm>
            <a:off x="638388" y="4800601"/>
            <a:ext cx="6351693" cy="4320540"/>
          </a:xfrm>
        </p:spPr>
        <p:txBody>
          <a:bodyPr/>
          <a:lstStyle/>
          <a:p>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p>
            <a:fld id="{93A31776-01FF-4FC8-B9E8-ABB76B724888}" type="slidenum">
              <a:rPr lang="en-US" smtClean="0"/>
              <a:pPr/>
              <a:t>75</a:t>
            </a:fld>
            <a:endParaRPr lang="en-US" dirty="0" smtClean="0"/>
          </a:p>
        </p:txBody>
      </p:sp>
      <p:sp>
        <p:nvSpPr>
          <p:cNvPr id="122883" name="Rectangle 2"/>
          <p:cNvSpPr>
            <a:spLocks noGrp="1" noRot="1" noChangeAspect="1" noChangeArrowheads="1" noTextEdit="1"/>
          </p:cNvSpPr>
          <p:nvPr>
            <p:ph type="sldImg"/>
          </p:nvPr>
        </p:nvSpPr>
        <p:spPr>
          <a:xfrm>
            <a:off x="776288" y="541338"/>
            <a:ext cx="5437187" cy="4078287"/>
          </a:xfrm>
          <a:ln/>
        </p:spPr>
      </p:sp>
      <p:sp>
        <p:nvSpPr>
          <p:cNvPr id="122884" name="Rectangle 3"/>
          <p:cNvSpPr>
            <a:spLocks noGrp="1" noChangeArrowheads="1"/>
          </p:cNvSpPr>
          <p:nvPr>
            <p:ph type="body" idx="1"/>
          </p:nvPr>
        </p:nvSpPr>
        <p:spPr>
          <a:xfrm>
            <a:off x="638176" y="4800601"/>
            <a:ext cx="6351589" cy="4321175"/>
          </a:xfrm>
          <a:noFill/>
          <a:ln/>
        </p:spPr>
        <p:txBody>
          <a:bodyPr/>
          <a:lstStyle/>
          <a:p>
            <a:pPr eaLnBrk="1" hangingPunct="1"/>
            <a:endParaRPr lang="en-US" dirty="0"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p>
            <a:fld id="{1D21B471-6D7B-40F6-936F-4AF53F076B5B}" type="slidenum">
              <a:rPr lang="en-US" smtClean="0"/>
              <a:pPr/>
              <a:t>76</a:t>
            </a:fld>
            <a:endParaRPr lang="en-US" dirty="0" smtClean="0"/>
          </a:p>
        </p:txBody>
      </p:sp>
      <p:sp>
        <p:nvSpPr>
          <p:cNvPr id="123907" name="Rectangle 2"/>
          <p:cNvSpPr>
            <a:spLocks noGrp="1" noRot="1" noChangeAspect="1" noChangeArrowheads="1" noTextEdit="1"/>
          </p:cNvSpPr>
          <p:nvPr>
            <p:ph type="sldImg"/>
          </p:nvPr>
        </p:nvSpPr>
        <p:spPr>
          <a:xfrm>
            <a:off x="1258888" y="719138"/>
            <a:ext cx="4800600" cy="3600450"/>
          </a:xfrm>
          <a:ln/>
        </p:spPr>
      </p:sp>
      <p:sp>
        <p:nvSpPr>
          <p:cNvPr id="123908" name="Rectangle 3"/>
          <p:cNvSpPr>
            <a:spLocks noGrp="1" noChangeArrowheads="1"/>
          </p:cNvSpPr>
          <p:nvPr>
            <p:ph type="body" idx="1"/>
          </p:nvPr>
        </p:nvSpPr>
        <p:spPr>
          <a:xfrm>
            <a:off x="957265" y="4573588"/>
            <a:ext cx="5419725" cy="4335462"/>
          </a:xfrm>
          <a:noFill/>
          <a:ln/>
        </p:spPr>
        <p:txBody>
          <a:bodyPr lIns="95017" tIns="47508" rIns="95017" bIns="47508"/>
          <a:lstStyle/>
          <a:p>
            <a:pPr eaLnBrk="1" hangingPunct="1"/>
            <a:endParaRPr lang="en-US" dirty="0"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85</a:t>
            </a:fld>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p>
            <a:fld id="{8366B8C9-0E00-4658-B8E7-B5679EED792F}" type="slidenum">
              <a:rPr lang="en-US" smtClean="0"/>
              <a:pPr/>
              <a:t>86</a:t>
            </a:fld>
            <a:endParaRPr lang="en-US" dirty="0" smtClean="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defRPr/>
            </a:pPr>
            <a:endParaRPr lang="en-US" sz="1400"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Module Titl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295275" y="330200"/>
            <a:ext cx="8458200" cy="533400"/>
          </a:xfrm>
          <a:prstGeom prst="rect">
            <a:avLst/>
          </a:prstGeom>
        </p:spPr>
        <p:txBody>
          <a:bodyPr anchor="t"/>
          <a:lstStyle>
            <a:lvl1pPr marL="0" indent="0">
              <a:defRPr sz="3000">
                <a:solidFill>
                  <a:srgbClr val="003D79"/>
                </a:solidFill>
              </a:defRPr>
            </a:lvl1pPr>
          </a:lstStyle>
          <a:p>
            <a:r>
              <a:rPr lang="en-US" dirty="0" smtClean="0"/>
              <a:t>Click to edit Master title style</a:t>
            </a:r>
            <a:endParaRPr lang="en-US" dirty="0"/>
          </a:p>
        </p:txBody>
      </p:sp>
      <p:sp>
        <p:nvSpPr>
          <p:cNvPr id="71683" name="Rectangle 3"/>
          <p:cNvSpPr>
            <a:spLocks noGrp="1" noChangeArrowheads="1"/>
          </p:cNvSpPr>
          <p:nvPr>
            <p:ph type="subTitle" idx="1"/>
          </p:nvPr>
        </p:nvSpPr>
        <p:spPr>
          <a:xfrm>
            <a:off x="400050" y="1095375"/>
            <a:ext cx="8382000" cy="476250"/>
          </a:xfrm>
        </p:spPr>
        <p:txBody>
          <a:bodyPr/>
          <a:lstStyle>
            <a:lvl1pPr>
              <a:defRPr sz="1800" b="0" i="1">
                <a:solidFill>
                  <a:srgbClr val="000000"/>
                </a:solidFill>
              </a:defRPr>
            </a:lvl1pPr>
          </a:lstStyle>
          <a:p>
            <a:r>
              <a:rPr lang="en-US" dirty="0" smtClean="0"/>
              <a:t>Click to edit Master subtitle style</a:t>
            </a:r>
            <a:endParaRPr lang="en-US" dirty="0"/>
          </a:p>
        </p:txBody>
      </p:sp>
      <p:sp>
        <p:nvSpPr>
          <p:cNvPr id="5" name="TextBox 4"/>
          <p:cNvSpPr txBox="1"/>
          <p:nvPr userDrawn="1"/>
        </p:nvSpPr>
        <p:spPr bwMode="gray">
          <a:xfrm>
            <a:off x="6729169" y="6696045"/>
            <a:ext cx="2343150" cy="184666"/>
          </a:xfrm>
          <a:prstGeom prst="rect">
            <a:avLst/>
          </a:prstGeom>
          <a:noFill/>
        </p:spPr>
        <p:txBody>
          <a:bodyPr wrap="square" rtlCol="0">
            <a:spAutoFit/>
          </a:bodyPr>
          <a:lstStyle/>
          <a:p>
            <a:pPr algn="r"/>
            <a:r>
              <a:rPr lang="en-US" altLang="zh-CN" sz="600" noProof="0" dirty="0" smtClean="0">
                <a:solidFill>
                  <a:schemeClr val="bg2">
                    <a:lumMod val="75000"/>
                  </a:schemeClr>
                </a:solidFill>
                <a:latin typeface="+mn-lt"/>
                <a:cs typeface="SimSun"/>
              </a:rPr>
              <a:t>© 2013 VMware Inc. </a:t>
            </a:r>
            <a:r>
              <a:rPr lang="zh-CN" altLang="en-US" sz="600" noProof="0" dirty="0" smtClean="0">
                <a:solidFill>
                  <a:schemeClr val="bg2">
                    <a:lumMod val="75000"/>
                  </a:schemeClr>
                </a:solidFill>
                <a:latin typeface="DFHeiW5-GB" panose="020B0509000000000000" pitchFamily="49" charset="-122"/>
                <a:ea typeface="DFHeiW5-GB" panose="020B0509000000000000" pitchFamily="49" charset="-122"/>
                <a:cs typeface="SimSun"/>
              </a:rPr>
              <a:t>保留所有权利</a:t>
            </a: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314325" y="946149"/>
            <a:ext cx="8404098" cy="5002213"/>
          </a:xfrm>
        </p:spPr>
        <p:txBody>
          <a:bodyPr/>
          <a:lstStyle>
            <a:lvl1pPr marL="0" indent="0">
              <a:buFont typeface="Arial" pitchFamily="34" charset="0"/>
              <a:buNone/>
              <a:defRPr>
                <a:solidFill>
                  <a:srgbClr val="000000"/>
                </a:solidFill>
              </a:defRPr>
            </a:lvl1pPr>
            <a:lvl2pPr>
              <a:defRPr>
                <a:solidFill>
                  <a:srgbClr val="000000"/>
                </a:solidFill>
              </a:defRPr>
            </a:lvl2pPr>
            <a:lvl3pPr marL="685800" indent="-285750">
              <a:defRPr>
                <a:solidFill>
                  <a:srgbClr val="000000"/>
                </a:solidFill>
              </a:defRPr>
            </a:lvl3pPr>
            <a:lvl4pPr marL="1028700" indent="-285750">
              <a:defRPr>
                <a:solidFill>
                  <a:srgbClr val="000000"/>
                </a:solidFill>
              </a:defRPr>
            </a:lvl4pPr>
            <a:lvl5pPr marL="1371600" indent="-285750">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sson Title">
    <p:spTree>
      <p:nvGrpSpPr>
        <p:cNvPr id="1" name=""/>
        <p:cNvGrpSpPr/>
        <p:nvPr/>
      </p:nvGrpSpPr>
      <p:grpSpPr>
        <a:xfrm>
          <a:off x="0" y="0"/>
          <a:ext cx="0" cy="0"/>
          <a:chOff x="0" y="0"/>
          <a:chExt cx="0" cy="0"/>
        </a:xfrm>
      </p:grpSpPr>
      <p:sp>
        <p:nvSpPr>
          <p:cNvPr id="2" name="Title 1"/>
          <p:cNvSpPr>
            <a:spLocks noGrp="1"/>
          </p:cNvSpPr>
          <p:nvPr>
            <p:ph type="title"/>
          </p:nvPr>
        </p:nvSpPr>
        <p:spPr>
          <a:xfrm>
            <a:off x="937260" y="2162174"/>
            <a:ext cx="7254240" cy="1241425"/>
          </a:xfrm>
          <a:prstGeom prst="rect">
            <a:avLst/>
          </a:prstGeom>
        </p:spPr>
        <p:txBody>
          <a:bodyPr anchor="b"/>
          <a:lstStyle>
            <a:lvl1pPr algn="ctr">
              <a:defRPr sz="3000">
                <a:solidFill>
                  <a:srgbClr val="003D79"/>
                </a:solidFill>
              </a:defRPr>
            </a:lvl1pPr>
          </a:lstStyle>
          <a:p>
            <a:r>
              <a:rPr lang="en-US" smtClean="0"/>
              <a:t>Click to edit Master title style</a:t>
            </a:r>
            <a:endParaRPr lang="en-US" dirty="0"/>
          </a:p>
        </p:txBody>
      </p:sp>
      <p:pic>
        <p:nvPicPr>
          <p:cNvPr id="6" name="Picture 2"/>
          <p:cNvPicPr>
            <a:picLocks noChangeAspect="1" noChangeArrowheads="1"/>
          </p:cNvPicPr>
          <p:nvPr userDrawn="1"/>
        </p:nvPicPr>
        <p:blipFill>
          <a:blip r:embed="rId2" cstate="print"/>
          <a:srcRect/>
          <a:stretch>
            <a:fillRect/>
          </a:stretch>
        </p:blipFill>
        <p:spPr bwMode="auto">
          <a:xfrm>
            <a:off x="139700" y="312279"/>
            <a:ext cx="8858250" cy="419241"/>
          </a:xfrm>
          <a:prstGeom prst="rect">
            <a:avLst/>
          </a:prstGeom>
          <a:noFill/>
          <a:ln w="9525">
            <a:noFill/>
            <a:miter lim="800000"/>
            <a:headEnd/>
            <a:tailEnd/>
          </a:ln>
          <a:effectLst/>
        </p:spPr>
      </p:pic>
      <p:sp>
        <p:nvSpPr>
          <p:cNvPr id="8" name="Text Placeholder 7"/>
          <p:cNvSpPr>
            <a:spLocks noGrp="1"/>
          </p:cNvSpPr>
          <p:nvPr>
            <p:ph type="body" sz="quarter" idx="12"/>
          </p:nvPr>
        </p:nvSpPr>
        <p:spPr>
          <a:xfrm>
            <a:off x="923925" y="3486150"/>
            <a:ext cx="7267575" cy="628650"/>
          </a:xfrm>
        </p:spPr>
        <p:txBody>
          <a:bodyPr/>
          <a:lstStyle>
            <a:lvl1pPr algn="ctr">
              <a:lnSpc>
                <a:spcPct val="100000"/>
              </a:lnSpc>
              <a:spcBef>
                <a:spcPts val="0"/>
              </a:spcBef>
              <a:defRPr b="0">
                <a:solidFill>
                  <a:srgbClr val="000000"/>
                </a:solidFill>
              </a:defRPr>
            </a:lvl1pPr>
          </a:lstStyle>
          <a:p>
            <a:pPr lvl="0"/>
            <a:r>
              <a:rPr lang="en-US" dirty="0" smtClean="0"/>
              <a:t>Click to edit Master text styles</a:t>
            </a:r>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14325" y="946149"/>
            <a:ext cx="4038600" cy="5002213"/>
          </a:xfrm>
        </p:spPr>
        <p:txBody>
          <a:bodyPr/>
          <a:lstStyle>
            <a:lvl1pPr marL="0" indent="0">
              <a:buFont typeface="Arial" pitchFamily="34" charset="0"/>
              <a:buNone/>
              <a:defRPr sz="2000">
                <a:solidFill>
                  <a:srgbClr val="000000"/>
                </a:solidFill>
              </a:defRPr>
            </a:lvl1pPr>
            <a:lvl2pPr>
              <a:defRPr sz="2000">
                <a:solidFill>
                  <a:srgbClr val="000000"/>
                </a:solidFill>
              </a:defRPr>
            </a:lvl2pPr>
            <a:lvl3pPr>
              <a:defRPr sz="1800">
                <a:solidFill>
                  <a:srgbClr val="000000"/>
                </a:solidFill>
              </a:defRPr>
            </a:lvl3pPr>
            <a:lvl4pPr>
              <a:defRPr sz="17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946149"/>
            <a:ext cx="4038600" cy="5002213"/>
          </a:xfrm>
        </p:spPr>
        <p:txBody>
          <a:bodyPr/>
          <a:lstStyle>
            <a:lvl1pPr marL="114300" indent="-114300">
              <a:defRPr sz="2000">
                <a:solidFill>
                  <a:srgbClr val="000000"/>
                </a:solidFill>
              </a:defRPr>
            </a:lvl1pPr>
            <a:lvl2pPr>
              <a:defRPr sz="2000">
                <a:solidFill>
                  <a:srgbClr val="000000"/>
                </a:solidFill>
              </a:defRPr>
            </a:lvl2pPr>
            <a:lvl3pPr>
              <a:defRPr sz="1800">
                <a:solidFill>
                  <a:srgbClr val="000000"/>
                </a:solidFill>
              </a:defRPr>
            </a:lvl3pPr>
            <a:lvl4pPr>
              <a:defRPr sz="17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4" name="Content Placeholder 2"/>
          <p:cNvSpPr>
            <a:spLocks noGrp="1"/>
          </p:cNvSpPr>
          <p:nvPr>
            <p:ph idx="1"/>
          </p:nvPr>
        </p:nvSpPr>
        <p:spPr>
          <a:xfrm>
            <a:off x="314325" y="946149"/>
            <a:ext cx="8382000" cy="5002213"/>
          </a:xfrm>
        </p:spPr>
        <p:txBody>
          <a:bodyPr/>
          <a:lstStyle>
            <a:lvl1pPr>
              <a:defRPr>
                <a:solidFill>
                  <a:srgbClr val="000000"/>
                </a:solidFill>
              </a:defRPr>
            </a:lvl1pPr>
            <a:lvl2pPr marL="342900" indent="-342900">
              <a:buSzPct val="95000"/>
              <a:buFont typeface="+mj-lt"/>
              <a:buAutoNum type="arabicPeriod"/>
              <a:defRPr baseline="0">
                <a:solidFill>
                  <a:srgbClr val="000000"/>
                </a:solidFill>
              </a:defRPr>
            </a:lvl2pPr>
            <a:lvl3pPr marL="742950" indent="-342900">
              <a:buSzPct val="100000"/>
              <a:buFont typeface="+mj-lt"/>
              <a:buAutoNum type="alphaLcPeriod"/>
              <a:defRPr>
                <a:solidFill>
                  <a:srgbClr val="000000"/>
                </a:solidFill>
              </a:defRPr>
            </a:lvl3pPr>
            <a:lvl4pPr marL="1025525" indent="-342900">
              <a:buSzPct val="100000"/>
              <a:buFont typeface="+mj-lt"/>
              <a:buAutoNum type="alphaLcParenR"/>
              <a:defRPr/>
            </a:lvl4pPr>
            <a:lvl5pPr marL="914400" indent="-285750">
              <a:buFont typeface="Arial" pitchFamily="34" charset="0"/>
              <a:buChar char="•"/>
              <a:defRPr sz="1800"/>
            </a:lvl5pPr>
            <a:lvl6pPr marL="1085850" indent="-285750">
              <a:spcBef>
                <a:spcPts val="600"/>
              </a:spcBef>
              <a:spcAft>
                <a:spcPts val="0"/>
              </a:spcAft>
              <a:buClr>
                <a:srgbClr val="246978"/>
              </a:buClr>
              <a:buSzPct val="140000"/>
              <a:buFont typeface="Arial" pitchFamily="34" charset="0"/>
              <a:buChar char="•"/>
              <a:defRPr sz="1700">
                <a:solidFill>
                  <a:srgbClr val="000000"/>
                </a:solidFill>
              </a:defRPr>
            </a:lvl6pPr>
            <a:lvl7pPr marL="1428750" indent="-285750">
              <a:spcBef>
                <a:spcPts val="600"/>
              </a:spcBef>
              <a:buClr>
                <a:srgbClr val="246978"/>
              </a:buClr>
              <a:buSzPct val="140000"/>
              <a:tabLst/>
              <a:defRPr>
                <a:solidFill>
                  <a:srgbClr val="000000"/>
                </a:solidFill>
              </a:defRPr>
            </a:lvl7pPr>
          </a:lstStyle>
          <a:p>
            <a:pPr lvl="0"/>
            <a:r>
              <a:rPr lang="en-US" dirty="0" smtClean="0"/>
              <a:t>Click to edit Master text styles</a:t>
            </a:r>
          </a:p>
          <a:p>
            <a:pPr lvl="1"/>
            <a:r>
              <a:rPr lang="en-US" dirty="0" smtClean="0"/>
              <a:t>Numbered List</a:t>
            </a:r>
          </a:p>
          <a:p>
            <a:pPr lvl="1"/>
            <a:r>
              <a:rPr lang="en-US" dirty="0" smtClean="0"/>
              <a:t>Numbered List</a:t>
            </a:r>
          </a:p>
          <a:p>
            <a:pPr lvl="2"/>
            <a:r>
              <a:rPr lang="en-US" dirty="0" smtClean="0"/>
              <a:t>Bullet</a:t>
            </a:r>
          </a:p>
          <a:p>
            <a:pPr lvl="5"/>
            <a:r>
              <a:rPr lang="en-US" dirty="0" smtClean="0"/>
              <a:t>Bullet</a:t>
            </a:r>
          </a:p>
          <a:p>
            <a:pPr lvl="6"/>
            <a:r>
              <a:rPr lang="en-US" dirty="0" smtClean="0"/>
              <a:t>Bullet</a:t>
            </a:r>
          </a:p>
          <a:p>
            <a:pPr lvl="1"/>
            <a:r>
              <a:rPr lang="en-US" dirty="0" smtClean="0"/>
              <a:t>Numbered List</a:t>
            </a:r>
          </a:p>
        </p:txBody>
      </p:sp>
      <p:sp>
        <p:nvSpPr>
          <p:cNvPr id="5"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DO NOT USE THIS PAGE IN LAYOUTS</a:t>
            </a:r>
            <a:endParaRPr lang="en-US" dirty="0"/>
          </a:p>
        </p:txBody>
      </p:sp>
      <p:sp>
        <p:nvSpPr>
          <p:cNvPr id="3" name="TextBox 2"/>
          <p:cNvSpPr txBox="1"/>
          <p:nvPr userDrawn="1"/>
        </p:nvSpPr>
        <p:spPr>
          <a:xfrm>
            <a:off x="504824" y="1421398"/>
            <a:ext cx="7781925" cy="2745367"/>
          </a:xfrm>
          <a:prstGeom prst="rect">
            <a:avLst/>
          </a:prstGeom>
          <a:noFill/>
        </p:spPr>
        <p:txBody>
          <a:bodyPr wrap="square" rtlCol="0">
            <a:spAutoFit/>
          </a:bodyPr>
          <a:lstStyle/>
          <a:p>
            <a:pPr algn="l"/>
            <a:r>
              <a:rPr lang="en-US" sz="1800" b="1" dirty="0" smtClean="0">
                <a:solidFill>
                  <a:srgbClr val="000000"/>
                </a:solidFill>
                <a:latin typeface="SimSun"/>
                <a:cs typeface="SimSun"/>
              </a:rPr>
              <a:t>修订状态：</a:t>
            </a:r>
          </a:p>
          <a:p>
            <a:pPr algn="l"/>
            <a:r>
              <a:rPr lang="en-US" sz="1600" dirty="0" smtClean="0">
                <a:solidFill>
                  <a:srgbClr val="000000"/>
                </a:solidFill>
                <a:latin typeface="SimSun"/>
                <a:cs typeface="SimSun"/>
              </a:rPr>
              <a:t>2013 年 1 月 28 日 - 版权更新至 2013 年</a:t>
            </a:r>
          </a:p>
          <a:p>
            <a:pPr lvl="0" algn="l"/>
            <a:r>
              <a:rPr lang="en-US" sz="1600" baseline="0" dirty="0" smtClean="0">
                <a:solidFill>
                  <a:srgbClr val="000000"/>
                </a:solidFill>
                <a:latin typeface="SimSun"/>
                <a:cs typeface="SimSun"/>
              </a:rPr>
              <a:t>2013 年 4 月 16 日 - </a:t>
            </a:r>
            <a:r>
              <a:rPr lang="en-US" sz="1600" kern="1200" dirty="0" smtClean="0">
                <a:solidFill>
                  <a:srgbClr val="000000"/>
                </a:solidFill>
                <a:effectLst/>
                <a:latin typeface="SimSun"/>
                <a:cs typeface="SimSun"/>
              </a:rPr>
              <a:t>添加了“参考资料”幻灯片。“课程简介”单元中必须包含“参考资料”幻灯片，其他单元中可以灵活选择。与修订后的单元结构文档一样，本组说明性幻灯片提供了一系列使用指南。</a:t>
            </a:r>
          </a:p>
          <a:p>
            <a:pPr algn="l"/>
            <a:r>
              <a:rPr lang="en-US" sz="1600" kern="1200" dirty="0" smtClean="0">
                <a:solidFill>
                  <a:srgbClr val="000000"/>
                </a:solidFill>
                <a:effectLst/>
                <a:latin typeface="SimSun"/>
                <a:cs typeface="SimSun"/>
              </a:rPr>
              <a:t>在“学员的学习目标”和“回顾学员的学习目标”两张幻灯片中新添了一句引言。</a:t>
            </a:r>
          </a:p>
          <a:p>
            <a:pPr algn="l"/>
            <a:r>
              <a:rPr lang="en-US" sz="1600" kern="1200" baseline="0" dirty="0" smtClean="0">
                <a:solidFill>
                  <a:srgbClr val="000000"/>
                </a:solidFill>
                <a:effectLst/>
                <a:latin typeface="SimSun"/>
                <a:cs typeface="SimSun"/>
              </a:rPr>
              <a:t>2013 年 8 月 5 日 </a:t>
            </a:r>
            <a:r>
              <a:rPr lang="en-US" sz="1600" kern="1200" baseline="0" dirty="0" smtClean="0">
                <a:solidFill>
                  <a:srgbClr val="000000"/>
                </a:solidFill>
                <a:latin typeface="SimSun"/>
                <a:cs typeface="SimSun"/>
              </a:rPr>
              <a:t>- 根据 CurrDev Macro 幻灯片导出图像区域修改了指导原则。主文本框大小增加了 0.5 英寸。为练习页面添加了冒号。</a:t>
            </a:r>
            <a:endParaRPr lang="zh-CN" sz="1600" baseline="0" dirty="0" smtClean="0">
              <a:solidFill>
                <a:srgbClr val="000000"/>
              </a:solidFill>
              <a:latin typeface="SimSun"/>
              <a:ea typeface="SimSun"/>
            </a:endParaRPr>
          </a:p>
        </p:txBody>
      </p:sp>
    </p:spTree>
    <p:extLst>
      <p:ext uri="{BB962C8B-B14F-4D97-AF65-F5344CB8AC3E}">
        <p14:creationId xmlns:p14="http://schemas.microsoft.com/office/powerpoint/2010/main" val="231890754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9" cstate="print"/>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14324" y="936625"/>
            <a:ext cx="8382000" cy="5002213"/>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70661" name="Line 5"/>
          <p:cNvSpPr>
            <a:spLocks noChangeShapeType="1"/>
          </p:cNvSpPr>
          <p:nvPr/>
        </p:nvSpPr>
        <p:spPr bwMode="auto">
          <a:xfrm>
            <a:off x="184150" y="635000"/>
            <a:ext cx="8775700" cy="0"/>
          </a:xfrm>
          <a:prstGeom prst="line">
            <a:avLst/>
          </a:prstGeom>
          <a:noFill/>
          <a:ln w="52197">
            <a:solidFill>
              <a:schemeClr val="tx2"/>
            </a:solidFill>
            <a:round/>
            <a:headEnd/>
            <a:tailEnd/>
          </a:ln>
        </p:spPr>
        <p:txBody>
          <a:bodyPr wrap="none" anchor="ctr"/>
          <a:lstStyle/>
          <a:p>
            <a:pPr>
              <a:defRPr/>
            </a:pPr>
            <a:endParaRPr lang="en-US" baseline="0" dirty="0">
              <a:ea typeface="华康黑体W5" panose="020B0509000000000000" pitchFamily="49" charset="-122"/>
            </a:endParaRPr>
          </a:p>
        </p:txBody>
      </p:sp>
      <p:sp>
        <p:nvSpPr>
          <p:cNvPr id="70662" name="Line 6"/>
          <p:cNvSpPr>
            <a:spLocks noChangeShapeType="1"/>
          </p:cNvSpPr>
          <p:nvPr/>
        </p:nvSpPr>
        <p:spPr bwMode="auto">
          <a:xfrm>
            <a:off x="184150" y="635000"/>
            <a:ext cx="8775700" cy="0"/>
          </a:xfrm>
          <a:prstGeom prst="line">
            <a:avLst/>
          </a:prstGeom>
          <a:noFill/>
          <a:ln w="52197">
            <a:solidFill>
              <a:srgbClr val="003D79"/>
            </a:solidFill>
            <a:round/>
            <a:headEnd/>
            <a:tailEnd/>
          </a:ln>
        </p:spPr>
        <p:txBody>
          <a:bodyPr wrap="none" anchor="ctr"/>
          <a:lstStyle/>
          <a:p>
            <a:pPr>
              <a:defRPr/>
            </a:pPr>
            <a:endParaRPr lang="en-US" baseline="0" dirty="0">
              <a:ea typeface="华康黑体W5" panose="020B0509000000000000" pitchFamily="49" charset="-122"/>
            </a:endParaRPr>
          </a:p>
        </p:txBody>
      </p:sp>
      <p:sp>
        <p:nvSpPr>
          <p:cNvPr id="13" name="Date Placeholder 8"/>
          <p:cNvSpPr txBox="1">
            <a:spLocks/>
          </p:cNvSpPr>
          <p:nvPr/>
        </p:nvSpPr>
        <p:spPr bwMode="white">
          <a:xfrm>
            <a:off x="2971800" y="6325268"/>
            <a:ext cx="3200400"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0"/>
              </a:spcAft>
              <a:buClrTx/>
              <a:buSzTx/>
              <a:buFontTx/>
              <a:buNone/>
              <a:tabLst/>
              <a:defRPr lang="en-US" sz="1000" kern="1200" smtClean="0">
                <a:solidFill>
                  <a:srgbClr val="FFFFFF"/>
                </a:solidFill>
                <a:latin typeface="+mn-lt"/>
                <a:ea typeface="+mn-ea"/>
                <a:cs typeface="+mn-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mn-lt"/>
                <a:ea typeface="华康黑体W5" panose="020B0509000000000000" pitchFamily="49" charset="-122"/>
                <a:cs typeface="SimSun"/>
              </a:rPr>
              <a:t>9-</a:t>
            </a:r>
            <a:fld id="{A0A03F51-2955-4EA9-BE4E-42B6F90C747F}" type="slidenum">
              <a:rPr kumimoji="0" lang="en-US" sz="1000" b="0" i="0" u="none" strike="noStrike" kern="1200" cap="none" spc="0" normalizeH="0" baseline="0" noProof="0" smtClean="0">
                <a:ln>
                  <a:noFill/>
                </a:ln>
                <a:solidFill>
                  <a:srgbClr val="FFFFFF"/>
                </a:solidFill>
                <a:effectLst/>
                <a:uLnTx/>
                <a:uFillTx/>
                <a:latin typeface="+mn-lt"/>
                <a:ea typeface="华康黑体W5" panose="020B0509000000000000" pitchFamily="49" charset="-122"/>
                <a:cs typeface="+mn-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zh-CN" sz="1000" b="0" i="0" u="none" strike="noStrike" kern="1200" cap="none" spc="0" normalizeH="0" baseline="0" noProof="0" dirty="0" smtClean="0">
              <a:ln>
                <a:noFill/>
              </a:ln>
              <a:solidFill>
                <a:srgbClr val="FFFFFF"/>
              </a:solidFill>
              <a:effectLst/>
              <a:uLnTx/>
              <a:uFillTx/>
              <a:latin typeface="+mn-lt"/>
              <a:ea typeface="华康黑体W5" panose="020B0509000000000000" pitchFamily="49" charset="-122"/>
              <a:cs typeface="SimSun"/>
            </a:endParaRPr>
          </a:p>
        </p:txBody>
      </p:sp>
      <p:sp>
        <p:nvSpPr>
          <p:cNvPr id="10" name="TextBox 9"/>
          <p:cNvSpPr txBox="1"/>
          <p:nvPr/>
        </p:nvSpPr>
        <p:spPr bwMode="gray">
          <a:xfrm>
            <a:off x="6729169" y="6696045"/>
            <a:ext cx="2343150" cy="184666"/>
          </a:xfrm>
          <a:prstGeom prst="rect">
            <a:avLst/>
          </a:prstGeom>
          <a:noFill/>
        </p:spPr>
        <p:txBody>
          <a:bodyPr wrap="square" rtlCol="0">
            <a:spAutoFit/>
          </a:bodyPr>
          <a:lstStyle/>
          <a:p>
            <a:pPr algn="r"/>
            <a:r>
              <a:rPr lang="en-US" altLang="zh-CN" sz="600" baseline="0" noProof="0" dirty="0" smtClean="0">
                <a:solidFill>
                  <a:schemeClr val="bg2">
                    <a:lumMod val="75000"/>
                  </a:schemeClr>
                </a:solidFill>
                <a:latin typeface="+mn-lt"/>
                <a:ea typeface="华康黑体W5" panose="020B0509000000000000" pitchFamily="49" charset="-122"/>
                <a:cs typeface="SimSun"/>
              </a:rPr>
              <a:t>© 2013 VMware Inc. </a:t>
            </a:r>
            <a:r>
              <a:rPr lang="zh-CN" altLang="en-US" sz="600" baseline="0" noProof="0" dirty="0" smtClean="0">
                <a:solidFill>
                  <a:schemeClr val="bg2">
                    <a:lumMod val="75000"/>
                  </a:schemeClr>
                </a:solidFill>
                <a:latin typeface="DFHeiW5-GB" panose="020B0509000000000000" pitchFamily="49" charset="-122"/>
                <a:ea typeface="DFHeiW5-GB" panose="020B0509000000000000" pitchFamily="49" charset="-122"/>
                <a:cs typeface="SimSun"/>
              </a:rPr>
              <a:t>保留所有权利</a:t>
            </a:r>
          </a:p>
        </p:txBody>
      </p:sp>
      <p:sp>
        <p:nvSpPr>
          <p:cNvPr id="9" name="TextBox 8"/>
          <p:cNvSpPr txBox="1"/>
          <p:nvPr/>
        </p:nvSpPr>
        <p:spPr>
          <a:xfrm>
            <a:off x="182265" y="6384720"/>
            <a:ext cx="2318263" cy="246221"/>
          </a:xfrm>
          <a:prstGeom prst="rect">
            <a:avLst/>
          </a:prstGeom>
          <a:noFill/>
        </p:spPr>
        <p:txBody>
          <a:bodyPr wrap="none" rtlCol="0">
            <a:spAutoFit/>
          </a:bodyPr>
          <a:lstStyle/>
          <a:p>
            <a:pPr marL="0" marR="0" indent="0" algn="l" defTabSz="914400" rtl="0" eaLnBrk="1" fontAlgn="base" latinLnBrk="0" hangingPunct="1">
              <a:lnSpc>
                <a:spcPct val="100000"/>
              </a:lnSpc>
              <a:spcBef>
                <a:spcPct val="0"/>
              </a:spcBef>
              <a:spcAft>
                <a:spcPct val="40000"/>
              </a:spcAft>
              <a:buClrTx/>
              <a:buSzTx/>
              <a:buFontTx/>
              <a:buNone/>
              <a:tabLst/>
              <a:defRPr/>
            </a:pPr>
            <a:r>
              <a:rPr lang="en-US" altLang="zh-CN" sz="1000" b="0" baseline="0" dirty="0" smtClean="0">
                <a:solidFill>
                  <a:schemeClr val="bg1"/>
                </a:solidFill>
                <a:latin typeface="+mj-lt"/>
                <a:ea typeface="华康黑体W5" panose="020B0509000000000000" pitchFamily="49" charset="-122"/>
                <a:cs typeface="SimSun"/>
              </a:rPr>
              <a:t>VMware </a:t>
            </a:r>
            <a:r>
              <a:rPr lang="en-US" altLang="zh-CN" sz="1000" b="0" baseline="0" dirty="0" err="1" smtClean="0">
                <a:solidFill>
                  <a:schemeClr val="bg1"/>
                </a:solidFill>
                <a:latin typeface="+mj-lt"/>
                <a:ea typeface="华康黑体W5" panose="020B0509000000000000" pitchFamily="49" charset="-122"/>
                <a:cs typeface="SimSun"/>
              </a:rPr>
              <a:t>vSphere</a:t>
            </a:r>
            <a:r>
              <a:rPr lang="zh-CN" altLang="en-US" sz="1000" b="0" baseline="0" dirty="0" smtClean="0">
                <a:solidFill>
                  <a:schemeClr val="bg1"/>
                </a:solidFill>
                <a:latin typeface="+mj-lt"/>
                <a:ea typeface="华康黑体W5" panose="020B0509000000000000" pitchFamily="49" charset="-122"/>
                <a:cs typeface="SimSun"/>
              </a:rPr>
              <a:t>：</a:t>
            </a:r>
            <a:r>
              <a:rPr lang="zh-CN" altLang="en-US" sz="1000" b="0" baseline="0" noProof="0" dirty="0" smtClean="0">
                <a:solidFill>
                  <a:schemeClr val="bg1"/>
                </a:solidFill>
                <a:latin typeface="DFHeiW5-GB" panose="020B0509000000000000" pitchFamily="49" charset="-122"/>
                <a:ea typeface="DFHeiW5-GB" panose="020B0509000000000000" pitchFamily="49" charset="-122"/>
                <a:cs typeface="SimSun"/>
              </a:rPr>
              <a:t>安装、配置和管理</a:t>
            </a:r>
            <a:endParaRPr lang="zh-CN" altLang="en-US" sz="1000" b="0" baseline="0" noProof="0" dirty="0" smtClean="0">
              <a:solidFill>
                <a:schemeClr val="bg1"/>
              </a:solidFill>
              <a:latin typeface="DFHeiW5-GB" panose="020B0509000000000000" pitchFamily="49" charset="-122"/>
              <a:ea typeface="DFHeiW5-GB" panose="020B0509000000000000" pitchFamily="49" charset="-122"/>
            </a:endParaRPr>
          </a:p>
        </p:txBody>
      </p:sp>
      <p:sp>
        <p:nvSpPr>
          <p:cNvPr id="11"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13" r:id="rId1"/>
    <p:sldLayoutId id="2147483728" r:id="rId2"/>
    <p:sldLayoutId id="2147483710" r:id="rId3"/>
    <p:sldLayoutId id="2147483727" r:id="rId4"/>
    <p:sldLayoutId id="2147483712" r:id="rId5"/>
    <p:sldLayoutId id="2147483737" r:id="rId6"/>
    <p:sldLayoutId id="2147483738" r:id="rId7"/>
  </p:sldLayoutIdLst>
  <p:transition>
    <p:fade/>
  </p:transition>
  <p:timing>
    <p:tnLst>
      <p:par>
        <p:cTn id="1" dur="indefinite" restart="never" nodeType="tmRoot"/>
      </p:par>
    </p:tnLst>
  </p:timing>
  <p:hf sldNum="0" hdr="0" dt="0"/>
  <p:txStyles>
    <p:titleStyle>
      <a:lvl1pPr marL="0" indent="0" algn="l" rtl="0" eaLnBrk="1" fontAlgn="base" hangingPunct="1">
        <a:spcBef>
          <a:spcPct val="0"/>
        </a:spcBef>
        <a:spcAft>
          <a:spcPct val="0"/>
        </a:spcAft>
        <a:defRPr sz="2200" b="1" baseline="0">
          <a:solidFill>
            <a:srgbClr val="003D79"/>
          </a:solidFill>
          <a:latin typeface="+mj-lt"/>
          <a:ea typeface="华康黑体W5" panose="020B0509000000000000" pitchFamily="49" charset="-122"/>
          <a:cs typeface="+mj-cs"/>
        </a:defRPr>
      </a:lvl1pPr>
      <a:lvl2pPr algn="l" rtl="0" eaLnBrk="1" fontAlgn="base" hangingPunct="1">
        <a:spcBef>
          <a:spcPct val="0"/>
        </a:spcBef>
        <a:spcAft>
          <a:spcPct val="0"/>
        </a:spcAft>
        <a:defRPr sz="2200" b="1">
          <a:solidFill>
            <a:srgbClr val="333333"/>
          </a:solidFill>
          <a:latin typeface="Arial" charset="0"/>
          <a:ea typeface="ＭＳ Ｐゴシック" pitchFamily="34" charset="-128"/>
        </a:defRPr>
      </a:lvl2pPr>
      <a:lvl3pPr algn="l" rtl="0" eaLnBrk="1" fontAlgn="base" hangingPunct="1">
        <a:spcBef>
          <a:spcPct val="0"/>
        </a:spcBef>
        <a:spcAft>
          <a:spcPct val="0"/>
        </a:spcAft>
        <a:defRPr sz="2200" b="1">
          <a:solidFill>
            <a:srgbClr val="333333"/>
          </a:solidFill>
          <a:latin typeface="Arial" charset="0"/>
          <a:ea typeface="ＭＳ Ｐゴシック" pitchFamily="34" charset="-128"/>
        </a:defRPr>
      </a:lvl3pPr>
      <a:lvl4pPr algn="l" rtl="0" eaLnBrk="1" fontAlgn="base" hangingPunct="1">
        <a:spcBef>
          <a:spcPct val="0"/>
        </a:spcBef>
        <a:spcAft>
          <a:spcPct val="0"/>
        </a:spcAft>
        <a:defRPr sz="2200" b="1">
          <a:solidFill>
            <a:srgbClr val="333333"/>
          </a:solidFill>
          <a:latin typeface="Arial" charset="0"/>
          <a:ea typeface="ＭＳ Ｐゴシック" pitchFamily="34" charset="-128"/>
        </a:defRPr>
      </a:lvl4pPr>
      <a:lvl5pPr algn="l" rtl="0" eaLnBrk="1" fontAlgn="base" hangingPunct="1">
        <a:spcBef>
          <a:spcPct val="0"/>
        </a:spcBef>
        <a:spcAft>
          <a:spcPct val="0"/>
        </a:spcAft>
        <a:defRPr sz="2200" b="1">
          <a:solidFill>
            <a:srgbClr val="333333"/>
          </a:solidFill>
          <a:latin typeface="Arial" charset="0"/>
          <a:ea typeface="ＭＳ Ｐゴシック" pitchFamily="34" charset="-128"/>
        </a:defRPr>
      </a:lvl5pPr>
      <a:lvl6pPr marL="457200" algn="l" rtl="0" eaLnBrk="1" fontAlgn="base" hangingPunct="1">
        <a:spcBef>
          <a:spcPct val="0"/>
        </a:spcBef>
        <a:spcAft>
          <a:spcPct val="0"/>
        </a:spcAft>
        <a:defRPr sz="2200" b="1">
          <a:solidFill>
            <a:schemeClr val="tx2"/>
          </a:solidFill>
          <a:latin typeface="Arial" charset="0"/>
          <a:ea typeface="ＭＳ Ｐゴシック" pitchFamily="34" charset="-128"/>
        </a:defRPr>
      </a:lvl6pPr>
      <a:lvl7pPr marL="914400" algn="l" rtl="0" eaLnBrk="1" fontAlgn="base" hangingPunct="1">
        <a:spcBef>
          <a:spcPct val="0"/>
        </a:spcBef>
        <a:spcAft>
          <a:spcPct val="0"/>
        </a:spcAft>
        <a:defRPr sz="2200" b="1">
          <a:solidFill>
            <a:schemeClr val="tx2"/>
          </a:solidFill>
          <a:latin typeface="Arial" charset="0"/>
          <a:ea typeface="ＭＳ Ｐゴシック" pitchFamily="34" charset="-128"/>
        </a:defRPr>
      </a:lvl7pPr>
      <a:lvl8pPr marL="1371600" algn="l" rtl="0" eaLnBrk="1" fontAlgn="base" hangingPunct="1">
        <a:spcBef>
          <a:spcPct val="0"/>
        </a:spcBef>
        <a:spcAft>
          <a:spcPct val="0"/>
        </a:spcAft>
        <a:defRPr sz="2200" b="1">
          <a:solidFill>
            <a:schemeClr val="tx2"/>
          </a:solidFill>
          <a:latin typeface="Arial" charset="0"/>
          <a:ea typeface="ＭＳ Ｐゴシック" pitchFamily="34" charset="-128"/>
        </a:defRPr>
      </a:lvl8pPr>
      <a:lvl9pPr marL="1828800" algn="l" rtl="0" eaLnBrk="1" fontAlgn="base" hangingPunct="1">
        <a:spcBef>
          <a:spcPct val="0"/>
        </a:spcBef>
        <a:spcAft>
          <a:spcPct val="0"/>
        </a:spcAft>
        <a:defRPr sz="2200" b="1">
          <a:solidFill>
            <a:schemeClr val="tx2"/>
          </a:solidFill>
          <a:latin typeface="Arial" charset="0"/>
          <a:ea typeface="ＭＳ Ｐゴシック" pitchFamily="34" charset="-128"/>
        </a:defRPr>
      </a:lvl9pPr>
    </p:titleStyle>
    <p:bodyStyle>
      <a:lvl1pPr marL="0" indent="0" algn="l" rtl="0" eaLnBrk="1" fontAlgn="base" hangingPunct="1">
        <a:lnSpc>
          <a:spcPts val="2400"/>
        </a:lnSpc>
        <a:spcBef>
          <a:spcPts val="1000"/>
        </a:spcBef>
        <a:spcAft>
          <a:spcPct val="0"/>
        </a:spcAft>
        <a:buClr>
          <a:srgbClr val="246978"/>
        </a:buClr>
        <a:buFont typeface="Arial" pitchFamily="34" charset="0"/>
        <a:buNone/>
        <a:defRPr sz="2000" b="1" baseline="0">
          <a:solidFill>
            <a:srgbClr val="000000"/>
          </a:solidFill>
          <a:latin typeface="+mn-lt"/>
          <a:ea typeface="华康黑体W5" panose="020B0509000000000000" pitchFamily="49" charset="-122"/>
          <a:cs typeface="+mn-cs"/>
        </a:defRPr>
      </a:lvl1pPr>
      <a:lvl2pPr marL="342900" indent="-342900" algn="l" rtl="0" eaLnBrk="1" fontAlgn="base" hangingPunct="1">
        <a:lnSpc>
          <a:spcPts val="2200"/>
        </a:lnSpc>
        <a:spcBef>
          <a:spcPts val="800"/>
        </a:spcBef>
        <a:spcAft>
          <a:spcPct val="0"/>
        </a:spcAft>
        <a:buClr>
          <a:srgbClr val="246978"/>
        </a:buClr>
        <a:buSzPct val="140000"/>
        <a:buFont typeface="Wingdings" pitchFamily="2" charset="2"/>
        <a:buChar char="§"/>
        <a:defRPr sz="2000" baseline="0">
          <a:solidFill>
            <a:srgbClr val="000000"/>
          </a:solidFill>
          <a:latin typeface="+mn-lt"/>
          <a:ea typeface="华康黑体W5" panose="020B0509000000000000" pitchFamily="49" charset="-122"/>
        </a:defRPr>
      </a:lvl2pPr>
      <a:lvl3pPr marL="685800" indent="-285750" algn="l" rtl="0" eaLnBrk="1" fontAlgn="base" hangingPunct="1">
        <a:lnSpc>
          <a:spcPts val="2000"/>
        </a:lnSpc>
        <a:spcBef>
          <a:spcPts val="600"/>
        </a:spcBef>
        <a:spcAft>
          <a:spcPct val="0"/>
        </a:spcAft>
        <a:buClr>
          <a:srgbClr val="246978"/>
        </a:buClr>
        <a:buSzPct val="140000"/>
        <a:buFont typeface="Arial" pitchFamily="34" charset="0"/>
        <a:buChar char="•"/>
        <a:defRPr sz="1800" baseline="0">
          <a:solidFill>
            <a:srgbClr val="000000"/>
          </a:solidFill>
          <a:latin typeface="+mn-lt"/>
          <a:ea typeface="华康黑体W5" panose="020B0509000000000000" pitchFamily="49" charset="-122"/>
        </a:defRPr>
      </a:lvl3pPr>
      <a:lvl4pPr marL="1028700" indent="-285750" algn="l" rtl="0" eaLnBrk="1" fontAlgn="base" hangingPunct="1">
        <a:lnSpc>
          <a:spcPts val="2000"/>
        </a:lnSpc>
        <a:spcBef>
          <a:spcPts val="600"/>
        </a:spcBef>
        <a:spcAft>
          <a:spcPct val="0"/>
        </a:spcAft>
        <a:buClr>
          <a:srgbClr val="246978"/>
        </a:buClr>
        <a:buSzPct val="140000"/>
        <a:buFont typeface="Arial" charset="0"/>
        <a:buChar char="­"/>
        <a:tabLst/>
        <a:defRPr sz="1700" baseline="0">
          <a:solidFill>
            <a:srgbClr val="000000"/>
          </a:solidFill>
          <a:latin typeface="+mn-lt"/>
          <a:ea typeface="华康黑体W5" panose="020B0509000000000000" pitchFamily="49" charset="-122"/>
        </a:defRPr>
      </a:lvl4pPr>
      <a:lvl5pPr marL="1371600" indent="-285750" algn="l" rtl="0" eaLnBrk="1" fontAlgn="base" hangingPunct="1">
        <a:lnSpc>
          <a:spcPts val="2000"/>
        </a:lnSpc>
        <a:spcBef>
          <a:spcPts val="600"/>
        </a:spcBef>
        <a:spcAft>
          <a:spcPct val="0"/>
        </a:spcAft>
        <a:buClr>
          <a:srgbClr val="246978"/>
        </a:buClr>
        <a:buSzPct val="140000"/>
        <a:buFont typeface="Arial" charset="0"/>
        <a:buChar char="­"/>
        <a:defRPr sz="1600" baseline="0">
          <a:solidFill>
            <a:srgbClr val="000000"/>
          </a:solidFill>
          <a:latin typeface="+mn-lt"/>
          <a:ea typeface="华康黑体W5" panose="020B0509000000000000" pitchFamily="49" charset="-122"/>
        </a:defRPr>
      </a:lvl5pPr>
      <a:lvl6pPr marL="16002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4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jpeg"/></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35.jpeg"/><Relationship Id="rId4" Type="http://schemas.openxmlformats.org/officeDocument/2006/relationships/image" Target="../media/image34.jpeg"/></Relationships>
</file>

<file path=ppt/slides/_rels/slide4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5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72.xml"/><Relationship Id="rId1" Type="http://schemas.openxmlformats.org/officeDocument/2006/relationships/slideLayout" Target="../slideLayouts/slideLayout3.xml"/><Relationship Id="rId4" Type="http://schemas.openxmlformats.org/officeDocument/2006/relationships/image" Target="../media/image56.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34" name="Rectangle 18"/>
          <p:cNvSpPr>
            <a:spLocks noGrp="1" noChangeArrowheads="1"/>
          </p:cNvSpPr>
          <p:nvPr>
            <p:ph type="ctrTitle"/>
          </p:nvPr>
        </p:nvSpPr>
        <p:spPr/>
        <p:txBody>
          <a:bodyPr>
            <a:normAutofit fontScale="90000"/>
          </a:bodyPr>
          <a:lstStyle/>
          <a:p>
            <a:r>
              <a:rPr lang="zh-CN" altLang="en-US" dirty="0" smtClean="0">
                <a:latin typeface="Arial"/>
                <a:ea typeface="DFHeiW5-GB"/>
                <a:cs typeface="SimSun"/>
                <a:sym typeface="Arial"/>
              </a:rPr>
              <a:t>资源管理和监控</a:t>
            </a:r>
            <a:endParaRPr lang="zh-CN" altLang="en-US" dirty="0">
              <a:latin typeface="Arial"/>
              <a:ea typeface="DFHeiW5-GB"/>
              <a:sym typeface="Arial"/>
            </a:endParaRPr>
          </a:p>
        </p:txBody>
      </p:sp>
      <p:sp>
        <p:nvSpPr>
          <p:cNvPr id="34829" name="Rectangle 13"/>
          <p:cNvSpPr>
            <a:spLocks noGrp="1" noChangeArrowheads="1"/>
          </p:cNvSpPr>
          <p:nvPr>
            <p:ph type="subTitle" idx="1"/>
          </p:nvPr>
        </p:nvSpPr>
        <p:spPr/>
        <p:txBody>
          <a:bodyPr/>
          <a:lstStyle/>
          <a:p>
            <a:r>
              <a:rPr lang="zh-CN" altLang="en-US" i="0" dirty="0" smtClean="0">
                <a:latin typeface="Arial"/>
                <a:ea typeface="DFHeiW5-GB"/>
                <a:cs typeface="SimSun"/>
                <a:sym typeface="Arial"/>
              </a:rPr>
              <a:t>第 </a:t>
            </a:r>
            <a:r>
              <a:rPr lang="en-US" altLang="zh-CN" i="0" dirty="0">
                <a:latin typeface="Arial"/>
                <a:ea typeface="DFHeiW5-GB"/>
                <a:cs typeface="SimSun"/>
                <a:sym typeface="Arial"/>
              </a:rPr>
              <a:t>8</a:t>
            </a:r>
            <a:r>
              <a:rPr lang="en-US" altLang="zh-CN" i="0" dirty="0" smtClean="0">
                <a:latin typeface="Arial"/>
                <a:ea typeface="DFHeiW5-GB"/>
                <a:cs typeface="SimSun"/>
                <a:sym typeface="Arial"/>
              </a:rPr>
              <a:t> </a:t>
            </a:r>
            <a:r>
              <a:rPr lang="zh-CN" altLang="en-US" i="0" dirty="0" smtClean="0">
                <a:latin typeface="Arial"/>
                <a:ea typeface="DFHeiW5-GB"/>
                <a:cs typeface="SimSun"/>
                <a:sym typeface="Arial"/>
              </a:rPr>
              <a:t>单元</a:t>
            </a:r>
            <a:endParaRPr lang="zh-CN" altLang="en-US" i="0" dirty="0">
              <a:latin typeface="Arial"/>
              <a:ea typeface="DFHeiW5-GB"/>
              <a:sym typeface="Arial"/>
            </a:endParaRPr>
          </a:p>
        </p:txBody>
      </p:sp>
    </p:spTree>
    <p:extLst>
      <p:ext uri="{BB962C8B-B14F-4D97-AF65-F5344CB8AC3E}">
        <p14:creationId xmlns:p14="http://schemas.microsoft.com/office/powerpoint/2010/main" val="392228193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altLang="zh-CN" dirty="0" smtClean="0">
                <a:latin typeface="Arial"/>
                <a:ea typeface="DFHeiW5-GB"/>
                <a:cs typeface="SimSun"/>
                <a:sym typeface="Arial"/>
              </a:rPr>
              <a:t>Virtual SMP</a:t>
            </a:r>
          </a:p>
        </p:txBody>
      </p:sp>
      <p:sp>
        <p:nvSpPr>
          <p:cNvPr id="5" name="Rounded Rectangle 4"/>
          <p:cNvSpPr/>
          <p:nvPr/>
        </p:nvSpPr>
        <p:spPr bwMode="auto">
          <a:xfrm>
            <a:off x="1575856" y="981075"/>
            <a:ext cx="1143000"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6" name="Rounded Rectangle 31"/>
          <p:cNvSpPr>
            <a:spLocks noChangeArrowheads="1"/>
          </p:cNvSpPr>
          <p:nvPr/>
        </p:nvSpPr>
        <p:spPr bwMode="auto">
          <a:xfrm>
            <a:off x="1729314" y="1600200"/>
            <a:ext cx="838200" cy="425450"/>
          </a:xfrm>
          <a:prstGeom prst="roundRect">
            <a:avLst>
              <a:gd name="adj" fmla="val 16667"/>
            </a:avLst>
          </a:prstGeom>
          <a:gradFill>
            <a:gsLst>
              <a:gs pos="0">
                <a:srgbClr val="0F388A"/>
              </a:gs>
              <a:gs pos="100000">
                <a:srgbClr val="1564AB">
                  <a:alpha val="98824"/>
                </a:srgbClr>
              </a:gs>
            </a:gsLst>
          </a:gradFill>
          <a:ln w="12700">
            <a:solidFill>
              <a:srgbClr val="1A448A"/>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buClr>
                <a:schemeClr val="bg1"/>
              </a:buClr>
              <a:defRPr/>
            </a:pPr>
            <a:endParaRPr lang="en-US" altLang="zh-CN" b="1" dirty="0">
              <a:solidFill>
                <a:schemeClr val="bg1"/>
              </a:solidFill>
              <a:latin typeface="Arial"/>
              <a:ea typeface="DFHeiW5-GB"/>
              <a:cs typeface="+mn-cs"/>
              <a:sym typeface="Arial"/>
            </a:endParaRPr>
          </a:p>
        </p:txBody>
      </p:sp>
      <p:sp>
        <p:nvSpPr>
          <p:cNvPr id="8" name="Rounded Rectangle 32"/>
          <p:cNvSpPr>
            <a:spLocks noChangeArrowheads="1"/>
          </p:cNvSpPr>
          <p:nvPr/>
        </p:nvSpPr>
        <p:spPr bwMode="auto">
          <a:xfrm>
            <a:off x="1719789" y="1101725"/>
            <a:ext cx="838200" cy="488950"/>
          </a:xfrm>
          <a:prstGeom prst="roundRect">
            <a:avLst>
              <a:gd name="adj" fmla="val 16667"/>
            </a:avLst>
          </a:prstGeom>
          <a:gradFill>
            <a:gsLst>
              <a:gs pos="0">
                <a:srgbClr val="C34B1B"/>
              </a:gs>
              <a:gs pos="89000">
                <a:srgbClr val="E7893F"/>
              </a:gs>
            </a:gsLst>
          </a:gradFill>
          <a:ln w="12700">
            <a:solidFill>
              <a:schemeClr val="accent6"/>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zh-CN" altLang="en-US" sz="1600" b="1" dirty="0" smtClean="0">
                <a:solidFill>
                  <a:schemeClr val="bg1"/>
                </a:solidFill>
                <a:latin typeface="Arial"/>
                <a:ea typeface="DFHeiW5-GB"/>
                <a:cs typeface="SimSun"/>
                <a:sym typeface="Arial"/>
              </a:rPr>
              <a:t>单核 </a:t>
            </a:r>
            <a:r>
              <a:rPr lang="en-US" altLang="zh-CN" sz="1600" b="1" dirty="0" smtClean="0">
                <a:solidFill>
                  <a:schemeClr val="bg1"/>
                </a:solidFill>
                <a:latin typeface="Arial"/>
                <a:ea typeface="DFHeiW5-GB"/>
                <a:cs typeface="SimSun"/>
                <a:sym typeface="Arial"/>
              </a:rPr>
              <a:t>VM</a:t>
            </a:r>
            <a:endParaRPr lang="en-US" altLang="zh-CN" sz="1400" b="1" dirty="0">
              <a:solidFill>
                <a:schemeClr val="bg1"/>
              </a:solidFill>
              <a:latin typeface="Arial"/>
              <a:ea typeface="DFHeiW5-GB"/>
              <a:cs typeface="SimSun"/>
              <a:sym typeface="Arial"/>
            </a:endParaRPr>
          </a:p>
        </p:txBody>
      </p:sp>
      <p:sp>
        <p:nvSpPr>
          <p:cNvPr id="9" name="Rounded Rectangle 8"/>
          <p:cNvSpPr/>
          <p:nvPr/>
        </p:nvSpPr>
        <p:spPr bwMode="auto">
          <a:xfrm>
            <a:off x="3945466" y="971550"/>
            <a:ext cx="1143000"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10" name="Rounded Rectangle 31"/>
          <p:cNvSpPr>
            <a:spLocks noChangeArrowheads="1"/>
          </p:cNvSpPr>
          <p:nvPr/>
        </p:nvSpPr>
        <p:spPr bwMode="auto">
          <a:xfrm>
            <a:off x="4098924" y="1590675"/>
            <a:ext cx="838200" cy="425450"/>
          </a:xfrm>
          <a:prstGeom prst="roundRect">
            <a:avLst>
              <a:gd name="adj" fmla="val 16667"/>
            </a:avLst>
          </a:prstGeom>
          <a:gradFill>
            <a:gsLst>
              <a:gs pos="0">
                <a:srgbClr val="0F388A"/>
              </a:gs>
              <a:gs pos="100000">
                <a:srgbClr val="1564AB">
                  <a:alpha val="98824"/>
                </a:srgbClr>
              </a:gs>
            </a:gsLst>
          </a:gradFill>
          <a:ln w="12700">
            <a:solidFill>
              <a:srgbClr val="1A448A"/>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buClr>
                <a:schemeClr val="bg1"/>
              </a:buClr>
              <a:defRPr/>
            </a:pPr>
            <a:endParaRPr lang="en-US" altLang="zh-CN" b="1" dirty="0">
              <a:solidFill>
                <a:schemeClr val="bg1"/>
              </a:solidFill>
              <a:latin typeface="Arial"/>
              <a:ea typeface="DFHeiW5-GB"/>
              <a:cs typeface="+mn-cs"/>
              <a:sym typeface="Arial"/>
            </a:endParaRPr>
          </a:p>
        </p:txBody>
      </p:sp>
      <p:sp>
        <p:nvSpPr>
          <p:cNvPr id="11" name="Rounded Rectangle 32"/>
          <p:cNvSpPr>
            <a:spLocks noChangeArrowheads="1"/>
          </p:cNvSpPr>
          <p:nvPr/>
        </p:nvSpPr>
        <p:spPr bwMode="auto">
          <a:xfrm>
            <a:off x="4089399" y="1092200"/>
            <a:ext cx="838200" cy="488950"/>
          </a:xfrm>
          <a:prstGeom prst="roundRect">
            <a:avLst>
              <a:gd name="adj" fmla="val 16667"/>
            </a:avLst>
          </a:prstGeom>
          <a:gradFill>
            <a:gsLst>
              <a:gs pos="0">
                <a:srgbClr val="C34B1B"/>
              </a:gs>
              <a:gs pos="89000">
                <a:srgbClr val="E7893F"/>
              </a:gs>
            </a:gsLst>
          </a:gradFill>
          <a:ln w="12700">
            <a:solidFill>
              <a:schemeClr val="accent6"/>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zh-CN" altLang="en-US" sz="1600" b="1" dirty="0" smtClean="0">
                <a:solidFill>
                  <a:schemeClr val="bg1"/>
                </a:solidFill>
                <a:latin typeface="Arial"/>
                <a:ea typeface="DFHeiW5-GB"/>
                <a:cs typeface="SimSun"/>
                <a:sym typeface="Arial"/>
              </a:rPr>
              <a:t>双核 </a:t>
            </a:r>
            <a:r>
              <a:rPr lang="en-US" altLang="zh-CN" sz="1600" b="1" dirty="0" smtClean="0">
                <a:solidFill>
                  <a:schemeClr val="bg1"/>
                </a:solidFill>
                <a:latin typeface="Arial"/>
                <a:ea typeface="DFHeiW5-GB"/>
                <a:cs typeface="SimSun"/>
                <a:sym typeface="Arial"/>
              </a:rPr>
              <a:t>VM</a:t>
            </a:r>
            <a:endParaRPr lang="en-US" altLang="zh-CN" sz="1400" b="1" dirty="0">
              <a:solidFill>
                <a:schemeClr val="bg1"/>
              </a:solidFill>
              <a:latin typeface="Arial"/>
              <a:ea typeface="DFHeiW5-GB"/>
              <a:cs typeface="SimSun"/>
              <a:sym typeface="Arial"/>
            </a:endParaRPr>
          </a:p>
        </p:txBody>
      </p:sp>
      <p:sp>
        <p:nvSpPr>
          <p:cNvPr id="12" name="Rounded Rectangle 11"/>
          <p:cNvSpPr/>
          <p:nvPr/>
        </p:nvSpPr>
        <p:spPr bwMode="auto">
          <a:xfrm>
            <a:off x="6645803" y="990318"/>
            <a:ext cx="1143000"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13" name="Rounded Rectangle 31"/>
          <p:cNvSpPr>
            <a:spLocks noChangeArrowheads="1"/>
          </p:cNvSpPr>
          <p:nvPr/>
        </p:nvSpPr>
        <p:spPr bwMode="auto">
          <a:xfrm>
            <a:off x="6799261" y="1609443"/>
            <a:ext cx="838200" cy="425450"/>
          </a:xfrm>
          <a:prstGeom prst="roundRect">
            <a:avLst>
              <a:gd name="adj" fmla="val 16667"/>
            </a:avLst>
          </a:prstGeom>
          <a:gradFill>
            <a:gsLst>
              <a:gs pos="0">
                <a:srgbClr val="0F388A"/>
              </a:gs>
              <a:gs pos="100000">
                <a:srgbClr val="1564AB">
                  <a:alpha val="98824"/>
                </a:srgbClr>
              </a:gs>
            </a:gsLst>
          </a:gradFill>
          <a:ln w="12700">
            <a:solidFill>
              <a:srgbClr val="1A448A"/>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buClr>
                <a:schemeClr val="bg1"/>
              </a:buClr>
              <a:defRPr/>
            </a:pPr>
            <a:endParaRPr lang="en-US" altLang="zh-CN" b="1" dirty="0">
              <a:solidFill>
                <a:schemeClr val="bg1"/>
              </a:solidFill>
              <a:latin typeface="Arial"/>
              <a:ea typeface="DFHeiW5-GB"/>
              <a:cs typeface="+mn-cs"/>
              <a:sym typeface="Arial"/>
            </a:endParaRPr>
          </a:p>
        </p:txBody>
      </p:sp>
      <p:sp>
        <p:nvSpPr>
          <p:cNvPr id="14" name="Rounded Rectangle 32"/>
          <p:cNvSpPr>
            <a:spLocks noChangeArrowheads="1"/>
          </p:cNvSpPr>
          <p:nvPr/>
        </p:nvSpPr>
        <p:spPr bwMode="auto">
          <a:xfrm>
            <a:off x="6789736" y="1110968"/>
            <a:ext cx="838200" cy="488950"/>
          </a:xfrm>
          <a:prstGeom prst="roundRect">
            <a:avLst>
              <a:gd name="adj" fmla="val 16667"/>
            </a:avLst>
          </a:prstGeom>
          <a:gradFill>
            <a:gsLst>
              <a:gs pos="0">
                <a:srgbClr val="C34B1B"/>
              </a:gs>
              <a:gs pos="89000">
                <a:srgbClr val="E7893F"/>
              </a:gs>
            </a:gsLst>
          </a:gradFill>
          <a:ln w="12700">
            <a:solidFill>
              <a:schemeClr val="accent6"/>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zh-CN" altLang="en-US" sz="1600" b="1" dirty="0" smtClean="0">
                <a:solidFill>
                  <a:schemeClr val="bg1"/>
                </a:solidFill>
                <a:latin typeface="Arial"/>
                <a:ea typeface="DFHeiW5-GB"/>
                <a:cs typeface="SimSun"/>
                <a:sym typeface="Arial"/>
              </a:rPr>
              <a:t>四核 </a:t>
            </a:r>
            <a:r>
              <a:rPr lang="en-US" altLang="zh-CN" sz="1600" b="1" dirty="0" smtClean="0">
                <a:solidFill>
                  <a:schemeClr val="bg1"/>
                </a:solidFill>
                <a:latin typeface="Arial"/>
                <a:ea typeface="DFHeiW5-GB"/>
                <a:cs typeface="SimSun"/>
                <a:sym typeface="Arial"/>
              </a:rPr>
              <a:t>VM</a:t>
            </a:r>
            <a:endParaRPr lang="en-US" altLang="zh-CN" sz="1400" b="1" dirty="0">
              <a:solidFill>
                <a:schemeClr val="bg1"/>
              </a:solidFill>
              <a:latin typeface="Arial"/>
              <a:ea typeface="DFHeiW5-GB"/>
              <a:cs typeface="SimSun"/>
              <a:sym typeface="Arial"/>
            </a:endParaRPr>
          </a:p>
        </p:txBody>
      </p:sp>
      <p:pic>
        <p:nvPicPr>
          <p:cNvPr id="15" name="Picture 356" descr="ICON_CPU_Q308"/>
          <p:cNvPicPr>
            <a:picLocks noChangeAspect="1" noChangeArrowheads="1"/>
          </p:cNvPicPr>
          <p:nvPr/>
        </p:nvPicPr>
        <p:blipFill>
          <a:blip r:embed="rId3"/>
          <a:srcRect/>
          <a:stretch>
            <a:fillRect/>
          </a:stretch>
        </p:blipFill>
        <p:spPr bwMode="auto">
          <a:xfrm>
            <a:off x="1987547" y="2112645"/>
            <a:ext cx="457200" cy="834589"/>
          </a:xfrm>
          <a:prstGeom prst="rect">
            <a:avLst/>
          </a:prstGeom>
          <a:noFill/>
          <a:ln w="9525">
            <a:noFill/>
            <a:miter lim="800000"/>
            <a:headEnd/>
            <a:tailEnd/>
          </a:ln>
        </p:spPr>
      </p:pic>
      <p:pic>
        <p:nvPicPr>
          <p:cNvPr id="17" name="Picture 356" descr="ICON_CPU_Q308"/>
          <p:cNvPicPr>
            <a:picLocks noChangeAspect="1" noChangeArrowheads="1"/>
          </p:cNvPicPr>
          <p:nvPr/>
        </p:nvPicPr>
        <p:blipFill>
          <a:blip r:embed="rId3"/>
          <a:srcRect/>
          <a:stretch>
            <a:fillRect/>
          </a:stretch>
        </p:blipFill>
        <p:spPr bwMode="auto">
          <a:xfrm>
            <a:off x="4071407" y="2103120"/>
            <a:ext cx="457200" cy="834589"/>
          </a:xfrm>
          <a:prstGeom prst="rect">
            <a:avLst/>
          </a:prstGeom>
          <a:noFill/>
          <a:ln w="9525">
            <a:noFill/>
            <a:miter lim="800000"/>
            <a:headEnd/>
            <a:tailEnd/>
          </a:ln>
        </p:spPr>
      </p:pic>
      <p:pic>
        <p:nvPicPr>
          <p:cNvPr id="18" name="Picture 356" descr="ICON_CPU_Q308"/>
          <p:cNvPicPr>
            <a:picLocks noChangeAspect="1" noChangeArrowheads="1"/>
          </p:cNvPicPr>
          <p:nvPr/>
        </p:nvPicPr>
        <p:blipFill>
          <a:blip r:embed="rId3"/>
          <a:srcRect/>
          <a:stretch>
            <a:fillRect/>
          </a:stretch>
        </p:blipFill>
        <p:spPr bwMode="auto">
          <a:xfrm>
            <a:off x="4631266" y="2103120"/>
            <a:ext cx="457200" cy="834589"/>
          </a:xfrm>
          <a:prstGeom prst="rect">
            <a:avLst/>
          </a:prstGeom>
          <a:noFill/>
          <a:ln w="9525">
            <a:noFill/>
            <a:miter lim="800000"/>
            <a:headEnd/>
            <a:tailEnd/>
          </a:ln>
        </p:spPr>
      </p:pic>
      <p:pic>
        <p:nvPicPr>
          <p:cNvPr id="19" name="Picture 356" descr="ICON_CPU_Q308"/>
          <p:cNvPicPr>
            <a:picLocks noChangeAspect="1" noChangeArrowheads="1"/>
          </p:cNvPicPr>
          <p:nvPr/>
        </p:nvPicPr>
        <p:blipFill>
          <a:blip r:embed="rId3"/>
          <a:srcRect/>
          <a:stretch>
            <a:fillRect/>
          </a:stretch>
        </p:blipFill>
        <p:spPr bwMode="auto">
          <a:xfrm>
            <a:off x="6398153" y="2102838"/>
            <a:ext cx="457200" cy="834589"/>
          </a:xfrm>
          <a:prstGeom prst="rect">
            <a:avLst/>
          </a:prstGeom>
          <a:noFill/>
          <a:ln w="9525">
            <a:noFill/>
            <a:miter lim="800000"/>
            <a:headEnd/>
            <a:tailEnd/>
          </a:ln>
        </p:spPr>
      </p:pic>
      <p:pic>
        <p:nvPicPr>
          <p:cNvPr id="20" name="Picture 356" descr="ICON_CPU_Q308"/>
          <p:cNvPicPr>
            <a:picLocks noChangeAspect="1" noChangeArrowheads="1"/>
          </p:cNvPicPr>
          <p:nvPr/>
        </p:nvPicPr>
        <p:blipFill>
          <a:blip r:embed="rId3"/>
          <a:srcRect/>
          <a:stretch>
            <a:fillRect/>
          </a:stretch>
        </p:blipFill>
        <p:spPr bwMode="auto">
          <a:xfrm>
            <a:off x="6953777" y="2102838"/>
            <a:ext cx="457200" cy="834589"/>
          </a:xfrm>
          <a:prstGeom prst="rect">
            <a:avLst/>
          </a:prstGeom>
          <a:noFill/>
          <a:ln w="9525">
            <a:noFill/>
            <a:miter lim="800000"/>
            <a:headEnd/>
            <a:tailEnd/>
          </a:ln>
        </p:spPr>
      </p:pic>
      <p:pic>
        <p:nvPicPr>
          <p:cNvPr id="21" name="Picture 356" descr="ICON_CPU_Q308"/>
          <p:cNvPicPr>
            <a:picLocks noChangeAspect="1" noChangeArrowheads="1"/>
          </p:cNvPicPr>
          <p:nvPr/>
        </p:nvPicPr>
        <p:blipFill>
          <a:blip r:embed="rId3"/>
          <a:srcRect/>
          <a:stretch>
            <a:fillRect/>
          </a:stretch>
        </p:blipFill>
        <p:spPr bwMode="auto">
          <a:xfrm>
            <a:off x="7412035" y="2102838"/>
            <a:ext cx="457200" cy="834589"/>
          </a:xfrm>
          <a:prstGeom prst="rect">
            <a:avLst/>
          </a:prstGeom>
          <a:noFill/>
          <a:ln w="9525">
            <a:noFill/>
            <a:miter lim="800000"/>
            <a:headEnd/>
            <a:tailEnd/>
          </a:ln>
        </p:spPr>
      </p:pic>
      <p:pic>
        <p:nvPicPr>
          <p:cNvPr id="22" name="Picture 356" descr="ICON_CPU_Q308"/>
          <p:cNvPicPr>
            <a:picLocks noChangeAspect="1" noChangeArrowheads="1"/>
          </p:cNvPicPr>
          <p:nvPr/>
        </p:nvPicPr>
        <p:blipFill>
          <a:blip r:embed="rId3"/>
          <a:srcRect/>
          <a:stretch>
            <a:fillRect/>
          </a:stretch>
        </p:blipFill>
        <p:spPr bwMode="auto">
          <a:xfrm>
            <a:off x="7881934" y="2102838"/>
            <a:ext cx="457200" cy="834589"/>
          </a:xfrm>
          <a:prstGeom prst="rect">
            <a:avLst/>
          </a:prstGeom>
          <a:noFill/>
          <a:ln w="9525">
            <a:noFill/>
            <a:miter lim="800000"/>
            <a:headEnd/>
            <a:tailEnd/>
          </a:ln>
        </p:spPr>
      </p:pic>
      <p:sp>
        <p:nvSpPr>
          <p:cNvPr id="23" name="Rounded Rectangle 22"/>
          <p:cNvSpPr/>
          <p:nvPr/>
        </p:nvSpPr>
        <p:spPr bwMode="auto">
          <a:xfrm>
            <a:off x="1224489" y="3758565"/>
            <a:ext cx="923925"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24" name="Rounded Rectangle 23"/>
          <p:cNvSpPr/>
          <p:nvPr/>
        </p:nvSpPr>
        <p:spPr bwMode="auto">
          <a:xfrm>
            <a:off x="2339972" y="3762375"/>
            <a:ext cx="922338"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25" name="Rounded Rectangle 24"/>
          <p:cNvSpPr/>
          <p:nvPr/>
        </p:nvSpPr>
        <p:spPr bwMode="auto">
          <a:xfrm>
            <a:off x="3945466" y="3749040"/>
            <a:ext cx="1625601"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26" name="Rounded Rectangle 25"/>
          <p:cNvSpPr/>
          <p:nvPr/>
        </p:nvSpPr>
        <p:spPr bwMode="auto">
          <a:xfrm>
            <a:off x="6256333" y="3748758"/>
            <a:ext cx="2494495"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pic>
        <p:nvPicPr>
          <p:cNvPr id="27" name="Picture 356" descr="ICON_CPU_Q308"/>
          <p:cNvPicPr>
            <a:picLocks noChangeAspect="1" noChangeArrowheads="1"/>
          </p:cNvPicPr>
          <p:nvPr/>
        </p:nvPicPr>
        <p:blipFill>
          <a:blip r:embed="rId3"/>
          <a:srcRect/>
          <a:stretch>
            <a:fillRect/>
          </a:stretch>
        </p:blipFill>
        <p:spPr bwMode="auto">
          <a:xfrm>
            <a:off x="1500714" y="3950589"/>
            <a:ext cx="457200" cy="834589"/>
          </a:xfrm>
          <a:prstGeom prst="rect">
            <a:avLst/>
          </a:prstGeom>
          <a:noFill/>
          <a:ln w="9525">
            <a:noFill/>
            <a:miter lim="800000"/>
            <a:headEnd/>
            <a:tailEnd/>
          </a:ln>
        </p:spPr>
      </p:pic>
      <p:pic>
        <p:nvPicPr>
          <p:cNvPr id="28" name="Picture 356" descr="ICON_CPU_Q308"/>
          <p:cNvPicPr>
            <a:picLocks noChangeAspect="1" noChangeArrowheads="1"/>
          </p:cNvPicPr>
          <p:nvPr/>
        </p:nvPicPr>
        <p:blipFill>
          <a:blip r:embed="rId3"/>
          <a:srcRect/>
          <a:stretch>
            <a:fillRect/>
          </a:stretch>
        </p:blipFill>
        <p:spPr bwMode="auto">
          <a:xfrm>
            <a:off x="2557989" y="3950589"/>
            <a:ext cx="457200" cy="834589"/>
          </a:xfrm>
          <a:prstGeom prst="rect">
            <a:avLst/>
          </a:prstGeom>
          <a:noFill/>
          <a:ln w="9525">
            <a:noFill/>
            <a:miter lim="800000"/>
            <a:headEnd/>
            <a:tailEnd/>
          </a:ln>
        </p:spPr>
      </p:pic>
      <p:pic>
        <p:nvPicPr>
          <p:cNvPr id="29" name="Picture 356" descr="ICON_CPU_Q308"/>
          <p:cNvPicPr>
            <a:picLocks noChangeAspect="1" noChangeArrowheads="1"/>
          </p:cNvPicPr>
          <p:nvPr/>
        </p:nvPicPr>
        <p:blipFill>
          <a:blip r:embed="rId3"/>
          <a:srcRect/>
          <a:stretch>
            <a:fillRect/>
          </a:stretch>
        </p:blipFill>
        <p:spPr bwMode="auto">
          <a:xfrm>
            <a:off x="4148665" y="3941064"/>
            <a:ext cx="457200" cy="834589"/>
          </a:xfrm>
          <a:prstGeom prst="rect">
            <a:avLst/>
          </a:prstGeom>
          <a:noFill/>
          <a:ln w="9525">
            <a:noFill/>
            <a:miter lim="800000"/>
            <a:headEnd/>
            <a:tailEnd/>
          </a:ln>
        </p:spPr>
      </p:pic>
      <p:pic>
        <p:nvPicPr>
          <p:cNvPr id="30" name="Picture 356" descr="ICON_CPU_Q308"/>
          <p:cNvPicPr>
            <a:picLocks noChangeAspect="1" noChangeArrowheads="1"/>
          </p:cNvPicPr>
          <p:nvPr/>
        </p:nvPicPr>
        <p:blipFill>
          <a:blip r:embed="rId3"/>
          <a:srcRect/>
          <a:stretch>
            <a:fillRect/>
          </a:stretch>
        </p:blipFill>
        <p:spPr bwMode="auto">
          <a:xfrm>
            <a:off x="4859866" y="3941064"/>
            <a:ext cx="457200" cy="834589"/>
          </a:xfrm>
          <a:prstGeom prst="rect">
            <a:avLst/>
          </a:prstGeom>
          <a:noFill/>
          <a:ln w="9525">
            <a:noFill/>
            <a:miter lim="800000"/>
            <a:headEnd/>
            <a:tailEnd/>
          </a:ln>
        </p:spPr>
      </p:pic>
      <p:pic>
        <p:nvPicPr>
          <p:cNvPr id="31" name="Picture 356" descr="ICON_CPU_Q308"/>
          <p:cNvPicPr>
            <a:picLocks noChangeAspect="1" noChangeArrowheads="1"/>
          </p:cNvPicPr>
          <p:nvPr/>
        </p:nvPicPr>
        <p:blipFill>
          <a:blip r:embed="rId3"/>
          <a:srcRect/>
          <a:stretch>
            <a:fillRect/>
          </a:stretch>
        </p:blipFill>
        <p:spPr bwMode="auto">
          <a:xfrm>
            <a:off x="6496577" y="3940782"/>
            <a:ext cx="457200" cy="834589"/>
          </a:xfrm>
          <a:prstGeom prst="rect">
            <a:avLst/>
          </a:prstGeom>
          <a:noFill/>
          <a:ln w="9525">
            <a:noFill/>
            <a:miter lim="800000"/>
            <a:headEnd/>
            <a:tailEnd/>
          </a:ln>
        </p:spPr>
      </p:pic>
      <p:pic>
        <p:nvPicPr>
          <p:cNvPr id="32" name="Picture 356" descr="ICON_CPU_Q308"/>
          <p:cNvPicPr>
            <a:picLocks noChangeAspect="1" noChangeArrowheads="1"/>
          </p:cNvPicPr>
          <p:nvPr/>
        </p:nvPicPr>
        <p:blipFill>
          <a:blip r:embed="rId3"/>
          <a:srcRect/>
          <a:stretch>
            <a:fillRect/>
          </a:stretch>
        </p:blipFill>
        <p:spPr bwMode="auto">
          <a:xfrm>
            <a:off x="7046380" y="3940782"/>
            <a:ext cx="457200" cy="834589"/>
          </a:xfrm>
          <a:prstGeom prst="rect">
            <a:avLst/>
          </a:prstGeom>
          <a:noFill/>
          <a:ln w="9525">
            <a:noFill/>
            <a:miter lim="800000"/>
            <a:headEnd/>
            <a:tailEnd/>
          </a:ln>
        </p:spPr>
      </p:pic>
      <p:pic>
        <p:nvPicPr>
          <p:cNvPr id="33" name="Picture 356" descr="ICON_CPU_Q308"/>
          <p:cNvPicPr>
            <a:picLocks noChangeAspect="1" noChangeArrowheads="1"/>
          </p:cNvPicPr>
          <p:nvPr/>
        </p:nvPicPr>
        <p:blipFill>
          <a:blip r:embed="rId3"/>
          <a:srcRect/>
          <a:stretch>
            <a:fillRect/>
          </a:stretch>
        </p:blipFill>
        <p:spPr bwMode="auto">
          <a:xfrm>
            <a:off x="7639577" y="3940782"/>
            <a:ext cx="457200" cy="834589"/>
          </a:xfrm>
          <a:prstGeom prst="rect">
            <a:avLst/>
          </a:prstGeom>
          <a:noFill/>
          <a:ln w="9525">
            <a:noFill/>
            <a:miter lim="800000"/>
            <a:headEnd/>
            <a:tailEnd/>
          </a:ln>
        </p:spPr>
      </p:pic>
      <p:pic>
        <p:nvPicPr>
          <p:cNvPr id="34" name="Picture 356" descr="ICON_CPU_Q308"/>
          <p:cNvPicPr>
            <a:picLocks noChangeAspect="1" noChangeArrowheads="1"/>
          </p:cNvPicPr>
          <p:nvPr/>
        </p:nvPicPr>
        <p:blipFill>
          <a:blip r:embed="rId3"/>
          <a:srcRect/>
          <a:stretch>
            <a:fillRect/>
          </a:stretch>
        </p:blipFill>
        <p:spPr bwMode="auto">
          <a:xfrm>
            <a:off x="8224128" y="3974052"/>
            <a:ext cx="457200" cy="834589"/>
          </a:xfrm>
          <a:prstGeom prst="rect">
            <a:avLst/>
          </a:prstGeom>
          <a:noFill/>
          <a:ln w="9525">
            <a:noFill/>
            <a:miter lim="800000"/>
            <a:headEnd/>
            <a:tailEnd/>
          </a:ln>
        </p:spPr>
      </p:pic>
      <p:cxnSp>
        <p:nvCxnSpPr>
          <p:cNvPr id="3" name="Straight Connector 2"/>
          <p:cNvCxnSpPr/>
          <p:nvPr/>
        </p:nvCxnSpPr>
        <p:spPr bwMode="auto">
          <a:xfrm>
            <a:off x="685800" y="3200400"/>
            <a:ext cx="7881934" cy="47625"/>
          </a:xfrm>
          <a:prstGeom prst="line">
            <a:avLst/>
          </a:prstGeom>
          <a:ln w="12700">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35" name="TextBox 34"/>
          <p:cNvSpPr txBox="1"/>
          <p:nvPr/>
        </p:nvSpPr>
        <p:spPr>
          <a:xfrm>
            <a:off x="8202168" y="2933700"/>
            <a:ext cx="700091" cy="276999"/>
          </a:xfrm>
          <a:prstGeom prst="rect">
            <a:avLst/>
          </a:prstGeom>
          <a:noFill/>
        </p:spPr>
        <p:txBody>
          <a:bodyPr wrap="square" rtlCol="0">
            <a:spAutoFit/>
          </a:bodyPr>
          <a:lstStyle/>
          <a:p>
            <a:pPr algn="l"/>
            <a:r>
              <a:rPr lang="zh-CN" altLang="en-US" sz="1200" b="1" dirty="0" smtClean="0">
                <a:solidFill>
                  <a:srgbClr val="333333"/>
                </a:solidFill>
                <a:latin typeface="Arial"/>
                <a:ea typeface="DFHeiW5-GB"/>
                <a:cs typeface="SimSun"/>
                <a:sym typeface="Arial"/>
              </a:rPr>
              <a:t>虚拟</a:t>
            </a:r>
            <a:endParaRPr lang="en-US" altLang="zh-CN" sz="1200" b="1" dirty="0" smtClean="0">
              <a:solidFill>
                <a:srgbClr val="333333"/>
              </a:solidFill>
              <a:latin typeface="Arial"/>
              <a:ea typeface="DFHeiW5-GB"/>
              <a:cs typeface="SimSun"/>
              <a:sym typeface="Arial"/>
            </a:endParaRPr>
          </a:p>
        </p:txBody>
      </p:sp>
      <p:sp>
        <p:nvSpPr>
          <p:cNvPr id="37" name="TextBox 36"/>
          <p:cNvSpPr txBox="1"/>
          <p:nvPr/>
        </p:nvSpPr>
        <p:spPr>
          <a:xfrm>
            <a:off x="8201026" y="3362325"/>
            <a:ext cx="899848" cy="276999"/>
          </a:xfrm>
          <a:prstGeom prst="rect">
            <a:avLst/>
          </a:prstGeom>
          <a:noFill/>
        </p:spPr>
        <p:txBody>
          <a:bodyPr wrap="square" rtlCol="0">
            <a:spAutoFit/>
          </a:bodyPr>
          <a:lstStyle/>
          <a:p>
            <a:pPr algn="l"/>
            <a:r>
              <a:rPr lang="zh-CN" altLang="en-US" sz="1200" b="1" dirty="0" smtClean="0">
                <a:solidFill>
                  <a:srgbClr val="333333"/>
                </a:solidFill>
                <a:latin typeface="Arial"/>
                <a:ea typeface="DFHeiW5-GB"/>
                <a:cs typeface="SimSun"/>
                <a:sym typeface="Arial"/>
              </a:rPr>
              <a:t>物理</a:t>
            </a:r>
            <a:endParaRPr lang="en-US" altLang="zh-CN" sz="1200" b="1" dirty="0" smtClean="0">
              <a:solidFill>
                <a:srgbClr val="333333"/>
              </a:solidFill>
              <a:latin typeface="Arial"/>
              <a:ea typeface="DFHeiW5-GB"/>
              <a:cs typeface="SimSun"/>
              <a:sym typeface="Arial"/>
            </a:endParaRPr>
          </a:p>
        </p:txBody>
      </p:sp>
      <p:sp>
        <p:nvSpPr>
          <p:cNvPr id="38" name="TextBox 37"/>
          <p:cNvSpPr txBox="1"/>
          <p:nvPr/>
        </p:nvSpPr>
        <p:spPr>
          <a:xfrm>
            <a:off x="237744" y="4165290"/>
            <a:ext cx="688049" cy="276999"/>
          </a:xfrm>
          <a:prstGeom prst="rect">
            <a:avLst/>
          </a:prstGeom>
          <a:noFill/>
        </p:spPr>
        <p:txBody>
          <a:bodyPr wrap="square" rtlCol="0">
            <a:spAutoFit/>
          </a:bodyPr>
          <a:lstStyle/>
          <a:p>
            <a:pPr algn="l"/>
            <a:r>
              <a:rPr lang="zh-CN" altLang="en-US" sz="1200" b="1" dirty="0" smtClean="0">
                <a:solidFill>
                  <a:srgbClr val="333333"/>
                </a:solidFill>
                <a:latin typeface="Arial"/>
                <a:ea typeface="DFHeiW5-GB"/>
                <a:cs typeface="SimSun"/>
                <a:sym typeface="Arial"/>
              </a:rPr>
              <a:t>线程</a:t>
            </a:r>
            <a:endParaRPr lang="en-US" altLang="zh-CN" sz="1200" b="1" dirty="0" smtClean="0">
              <a:solidFill>
                <a:srgbClr val="333333"/>
              </a:solidFill>
              <a:latin typeface="Arial"/>
              <a:ea typeface="DFHeiW5-GB"/>
              <a:cs typeface="SimSun"/>
              <a:sym typeface="Arial"/>
            </a:endParaRPr>
          </a:p>
        </p:txBody>
      </p:sp>
      <p:sp>
        <p:nvSpPr>
          <p:cNvPr id="39" name="TextBox 38"/>
          <p:cNvSpPr txBox="1"/>
          <p:nvPr/>
        </p:nvSpPr>
        <p:spPr>
          <a:xfrm>
            <a:off x="237744" y="4442289"/>
            <a:ext cx="688049" cy="276999"/>
          </a:xfrm>
          <a:prstGeom prst="rect">
            <a:avLst/>
          </a:prstGeom>
          <a:noFill/>
        </p:spPr>
        <p:txBody>
          <a:bodyPr wrap="square" rtlCol="0">
            <a:spAutoFit/>
          </a:bodyPr>
          <a:lstStyle/>
          <a:p>
            <a:pPr algn="l"/>
            <a:r>
              <a:rPr lang="zh-CN" altLang="en-US" sz="1200" b="1" dirty="0" smtClean="0">
                <a:solidFill>
                  <a:srgbClr val="333333"/>
                </a:solidFill>
                <a:latin typeface="Arial"/>
                <a:ea typeface="DFHeiW5-GB"/>
                <a:cs typeface="SimSun"/>
                <a:sym typeface="Arial"/>
              </a:rPr>
              <a:t>核心</a:t>
            </a:r>
            <a:endParaRPr lang="en-US" altLang="zh-CN" sz="1200" b="1" dirty="0" smtClean="0">
              <a:solidFill>
                <a:srgbClr val="333333"/>
              </a:solidFill>
              <a:latin typeface="Arial"/>
              <a:ea typeface="DFHeiW5-GB"/>
              <a:cs typeface="SimSun"/>
              <a:sym typeface="Arial"/>
            </a:endParaRPr>
          </a:p>
        </p:txBody>
      </p:sp>
      <p:sp>
        <p:nvSpPr>
          <p:cNvPr id="40" name="TextBox 39"/>
          <p:cNvSpPr txBox="1"/>
          <p:nvPr/>
        </p:nvSpPr>
        <p:spPr>
          <a:xfrm>
            <a:off x="237744" y="4728813"/>
            <a:ext cx="688049" cy="276999"/>
          </a:xfrm>
          <a:prstGeom prst="rect">
            <a:avLst/>
          </a:prstGeom>
          <a:noFill/>
        </p:spPr>
        <p:txBody>
          <a:bodyPr wrap="square" rtlCol="0">
            <a:spAutoFit/>
          </a:bodyPr>
          <a:lstStyle/>
          <a:p>
            <a:pPr algn="l"/>
            <a:r>
              <a:rPr lang="zh-CN" altLang="en-US" sz="1200" b="1" dirty="0" smtClean="0">
                <a:solidFill>
                  <a:srgbClr val="333333"/>
                </a:solidFill>
                <a:latin typeface="Arial"/>
                <a:ea typeface="DFHeiW5-GB"/>
                <a:cs typeface="SimSun"/>
                <a:sym typeface="Arial"/>
              </a:rPr>
              <a:t>插槽</a:t>
            </a:r>
            <a:endParaRPr lang="en-US" altLang="zh-CN" sz="1200" b="1" dirty="0" smtClean="0">
              <a:solidFill>
                <a:srgbClr val="333333"/>
              </a:solidFill>
              <a:latin typeface="Arial"/>
              <a:ea typeface="DFHeiW5-GB"/>
              <a:cs typeface="SimSun"/>
              <a:sym typeface="Arial"/>
            </a:endParaRPr>
          </a:p>
        </p:txBody>
      </p:sp>
      <p:sp>
        <p:nvSpPr>
          <p:cNvPr id="36" name="Rectangle 35"/>
          <p:cNvSpPr/>
          <p:nvPr/>
        </p:nvSpPr>
        <p:spPr>
          <a:xfrm>
            <a:off x="1447827" y="4224528"/>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42" name="Rectangle 41"/>
          <p:cNvSpPr/>
          <p:nvPr/>
        </p:nvSpPr>
        <p:spPr>
          <a:xfrm>
            <a:off x="2463812" y="4224528"/>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43" name="Rectangle 42"/>
          <p:cNvSpPr/>
          <p:nvPr/>
        </p:nvSpPr>
        <p:spPr>
          <a:xfrm>
            <a:off x="4076696" y="4224528"/>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44" name="Rectangle 43"/>
          <p:cNvSpPr/>
          <p:nvPr/>
        </p:nvSpPr>
        <p:spPr>
          <a:xfrm>
            <a:off x="4833422" y="4224528"/>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45" name="Rectangle 44"/>
          <p:cNvSpPr/>
          <p:nvPr/>
        </p:nvSpPr>
        <p:spPr>
          <a:xfrm>
            <a:off x="6470133" y="4224528"/>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46" name="Rectangle 45"/>
          <p:cNvSpPr/>
          <p:nvPr/>
        </p:nvSpPr>
        <p:spPr>
          <a:xfrm>
            <a:off x="7088212" y="4224528"/>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47" name="Rectangle 46"/>
          <p:cNvSpPr/>
          <p:nvPr/>
        </p:nvSpPr>
        <p:spPr>
          <a:xfrm>
            <a:off x="7640635" y="4224528"/>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48" name="Rectangle 47"/>
          <p:cNvSpPr/>
          <p:nvPr/>
        </p:nvSpPr>
        <p:spPr>
          <a:xfrm>
            <a:off x="8187265" y="4224528"/>
            <a:ext cx="548640"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cxnSp>
        <p:nvCxnSpPr>
          <p:cNvPr id="51" name="Straight Connector 50"/>
          <p:cNvCxnSpPr/>
          <p:nvPr/>
        </p:nvCxnSpPr>
        <p:spPr bwMode="auto">
          <a:xfrm>
            <a:off x="851461" y="4303789"/>
            <a:ext cx="558266" cy="1"/>
          </a:xfrm>
          <a:prstGeom prst="line">
            <a:avLst/>
          </a:prstGeom>
          <a:ln w="15875">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56" name="Straight Connector 55"/>
          <p:cNvCxnSpPr/>
          <p:nvPr/>
        </p:nvCxnSpPr>
        <p:spPr bwMode="auto">
          <a:xfrm flipV="1">
            <a:off x="851461" y="4578307"/>
            <a:ext cx="724395" cy="2482"/>
          </a:xfrm>
          <a:prstGeom prst="line">
            <a:avLst/>
          </a:prstGeom>
          <a:ln w="15875">
            <a:headEnd type="none" w="med" len="med"/>
            <a:tailEnd type="none" w="med" len="med"/>
          </a:ln>
        </p:spPr>
        <p:style>
          <a:lnRef idx="2">
            <a:schemeClr val="dk1"/>
          </a:lnRef>
          <a:fillRef idx="0">
            <a:schemeClr val="dk1"/>
          </a:fillRef>
          <a:effectRef idx="1">
            <a:schemeClr val="dk1"/>
          </a:effectRef>
          <a:fontRef idx="minor">
            <a:schemeClr val="tx1"/>
          </a:fontRef>
        </p:style>
      </p:cxnSp>
      <p:cxnSp>
        <p:nvCxnSpPr>
          <p:cNvPr id="58" name="Straight Connector 57"/>
          <p:cNvCxnSpPr/>
          <p:nvPr/>
        </p:nvCxnSpPr>
        <p:spPr bwMode="auto">
          <a:xfrm>
            <a:off x="851461" y="4867312"/>
            <a:ext cx="522034" cy="0"/>
          </a:xfrm>
          <a:prstGeom prst="line">
            <a:avLst/>
          </a:prstGeom>
          <a:ln w="15875">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60" name="TextBox 59"/>
          <p:cNvSpPr txBox="1"/>
          <p:nvPr/>
        </p:nvSpPr>
        <p:spPr>
          <a:xfrm>
            <a:off x="1024548" y="5091083"/>
            <a:ext cx="2459397" cy="307777"/>
          </a:xfrm>
          <a:prstGeom prst="rect">
            <a:avLst/>
          </a:prstGeom>
          <a:noFill/>
        </p:spPr>
        <p:txBody>
          <a:bodyPr wrap="square" rtlCol="0">
            <a:spAutoFit/>
          </a:bodyPr>
          <a:lstStyle/>
          <a:p>
            <a:r>
              <a:rPr lang="zh-CN" altLang="en-US" sz="1400" dirty="0" smtClean="0">
                <a:solidFill>
                  <a:srgbClr val="333333"/>
                </a:solidFill>
                <a:latin typeface="Arial"/>
                <a:ea typeface="DFHeiW5-GB"/>
                <a:cs typeface="SimSun"/>
                <a:sym typeface="Arial"/>
              </a:rPr>
              <a:t>单核双插槽系统</a:t>
            </a:r>
            <a:endParaRPr lang="en-US" altLang="zh-CN" sz="1400" dirty="0" smtClean="0">
              <a:solidFill>
                <a:srgbClr val="333333"/>
              </a:solidFill>
              <a:latin typeface="Arial"/>
              <a:ea typeface="DFHeiW5-GB"/>
              <a:cs typeface="SimSun"/>
              <a:sym typeface="Arial"/>
            </a:endParaRPr>
          </a:p>
        </p:txBody>
      </p:sp>
      <p:sp>
        <p:nvSpPr>
          <p:cNvPr id="62" name="TextBox 61"/>
          <p:cNvSpPr txBox="1"/>
          <p:nvPr/>
        </p:nvSpPr>
        <p:spPr>
          <a:xfrm>
            <a:off x="3529365" y="5093208"/>
            <a:ext cx="2459397" cy="307777"/>
          </a:xfrm>
          <a:prstGeom prst="rect">
            <a:avLst/>
          </a:prstGeom>
          <a:noFill/>
        </p:spPr>
        <p:txBody>
          <a:bodyPr wrap="square" rtlCol="0">
            <a:spAutoFit/>
          </a:bodyPr>
          <a:lstStyle/>
          <a:p>
            <a:r>
              <a:rPr lang="zh-CN" altLang="en-US" sz="1400" dirty="0" smtClean="0">
                <a:solidFill>
                  <a:srgbClr val="333333"/>
                </a:solidFill>
                <a:latin typeface="Arial"/>
                <a:ea typeface="DFHeiW5-GB"/>
                <a:cs typeface="SimSun"/>
                <a:sym typeface="Arial"/>
              </a:rPr>
              <a:t>双核单插槽系统</a:t>
            </a:r>
            <a:endParaRPr lang="en-US" altLang="zh-CN" sz="1400" dirty="0" smtClean="0">
              <a:solidFill>
                <a:srgbClr val="333333"/>
              </a:solidFill>
              <a:latin typeface="Arial"/>
              <a:ea typeface="DFHeiW5-GB"/>
              <a:cs typeface="SimSun"/>
              <a:sym typeface="Arial"/>
            </a:endParaRPr>
          </a:p>
        </p:txBody>
      </p:sp>
      <p:sp>
        <p:nvSpPr>
          <p:cNvPr id="63" name="TextBox 62"/>
          <p:cNvSpPr txBox="1"/>
          <p:nvPr/>
        </p:nvSpPr>
        <p:spPr>
          <a:xfrm>
            <a:off x="6291431" y="5099299"/>
            <a:ext cx="2459397" cy="307777"/>
          </a:xfrm>
          <a:prstGeom prst="rect">
            <a:avLst/>
          </a:prstGeom>
          <a:noFill/>
        </p:spPr>
        <p:txBody>
          <a:bodyPr wrap="square" rtlCol="0">
            <a:spAutoFit/>
          </a:bodyPr>
          <a:lstStyle/>
          <a:p>
            <a:r>
              <a:rPr lang="zh-CN" altLang="en-US" sz="1400" dirty="0" smtClean="0">
                <a:solidFill>
                  <a:srgbClr val="333333"/>
                </a:solidFill>
                <a:latin typeface="Arial"/>
                <a:ea typeface="DFHeiW5-GB"/>
                <a:cs typeface="SimSun"/>
                <a:sym typeface="Arial"/>
              </a:rPr>
              <a:t>四核单插槽系统</a:t>
            </a:r>
            <a:endParaRPr lang="en-US" altLang="zh-CN" sz="1400" dirty="0" smtClean="0">
              <a:solidFill>
                <a:srgbClr val="333333"/>
              </a:solidFill>
              <a:latin typeface="Arial"/>
              <a:ea typeface="DFHeiW5-GB"/>
              <a:cs typeface="SimSun"/>
              <a:sym typeface="Arial"/>
            </a:endParaRPr>
          </a:p>
        </p:txBody>
      </p:sp>
      <p:cxnSp>
        <p:nvCxnSpPr>
          <p:cNvPr id="29696" name="Straight Arrow Connector 29695"/>
          <p:cNvCxnSpPr>
            <a:stCxn id="15" idx="2"/>
          </p:cNvCxnSpPr>
          <p:nvPr/>
        </p:nvCxnSpPr>
        <p:spPr bwMode="auto">
          <a:xfrm flipH="1">
            <a:off x="1729314" y="2947234"/>
            <a:ext cx="486833" cy="1138991"/>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cxnSp>
        <p:nvCxnSpPr>
          <p:cNvPr id="66" name="Straight Arrow Connector 65"/>
          <p:cNvCxnSpPr/>
          <p:nvPr/>
        </p:nvCxnSpPr>
        <p:spPr bwMode="auto">
          <a:xfrm flipH="1">
            <a:off x="4342340" y="2835061"/>
            <a:ext cx="1" cy="1251164"/>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cxnSp>
        <p:nvCxnSpPr>
          <p:cNvPr id="68" name="Straight Arrow Connector 67"/>
          <p:cNvCxnSpPr/>
          <p:nvPr/>
        </p:nvCxnSpPr>
        <p:spPr bwMode="auto">
          <a:xfrm>
            <a:off x="4927600" y="2835061"/>
            <a:ext cx="9524" cy="1138991"/>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cxnSp>
        <p:nvCxnSpPr>
          <p:cNvPr id="70" name="Straight Arrow Connector 69"/>
          <p:cNvCxnSpPr/>
          <p:nvPr/>
        </p:nvCxnSpPr>
        <p:spPr bwMode="auto">
          <a:xfrm>
            <a:off x="6621991" y="2835061"/>
            <a:ext cx="9524" cy="1138991"/>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cxnSp>
        <p:nvCxnSpPr>
          <p:cNvPr id="71" name="Straight Arrow Connector 70"/>
          <p:cNvCxnSpPr/>
          <p:nvPr/>
        </p:nvCxnSpPr>
        <p:spPr bwMode="auto">
          <a:xfrm>
            <a:off x="7166502" y="2830685"/>
            <a:ext cx="9524" cy="1138991"/>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cxnSp>
        <p:nvCxnSpPr>
          <p:cNvPr id="72" name="Straight Arrow Connector 71"/>
          <p:cNvCxnSpPr/>
          <p:nvPr/>
        </p:nvCxnSpPr>
        <p:spPr bwMode="auto">
          <a:xfrm>
            <a:off x="7640635" y="2830684"/>
            <a:ext cx="9524" cy="1138991"/>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cxnSp>
        <p:nvCxnSpPr>
          <p:cNvPr id="73" name="Straight Arrow Connector 72"/>
          <p:cNvCxnSpPr/>
          <p:nvPr/>
        </p:nvCxnSpPr>
        <p:spPr bwMode="auto">
          <a:xfrm>
            <a:off x="8196264" y="2792829"/>
            <a:ext cx="9524" cy="1138991"/>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145728189"/>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7"/>
          <p:cNvSpPr>
            <a:spLocks noGrp="1" noChangeArrowheads="1"/>
          </p:cNvSpPr>
          <p:nvPr>
            <p:ph idx="1"/>
          </p:nvPr>
        </p:nvSpPr>
        <p:spPr>
          <a:xfrm>
            <a:off x="314325" y="858519"/>
            <a:ext cx="4257675" cy="5002213"/>
          </a:xfrm>
        </p:spPr>
        <p:txBody>
          <a:bodyPr/>
          <a:lstStyle/>
          <a:p>
            <a:r>
              <a:rPr lang="zh-CN" altLang="en-US" dirty="0" smtClean="0">
                <a:latin typeface="Arial"/>
                <a:ea typeface="DFHeiW5-GB"/>
                <a:cs typeface="SimSun"/>
                <a:sym typeface="Arial"/>
              </a:rPr>
              <a:t>借助超线程功能，一个核心可以同时执行两个线程或指令集。</a:t>
            </a:r>
          </a:p>
          <a:p>
            <a:r>
              <a:rPr lang="zh-CN" altLang="en-US" dirty="0" smtClean="0">
                <a:latin typeface="Arial"/>
                <a:ea typeface="DFHeiW5-GB"/>
                <a:cs typeface="SimSun"/>
                <a:sym typeface="Arial"/>
              </a:rPr>
              <a:t>要启用超线程，请：</a:t>
            </a:r>
          </a:p>
          <a:p>
            <a:pPr lvl="1"/>
            <a:r>
              <a:rPr lang="zh-CN" altLang="en-US" dirty="0" smtClean="0">
                <a:latin typeface="Arial"/>
                <a:ea typeface="DFHeiW5-GB"/>
                <a:cs typeface="SimSun"/>
                <a:sym typeface="Arial"/>
              </a:rPr>
              <a:t>确认系统支持超线程。</a:t>
            </a:r>
          </a:p>
          <a:p>
            <a:pPr lvl="1"/>
            <a:r>
              <a:rPr lang="zh-CN" altLang="en-US" dirty="0" smtClean="0">
                <a:latin typeface="Arial"/>
                <a:ea typeface="DFHeiW5-GB"/>
                <a:cs typeface="SimSun"/>
                <a:sym typeface="Arial"/>
              </a:rPr>
              <a:t>在系统 </a:t>
            </a:r>
            <a:r>
              <a:rPr lang="en-US" altLang="zh-CN" dirty="0" smtClean="0">
                <a:latin typeface="Arial"/>
                <a:ea typeface="DFHeiW5-GB"/>
                <a:cs typeface="SimSun"/>
                <a:sym typeface="Arial"/>
              </a:rPr>
              <a:t>BIOS </a:t>
            </a:r>
            <a:r>
              <a:rPr lang="zh-CN" altLang="en-US" dirty="0" smtClean="0">
                <a:latin typeface="Arial"/>
                <a:ea typeface="DFHeiW5-GB"/>
                <a:cs typeface="SimSun"/>
                <a:sym typeface="Arial"/>
              </a:rPr>
              <a:t>中启用超线程。</a:t>
            </a:r>
          </a:p>
          <a:p>
            <a:pPr lvl="1"/>
            <a:r>
              <a:rPr lang="zh-CN" altLang="en-US" dirty="0" smtClean="0">
                <a:latin typeface="Arial"/>
                <a:ea typeface="DFHeiW5-GB"/>
                <a:cs typeface="SimSun"/>
                <a:sym typeface="Arial"/>
              </a:rPr>
              <a:t>确保 </a:t>
            </a:r>
            <a:r>
              <a:rPr lang="en-US" altLang="zh-CN" dirty="0" err="1" smtClean="0">
                <a:latin typeface="Arial"/>
                <a:ea typeface="DFHeiW5-GB"/>
                <a:cs typeface="SimSun"/>
                <a:sym typeface="Arial"/>
              </a:rPr>
              <a:t>ESXi</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主机的超线程功能</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已开启。</a:t>
            </a:r>
            <a:endParaRPr lang="en-US" altLang="zh-CN" dirty="0" smtClean="0">
              <a:latin typeface="Arial"/>
              <a:ea typeface="DFHeiW5-GB"/>
              <a:cs typeface="SimSun"/>
              <a:sym typeface="Arial"/>
            </a:endParaRPr>
          </a:p>
        </p:txBody>
      </p:sp>
      <p:sp>
        <p:nvSpPr>
          <p:cNvPr id="30722" name="Rectangle 3"/>
          <p:cNvSpPr>
            <a:spLocks noGrp="1" noChangeArrowheads="1"/>
          </p:cNvSpPr>
          <p:nvPr>
            <p:ph type="title"/>
          </p:nvPr>
        </p:nvSpPr>
        <p:spPr/>
        <p:txBody>
          <a:bodyPr/>
          <a:lstStyle/>
          <a:p>
            <a:r>
              <a:rPr lang="zh-CN" altLang="en-US" dirty="0" smtClean="0">
                <a:latin typeface="Arial"/>
                <a:ea typeface="DFHeiW5-GB"/>
                <a:cs typeface="SimSun"/>
                <a:sym typeface="Arial"/>
              </a:rPr>
              <a:t>超线程</a:t>
            </a:r>
            <a:endParaRPr lang="en-US" altLang="zh-CN" dirty="0" smtClean="0">
              <a:latin typeface="Arial"/>
              <a:ea typeface="DFHeiW5-GB"/>
              <a:cs typeface="SimSun"/>
              <a:sym typeface="Arial"/>
            </a:endParaRPr>
          </a:p>
        </p:txBody>
      </p:sp>
      <p:sp>
        <p:nvSpPr>
          <p:cNvPr id="5" name="Rounded Rectangle 4"/>
          <p:cNvSpPr/>
          <p:nvPr/>
        </p:nvSpPr>
        <p:spPr bwMode="auto">
          <a:xfrm>
            <a:off x="5449353" y="971550"/>
            <a:ext cx="1143000"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6" name="Rounded Rectangle 31"/>
          <p:cNvSpPr>
            <a:spLocks noChangeArrowheads="1"/>
          </p:cNvSpPr>
          <p:nvPr/>
        </p:nvSpPr>
        <p:spPr bwMode="auto">
          <a:xfrm>
            <a:off x="5602811" y="1590675"/>
            <a:ext cx="838200" cy="425450"/>
          </a:xfrm>
          <a:prstGeom prst="roundRect">
            <a:avLst>
              <a:gd name="adj" fmla="val 16667"/>
            </a:avLst>
          </a:prstGeom>
          <a:gradFill>
            <a:gsLst>
              <a:gs pos="0">
                <a:srgbClr val="0F388A"/>
              </a:gs>
              <a:gs pos="100000">
                <a:srgbClr val="1564AB">
                  <a:alpha val="98824"/>
                </a:srgbClr>
              </a:gs>
            </a:gsLst>
          </a:gradFill>
          <a:ln w="12700">
            <a:solidFill>
              <a:srgbClr val="1A448A"/>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buClr>
                <a:schemeClr val="bg1"/>
              </a:buClr>
              <a:defRPr/>
            </a:pPr>
            <a:endParaRPr lang="en-US" altLang="zh-CN" b="1" dirty="0">
              <a:solidFill>
                <a:schemeClr val="bg1"/>
              </a:solidFill>
              <a:latin typeface="Arial"/>
              <a:ea typeface="DFHeiW5-GB"/>
              <a:cs typeface="+mn-cs"/>
              <a:sym typeface="Arial"/>
            </a:endParaRPr>
          </a:p>
        </p:txBody>
      </p:sp>
      <p:sp>
        <p:nvSpPr>
          <p:cNvPr id="7" name="Rounded Rectangle 32"/>
          <p:cNvSpPr>
            <a:spLocks noChangeArrowheads="1"/>
          </p:cNvSpPr>
          <p:nvPr/>
        </p:nvSpPr>
        <p:spPr bwMode="auto">
          <a:xfrm>
            <a:off x="5593286" y="1092200"/>
            <a:ext cx="838200" cy="488950"/>
          </a:xfrm>
          <a:prstGeom prst="roundRect">
            <a:avLst>
              <a:gd name="adj" fmla="val 16667"/>
            </a:avLst>
          </a:prstGeom>
          <a:gradFill>
            <a:gsLst>
              <a:gs pos="0">
                <a:srgbClr val="C34B1B"/>
              </a:gs>
              <a:gs pos="89000">
                <a:srgbClr val="E7893F"/>
              </a:gs>
            </a:gsLst>
          </a:gradFill>
          <a:ln w="12700">
            <a:solidFill>
              <a:schemeClr val="accent6"/>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zh-CN" altLang="en-US" sz="1600" b="1" dirty="0" smtClean="0">
                <a:solidFill>
                  <a:schemeClr val="bg1"/>
                </a:solidFill>
                <a:latin typeface="Arial"/>
                <a:ea typeface="DFHeiW5-GB"/>
                <a:cs typeface="SimSun"/>
                <a:sym typeface="Arial"/>
              </a:rPr>
              <a:t>单核 </a:t>
            </a:r>
            <a:r>
              <a:rPr lang="en-US" altLang="zh-CN" sz="1600" b="1" dirty="0" smtClean="0">
                <a:solidFill>
                  <a:schemeClr val="bg1"/>
                </a:solidFill>
                <a:latin typeface="Arial"/>
                <a:ea typeface="DFHeiW5-GB"/>
                <a:cs typeface="SimSun"/>
                <a:sym typeface="Arial"/>
              </a:rPr>
              <a:t>VM</a:t>
            </a:r>
            <a:endParaRPr lang="en-US" altLang="zh-CN" sz="1400" b="1" dirty="0">
              <a:solidFill>
                <a:schemeClr val="bg1"/>
              </a:solidFill>
              <a:latin typeface="Arial"/>
              <a:ea typeface="DFHeiW5-GB"/>
              <a:cs typeface="SimSun"/>
              <a:sym typeface="Arial"/>
            </a:endParaRPr>
          </a:p>
        </p:txBody>
      </p:sp>
      <p:sp>
        <p:nvSpPr>
          <p:cNvPr id="9" name="Rounded Rectangle 8"/>
          <p:cNvSpPr/>
          <p:nvPr/>
        </p:nvSpPr>
        <p:spPr bwMode="auto">
          <a:xfrm>
            <a:off x="6907741" y="962025"/>
            <a:ext cx="1143000"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10" name="Rounded Rectangle 31"/>
          <p:cNvSpPr>
            <a:spLocks noChangeArrowheads="1"/>
          </p:cNvSpPr>
          <p:nvPr/>
        </p:nvSpPr>
        <p:spPr bwMode="auto">
          <a:xfrm>
            <a:off x="7061199" y="1581150"/>
            <a:ext cx="838200" cy="425450"/>
          </a:xfrm>
          <a:prstGeom prst="roundRect">
            <a:avLst>
              <a:gd name="adj" fmla="val 16667"/>
            </a:avLst>
          </a:prstGeom>
          <a:gradFill>
            <a:gsLst>
              <a:gs pos="0">
                <a:srgbClr val="0F388A"/>
              </a:gs>
              <a:gs pos="100000">
                <a:srgbClr val="1564AB">
                  <a:alpha val="98824"/>
                </a:srgbClr>
              </a:gs>
            </a:gsLst>
          </a:gradFill>
          <a:ln w="12700">
            <a:solidFill>
              <a:srgbClr val="1A448A"/>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buClr>
                <a:schemeClr val="bg1"/>
              </a:buClr>
              <a:defRPr/>
            </a:pPr>
            <a:endParaRPr lang="en-US" altLang="zh-CN" b="1" dirty="0">
              <a:solidFill>
                <a:schemeClr val="bg1"/>
              </a:solidFill>
              <a:latin typeface="Arial"/>
              <a:ea typeface="DFHeiW5-GB"/>
              <a:cs typeface="+mn-cs"/>
              <a:sym typeface="Arial"/>
            </a:endParaRPr>
          </a:p>
        </p:txBody>
      </p:sp>
      <p:sp>
        <p:nvSpPr>
          <p:cNvPr id="11" name="Rounded Rectangle 32"/>
          <p:cNvSpPr>
            <a:spLocks noChangeArrowheads="1"/>
          </p:cNvSpPr>
          <p:nvPr/>
        </p:nvSpPr>
        <p:spPr bwMode="auto">
          <a:xfrm>
            <a:off x="7051674" y="1082675"/>
            <a:ext cx="838200" cy="488950"/>
          </a:xfrm>
          <a:prstGeom prst="roundRect">
            <a:avLst>
              <a:gd name="adj" fmla="val 16667"/>
            </a:avLst>
          </a:prstGeom>
          <a:gradFill>
            <a:gsLst>
              <a:gs pos="0">
                <a:srgbClr val="C34B1B"/>
              </a:gs>
              <a:gs pos="89000">
                <a:srgbClr val="E7893F"/>
              </a:gs>
            </a:gsLst>
          </a:gradFill>
          <a:ln w="12700">
            <a:solidFill>
              <a:schemeClr val="accent6"/>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zh-CN" altLang="en-US" sz="1600" b="1" dirty="0" smtClean="0">
                <a:solidFill>
                  <a:schemeClr val="bg1"/>
                </a:solidFill>
                <a:latin typeface="Arial"/>
                <a:ea typeface="DFHeiW5-GB"/>
                <a:cs typeface="SimSun"/>
                <a:sym typeface="Arial"/>
              </a:rPr>
              <a:t>双核 </a:t>
            </a:r>
            <a:r>
              <a:rPr lang="en-US" altLang="zh-CN" sz="1600" b="1" dirty="0" smtClean="0">
                <a:solidFill>
                  <a:schemeClr val="bg1"/>
                </a:solidFill>
                <a:latin typeface="Arial"/>
                <a:ea typeface="DFHeiW5-GB"/>
                <a:cs typeface="SimSun"/>
                <a:sym typeface="Arial"/>
              </a:rPr>
              <a:t>VM</a:t>
            </a:r>
            <a:endParaRPr lang="en-US" altLang="zh-CN" sz="1400" b="1" dirty="0">
              <a:solidFill>
                <a:schemeClr val="bg1"/>
              </a:solidFill>
              <a:latin typeface="Arial"/>
              <a:ea typeface="DFHeiW5-GB"/>
              <a:cs typeface="SimSun"/>
              <a:sym typeface="Arial"/>
            </a:endParaRPr>
          </a:p>
        </p:txBody>
      </p:sp>
      <p:pic>
        <p:nvPicPr>
          <p:cNvPr id="12" name="Picture 356" descr="ICON_CPU_Q308"/>
          <p:cNvPicPr>
            <a:picLocks noChangeAspect="1" noChangeArrowheads="1"/>
          </p:cNvPicPr>
          <p:nvPr/>
        </p:nvPicPr>
        <p:blipFill>
          <a:blip r:embed="rId3"/>
          <a:srcRect/>
          <a:stretch>
            <a:fillRect/>
          </a:stretch>
        </p:blipFill>
        <p:spPr bwMode="auto">
          <a:xfrm>
            <a:off x="5783786" y="2093594"/>
            <a:ext cx="457200" cy="834589"/>
          </a:xfrm>
          <a:prstGeom prst="rect">
            <a:avLst/>
          </a:prstGeom>
          <a:noFill/>
          <a:ln w="9525">
            <a:noFill/>
            <a:miter lim="800000"/>
            <a:headEnd/>
            <a:tailEnd/>
          </a:ln>
        </p:spPr>
      </p:pic>
      <p:pic>
        <p:nvPicPr>
          <p:cNvPr id="13" name="Picture 356" descr="ICON_CPU_Q308"/>
          <p:cNvPicPr>
            <a:picLocks noChangeAspect="1" noChangeArrowheads="1"/>
          </p:cNvPicPr>
          <p:nvPr/>
        </p:nvPicPr>
        <p:blipFill>
          <a:blip r:embed="rId3"/>
          <a:srcRect/>
          <a:stretch>
            <a:fillRect/>
          </a:stretch>
        </p:blipFill>
        <p:spPr bwMode="auto">
          <a:xfrm>
            <a:off x="7033682" y="2093595"/>
            <a:ext cx="457200" cy="834589"/>
          </a:xfrm>
          <a:prstGeom prst="rect">
            <a:avLst/>
          </a:prstGeom>
          <a:noFill/>
          <a:ln w="9525">
            <a:noFill/>
            <a:miter lim="800000"/>
            <a:headEnd/>
            <a:tailEnd/>
          </a:ln>
        </p:spPr>
      </p:pic>
      <p:pic>
        <p:nvPicPr>
          <p:cNvPr id="14" name="Picture 356" descr="ICON_CPU_Q308"/>
          <p:cNvPicPr>
            <a:picLocks noChangeAspect="1" noChangeArrowheads="1"/>
          </p:cNvPicPr>
          <p:nvPr/>
        </p:nvPicPr>
        <p:blipFill>
          <a:blip r:embed="rId3"/>
          <a:srcRect/>
          <a:stretch>
            <a:fillRect/>
          </a:stretch>
        </p:blipFill>
        <p:spPr bwMode="auto">
          <a:xfrm>
            <a:off x="7593541" y="2093595"/>
            <a:ext cx="457200" cy="834589"/>
          </a:xfrm>
          <a:prstGeom prst="rect">
            <a:avLst/>
          </a:prstGeom>
          <a:noFill/>
          <a:ln w="9525">
            <a:noFill/>
            <a:miter lim="800000"/>
            <a:headEnd/>
            <a:tailEnd/>
          </a:ln>
        </p:spPr>
      </p:pic>
      <p:sp>
        <p:nvSpPr>
          <p:cNvPr id="17" name="Rounded Rectangle 16"/>
          <p:cNvSpPr/>
          <p:nvPr/>
        </p:nvSpPr>
        <p:spPr bwMode="auto">
          <a:xfrm>
            <a:off x="6320365" y="3749040"/>
            <a:ext cx="1625601"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pic>
        <p:nvPicPr>
          <p:cNvPr id="20" name="Picture 356" descr="ICON_CPU_Q308"/>
          <p:cNvPicPr>
            <a:picLocks noChangeAspect="1" noChangeArrowheads="1"/>
          </p:cNvPicPr>
          <p:nvPr/>
        </p:nvPicPr>
        <p:blipFill>
          <a:blip r:embed="rId3"/>
          <a:srcRect/>
          <a:stretch>
            <a:fillRect/>
          </a:stretch>
        </p:blipFill>
        <p:spPr bwMode="auto">
          <a:xfrm>
            <a:off x="6523564" y="3941064"/>
            <a:ext cx="457200" cy="834589"/>
          </a:xfrm>
          <a:prstGeom prst="rect">
            <a:avLst/>
          </a:prstGeom>
          <a:noFill/>
          <a:ln w="9525">
            <a:noFill/>
            <a:miter lim="800000"/>
            <a:headEnd/>
            <a:tailEnd/>
          </a:ln>
        </p:spPr>
      </p:pic>
      <p:pic>
        <p:nvPicPr>
          <p:cNvPr id="21" name="Picture 356" descr="ICON_CPU_Q308"/>
          <p:cNvPicPr>
            <a:picLocks noChangeAspect="1" noChangeArrowheads="1"/>
          </p:cNvPicPr>
          <p:nvPr/>
        </p:nvPicPr>
        <p:blipFill>
          <a:blip r:embed="rId3"/>
          <a:srcRect/>
          <a:stretch>
            <a:fillRect/>
          </a:stretch>
        </p:blipFill>
        <p:spPr bwMode="auto">
          <a:xfrm>
            <a:off x="7234765" y="3941064"/>
            <a:ext cx="457200" cy="834589"/>
          </a:xfrm>
          <a:prstGeom prst="rect">
            <a:avLst/>
          </a:prstGeom>
          <a:noFill/>
          <a:ln w="9525">
            <a:noFill/>
            <a:miter lim="800000"/>
            <a:headEnd/>
            <a:tailEnd/>
          </a:ln>
        </p:spPr>
      </p:pic>
      <p:sp>
        <p:nvSpPr>
          <p:cNvPr id="24" name="Rectangle 23"/>
          <p:cNvSpPr/>
          <p:nvPr/>
        </p:nvSpPr>
        <p:spPr>
          <a:xfrm>
            <a:off x="6444218" y="4109112"/>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25" name="Rectangle 24"/>
          <p:cNvSpPr/>
          <p:nvPr/>
        </p:nvSpPr>
        <p:spPr>
          <a:xfrm>
            <a:off x="7181878" y="4086225"/>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30" name="TextBox 29"/>
          <p:cNvSpPr txBox="1"/>
          <p:nvPr/>
        </p:nvSpPr>
        <p:spPr>
          <a:xfrm>
            <a:off x="5783786" y="5091083"/>
            <a:ext cx="2579077" cy="307777"/>
          </a:xfrm>
          <a:prstGeom prst="rect">
            <a:avLst/>
          </a:prstGeom>
          <a:noFill/>
        </p:spPr>
        <p:txBody>
          <a:bodyPr wrap="square" rtlCol="0">
            <a:spAutoFit/>
          </a:bodyPr>
          <a:lstStyle/>
          <a:p>
            <a:r>
              <a:rPr lang="zh-CN" altLang="en-US" sz="1400" dirty="0" smtClean="0">
                <a:solidFill>
                  <a:srgbClr val="333333"/>
                </a:solidFill>
                <a:latin typeface="Arial"/>
                <a:ea typeface="DFHeiW5-GB"/>
                <a:cs typeface="SimSun"/>
                <a:sym typeface="Arial"/>
              </a:rPr>
              <a:t>具有超线程的双核单插槽系统</a:t>
            </a:r>
            <a:endParaRPr lang="en-US" altLang="zh-CN" sz="1400" dirty="0" smtClean="0">
              <a:solidFill>
                <a:srgbClr val="333333"/>
              </a:solidFill>
              <a:latin typeface="Arial"/>
              <a:ea typeface="DFHeiW5-GB"/>
              <a:cs typeface="SimSun"/>
              <a:sym typeface="Arial"/>
            </a:endParaRPr>
          </a:p>
        </p:txBody>
      </p:sp>
      <p:cxnSp>
        <p:nvCxnSpPr>
          <p:cNvPr id="31" name="Straight Arrow Connector 30"/>
          <p:cNvCxnSpPr/>
          <p:nvPr/>
        </p:nvCxnSpPr>
        <p:spPr bwMode="auto">
          <a:xfrm>
            <a:off x="6012386" y="2825536"/>
            <a:ext cx="511178" cy="1698630"/>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cxnSp>
        <p:nvCxnSpPr>
          <p:cNvPr id="32" name="Straight Arrow Connector 31"/>
          <p:cNvCxnSpPr/>
          <p:nvPr/>
        </p:nvCxnSpPr>
        <p:spPr bwMode="auto">
          <a:xfrm flipH="1">
            <a:off x="6907741" y="2825536"/>
            <a:ext cx="396876" cy="1260689"/>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cxnSp>
        <p:nvCxnSpPr>
          <p:cNvPr id="33" name="Straight Arrow Connector 32"/>
          <p:cNvCxnSpPr/>
          <p:nvPr/>
        </p:nvCxnSpPr>
        <p:spPr bwMode="auto">
          <a:xfrm flipH="1">
            <a:off x="7593541" y="2825536"/>
            <a:ext cx="286809" cy="1260689"/>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sp>
        <p:nvSpPr>
          <p:cNvPr id="34" name="Rectangle 33"/>
          <p:cNvSpPr/>
          <p:nvPr/>
        </p:nvSpPr>
        <p:spPr>
          <a:xfrm>
            <a:off x="6456889" y="4547053"/>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35" name="Rectangle 34"/>
          <p:cNvSpPr/>
          <p:nvPr/>
        </p:nvSpPr>
        <p:spPr>
          <a:xfrm>
            <a:off x="7194549" y="4524166"/>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Tree>
    <p:extLst>
      <p:ext uri="{BB962C8B-B14F-4D97-AF65-F5344CB8AC3E}">
        <p14:creationId xmlns:p14="http://schemas.microsoft.com/office/powerpoint/2010/main" val="424131271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3"/>
          <p:cNvSpPr>
            <a:spLocks noGrp="1" noChangeArrowheads="1"/>
          </p:cNvSpPr>
          <p:nvPr>
            <p:ph type="title"/>
          </p:nvPr>
        </p:nvSpPr>
        <p:spPr/>
        <p:txBody>
          <a:bodyPr/>
          <a:lstStyle/>
          <a:p>
            <a:pPr eaLnBrk="1" hangingPunct="1"/>
            <a:r>
              <a:rPr lang="en-US" altLang="zh-CN" dirty="0" smtClean="0">
                <a:latin typeface="Arial"/>
                <a:ea typeface="DFHeiW5-GB"/>
                <a:cs typeface="SimSun"/>
                <a:sym typeface="Arial"/>
              </a:rPr>
              <a:t>CPU </a:t>
            </a:r>
            <a:r>
              <a:rPr lang="zh-CN" altLang="en-US" dirty="0" smtClean="0">
                <a:latin typeface="Arial"/>
                <a:ea typeface="DFHeiW5-GB"/>
                <a:cs typeface="SimSun"/>
                <a:sym typeface="Arial"/>
              </a:rPr>
              <a:t>负载平衡</a:t>
            </a:r>
            <a:endParaRPr lang="en-US" altLang="zh-CN" dirty="0" smtClean="0">
              <a:latin typeface="Arial"/>
              <a:ea typeface="DFHeiW5-GB"/>
              <a:cs typeface="SimSun"/>
              <a:sym typeface="Arial"/>
            </a:endParaRPr>
          </a:p>
        </p:txBody>
      </p:sp>
      <p:sp>
        <p:nvSpPr>
          <p:cNvPr id="6" name="Rounded Rectangle 5"/>
          <p:cNvSpPr/>
          <p:nvPr/>
        </p:nvSpPr>
        <p:spPr bwMode="auto">
          <a:xfrm>
            <a:off x="4475647" y="941832"/>
            <a:ext cx="1143000"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8" name="Rounded Rectangle 31"/>
          <p:cNvSpPr>
            <a:spLocks noChangeArrowheads="1"/>
          </p:cNvSpPr>
          <p:nvPr/>
        </p:nvSpPr>
        <p:spPr bwMode="auto">
          <a:xfrm>
            <a:off x="4629105" y="1563624"/>
            <a:ext cx="838200" cy="425450"/>
          </a:xfrm>
          <a:prstGeom prst="roundRect">
            <a:avLst>
              <a:gd name="adj" fmla="val 16667"/>
            </a:avLst>
          </a:prstGeom>
          <a:gradFill>
            <a:gsLst>
              <a:gs pos="0">
                <a:srgbClr val="0F388A"/>
              </a:gs>
              <a:gs pos="100000">
                <a:srgbClr val="1564AB">
                  <a:alpha val="98824"/>
                </a:srgbClr>
              </a:gs>
            </a:gsLst>
          </a:gradFill>
          <a:ln w="12700">
            <a:solidFill>
              <a:srgbClr val="1A448A"/>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buClr>
                <a:schemeClr val="bg1"/>
              </a:buClr>
              <a:defRPr/>
            </a:pPr>
            <a:endParaRPr lang="en-US" altLang="zh-CN" b="1" dirty="0">
              <a:solidFill>
                <a:schemeClr val="bg1"/>
              </a:solidFill>
              <a:latin typeface="Arial"/>
              <a:ea typeface="DFHeiW5-GB"/>
              <a:cs typeface="+mn-cs"/>
              <a:sym typeface="Arial"/>
            </a:endParaRPr>
          </a:p>
        </p:txBody>
      </p:sp>
      <p:sp>
        <p:nvSpPr>
          <p:cNvPr id="9" name="Rounded Rectangle 32"/>
          <p:cNvSpPr>
            <a:spLocks noChangeArrowheads="1"/>
          </p:cNvSpPr>
          <p:nvPr/>
        </p:nvSpPr>
        <p:spPr bwMode="auto">
          <a:xfrm>
            <a:off x="4619580" y="1069848"/>
            <a:ext cx="838200" cy="488950"/>
          </a:xfrm>
          <a:prstGeom prst="roundRect">
            <a:avLst>
              <a:gd name="adj" fmla="val 16667"/>
            </a:avLst>
          </a:prstGeom>
          <a:gradFill>
            <a:gsLst>
              <a:gs pos="0">
                <a:srgbClr val="C34B1B"/>
              </a:gs>
              <a:gs pos="89000">
                <a:srgbClr val="E7893F"/>
              </a:gs>
            </a:gsLst>
          </a:gradFill>
          <a:ln w="12700">
            <a:solidFill>
              <a:schemeClr val="accent6"/>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zh-CN" altLang="en-US" sz="1600" b="1" dirty="0" smtClean="0">
                <a:solidFill>
                  <a:schemeClr val="bg1"/>
                </a:solidFill>
                <a:latin typeface="Arial"/>
                <a:ea typeface="DFHeiW5-GB"/>
                <a:cs typeface="SimSun"/>
                <a:sym typeface="Arial"/>
              </a:rPr>
              <a:t>单核 </a:t>
            </a:r>
            <a:r>
              <a:rPr lang="en-US" altLang="zh-CN" sz="1600" b="1" dirty="0" smtClean="0">
                <a:solidFill>
                  <a:schemeClr val="bg1"/>
                </a:solidFill>
                <a:latin typeface="Arial"/>
                <a:ea typeface="DFHeiW5-GB"/>
                <a:cs typeface="SimSun"/>
                <a:sym typeface="Arial"/>
              </a:rPr>
              <a:t>VM</a:t>
            </a:r>
            <a:endParaRPr lang="en-US" altLang="zh-CN" sz="1400" b="1" dirty="0">
              <a:solidFill>
                <a:schemeClr val="bg1"/>
              </a:solidFill>
              <a:latin typeface="Arial"/>
              <a:ea typeface="DFHeiW5-GB"/>
              <a:cs typeface="SimSun"/>
              <a:sym typeface="Arial"/>
            </a:endParaRPr>
          </a:p>
        </p:txBody>
      </p:sp>
      <p:sp>
        <p:nvSpPr>
          <p:cNvPr id="10" name="Rounded Rectangle 9"/>
          <p:cNvSpPr/>
          <p:nvPr/>
        </p:nvSpPr>
        <p:spPr bwMode="auto">
          <a:xfrm>
            <a:off x="5934035" y="941832"/>
            <a:ext cx="1143000"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11" name="Rounded Rectangle 31"/>
          <p:cNvSpPr>
            <a:spLocks noChangeArrowheads="1"/>
          </p:cNvSpPr>
          <p:nvPr/>
        </p:nvSpPr>
        <p:spPr bwMode="auto">
          <a:xfrm>
            <a:off x="6087493" y="1544574"/>
            <a:ext cx="838200" cy="425450"/>
          </a:xfrm>
          <a:prstGeom prst="roundRect">
            <a:avLst>
              <a:gd name="adj" fmla="val 16667"/>
            </a:avLst>
          </a:prstGeom>
          <a:gradFill>
            <a:gsLst>
              <a:gs pos="0">
                <a:srgbClr val="0F388A"/>
              </a:gs>
              <a:gs pos="100000">
                <a:srgbClr val="1564AB">
                  <a:alpha val="98824"/>
                </a:srgbClr>
              </a:gs>
            </a:gsLst>
          </a:gradFill>
          <a:ln w="12700">
            <a:solidFill>
              <a:srgbClr val="1A448A"/>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buClr>
                <a:schemeClr val="bg1"/>
              </a:buClr>
              <a:defRPr/>
            </a:pPr>
            <a:endParaRPr lang="en-US" altLang="zh-CN" b="1" dirty="0">
              <a:solidFill>
                <a:schemeClr val="bg1"/>
              </a:solidFill>
              <a:latin typeface="Arial"/>
              <a:ea typeface="DFHeiW5-GB"/>
              <a:cs typeface="+mn-cs"/>
              <a:sym typeface="Arial"/>
            </a:endParaRPr>
          </a:p>
        </p:txBody>
      </p:sp>
      <p:sp>
        <p:nvSpPr>
          <p:cNvPr id="14" name="Rounded Rectangle 32"/>
          <p:cNvSpPr>
            <a:spLocks noChangeArrowheads="1"/>
          </p:cNvSpPr>
          <p:nvPr/>
        </p:nvSpPr>
        <p:spPr bwMode="auto">
          <a:xfrm>
            <a:off x="6077968" y="1035404"/>
            <a:ext cx="838200" cy="488950"/>
          </a:xfrm>
          <a:prstGeom prst="roundRect">
            <a:avLst>
              <a:gd name="adj" fmla="val 16667"/>
            </a:avLst>
          </a:prstGeom>
          <a:gradFill>
            <a:gsLst>
              <a:gs pos="0">
                <a:srgbClr val="C34B1B"/>
              </a:gs>
              <a:gs pos="89000">
                <a:srgbClr val="E7893F"/>
              </a:gs>
            </a:gsLst>
          </a:gradFill>
          <a:ln w="12700">
            <a:solidFill>
              <a:schemeClr val="accent6"/>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zh-CN" altLang="en-US" sz="1600" b="1" dirty="0" smtClean="0">
                <a:solidFill>
                  <a:schemeClr val="bg1"/>
                </a:solidFill>
                <a:latin typeface="Arial"/>
                <a:ea typeface="DFHeiW5-GB"/>
                <a:cs typeface="SimSun"/>
                <a:sym typeface="Arial"/>
              </a:rPr>
              <a:t>双核 </a:t>
            </a:r>
            <a:r>
              <a:rPr lang="en-US" altLang="zh-CN" sz="1600" b="1" dirty="0" smtClean="0">
                <a:solidFill>
                  <a:schemeClr val="bg1"/>
                </a:solidFill>
                <a:latin typeface="Arial"/>
                <a:ea typeface="DFHeiW5-GB"/>
                <a:cs typeface="SimSun"/>
                <a:sym typeface="Arial"/>
              </a:rPr>
              <a:t>VM</a:t>
            </a:r>
            <a:endParaRPr lang="en-US" altLang="zh-CN" sz="1400" b="1" dirty="0">
              <a:solidFill>
                <a:schemeClr val="bg1"/>
              </a:solidFill>
              <a:latin typeface="Arial"/>
              <a:ea typeface="DFHeiW5-GB"/>
              <a:cs typeface="SimSun"/>
              <a:sym typeface="Arial"/>
            </a:endParaRPr>
          </a:p>
        </p:txBody>
      </p:sp>
      <p:pic>
        <p:nvPicPr>
          <p:cNvPr id="15" name="Picture 356" descr="ICON_CPU_Q308"/>
          <p:cNvPicPr>
            <a:picLocks noChangeAspect="1" noChangeArrowheads="1"/>
          </p:cNvPicPr>
          <p:nvPr/>
        </p:nvPicPr>
        <p:blipFill>
          <a:blip r:embed="rId3"/>
          <a:srcRect/>
          <a:stretch>
            <a:fillRect/>
          </a:stretch>
        </p:blipFill>
        <p:spPr bwMode="auto">
          <a:xfrm>
            <a:off x="4810080" y="2046323"/>
            <a:ext cx="457200" cy="834589"/>
          </a:xfrm>
          <a:prstGeom prst="rect">
            <a:avLst/>
          </a:prstGeom>
          <a:noFill/>
          <a:ln w="9525">
            <a:noFill/>
            <a:miter lim="800000"/>
            <a:headEnd/>
            <a:tailEnd/>
          </a:ln>
        </p:spPr>
      </p:pic>
      <p:pic>
        <p:nvPicPr>
          <p:cNvPr id="16" name="Picture 356" descr="ICON_CPU_Q308"/>
          <p:cNvPicPr>
            <a:picLocks noChangeAspect="1" noChangeArrowheads="1"/>
          </p:cNvPicPr>
          <p:nvPr/>
        </p:nvPicPr>
        <p:blipFill>
          <a:blip r:embed="rId3"/>
          <a:srcRect/>
          <a:stretch>
            <a:fillRect/>
          </a:stretch>
        </p:blipFill>
        <p:spPr bwMode="auto">
          <a:xfrm>
            <a:off x="6059976" y="2046324"/>
            <a:ext cx="457200" cy="834589"/>
          </a:xfrm>
          <a:prstGeom prst="rect">
            <a:avLst/>
          </a:prstGeom>
          <a:noFill/>
          <a:ln w="9525">
            <a:noFill/>
            <a:miter lim="800000"/>
            <a:headEnd/>
            <a:tailEnd/>
          </a:ln>
        </p:spPr>
      </p:pic>
      <p:pic>
        <p:nvPicPr>
          <p:cNvPr id="17" name="Picture 356" descr="ICON_CPU_Q308"/>
          <p:cNvPicPr>
            <a:picLocks noChangeAspect="1" noChangeArrowheads="1"/>
          </p:cNvPicPr>
          <p:nvPr/>
        </p:nvPicPr>
        <p:blipFill>
          <a:blip r:embed="rId3"/>
          <a:srcRect/>
          <a:stretch>
            <a:fillRect/>
          </a:stretch>
        </p:blipFill>
        <p:spPr bwMode="auto">
          <a:xfrm>
            <a:off x="6619835" y="2046324"/>
            <a:ext cx="457200" cy="834589"/>
          </a:xfrm>
          <a:prstGeom prst="rect">
            <a:avLst/>
          </a:prstGeom>
          <a:noFill/>
          <a:ln w="9525">
            <a:noFill/>
            <a:miter lim="800000"/>
            <a:headEnd/>
            <a:tailEnd/>
          </a:ln>
        </p:spPr>
      </p:pic>
      <p:sp>
        <p:nvSpPr>
          <p:cNvPr id="18" name="Rounded Rectangle 17"/>
          <p:cNvSpPr/>
          <p:nvPr/>
        </p:nvSpPr>
        <p:spPr bwMode="auto">
          <a:xfrm>
            <a:off x="5346659" y="3701769"/>
            <a:ext cx="1625601"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pic>
        <p:nvPicPr>
          <p:cNvPr id="19" name="Picture 356" descr="ICON_CPU_Q308"/>
          <p:cNvPicPr>
            <a:picLocks noChangeAspect="1" noChangeArrowheads="1"/>
          </p:cNvPicPr>
          <p:nvPr/>
        </p:nvPicPr>
        <p:blipFill>
          <a:blip r:embed="rId3"/>
          <a:srcRect/>
          <a:stretch>
            <a:fillRect/>
          </a:stretch>
        </p:blipFill>
        <p:spPr bwMode="auto">
          <a:xfrm>
            <a:off x="5549858" y="3893793"/>
            <a:ext cx="457200" cy="834589"/>
          </a:xfrm>
          <a:prstGeom prst="rect">
            <a:avLst/>
          </a:prstGeom>
          <a:noFill/>
          <a:ln w="9525">
            <a:noFill/>
            <a:miter lim="800000"/>
            <a:headEnd/>
            <a:tailEnd/>
          </a:ln>
        </p:spPr>
      </p:pic>
      <p:pic>
        <p:nvPicPr>
          <p:cNvPr id="20" name="Picture 356" descr="ICON_CPU_Q308"/>
          <p:cNvPicPr>
            <a:picLocks noChangeAspect="1" noChangeArrowheads="1"/>
          </p:cNvPicPr>
          <p:nvPr/>
        </p:nvPicPr>
        <p:blipFill>
          <a:blip r:embed="rId3"/>
          <a:srcRect/>
          <a:stretch>
            <a:fillRect/>
          </a:stretch>
        </p:blipFill>
        <p:spPr bwMode="auto">
          <a:xfrm>
            <a:off x="6261059" y="3893793"/>
            <a:ext cx="457200" cy="834589"/>
          </a:xfrm>
          <a:prstGeom prst="rect">
            <a:avLst/>
          </a:prstGeom>
          <a:noFill/>
          <a:ln w="9525">
            <a:noFill/>
            <a:miter lim="800000"/>
            <a:headEnd/>
            <a:tailEnd/>
          </a:ln>
        </p:spPr>
      </p:pic>
      <p:sp>
        <p:nvSpPr>
          <p:cNvPr id="21" name="Rectangle 20"/>
          <p:cNvSpPr/>
          <p:nvPr/>
        </p:nvSpPr>
        <p:spPr>
          <a:xfrm>
            <a:off x="5470512" y="4061841"/>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22" name="Rectangle 21"/>
          <p:cNvSpPr/>
          <p:nvPr/>
        </p:nvSpPr>
        <p:spPr>
          <a:xfrm>
            <a:off x="6208172" y="4038954"/>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23" name="TextBox 22"/>
          <p:cNvSpPr txBox="1"/>
          <p:nvPr/>
        </p:nvSpPr>
        <p:spPr>
          <a:xfrm>
            <a:off x="3758067" y="5153022"/>
            <a:ext cx="2572844" cy="307777"/>
          </a:xfrm>
          <a:prstGeom prst="rect">
            <a:avLst/>
          </a:prstGeom>
          <a:noFill/>
        </p:spPr>
        <p:txBody>
          <a:bodyPr wrap="square" rtlCol="0">
            <a:spAutoFit/>
          </a:bodyPr>
          <a:lstStyle/>
          <a:p>
            <a:r>
              <a:rPr lang="zh-CN" altLang="en-US" sz="1400" dirty="0" smtClean="0">
                <a:solidFill>
                  <a:srgbClr val="333333"/>
                </a:solidFill>
                <a:latin typeface="Arial"/>
                <a:ea typeface="DFHeiW5-GB"/>
                <a:cs typeface="SimSun"/>
                <a:sym typeface="Arial"/>
              </a:rPr>
              <a:t>具有超线程的双核双插槽系统</a:t>
            </a:r>
            <a:endParaRPr lang="en-US" altLang="zh-CN" sz="1400" dirty="0" smtClean="0">
              <a:solidFill>
                <a:srgbClr val="333333"/>
              </a:solidFill>
              <a:latin typeface="Arial"/>
              <a:ea typeface="DFHeiW5-GB"/>
              <a:cs typeface="SimSun"/>
              <a:sym typeface="Arial"/>
            </a:endParaRPr>
          </a:p>
        </p:txBody>
      </p:sp>
      <p:cxnSp>
        <p:nvCxnSpPr>
          <p:cNvPr id="25" name="Straight Arrow Connector 24"/>
          <p:cNvCxnSpPr/>
          <p:nvPr/>
        </p:nvCxnSpPr>
        <p:spPr bwMode="auto">
          <a:xfrm flipH="1">
            <a:off x="5934035" y="2778265"/>
            <a:ext cx="396876" cy="1260689"/>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p:cNvCxnSpPr/>
          <p:nvPr/>
        </p:nvCxnSpPr>
        <p:spPr bwMode="auto">
          <a:xfrm flipH="1">
            <a:off x="6619835" y="2778265"/>
            <a:ext cx="286809" cy="1260689"/>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sp>
        <p:nvSpPr>
          <p:cNvPr id="27" name="Rectangle 26"/>
          <p:cNvSpPr/>
          <p:nvPr/>
        </p:nvSpPr>
        <p:spPr>
          <a:xfrm>
            <a:off x="5483183" y="4499782"/>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28" name="Rectangle 27"/>
          <p:cNvSpPr/>
          <p:nvPr/>
        </p:nvSpPr>
        <p:spPr>
          <a:xfrm>
            <a:off x="6220843" y="4476895"/>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29" name="Rounded Rectangle 28"/>
          <p:cNvSpPr/>
          <p:nvPr/>
        </p:nvSpPr>
        <p:spPr bwMode="auto">
          <a:xfrm>
            <a:off x="3032077" y="3771003"/>
            <a:ext cx="1625601"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pic>
        <p:nvPicPr>
          <p:cNvPr id="30" name="Picture 356" descr="ICON_CPU_Q308"/>
          <p:cNvPicPr>
            <a:picLocks noChangeAspect="1" noChangeArrowheads="1"/>
          </p:cNvPicPr>
          <p:nvPr/>
        </p:nvPicPr>
        <p:blipFill>
          <a:blip r:embed="rId3"/>
          <a:srcRect/>
          <a:stretch>
            <a:fillRect/>
          </a:stretch>
        </p:blipFill>
        <p:spPr bwMode="auto">
          <a:xfrm>
            <a:off x="3235276" y="3963027"/>
            <a:ext cx="457200" cy="834589"/>
          </a:xfrm>
          <a:prstGeom prst="rect">
            <a:avLst/>
          </a:prstGeom>
          <a:noFill/>
          <a:ln w="9525">
            <a:noFill/>
            <a:miter lim="800000"/>
            <a:headEnd/>
            <a:tailEnd/>
          </a:ln>
        </p:spPr>
      </p:pic>
      <p:pic>
        <p:nvPicPr>
          <p:cNvPr id="31" name="Picture 356" descr="ICON_CPU_Q308"/>
          <p:cNvPicPr>
            <a:picLocks noChangeAspect="1" noChangeArrowheads="1"/>
          </p:cNvPicPr>
          <p:nvPr/>
        </p:nvPicPr>
        <p:blipFill>
          <a:blip r:embed="rId3"/>
          <a:srcRect/>
          <a:stretch>
            <a:fillRect/>
          </a:stretch>
        </p:blipFill>
        <p:spPr bwMode="auto">
          <a:xfrm>
            <a:off x="3946477" y="3963027"/>
            <a:ext cx="457200" cy="834589"/>
          </a:xfrm>
          <a:prstGeom prst="rect">
            <a:avLst/>
          </a:prstGeom>
          <a:noFill/>
          <a:ln w="9525">
            <a:noFill/>
            <a:miter lim="800000"/>
            <a:headEnd/>
            <a:tailEnd/>
          </a:ln>
        </p:spPr>
      </p:pic>
      <p:sp>
        <p:nvSpPr>
          <p:cNvPr id="32" name="Rectangle 31"/>
          <p:cNvSpPr/>
          <p:nvPr/>
        </p:nvSpPr>
        <p:spPr>
          <a:xfrm>
            <a:off x="3155930" y="4131075"/>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33" name="Rectangle 32"/>
          <p:cNvSpPr/>
          <p:nvPr/>
        </p:nvSpPr>
        <p:spPr>
          <a:xfrm>
            <a:off x="3893590" y="4108188"/>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34" name="Rectangle 33"/>
          <p:cNvSpPr/>
          <p:nvPr/>
        </p:nvSpPr>
        <p:spPr>
          <a:xfrm>
            <a:off x="3168601" y="4569016"/>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sp>
        <p:nvSpPr>
          <p:cNvPr id="35" name="Rectangle 34"/>
          <p:cNvSpPr/>
          <p:nvPr/>
        </p:nvSpPr>
        <p:spPr>
          <a:xfrm>
            <a:off x="3906261" y="4546129"/>
            <a:ext cx="510087" cy="230832"/>
          </a:xfrm>
          <a:prstGeom prst="rect">
            <a:avLst/>
          </a:prstGeom>
          <a:solidFill>
            <a:schemeClr val="accent3">
              <a:lumMod val="60000"/>
              <a:lumOff val="40000"/>
            </a:schemeClr>
          </a:solidFill>
        </p:spPr>
        <p:txBody>
          <a:bodyPr wrap="square">
            <a:spAutoFit/>
          </a:bodyPr>
          <a:lstStyle/>
          <a:p>
            <a:r>
              <a:rPr lang="en-US" altLang="zh-CN" sz="900" dirty="0" smtClean="0">
                <a:solidFill>
                  <a:schemeClr val="bg1"/>
                </a:solidFill>
                <a:latin typeface="Arial"/>
                <a:ea typeface="DFHeiW5-GB"/>
                <a:cs typeface="SimSun"/>
                <a:sym typeface="Arial"/>
              </a:rPr>
              <a:t>LCPU</a:t>
            </a:r>
            <a:endParaRPr lang="en-US" altLang="zh-CN" sz="900" dirty="0">
              <a:solidFill>
                <a:schemeClr val="bg1"/>
              </a:solidFill>
              <a:latin typeface="Arial"/>
              <a:ea typeface="DFHeiW5-GB"/>
              <a:sym typeface="Arial"/>
            </a:endParaRPr>
          </a:p>
        </p:txBody>
      </p:sp>
      <p:cxnSp>
        <p:nvCxnSpPr>
          <p:cNvPr id="24" name="Straight Arrow Connector 23"/>
          <p:cNvCxnSpPr/>
          <p:nvPr/>
        </p:nvCxnSpPr>
        <p:spPr bwMode="auto">
          <a:xfrm flipH="1">
            <a:off x="4403677" y="2778265"/>
            <a:ext cx="635004" cy="1767864"/>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sp>
        <p:nvSpPr>
          <p:cNvPr id="36" name="Rounded Rectangle 35"/>
          <p:cNvSpPr/>
          <p:nvPr/>
        </p:nvSpPr>
        <p:spPr bwMode="auto">
          <a:xfrm>
            <a:off x="2802412" y="941832"/>
            <a:ext cx="1143000"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37" name="Rounded Rectangle 31"/>
          <p:cNvSpPr>
            <a:spLocks noChangeArrowheads="1"/>
          </p:cNvSpPr>
          <p:nvPr/>
        </p:nvSpPr>
        <p:spPr bwMode="auto">
          <a:xfrm>
            <a:off x="2955870" y="1563624"/>
            <a:ext cx="838200" cy="425450"/>
          </a:xfrm>
          <a:prstGeom prst="roundRect">
            <a:avLst>
              <a:gd name="adj" fmla="val 16667"/>
            </a:avLst>
          </a:prstGeom>
          <a:gradFill>
            <a:gsLst>
              <a:gs pos="0">
                <a:srgbClr val="0F388A"/>
              </a:gs>
              <a:gs pos="100000">
                <a:srgbClr val="1564AB">
                  <a:alpha val="98824"/>
                </a:srgbClr>
              </a:gs>
            </a:gsLst>
          </a:gradFill>
          <a:ln w="12700">
            <a:solidFill>
              <a:srgbClr val="1A448A"/>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buClr>
                <a:schemeClr val="bg1"/>
              </a:buClr>
              <a:defRPr/>
            </a:pPr>
            <a:endParaRPr lang="en-US" altLang="zh-CN" b="1" dirty="0">
              <a:solidFill>
                <a:schemeClr val="bg1"/>
              </a:solidFill>
              <a:latin typeface="Arial"/>
              <a:ea typeface="DFHeiW5-GB"/>
              <a:cs typeface="+mn-cs"/>
              <a:sym typeface="Arial"/>
            </a:endParaRPr>
          </a:p>
        </p:txBody>
      </p:sp>
      <p:sp>
        <p:nvSpPr>
          <p:cNvPr id="38" name="Rounded Rectangle 32"/>
          <p:cNvSpPr>
            <a:spLocks noChangeArrowheads="1"/>
          </p:cNvSpPr>
          <p:nvPr/>
        </p:nvSpPr>
        <p:spPr bwMode="auto">
          <a:xfrm>
            <a:off x="2946345" y="1069848"/>
            <a:ext cx="838200" cy="488950"/>
          </a:xfrm>
          <a:prstGeom prst="roundRect">
            <a:avLst>
              <a:gd name="adj" fmla="val 16667"/>
            </a:avLst>
          </a:prstGeom>
          <a:gradFill>
            <a:gsLst>
              <a:gs pos="0">
                <a:srgbClr val="C34B1B"/>
              </a:gs>
              <a:gs pos="89000">
                <a:srgbClr val="E7893F"/>
              </a:gs>
            </a:gsLst>
          </a:gradFill>
          <a:ln w="12700">
            <a:solidFill>
              <a:schemeClr val="accent6"/>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zh-CN" altLang="en-US" sz="1600" b="1" dirty="0" smtClean="0">
                <a:solidFill>
                  <a:schemeClr val="bg1"/>
                </a:solidFill>
                <a:latin typeface="Arial"/>
                <a:ea typeface="DFHeiW5-GB"/>
                <a:cs typeface="SimSun"/>
                <a:sym typeface="Arial"/>
              </a:rPr>
              <a:t>单核 </a:t>
            </a:r>
            <a:r>
              <a:rPr lang="en-US" altLang="zh-CN" sz="1600" b="1" dirty="0" smtClean="0">
                <a:solidFill>
                  <a:schemeClr val="bg1"/>
                </a:solidFill>
                <a:latin typeface="Arial"/>
                <a:ea typeface="DFHeiW5-GB"/>
                <a:cs typeface="SimSun"/>
                <a:sym typeface="Arial"/>
              </a:rPr>
              <a:t>VM</a:t>
            </a:r>
            <a:endParaRPr lang="en-US" altLang="zh-CN" sz="1400" b="1" dirty="0">
              <a:solidFill>
                <a:schemeClr val="bg1"/>
              </a:solidFill>
              <a:latin typeface="Arial"/>
              <a:ea typeface="DFHeiW5-GB"/>
              <a:cs typeface="SimSun"/>
              <a:sym typeface="Arial"/>
            </a:endParaRPr>
          </a:p>
        </p:txBody>
      </p:sp>
      <p:cxnSp>
        <p:nvCxnSpPr>
          <p:cNvPr id="39" name="Straight Arrow Connector 38"/>
          <p:cNvCxnSpPr>
            <a:endCxn id="33" idx="1"/>
          </p:cNvCxnSpPr>
          <p:nvPr/>
        </p:nvCxnSpPr>
        <p:spPr bwMode="auto">
          <a:xfrm>
            <a:off x="3365446" y="2860815"/>
            <a:ext cx="528144" cy="1362789"/>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sp>
        <p:nvSpPr>
          <p:cNvPr id="40" name="Rounded Rectangle 39"/>
          <p:cNvSpPr/>
          <p:nvPr/>
        </p:nvSpPr>
        <p:spPr bwMode="auto">
          <a:xfrm>
            <a:off x="1294297" y="945261"/>
            <a:ext cx="1143000" cy="1219200"/>
          </a:xfrm>
          <a:prstGeom prst="roundRect">
            <a:avLst/>
          </a:prstGeom>
          <a:gradFill>
            <a:gsLst>
              <a:gs pos="0">
                <a:schemeClr val="tx1">
                  <a:lumMod val="40000"/>
                  <a:lumOff val="60000"/>
                </a:schemeClr>
              </a:gs>
              <a:gs pos="100000">
                <a:schemeClr val="tx1">
                  <a:lumMod val="20000"/>
                  <a:lumOff val="80000"/>
                </a:schemeClr>
              </a:gs>
            </a:gsLst>
          </a:gradFill>
          <a:ln w="12700">
            <a:solidFill>
              <a:srgbClr val="A6A6A6"/>
            </a:solidFill>
            <a:headEnd type="none" w="med" len="med"/>
            <a:tailEnd type="none" w="med" len="med"/>
          </a:ln>
          <a:effectLst/>
          <a:scene3d>
            <a:camera prst="orthographicFront"/>
            <a:lightRig rig="threePt" dir="t"/>
          </a:scene3d>
          <a:sp3d>
            <a:bevelT w="25400" h="635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en-US" altLang="zh-CN" sz="1600" dirty="0">
              <a:solidFill>
                <a:schemeClr val="tx1"/>
              </a:solidFill>
              <a:latin typeface="Arial"/>
              <a:ea typeface="DFHeiW5-GB"/>
              <a:sym typeface="Arial"/>
            </a:endParaRPr>
          </a:p>
        </p:txBody>
      </p:sp>
      <p:sp>
        <p:nvSpPr>
          <p:cNvPr id="41" name="Rounded Rectangle 31"/>
          <p:cNvSpPr>
            <a:spLocks noChangeArrowheads="1"/>
          </p:cNvSpPr>
          <p:nvPr/>
        </p:nvSpPr>
        <p:spPr bwMode="auto">
          <a:xfrm>
            <a:off x="1447755" y="1563624"/>
            <a:ext cx="838200" cy="425450"/>
          </a:xfrm>
          <a:prstGeom prst="roundRect">
            <a:avLst>
              <a:gd name="adj" fmla="val 16667"/>
            </a:avLst>
          </a:prstGeom>
          <a:gradFill>
            <a:gsLst>
              <a:gs pos="0">
                <a:srgbClr val="0F388A"/>
              </a:gs>
              <a:gs pos="100000">
                <a:srgbClr val="1564AB">
                  <a:alpha val="98824"/>
                </a:srgbClr>
              </a:gs>
            </a:gsLst>
          </a:gradFill>
          <a:ln w="12700">
            <a:solidFill>
              <a:srgbClr val="1A448A"/>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buClr>
                <a:schemeClr val="bg1"/>
              </a:buClr>
              <a:defRPr/>
            </a:pPr>
            <a:endParaRPr lang="en-US" altLang="zh-CN" b="1" dirty="0">
              <a:solidFill>
                <a:schemeClr val="bg1"/>
              </a:solidFill>
              <a:latin typeface="Arial"/>
              <a:ea typeface="DFHeiW5-GB"/>
              <a:cs typeface="+mn-cs"/>
              <a:sym typeface="Arial"/>
            </a:endParaRPr>
          </a:p>
        </p:txBody>
      </p:sp>
      <p:sp>
        <p:nvSpPr>
          <p:cNvPr id="42" name="Rounded Rectangle 32"/>
          <p:cNvSpPr>
            <a:spLocks noChangeArrowheads="1"/>
          </p:cNvSpPr>
          <p:nvPr/>
        </p:nvSpPr>
        <p:spPr bwMode="auto">
          <a:xfrm>
            <a:off x="1438230" y="1069848"/>
            <a:ext cx="838200" cy="488950"/>
          </a:xfrm>
          <a:prstGeom prst="roundRect">
            <a:avLst>
              <a:gd name="adj" fmla="val 16667"/>
            </a:avLst>
          </a:prstGeom>
          <a:gradFill>
            <a:gsLst>
              <a:gs pos="0">
                <a:srgbClr val="C34B1B"/>
              </a:gs>
              <a:gs pos="89000">
                <a:srgbClr val="E7893F"/>
              </a:gs>
            </a:gsLst>
          </a:gradFill>
          <a:ln w="12700">
            <a:solidFill>
              <a:schemeClr val="accent6"/>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zh-CN" altLang="en-US" sz="1600" b="1" dirty="0" smtClean="0">
                <a:solidFill>
                  <a:schemeClr val="bg1"/>
                </a:solidFill>
                <a:latin typeface="Arial"/>
                <a:ea typeface="DFHeiW5-GB"/>
                <a:cs typeface="SimSun"/>
                <a:sym typeface="Arial"/>
              </a:rPr>
              <a:t>单核 </a:t>
            </a:r>
            <a:r>
              <a:rPr lang="en-US" altLang="zh-CN" sz="1600" b="1" dirty="0" smtClean="0">
                <a:solidFill>
                  <a:schemeClr val="bg1"/>
                </a:solidFill>
                <a:latin typeface="Arial"/>
                <a:ea typeface="DFHeiW5-GB"/>
                <a:cs typeface="SimSun"/>
                <a:sym typeface="Arial"/>
              </a:rPr>
              <a:t>VM</a:t>
            </a:r>
            <a:endParaRPr lang="en-US" altLang="zh-CN" sz="1400" b="1" dirty="0">
              <a:solidFill>
                <a:schemeClr val="bg1"/>
              </a:solidFill>
              <a:latin typeface="Arial"/>
              <a:ea typeface="DFHeiW5-GB"/>
              <a:cs typeface="SimSun"/>
              <a:sym typeface="Arial"/>
            </a:endParaRPr>
          </a:p>
        </p:txBody>
      </p:sp>
      <p:cxnSp>
        <p:nvCxnSpPr>
          <p:cNvPr id="43" name="Straight Arrow Connector 42"/>
          <p:cNvCxnSpPr>
            <a:endCxn id="32" idx="1"/>
          </p:cNvCxnSpPr>
          <p:nvPr/>
        </p:nvCxnSpPr>
        <p:spPr bwMode="auto">
          <a:xfrm>
            <a:off x="1857331" y="2772368"/>
            <a:ext cx="1298599" cy="1474123"/>
          </a:xfrm>
          <a:prstGeom prst="straightConnector1">
            <a:avLst/>
          </a:prstGeom>
          <a:ln w="15875">
            <a:headEnd type="none" w="med" len="med"/>
            <a:tailEnd type="triangle"/>
          </a:ln>
        </p:spPr>
        <p:style>
          <a:lnRef idx="1">
            <a:schemeClr val="dk1"/>
          </a:lnRef>
          <a:fillRef idx="0">
            <a:schemeClr val="dk1"/>
          </a:fillRef>
          <a:effectRef idx="0">
            <a:schemeClr val="dk1"/>
          </a:effectRef>
          <a:fontRef idx="minor">
            <a:schemeClr val="tx1"/>
          </a:fontRef>
        </p:style>
      </p:cxnSp>
      <p:pic>
        <p:nvPicPr>
          <p:cNvPr id="44" name="Picture 356" descr="ICON_CPU_Q308"/>
          <p:cNvPicPr>
            <a:picLocks noChangeAspect="1" noChangeArrowheads="1"/>
          </p:cNvPicPr>
          <p:nvPr/>
        </p:nvPicPr>
        <p:blipFill>
          <a:blip r:embed="rId3"/>
          <a:srcRect/>
          <a:stretch>
            <a:fillRect/>
          </a:stretch>
        </p:blipFill>
        <p:spPr bwMode="auto">
          <a:xfrm>
            <a:off x="3136845" y="2120717"/>
            <a:ext cx="457200" cy="834589"/>
          </a:xfrm>
          <a:prstGeom prst="rect">
            <a:avLst/>
          </a:prstGeom>
          <a:noFill/>
          <a:ln w="9525">
            <a:noFill/>
            <a:miter lim="800000"/>
            <a:headEnd/>
            <a:tailEnd/>
          </a:ln>
        </p:spPr>
      </p:pic>
      <p:pic>
        <p:nvPicPr>
          <p:cNvPr id="45" name="Picture 356" descr="ICON_CPU_Q308"/>
          <p:cNvPicPr>
            <a:picLocks noChangeAspect="1" noChangeArrowheads="1"/>
          </p:cNvPicPr>
          <p:nvPr/>
        </p:nvPicPr>
        <p:blipFill>
          <a:blip r:embed="rId3"/>
          <a:srcRect/>
          <a:stretch>
            <a:fillRect/>
          </a:stretch>
        </p:blipFill>
        <p:spPr bwMode="auto">
          <a:xfrm>
            <a:off x="1638255" y="2120716"/>
            <a:ext cx="457200" cy="834589"/>
          </a:xfrm>
          <a:prstGeom prst="rect">
            <a:avLst/>
          </a:prstGeom>
          <a:noFill/>
          <a:ln w="9525">
            <a:noFill/>
            <a:miter lim="800000"/>
            <a:headEnd/>
            <a:tailEnd/>
          </a:ln>
        </p:spPr>
      </p:pic>
    </p:spTree>
    <p:extLst>
      <p:ext uri="{BB962C8B-B14F-4D97-AF65-F5344CB8AC3E}">
        <p14:creationId xmlns:p14="http://schemas.microsoft.com/office/powerpoint/2010/main" val="354440670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zh-CN" altLang="en-US" dirty="0" smtClean="0">
                <a:latin typeface="Arial"/>
                <a:ea typeface="DFHeiW5-GB"/>
                <a:cs typeface="SimSun"/>
                <a:sym typeface="Arial"/>
              </a:rPr>
              <a:t>您应能够做到以下几点：</a:t>
            </a:r>
          </a:p>
          <a:p>
            <a:pPr lvl="1"/>
            <a:r>
              <a:rPr lang="zh-CN" altLang="en-US" dirty="0" smtClean="0">
                <a:latin typeface="Arial"/>
                <a:ea typeface="DFHeiW5-GB"/>
                <a:cs typeface="SimSun"/>
                <a:sym typeface="Arial"/>
              </a:rPr>
              <a:t>讨论虚拟化环境中的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和内存的概念</a:t>
            </a:r>
          </a:p>
          <a:p>
            <a:pPr lvl="1"/>
            <a:r>
              <a:rPr lang="zh-CN" altLang="en-US" dirty="0" smtClean="0">
                <a:latin typeface="Arial"/>
                <a:ea typeface="DFHeiW5-GB"/>
                <a:cs typeface="SimSun"/>
                <a:sym typeface="Arial"/>
              </a:rPr>
              <a:t>介绍资源超额分配意味着什么</a:t>
            </a:r>
          </a:p>
          <a:p>
            <a:pPr lvl="1"/>
            <a:r>
              <a:rPr lang="zh-CN" altLang="en-US" dirty="0" smtClean="0">
                <a:latin typeface="Arial"/>
                <a:ea typeface="DFHeiW5-GB"/>
                <a:cs typeface="SimSun"/>
                <a:sym typeface="Arial"/>
              </a:rPr>
              <a:t>指出可提高内存利用率的其他技术</a:t>
            </a:r>
          </a:p>
          <a:p>
            <a:pPr lvl="1"/>
            <a:r>
              <a:rPr lang="zh-CN" altLang="en-US" dirty="0" smtClean="0">
                <a:latin typeface="Arial"/>
                <a:ea typeface="DFHeiW5-GB"/>
                <a:cs typeface="SimSun"/>
                <a:sym typeface="Arial"/>
              </a:rPr>
              <a:t>介绍 </a:t>
            </a:r>
            <a:r>
              <a:rPr lang="en-US" altLang="zh-CN" dirty="0" smtClean="0">
                <a:latin typeface="Arial"/>
                <a:ea typeface="DFHeiW5-GB"/>
                <a:cs typeface="SimSun"/>
                <a:sym typeface="Arial"/>
              </a:rPr>
              <a:t>VMware </a:t>
            </a:r>
            <a:r>
              <a:rPr lang="en-US" altLang="zh-CN" dirty="0" err="1" smtClean="0">
                <a:latin typeface="Arial"/>
                <a:ea typeface="DFHeiW5-GB"/>
                <a:cs typeface="SimSun"/>
                <a:sym typeface="Arial"/>
              </a:rPr>
              <a:t>vSphere</a:t>
            </a:r>
            <a:r>
              <a:rPr lang="en-US" altLang="zh-CN" dirty="0" smtClean="0">
                <a:latin typeface="Arial"/>
                <a:ea typeface="DFHeiW5-GB"/>
                <a:cs typeface="SimSun"/>
                <a:sym typeface="Arial"/>
              </a:rPr>
              <a:t>® Virtual Symmetric Multiprocessing </a:t>
            </a:r>
            <a:r>
              <a:rPr lang="zh-CN" altLang="en-US" dirty="0" smtClean="0">
                <a:latin typeface="Arial"/>
                <a:ea typeface="DFHeiW5-GB"/>
                <a:cs typeface="SimSun"/>
                <a:sym typeface="Arial"/>
              </a:rPr>
              <a:t>的</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工作原理以及 </a:t>
            </a:r>
            <a:r>
              <a:rPr lang="en-US" altLang="zh-CN" dirty="0" err="1" smtClean="0">
                <a:latin typeface="Arial"/>
                <a:ea typeface="DFHeiW5-GB"/>
                <a:cs typeface="SimSun"/>
                <a:sym typeface="Arial"/>
              </a:rPr>
              <a:t>VMkernel</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如何使用超线程功能</a:t>
            </a:r>
            <a:endParaRPr lang="en-US" altLang="zh-CN" dirty="0" smtClean="0">
              <a:latin typeface="Arial"/>
              <a:ea typeface="DFHeiW5-GB"/>
              <a:sym typeface="Arial"/>
            </a:endParaRPr>
          </a:p>
          <a:p>
            <a:pPr lvl="1"/>
            <a:endParaRPr lang="en-US" altLang="zh-CN" dirty="0" smtClean="0">
              <a:latin typeface="Arial"/>
              <a:ea typeface="DFHeiW5-GB"/>
              <a:sym typeface="Arial"/>
            </a:endParaRPr>
          </a:p>
          <a:p>
            <a:pPr lvl="1"/>
            <a:endParaRPr lang="en-US" altLang="zh-CN" dirty="0" smtClean="0">
              <a:latin typeface="Arial"/>
              <a:ea typeface="DFHeiW5-GB"/>
              <a:sym typeface="Arial"/>
            </a:endParaRPr>
          </a:p>
          <a:p>
            <a:pPr lvl="1"/>
            <a:endParaRPr lang="en-US" altLang="zh-CN" dirty="0" smtClean="0">
              <a:latin typeface="Arial"/>
              <a:ea typeface="DFHeiW5-GB"/>
              <a:sym typeface="Arial"/>
            </a:endParaRPr>
          </a:p>
        </p:txBody>
      </p:sp>
      <p:sp>
        <p:nvSpPr>
          <p:cNvPr id="6" name="Title 5"/>
          <p:cNvSpPr>
            <a:spLocks noGrp="1"/>
          </p:cNvSpPr>
          <p:nvPr>
            <p:ph type="title"/>
          </p:nvPr>
        </p:nvSpPr>
        <p:spPr/>
        <p:txBody>
          <a:bodyPr/>
          <a:lstStyle/>
          <a:p>
            <a:r>
              <a:rPr lang="zh-CN" altLang="en-US" dirty="0" smtClean="0">
                <a:latin typeface="Arial"/>
                <a:ea typeface="DFHeiW5-GB"/>
                <a:cs typeface="SimSun"/>
                <a:sym typeface="Arial"/>
              </a:rPr>
              <a:t>回顾学员的学习目标</a:t>
            </a:r>
            <a:endParaRPr lang="en-US" altLang="zh-CN" dirty="0">
              <a:latin typeface="Arial"/>
              <a:ea typeface="DFHeiW5-GB"/>
              <a:sym typeface="Arial"/>
            </a:endParaRPr>
          </a:p>
        </p:txBody>
      </p:sp>
    </p:spTree>
    <p:extLst>
      <p:ext uri="{BB962C8B-B14F-4D97-AF65-F5344CB8AC3E}">
        <p14:creationId xmlns:p14="http://schemas.microsoft.com/office/powerpoint/2010/main" val="3026077868"/>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dirty="0" smtClean="0">
                <a:latin typeface="Arial"/>
                <a:ea typeface="DFHeiW5-GB"/>
                <a:cs typeface="SimSun"/>
                <a:sym typeface="Arial"/>
              </a:rPr>
              <a:t>第 </a:t>
            </a:r>
            <a:r>
              <a:rPr lang="en-US" altLang="zh-CN" dirty="0" smtClean="0">
                <a:latin typeface="Arial"/>
                <a:ea typeface="DFHeiW5-GB"/>
                <a:cs typeface="SimSun"/>
                <a:sym typeface="Arial"/>
              </a:rPr>
              <a:t>2 </a:t>
            </a:r>
            <a:r>
              <a:rPr lang="zh-CN" altLang="en-US" dirty="0" smtClean="0">
                <a:latin typeface="Arial"/>
                <a:ea typeface="DFHeiW5-GB"/>
                <a:cs typeface="SimSun"/>
                <a:sym typeface="Arial"/>
              </a:rPr>
              <a:t>课：</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资源控制</a:t>
            </a:r>
            <a:endParaRPr lang="en-US" altLang="zh-CN" dirty="0">
              <a:latin typeface="Arial"/>
              <a:ea typeface="DFHeiW5-GB"/>
              <a:sym typeface="Arial"/>
            </a:endParaRPr>
          </a:p>
        </p:txBody>
      </p:sp>
    </p:spTree>
    <p:extLst>
      <p:ext uri="{BB962C8B-B14F-4D97-AF65-F5344CB8AC3E}">
        <p14:creationId xmlns:p14="http://schemas.microsoft.com/office/powerpoint/2010/main" val="250753841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7"/>
          <p:cNvSpPr>
            <a:spLocks noGrp="1" noChangeArrowheads="1"/>
          </p:cNvSpPr>
          <p:nvPr>
            <p:ph type="body" sz="quarter" idx="13"/>
          </p:nvPr>
        </p:nvSpPr>
        <p:spPr/>
        <p:txBody>
          <a:bodyPr/>
          <a:lstStyle/>
          <a:p>
            <a:r>
              <a:rPr lang="zh-CN" altLang="en-US" dirty="0" smtClean="0">
                <a:latin typeface="Arial"/>
                <a:ea typeface="DFHeiW5-GB"/>
                <a:cs typeface="SimSun"/>
                <a:sym typeface="Arial"/>
              </a:rPr>
              <a:t>本课时结束后，您应能够做到以下几点：</a:t>
            </a:r>
            <a:endParaRPr lang="en-US" altLang="zh-CN" dirty="0" smtClean="0">
              <a:latin typeface="Arial"/>
              <a:ea typeface="DFHeiW5-GB"/>
              <a:sym typeface="Arial"/>
            </a:endParaRPr>
          </a:p>
          <a:p>
            <a:pPr lvl="1"/>
            <a:r>
              <a:rPr lang="zh-CN" altLang="en-US" dirty="0" smtClean="0">
                <a:latin typeface="Arial"/>
                <a:ea typeface="DFHeiW5-GB"/>
                <a:cs typeface="SimSun"/>
                <a:sym typeface="Arial"/>
              </a:rPr>
              <a:t>介绍可在虚拟机上优化的资源</a:t>
            </a:r>
          </a:p>
          <a:p>
            <a:pPr lvl="1"/>
            <a:r>
              <a:rPr lang="zh-CN" altLang="en-US" dirty="0" smtClean="0">
                <a:latin typeface="Arial"/>
                <a:ea typeface="DFHeiW5-GB"/>
                <a:cs typeface="SimSun"/>
                <a:sym typeface="Arial"/>
              </a:rPr>
              <a:t>为 </a:t>
            </a:r>
            <a:r>
              <a:rPr lang="en-US" altLang="zh-CN" dirty="0" smtClean="0">
                <a:latin typeface="Arial"/>
                <a:ea typeface="DFHeiW5-GB"/>
                <a:cs typeface="SimSun"/>
                <a:sym typeface="Arial"/>
              </a:rPr>
              <a:t>CPU</a:t>
            </a:r>
            <a:r>
              <a:rPr lang="zh-CN" altLang="en-US" dirty="0" smtClean="0">
                <a:latin typeface="Arial"/>
                <a:ea typeface="DFHeiW5-GB"/>
                <a:cs typeface="SimSun"/>
                <a:sym typeface="Arial"/>
              </a:rPr>
              <a:t>、内存和磁盘资源分配份额值</a:t>
            </a:r>
          </a:p>
          <a:p>
            <a:pPr lvl="1"/>
            <a:r>
              <a:rPr lang="zh-CN" altLang="en-US" dirty="0" smtClean="0">
                <a:latin typeface="Arial"/>
                <a:ea typeface="DFHeiW5-GB"/>
                <a:cs typeface="SimSun"/>
                <a:sym typeface="Arial"/>
              </a:rPr>
              <a:t>确定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和内存的预留量和限制</a:t>
            </a:r>
          </a:p>
          <a:p>
            <a:pPr lvl="1"/>
            <a:r>
              <a:rPr lang="zh-CN" altLang="en-US" dirty="0" smtClean="0">
                <a:latin typeface="Arial"/>
                <a:ea typeface="DFHeiW5-GB"/>
                <a:cs typeface="SimSun"/>
                <a:sym typeface="Arial"/>
              </a:rPr>
              <a:t>介绍虚拟机如何争用资源</a:t>
            </a:r>
          </a:p>
          <a:p>
            <a:pPr lvl="1"/>
            <a:endParaRPr lang="en-US" altLang="zh-CN" dirty="0" smtClean="0">
              <a:latin typeface="Arial"/>
              <a:ea typeface="DFHeiW5-GB"/>
              <a:sym typeface="Arial"/>
            </a:endParaRPr>
          </a:p>
          <a:p>
            <a:pPr lvl="1"/>
            <a:endParaRPr lang="en-US" altLang="zh-CN" dirty="0" smtClean="0">
              <a:latin typeface="Arial"/>
              <a:ea typeface="DFHeiW5-GB"/>
              <a:sym typeface="Arial"/>
            </a:endParaRPr>
          </a:p>
        </p:txBody>
      </p:sp>
      <p:sp>
        <p:nvSpPr>
          <p:cNvPr id="9219" name="Rectangle 16"/>
          <p:cNvSpPr>
            <a:spLocks noGrp="1" noChangeArrowheads="1"/>
          </p:cNvSpPr>
          <p:nvPr>
            <p:ph type="title"/>
          </p:nvPr>
        </p:nvSpPr>
        <p:spPr/>
        <p:txBody>
          <a:bodyPr/>
          <a:lstStyle/>
          <a:p>
            <a:r>
              <a:rPr lang="zh-CN" altLang="en-US" dirty="0" smtClean="0">
                <a:latin typeface="Arial"/>
                <a:ea typeface="DFHeiW5-GB"/>
                <a:cs typeface="SimSun"/>
                <a:sym typeface="Arial"/>
              </a:rPr>
              <a:t>学员的学习目标</a:t>
            </a:r>
            <a:endParaRPr lang="en-US" altLang="zh-CN" dirty="0" smtClean="0">
              <a:latin typeface="Arial"/>
              <a:ea typeface="DFHeiW5-GB"/>
              <a:sym typeface="Arial"/>
            </a:endParaRPr>
          </a:p>
        </p:txBody>
      </p:sp>
    </p:spTree>
    <p:extLst>
      <p:ext uri="{BB962C8B-B14F-4D97-AF65-F5344CB8AC3E}">
        <p14:creationId xmlns:p14="http://schemas.microsoft.com/office/powerpoint/2010/main" val="381846806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Mod9-9_Carla_Virtual-Machine-CPU-Resource-Settings.png"/>
          <p:cNvPicPr>
            <a:picLocks noChangeAspect="1"/>
          </p:cNvPicPr>
          <p:nvPr/>
        </p:nvPicPr>
        <p:blipFill>
          <a:blip r:embed="rId3" cstate="print"/>
          <a:srcRect l="26862" r="35194" b="21979"/>
          <a:stretch>
            <a:fillRect/>
          </a:stretch>
        </p:blipFill>
        <p:spPr>
          <a:xfrm>
            <a:off x="3644590" y="1201097"/>
            <a:ext cx="1561171" cy="3614139"/>
          </a:xfrm>
          <a:prstGeom prst="rect">
            <a:avLst/>
          </a:prstGeom>
        </p:spPr>
      </p:pic>
      <p:sp>
        <p:nvSpPr>
          <p:cNvPr id="12291" name="Rectangle 11"/>
          <p:cNvSpPr>
            <a:spLocks noGrp="1" noChangeArrowheads="1"/>
          </p:cNvSpPr>
          <p:nvPr>
            <p:ph type="title"/>
          </p:nvPr>
        </p:nvSpPr>
        <p:spPr/>
        <p:txBody>
          <a:bodyPr/>
          <a:lstStyle/>
          <a:p>
            <a:r>
              <a:rPr lang="zh-CN" altLang="en-US" smtClean="0">
                <a:latin typeface="Arial"/>
                <a:ea typeface="DFHeiW5-GB"/>
                <a:cs typeface="SimSun"/>
                <a:sym typeface="Arial"/>
              </a:rPr>
              <a:t>份额、限制和预留</a:t>
            </a:r>
            <a:endParaRPr lang="en-US" altLang="zh-CN" smtClean="0">
              <a:latin typeface="Arial"/>
              <a:ea typeface="DFHeiW5-GB"/>
              <a:cs typeface="SimSun"/>
              <a:sym typeface="Arial"/>
            </a:endParaRPr>
          </a:p>
        </p:txBody>
      </p:sp>
      <p:sp>
        <p:nvSpPr>
          <p:cNvPr id="5" name="TextBox 4"/>
          <p:cNvSpPr txBox="1"/>
          <p:nvPr/>
        </p:nvSpPr>
        <p:spPr>
          <a:xfrm>
            <a:off x="2809281" y="1415217"/>
            <a:ext cx="902811" cy="307777"/>
          </a:xfrm>
          <a:prstGeom prst="rect">
            <a:avLst/>
          </a:prstGeom>
          <a:noFill/>
        </p:spPr>
        <p:txBody>
          <a:bodyPr wrap="none" rtlCol="0">
            <a:spAutoFit/>
          </a:bodyPr>
          <a:lstStyle/>
          <a:p>
            <a:pPr algn="r"/>
            <a:r>
              <a:rPr lang="zh-CN" altLang="en-US" sz="1400" b="1" dirty="0" smtClean="0">
                <a:solidFill>
                  <a:srgbClr val="000000"/>
                </a:solidFill>
                <a:latin typeface="Arial"/>
                <a:ea typeface="DFHeiW5-GB"/>
                <a:cs typeface="SimSun"/>
                <a:sym typeface="Arial"/>
              </a:rPr>
              <a:t>可用容量</a:t>
            </a:r>
            <a:endParaRPr lang="en-US" altLang="zh-CN" sz="1400" b="1" dirty="0" smtClean="0">
              <a:solidFill>
                <a:srgbClr val="000000"/>
              </a:solidFill>
              <a:latin typeface="Arial"/>
              <a:ea typeface="DFHeiW5-GB"/>
              <a:cs typeface="SimSun"/>
              <a:sym typeface="Arial"/>
            </a:endParaRPr>
          </a:p>
        </p:txBody>
      </p:sp>
      <p:sp>
        <p:nvSpPr>
          <p:cNvPr id="6" name="TextBox 5"/>
          <p:cNvSpPr txBox="1"/>
          <p:nvPr/>
        </p:nvSpPr>
        <p:spPr>
          <a:xfrm>
            <a:off x="2688475" y="4366574"/>
            <a:ext cx="1031051" cy="307777"/>
          </a:xfrm>
          <a:prstGeom prst="rect">
            <a:avLst/>
          </a:prstGeom>
          <a:noFill/>
        </p:spPr>
        <p:txBody>
          <a:bodyPr wrap="none" rtlCol="0">
            <a:spAutoFit/>
          </a:bodyPr>
          <a:lstStyle/>
          <a:p>
            <a:pPr algn="r"/>
            <a:r>
              <a:rPr lang="en-US" altLang="zh-CN" sz="1400" b="1" dirty="0" smtClean="0">
                <a:solidFill>
                  <a:srgbClr val="000000"/>
                </a:solidFill>
                <a:latin typeface="Arial"/>
                <a:ea typeface="DFHeiW5-GB"/>
                <a:cs typeface="SimSun"/>
                <a:sym typeface="Arial"/>
              </a:rPr>
              <a:t>0 MHz/MB</a:t>
            </a:r>
          </a:p>
        </p:txBody>
      </p:sp>
      <p:sp>
        <p:nvSpPr>
          <p:cNvPr id="7" name="TextBox 6"/>
          <p:cNvSpPr txBox="1"/>
          <p:nvPr/>
        </p:nvSpPr>
        <p:spPr>
          <a:xfrm>
            <a:off x="5195692" y="1415914"/>
            <a:ext cx="553357" cy="307777"/>
          </a:xfrm>
          <a:prstGeom prst="rect">
            <a:avLst/>
          </a:prstGeom>
          <a:noFill/>
        </p:spPr>
        <p:txBody>
          <a:bodyPr wrap="none" rtlCol="0">
            <a:spAutoFit/>
          </a:bodyPr>
          <a:lstStyle/>
          <a:p>
            <a:pPr algn="r"/>
            <a:r>
              <a:rPr lang="zh-CN" altLang="en-US" sz="1400" b="1" dirty="0" smtClean="0">
                <a:solidFill>
                  <a:srgbClr val="000000"/>
                </a:solidFill>
                <a:latin typeface="Arial"/>
                <a:ea typeface="DFHeiW5-GB"/>
                <a:cs typeface="SimSun"/>
                <a:sym typeface="Arial"/>
              </a:rPr>
              <a:t>限制</a:t>
            </a:r>
            <a:endParaRPr lang="en-US" altLang="zh-CN" sz="1400" b="1" dirty="0" smtClean="0">
              <a:solidFill>
                <a:srgbClr val="000000"/>
              </a:solidFill>
              <a:latin typeface="Arial"/>
              <a:ea typeface="DFHeiW5-GB"/>
              <a:cs typeface="SimSun"/>
              <a:sym typeface="Arial"/>
            </a:endParaRPr>
          </a:p>
        </p:txBody>
      </p:sp>
      <p:sp>
        <p:nvSpPr>
          <p:cNvPr id="9" name="TextBox 8"/>
          <p:cNvSpPr txBox="1"/>
          <p:nvPr/>
        </p:nvSpPr>
        <p:spPr>
          <a:xfrm>
            <a:off x="5162550" y="2179832"/>
            <a:ext cx="2181225" cy="584775"/>
          </a:xfrm>
          <a:prstGeom prst="rect">
            <a:avLst/>
          </a:prstGeom>
          <a:noFill/>
        </p:spPr>
        <p:txBody>
          <a:bodyPr wrap="square" rtlCol="0">
            <a:spAutoFit/>
          </a:bodyPr>
          <a:lstStyle/>
          <a:p>
            <a:r>
              <a:rPr lang="zh-CN" altLang="en-US" sz="1600" b="1" dirty="0" smtClean="0">
                <a:solidFill>
                  <a:srgbClr val="F29000"/>
                </a:solidFill>
                <a:latin typeface="Arial"/>
                <a:ea typeface="DFHeiW5-GB"/>
                <a:cs typeface="SimSun"/>
                <a:sym typeface="Arial"/>
              </a:rPr>
              <a:t>份额用于在此范围内争用资源。</a:t>
            </a:r>
            <a:endParaRPr lang="en-US" altLang="zh-CN" sz="1600" b="1" dirty="0" smtClean="0">
              <a:solidFill>
                <a:srgbClr val="F29000"/>
              </a:solidFill>
              <a:latin typeface="Arial"/>
              <a:ea typeface="DFHeiW5-GB"/>
              <a:cs typeface="SimSun"/>
              <a:sym typeface="Arial"/>
            </a:endParaRPr>
          </a:p>
        </p:txBody>
      </p:sp>
      <p:sp>
        <p:nvSpPr>
          <p:cNvPr id="11" name="TextBox 10"/>
          <p:cNvSpPr txBox="1"/>
          <p:nvPr/>
        </p:nvSpPr>
        <p:spPr>
          <a:xfrm>
            <a:off x="5210075" y="3306801"/>
            <a:ext cx="543739" cy="307777"/>
          </a:xfrm>
          <a:prstGeom prst="rect">
            <a:avLst/>
          </a:prstGeom>
          <a:noFill/>
        </p:spPr>
        <p:txBody>
          <a:bodyPr wrap="none" rtlCol="0">
            <a:spAutoFit/>
          </a:bodyPr>
          <a:lstStyle/>
          <a:p>
            <a:pPr algn="r"/>
            <a:r>
              <a:rPr lang="zh-CN" altLang="en-US" sz="1400" b="1" dirty="0" smtClean="0">
                <a:solidFill>
                  <a:srgbClr val="000000"/>
                </a:solidFill>
                <a:latin typeface="Arial"/>
                <a:ea typeface="DFHeiW5-GB"/>
                <a:cs typeface="SimSun"/>
                <a:sym typeface="Arial"/>
              </a:rPr>
              <a:t>预留</a:t>
            </a:r>
            <a:endParaRPr lang="en-US" altLang="zh-CN" sz="1400" b="1" dirty="0" smtClean="0">
              <a:solidFill>
                <a:srgbClr val="000000"/>
              </a:solidFill>
              <a:latin typeface="Arial"/>
              <a:ea typeface="DFHeiW5-GB"/>
              <a:cs typeface="SimSun"/>
              <a:sym typeface="Arial"/>
            </a:endParaRPr>
          </a:p>
        </p:txBody>
      </p:sp>
      <p:sp>
        <p:nvSpPr>
          <p:cNvPr id="12" name="Rounded Rectangle 11"/>
          <p:cNvSpPr/>
          <p:nvPr/>
        </p:nvSpPr>
        <p:spPr bwMode="auto">
          <a:xfrm>
            <a:off x="2818806" y="4870992"/>
            <a:ext cx="3086694" cy="847493"/>
          </a:xfrm>
          <a:prstGeom prst="roundRect">
            <a:avLst/>
          </a:prstGeom>
          <a:ln>
            <a:headEnd/>
            <a:tailEnd/>
          </a:ln>
        </p:spPr>
        <p:style>
          <a:lnRef idx="1">
            <a:schemeClr val="accent3"/>
          </a:lnRef>
          <a:fillRef idx="3">
            <a:schemeClr val="accent3"/>
          </a:fillRef>
          <a:effectRef idx="2">
            <a:schemeClr val="accent3"/>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zh-CN" altLang="en-US" sz="1400" dirty="0" smtClean="0">
                <a:solidFill>
                  <a:srgbClr val="FFFFFF"/>
                </a:solidFill>
                <a:latin typeface="Arial"/>
                <a:ea typeface="DFHeiW5-GB"/>
                <a:cs typeface="SimSun"/>
                <a:sym typeface="Arial"/>
              </a:rPr>
              <a:t>仅当可以保证预留量时，</a:t>
            </a:r>
            <a:r>
              <a:rPr lang="en-US" altLang="zh-CN" sz="1400" dirty="0">
                <a:solidFill>
                  <a:srgbClr val="FFFFFF"/>
                </a:solidFill>
                <a:latin typeface="Arial"/>
                <a:ea typeface="DFHeiW5-GB"/>
                <a:cs typeface="SimSun"/>
                <a:sym typeface="Arial"/>
              </a:rPr>
              <a:t/>
            </a:r>
            <a:br>
              <a:rPr lang="en-US" altLang="zh-CN" sz="1400" dirty="0">
                <a:solidFill>
                  <a:srgbClr val="FFFFFF"/>
                </a:solidFill>
                <a:latin typeface="Arial"/>
                <a:ea typeface="DFHeiW5-GB"/>
                <a:cs typeface="SimSun"/>
                <a:sym typeface="Arial"/>
              </a:rPr>
            </a:br>
            <a:r>
              <a:rPr lang="zh-CN" altLang="en-US" sz="1400" dirty="0" smtClean="0">
                <a:solidFill>
                  <a:srgbClr val="FFFFFF"/>
                </a:solidFill>
                <a:latin typeface="Arial"/>
                <a:ea typeface="DFHeiW5-GB"/>
                <a:cs typeface="SimSun"/>
                <a:sym typeface="Arial"/>
              </a:rPr>
              <a:t>虚拟机才会启动。</a:t>
            </a:r>
            <a:endParaRPr lang="en-US" altLang="zh-CN" sz="1400" dirty="0" smtClean="0">
              <a:solidFill>
                <a:srgbClr val="FFFFFF"/>
              </a:solidFill>
              <a:latin typeface="Arial"/>
              <a:ea typeface="DFHeiW5-GB"/>
              <a:cs typeface="SimSun"/>
              <a:sym typeface="Arial"/>
            </a:endParaRPr>
          </a:p>
        </p:txBody>
      </p:sp>
    </p:spTree>
    <p:extLst>
      <p:ext uri="{BB962C8B-B14F-4D97-AF65-F5344CB8AC3E}">
        <p14:creationId xmlns:p14="http://schemas.microsoft.com/office/powerpoint/2010/main" val="3752617384"/>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8" name="Rectangle 30"/>
          <p:cNvSpPr>
            <a:spLocks noGrp="1" noChangeArrowheads="1"/>
          </p:cNvSpPr>
          <p:nvPr>
            <p:ph type="title"/>
          </p:nvPr>
        </p:nvSpPr>
        <p:spPr/>
        <p:txBody>
          <a:bodyPr/>
          <a:lstStyle/>
          <a:p>
            <a:r>
              <a:rPr lang="zh-CN" altLang="en-US" dirty="0" smtClean="0">
                <a:latin typeface="Arial"/>
                <a:ea typeface="DFHeiW5-GB"/>
                <a:cs typeface="SimSun"/>
                <a:sym typeface="Arial"/>
              </a:rPr>
              <a:t>虚拟机如何争用资源</a:t>
            </a:r>
            <a:endParaRPr lang="en-US" altLang="zh-CN" dirty="0" smtClean="0">
              <a:latin typeface="Arial"/>
              <a:ea typeface="DFHeiW5-GB"/>
              <a:cs typeface="SimSun"/>
              <a:sym typeface="Arial"/>
            </a:endParaRPr>
          </a:p>
        </p:txBody>
      </p:sp>
      <p:sp>
        <p:nvSpPr>
          <p:cNvPr id="14339" name="Text Box 4"/>
          <p:cNvSpPr txBox="1">
            <a:spLocks noChangeArrowheads="1"/>
          </p:cNvSpPr>
          <p:nvPr/>
        </p:nvSpPr>
        <p:spPr bwMode="auto">
          <a:xfrm>
            <a:off x="1181833" y="1679628"/>
            <a:ext cx="2395538" cy="333296"/>
          </a:xfrm>
          <a:prstGeom prst="rect">
            <a:avLst/>
          </a:prstGeom>
          <a:noFill/>
          <a:ln w="9525">
            <a:noFill/>
            <a:miter lim="800000"/>
            <a:headEnd/>
            <a:tailEnd/>
          </a:ln>
        </p:spPr>
        <p:txBody>
          <a:bodyPr>
            <a:spAutoFit/>
          </a:bodyPr>
          <a:lstStyle/>
          <a:p>
            <a:pPr>
              <a:lnSpc>
                <a:spcPct val="87000"/>
              </a:lnSpc>
              <a:buClr>
                <a:schemeClr val="tx2"/>
              </a:buClr>
              <a:buSzPct val="80000"/>
            </a:pPr>
            <a:r>
              <a:rPr lang="zh-CN" altLang="en-US" sz="1800" dirty="0" smtClean="0">
                <a:solidFill>
                  <a:srgbClr val="000000"/>
                </a:solidFill>
                <a:latin typeface="Arial"/>
                <a:ea typeface="DFHeiW5-GB"/>
                <a:cs typeface="SimSun"/>
                <a:sym typeface="Arial"/>
              </a:rPr>
              <a:t>份额数</a:t>
            </a:r>
            <a:endParaRPr lang="en-US" altLang="zh-CN" sz="1800" dirty="0">
              <a:solidFill>
                <a:srgbClr val="000000"/>
              </a:solidFill>
              <a:latin typeface="Arial"/>
              <a:ea typeface="DFHeiW5-GB"/>
              <a:sym typeface="Arial"/>
            </a:endParaRPr>
          </a:p>
        </p:txBody>
      </p:sp>
      <p:sp>
        <p:nvSpPr>
          <p:cNvPr id="309253" name="Rectangle 5"/>
          <p:cNvSpPr>
            <a:spLocks noChangeArrowheads="1"/>
          </p:cNvSpPr>
          <p:nvPr/>
        </p:nvSpPr>
        <p:spPr bwMode="auto">
          <a:xfrm>
            <a:off x="1011848" y="2728355"/>
            <a:ext cx="2590800" cy="307777"/>
          </a:xfrm>
          <a:prstGeom prst="rect">
            <a:avLst/>
          </a:prstGeom>
          <a:noFill/>
          <a:ln w="9525">
            <a:noFill/>
            <a:miter lim="800000"/>
            <a:headEnd/>
            <a:tailEnd/>
          </a:ln>
        </p:spPr>
        <p:txBody>
          <a:bodyPr lIns="0" tIns="0" rIns="0" bIns="0">
            <a:spAutoFit/>
          </a:bodyPr>
          <a:lstStyle/>
          <a:p>
            <a:pPr>
              <a:spcAft>
                <a:spcPct val="40000"/>
              </a:spcAft>
              <a:buClr>
                <a:schemeClr val="tx2"/>
              </a:buClr>
              <a:buFont typeface="Wingdings 3" pitchFamily="18" charset="2"/>
              <a:buNone/>
            </a:pPr>
            <a:r>
              <a:rPr lang="zh-CN" altLang="en-US" sz="2000" dirty="0" smtClean="0">
                <a:solidFill>
                  <a:srgbClr val="000000"/>
                </a:solidFill>
                <a:latin typeface="Arial"/>
                <a:ea typeface="DFHeiW5-GB"/>
                <a:cs typeface="SimSun"/>
                <a:sym typeface="Arial"/>
              </a:rPr>
              <a:t>更改份额数。</a:t>
            </a:r>
            <a:endParaRPr lang="en-US" altLang="zh-CN" sz="2000" dirty="0">
              <a:solidFill>
                <a:srgbClr val="000000"/>
              </a:solidFill>
              <a:latin typeface="Arial"/>
              <a:ea typeface="DFHeiW5-GB"/>
              <a:sym typeface="Arial"/>
            </a:endParaRPr>
          </a:p>
        </p:txBody>
      </p:sp>
      <p:sp>
        <p:nvSpPr>
          <p:cNvPr id="309254" name="Rectangle 6"/>
          <p:cNvSpPr>
            <a:spLocks noChangeArrowheads="1"/>
          </p:cNvSpPr>
          <p:nvPr/>
        </p:nvSpPr>
        <p:spPr bwMode="auto">
          <a:xfrm>
            <a:off x="1011850" y="3829834"/>
            <a:ext cx="2590800" cy="307777"/>
          </a:xfrm>
          <a:prstGeom prst="rect">
            <a:avLst/>
          </a:prstGeom>
          <a:noFill/>
          <a:ln w="9525">
            <a:noFill/>
            <a:miter lim="800000"/>
            <a:headEnd/>
            <a:tailEnd/>
          </a:ln>
        </p:spPr>
        <p:txBody>
          <a:bodyPr lIns="0" tIns="0" rIns="0" bIns="0">
            <a:spAutoFit/>
          </a:bodyPr>
          <a:lstStyle/>
          <a:p>
            <a:pPr>
              <a:spcAft>
                <a:spcPct val="40000"/>
              </a:spcAft>
              <a:buClr>
                <a:schemeClr val="tx2"/>
              </a:buClr>
              <a:buFont typeface="Wingdings 3" pitchFamily="18" charset="2"/>
              <a:buNone/>
            </a:pPr>
            <a:r>
              <a:rPr lang="zh-CN" altLang="en-US" sz="2000" dirty="0" smtClean="0">
                <a:solidFill>
                  <a:srgbClr val="000000"/>
                </a:solidFill>
                <a:latin typeface="Arial"/>
                <a:ea typeface="DFHeiW5-GB"/>
                <a:cs typeface="SimSun"/>
                <a:sym typeface="Arial"/>
              </a:rPr>
              <a:t>开启虚拟机。</a:t>
            </a:r>
            <a:endParaRPr lang="en-US" altLang="zh-CN" sz="2000" dirty="0">
              <a:solidFill>
                <a:srgbClr val="000000"/>
              </a:solidFill>
              <a:latin typeface="Arial"/>
              <a:ea typeface="DFHeiW5-GB"/>
              <a:sym typeface="Arial"/>
            </a:endParaRPr>
          </a:p>
        </p:txBody>
      </p:sp>
      <p:sp>
        <p:nvSpPr>
          <p:cNvPr id="309255" name="Rectangle 7"/>
          <p:cNvSpPr>
            <a:spLocks noChangeArrowheads="1"/>
          </p:cNvSpPr>
          <p:nvPr/>
        </p:nvSpPr>
        <p:spPr bwMode="auto">
          <a:xfrm>
            <a:off x="988403" y="4894122"/>
            <a:ext cx="2590800" cy="307777"/>
          </a:xfrm>
          <a:prstGeom prst="rect">
            <a:avLst/>
          </a:prstGeom>
          <a:noFill/>
          <a:ln w="9525">
            <a:noFill/>
            <a:miter lim="800000"/>
            <a:headEnd/>
            <a:tailEnd/>
          </a:ln>
        </p:spPr>
        <p:txBody>
          <a:bodyPr lIns="0" tIns="0" rIns="0" bIns="0">
            <a:spAutoFit/>
          </a:bodyPr>
          <a:lstStyle/>
          <a:p>
            <a:pPr>
              <a:buClr>
                <a:schemeClr val="tx2"/>
              </a:buClr>
            </a:pPr>
            <a:r>
              <a:rPr lang="zh-CN" altLang="en-US" sz="2000" dirty="0" smtClean="0">
                <a:solidFill>
                  <a:srgbClr val="000000"/>
                </a:solidFill>
                <a:latin typeface="Arial"/>
                <a:ea typeface="DFHeiW5-GB"/>
                <a:cs typeface="SimSun"/>
                <a:sym typeface="Arial"/>
              </a:rPr>
              <a:t>关闭虚拟机。</a:t>
            </a:r>
            <a:endParaRPr lang="en-US" altLang="zh-CN" sz="2000" dirty="0">
              <a:solidFill>
                <a:srgbClr val="000000"/>
              </a:solidFill>
              <a:latin typeface="Arial"/>
              <a:ea typeface="DFHeiW5-GB"/>
              <a:sym typeface="Arial"/>
            </a:endParaRPr>
          </a:p>
        </p:txBody>
      </p:sp>
      <p:grpSp>
        <p:nvGrpSpPr>
          <p:cNvPr id="2" name="Group 35"/>
          <p:cNvGrpSpPr/>
          <p:nvPr/>
        </p:nvGrpSpPr>
        <p:grpSpPr>
          <a:xfrm>
            <a:off x="3722077" y="1348154"/>
            <a:ext cx="791307" cy="937845"/>
            <a:chOff x="2256692" y="5122984"/>
            <a:chExt cx="791307" cy="937845"/>
          </a:xfrm>
        </p:grpSpPr>
        <p:sp>
          <p:nvSpPr>
            <p:cNvPr id="32" name="Rounded Rectangle 31"/>
            <p:cNvSpPr/>
            <p:nvPr/>
          </p:nvSpPr>
          <p:spPr bwMode="auto">
            <a:xfrm>
              <a:off x="2256692" y="5416061"/>
              <a:ext cx="791307" cy="644768"/>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A</a:t>
              </a:r>
              <a:endParaRPr lang="en-US" altLang="zh-CN" sz="1700" b="1" dirty="0">
                <a:solidFill>
                  <a:schemeClr val="bg1"/>
                </a:solidFill>
                <a:latin typeface="Arial"/>
                <a:ea typeface="DFHeiW5-GB"/>
                <a:sym typeface="Arial"/>
              </a:endParaRPr>
            </a:p>
          </p:txBody>
        </p:sp>
        <p:sp>
          <p:nvSpPr>
            <p:cNvPr id="35" name="TextBox 34"/>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grpSp>
        <p:nvGrpSpPr>
          <p:cNvPr id="3" name="Group 36"/>
          <p:cNvGrpSpPr/>
          <p:nvPr/>
        </p:nvGrpSpPr>
        <p:grpSpPr>
          <a:xfrm>
            <a:off x="4706816" y="1348154"/>
            <a:ext cx="791307" cy="937845"/>
            <a:chOff x="2256692" y="5122984"/>
            <a:chExt cx="791307" cy="937845"/>
          </a:xfrm>
        </p:grpSpPr>
        <p:sp>
          <p:nvSpPr>
            <p:cNvPr id="38" name="Rounded Rectangle 37"/>
            <p:cNvSpPr/>
            <p:nvPr/>
          </p:nvSpPr>
          <p:spPr bwMode="auto">
            <a:xfrm>
              <a:off x="2256692" y="5416061"/>
              <a:ext cx="791307" cy="64476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B</a:t>
              </a:r>
              <a:endParaRPr lang="en-US" altLang="zh-CN" sz="1700" b="1" dirty="0">
                <a:solidFill>
                  <a:schemeClr val="bg1"/>
                </a:solidFill>
                <a:latin typeface="Arial"/>
                <a:ea typeface="DFHeiW5-GB"/>
                <a:sym typeface="Arial"/>
              </a:endParaRPr>
            </a:p>
          </p:txBody>
        </p:sp>
        <p:sp>
          <p:nvSpPr>
            <p:cNvPr id="39" name="TextBox 38"/>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grpSp>
        <p:nvGrpSpPr>
          <p:cNvPr id="4" name="Group 39"/>
          <p:cNvGrpSpPr/>
          <p:nvPr/>
        </p:nvGrpSpPr>
        <p:grpSpPr>
          <a:xfrm>
            <a:off x="5656386" y="1355887"/>
            <a:ext cx="791307" cy="928117"/>
            <a:chOff x="2256692" y="5132712"/>
            <a:chExt cx="791307" cy="928117"/>
          </a:xfrm>
        </p:grpSpPr>
        <p:sp>
          <p:nvSpPr>
            <p:cNvPr id="41" name="Rounded Rectangle 40"/>
            <p:cNvSpPr/>
            <p:nvPr/>
          </p:nvSpPr>
          <p:spPr bwMode="auto">
            <a:xfrm>
              <a:off x="2256692" y="5416061"/>
              <a:ext cx="791307" cy="644768"/>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C</a:t>
              </a:r>
              <a:endParaRPr lang="en-US" altLang="zh-CN" sz="1700" b="1" dirty="0">
                <a:solidFill>
                  <a:schemeClr val="bg1"/>
                </a:solidFill>
                <a:latin typeface="Arial"/>
                <a:ea typeface="DFHeiW5-GB"/>
                <a:sym typeface="Arial"/>
              </a:endParaRPr>
            </a:p>
          </p:txBody>
        </p:sp>
        <p:sp>
          <p:nvSpPr>
            <p:cNvPr id="42" name="TextBox 41"/>
            <p:cNvSpPr txBox="1"/>
            <p:nvPr/>
          </p:nvSpPr>
          <p:spPr>
            <a:xfrm>
              <a:off x="2356338" y="5132712"/>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grpSp>
        <p:nvGrpSpPr>
          <p:cNvPr id="5" name="Group 43"/>
          <p:cNvGrpSpPr/>
          <p:nvPr/>
        </p:nvGrpSpPr>
        <p:grpSpPr>
          <a:xfrm>
            <a:off x="3722076" y="2391507"/>
            <a:ext cx="2725616" cy="949568"/>
            <a:chOff x="3546231" y="1312984"/>
            <a:chExt cx="2725616" cy="949568"/>
          </a:xfrm>
        </p:grpSpPr>
        <p:grpSp>
          <p:nvGrpSpPr>
            <p:cNvPr id="6" name="Group 35"/>
            <p:cNvGrpSpPr/>
            <p:nvPr/>
          </p:nvGrpSpPr>
          <p:grpSpPr>
            <a:xfrm>
              <a:off x="3546231" y="1324707"/>
              <a:ext cx="791307" cy="937845"/>
              <a:chOff x="2256692" y="5122984"/>
              <a:chExt cx="791307" cy="937845"/>
            </a:xfrm>
          </p:grpSpPr>
          <p:sp>
            <p:nvSpPr>
              <p:cNvPr id="52" name="Rounded Rectangle 51"/>
              <p:cNvSpPr/>
              <p:nvPr/>
            </p:nvSpPr>
            <p:spPr bwMode="auto">
              <a:xfrm>
                <a:off x="2256692" y="5416061"/>
                <a:ext cx="791307" cy="644768"/>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A</a:t>
                </a:r>
                <a:endParaRPr lang="en-US" altLang="zh-CN" sz="1700" b="1" dirty="0">
                  <a:solidFill>
                    <a:schemeClr val="bg1"/>
                  </a:solidFill>
                  <a:latin typeface="Arial"/>
                  <a:ea typeface="DFHeiW5-GB"/>
                  <a:sym typeface="Arial"/>
                </a:endParaRPr>
              </a:p>
            </p:txBody>
          </p:sp>
          <p:sp>
            <p:nvSpPr>
              <p:cNvPr id="53" name="TextBox 52"/>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grpSp>
          <p:nvGrpSpPr>
            <p:cNvPr id="7" name="Group 36"/>
            <p:cNvGrpSpPr/>
            <p:nvPr/>
          </p:nvGrpSpPr>
          <p:grpSpPr>
            <a:xfrm>
              <a:off x="4530970" y="1324707"/>
              <a:ext cx="791307" cy="937845"/>
              <a:chOff x="2256692" y="5122984"/>
              <a:chExt cx="791307" cy="937845"/>
            </a:xfrm>
          </p:grpSpPr>
          <p:sp>
            <p:nvSpPr>
              <p:cNvPr id="50" name="Rounded Rectangle 49"/>
              <p:cNvSpPr/>
              <p:nvPr/>
            </p:nvSpPr>
            <p:spPr bwMode="auto">
              <a:xfrm>
                <a:off x="2256692" y="5416061"/>
                <a:ext cx="791307" cy="64476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B</a:t>
                </a:r>
                <a:endParaRPr lang="en-US" altLang="zh-CN" sz="1700" b="1" dirty="0">
                  <a:solidFill>
                    <a:schemeClr val="bg1"/>
                  </a:solidFill>
                  <a:latin typeface="Arial"/>
                  <a:ea typeface="DFHeiW5-GB"/>
                  <a:sym typeface="Arial"/>
                </a:endParaRPr>
              </a:p>
            </p:txBody>
          </p:sp>
          <p:sp>
            <p:nvSpPr>
              <p:cNvPr id="51" name="TextBox 50"/>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3000</a:t>
                </a:r>
              </a:p>
            </p:txBody>
          </p:sp>
        </p:grpSp>
        <p:grpSp>
          <p:nvGrpSpPr>
            <p:cNvPr id="8" name="Group 39"/>
            <p:cNvGrpSpPr/>
            <p:nvPr/>
          </p:nvGrpSpPr>
          <p:grpSpPr>
            <a:xfrm>
              <a:off x="5480540" y="1312984"/>
              <a:ext cx="791307" cy="937845"/>
              <a:chOff x="2256692" y="5122984"/>
              <a:chExt cx="791307" cy="937845"/>
            </a:xfrm>
          </p:grpSpPr>
          <p:sp>
            <p:nvSpPr>
              <p:cNvPr id="48" name="Rounded Rectangle 47"/>
              <p:cNvSpPr/>
              <p:nvPr/>
            </p:nvSpPr>
            <p:spPr bwMode="auto">
              <a:xfrm>
                <a:off x="2256692" y="5416061"/>
                <a:ext cx="791307" cy="644768"/>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C</a:t>
                </a:r>
                <a:endParaRPr lang="en-US" altLang="zh-CN" sz="1700" b="1" dirty="0">
                  <a:solidFill>
                    <a:schemeClr val="bg1"/>
                  </a:solidFill>
                  <a:latin typeface="Arial"/>
                  <a:ea typeface="DFHeiW5-GB"/>
                  <a:sym typeface="Arial"/>
                </a:endParaRPr>
              </a:p>
            </p:txBody>
          </p:sp>
          <p:sp>
            <p:nvSpPr>
              <p:cNvPr id="49" name="TextBox 48"/>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grpSp>
      <p:grpSp>
        <p:nvGrpSpPr>
          <p:cNvPr id="9" name="Group 68"/>
          <p:cNvGrpSpPr/>
          <p:nvPr/>
        </p:nvGrpSpPr>
        <p:grpSpPr>
          <a:xfrm>
            <a:off x="3686907" y="3481754"/>
            <a:ext cx="2725616" cy="949568"/>
            <a:chOff x="3651737" y="3763107"/>
            <a:chExt cx="2725616" cy="949568"/>
          </a:xfrm>
        </p:grpSpPr>
        <p:grpSp>
          <p:nvGrpSpPr>
            <p:cNvPr id="10" name="Group 35"/>
            <p:cNvGrpSpPr/>
            <p:nvPr/>
          </p:nvGrpSpPr>
          <p:grpSpPr>
            <a:xfrm>
              <a:off x="3651737" y="3774830"/>
              <a:ext cx="791307" cy="937845"/>
              <a:chOff x="2256692" y="5122984"/>
              <a:chExt cx="791307" cy="937845"/>
            </a:xfrm>
          </p:grpSpPr>
          <p:sp>
            <p:nvSpPr>
              <p:cNvPr id="62" name="Rounded Rectangle 61"/>
              <p:cNvSpPr/>
              <p:nvPr/>
            </p:nvSpPr>
            <p:spPr bwMode="auto">
              <a:xfrm>
                <a:off x="2256692" y="5416061"/>
                <a:ext cx="791307" cy="644768"/>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A</a:t>
                </a:r>
                <a:endParaRPr lang="en-US" altLang="zh-CN" sz="1700" b="1" dirty="0">
                  <a:solidFill>
                    <a:schemeClr val="bg1"/>
                  </a:solidFill>
                  <a:latin typeface="Arial"/>
                  <a:ea typeface="DFHeiW5-GB"/>
                  <a:sym typeface="Arial"/>
                </a:endParaRPr>
              </a:p>
            </p:txBody>
          </p:sp>
          <p:sp>
            <p:nvSpPr>
              <p:cNvPr id="63" name="TextBox 62"/>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grpSp>
          <p:nvGrpSpPr>
            <p:cNvPr id="11" name="Group 36"/>
            <p:cNvGrpSpPr/>
            <p:nvPr/>
          </p:nvGrpSpPr>
          <p:grpSpPr>
            <a:xfrm>
              <a:off x="4636476" y="3774830"/>
              <a:ext cx="791307" cy="937845"/>
              <a:chOff x="2256692" y="5122984"/>
              <a:chExt cx="791307" cy="937845"/>
            </a:xfrm>
          </p:grpSpPr>
          <p:sp>
            <p:nvSpPr>
              <p:cNvPr id="60" name="Rounded Rectangle 59"/>
              <p:cNvSpPr/>
              <p:nvPr/>
            </p:nvSpPr>
            <p:spPr bwMode="auto">
              <a:xfrm>
                <a:off x="2256692" y="5416061"/>
                <a:ext cx="791307" cy="64476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B</a:t>
                </a:r>
                <a:endParaRPr lang="en-US" altLang="zh-CN" sz="1700" b="1" dirty="0">
                  <a:solidFill>
                    <a:schemeClr val="bg1"/>
                  </a:solidFill>
                  <a:latin typeface="Arial"/>
                  <a:ea typeface="DFHeiW5-GB"/>
                  <a:sym typeface="Arial"/>
                </a:endParaRPr>
              </a:p>
            </p:txBody>
          </p:sp>
          <p:sp>
            <p:nvSpPr>
              <p:cNvPr id="61" name="TextBox 60"/>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3000</a:t>
                </a:r>
              </a:p>
            </p:txBody>
          </p:sp>
        </p:grpSp>
        <p:grpSp>
          <p:nvGrpSpPr>
            <p:cNvPr id="12" name="Group 39"/>
            <p:cNvGrpSpPr/>
            <p:nvPr/>
          </p:nvGrpSpPr>
          <p:grpSpPr>
            <a:xfrm>
              <a:off x="5586046" y="3763107"/>
              <a:ext cx="791307" cy="937845"/>
              <a:chOff x="2256692" y="5122984"/>
              <a:chExt cx="791307" cy="937845"/>
            </a:xfrm>
          </p:grpSpPr>
          <p:sp>
            <p:nvSpPr>
              <p:cNvPr id="58" name="Rounded Rectangle 57"/>
              <p:cNvSpPr/>
              <p:nvPr/>
            </p:nvSpPr>
            <p:spPr bwMode="auto">
              <a:xfrm>
                <a:off x="2256692" y="5416061"/>
                <a:ext cx="791307" cy="644768"/>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C</a:t>
                </a:r>
                <a:endParaRPr lang="en-US" altLang="zh-CN" sz="1700" b="1" dirty="0">
                  <a:solidFill>
                    <a:schemeClr val="bg1"/>
                  </a:solidFill>
                  <a:latin typeface="Arial"/>
                  <a:ea typeface="DFHeiW5-GB"/>
                  <a:sym typeface="Arial"/>
                </a:endParaRPr>
              </a:p>
            </p:txBody>
          </p:sp>
          <p:sp>
            <p:nvSpPr>
              <p:cNvPr id="59" name="TextBox 58"/>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grpSp>
      <p:grpSp>
        <p:nvGrpSpPr>
          <p:cNvPr id="13" name="Group 39"/>
          <p:cNvGrpSpPr/>
          <p:nvPr/>
        </p:nvGrpSpPr>
        <p:grpSpPr>
          <a:xfrm>
            <a:off x="6559063" y="3487491"/>
            <a:ext cx="791307" cy="937845"/>
            <a:chOff x="2256692" y="5122984"/>
            <a:chExt cx="791307" cy="937845"/>
          </a:xfrm>
        </p:grpSpPr>
        <p:sp>
          <p:nvSpPr>
            <p:cNvPr id="67" name="Rounded Rectangle 66"/>
            <p:cNvSpPr/>
            <p:nvPr/>
          </p:nvSpPr>
          <p:spPr bwMode="auto">
            <a:xfrm>
              <a:off x="2256692" y="5416061"/>
              <a:ext cx="791307" cy="64476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D</a:t>
              </a:r>
              <a:endParaRPr lang="en-US" altLang="zh-CN" sz="1700" b="1" dirty="0">
                <a:solidFill>
                  <a:schemeClr val="bg1"/>
                </a:solidFill>
                <a:latin typeface="Arial"/>
                <a:ea typeface="DFHeiW5-GB"/>
                <a:sym typeface="Arial"/>
              </a:endParaRPr>
            </a:p>
          </p:txBody>
        </p:sp>
        <p:sp>
          <p:nvSpPr>
            <p:cNvPr id="68" name="TextBox 67"/>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grpSp>
        <p:nvGrpSpPr>
          <p:cNvPr id="14" name="Group 68"/>
          <p:cNvGrpSpPr/>
          <p:nvPr/>
        </p:nvGrpSpPr>
        <p:grpSpPr>
          <a:xfrm>
            <a:off x="3698630" y="4560276"/>
            <a:ext cx="1776046" cy="937845"/>
            <a:chOff x="3651737" y="3774830"/>
            <a:chExt cx="1776046" cy="937845"/>
          </a:xfrm>
        </p:grpSpPr>
        <p:grpSp>
          <p:nvGrpSpPr>
            <p:cNvPr id="15" name="Group 35"/>
            <p:cNvGrpSpPr/>
            <p:nvPr/>
          </p:nvGrpSpPr>
          <p:grpSpPr>
            <a:xfrm>
              <a:off x="3651737" y="3774830"/>
              <a:ext cx="791307" cy="937845"/>
              <a:chOff x="2256692" y="5122984"/>
              <a:chExt cx="791307" cy="937845"/>
            </a:xfrm>
          </p:grpSpPr>
          <p:sp>
            <p:nvSpPr>
              <p:cNvPr id="83" name="Rounded Rectangle 82"/>
              <p:cNvSpPr/>
              <p:nvPr/>
            </p:nvSpPr>
            <p:spPr bwMode="auto">
              <a:xfrm>
                <a:off x="2256692" y="5416061"/>
                <a:ext cx="791307" cy="644768"/>
              </a:xfrm>
              <a:prstGeom prst="round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A</a:t>
                </a:r>
                <a:endParaRPr lang="en-US" altLang="zh-CN" sz="1700" b="1" dirty="0">
                  <a:solidFill>
                    <a:schemeClr val="bg1"/>
                  </a:solidFill>
                  <a:latin typeface="Arial"/>
                  <a:ea typeface="DFHeiW5-GB"/>
                  <a:sym typeface="Arial"/>
                </a:endParaRPr>
              </a:p>
            </p:txBody>
          </p:sp>
          <p:sp>
            <p:nvSpPr>
              <p:cNvPr id="84" name="TextBox 83"/>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grpSp>
          <p:nvGrpSpPr>
            <p:cNvPr id="16" name="Group 36"/>
            <p:cNvGrpSpPr/>
            <p:nvPr/>
          </p:nvGrpSpPr>
          <p:grpSpPr>
            <a:xfrm>
              <a:off x="4636476" y="3774830"/>
              <a:ext cx="791307" cy="937845"/>
              <a:chOff x="2256692" y="5122984"/>
              <a:chExt cx="791307" cy="937845"/>
            </a:xfrm>
          </p:grpSpPr>
          <p:sp>
            <p:nvSpPr>
              <p:cNvPr id="81" name="Rounded Rectangle 80"/>
              <p:cNvSpPr/>
              <p:nvPr/>
            </p:nvSpPr>
            <p:spPr bwMode="auto">
              <a:xfrm>
                <a:off x="2256692" y="5416061"/>
                <a:ext cx="791307" cy="644768"/>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B</a:t>
                </a:r>
                <a:endParaRPr lang="en-US" altLang="zh-CN" sz="1700" b="1" dirty="0">
                  <a:solidFill>
                    <a:schemeClr val="bg1"/>
                  </a:solidFill>
                  <a:latin typeface="Arial"/>
                  <a:ea typeface="DFHeiW5-GB"/>
                  <a:sym typeface="Arial"/>
                </a:endParaRPr>
              </a:p>
            </p:txBody>
          </p:sp>
          <p:sp>
            <p:nvSpPr>
              <p:cNvPr id="82" name="TextBox 81"/>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3000</a:t>
                </a:r>
              </a:p>
            </p:txBody>
          </p:sp>
        </p:grpSp>
      </p:grpSp>
      <p:grpSp>
        <p:nvGrpSpPr>
          <p:cNvPr id="17" name="Group 39"/>
          <p:cNvGrpSpPr/>
          <p:nvPr/>
        </p:nvGrpSpPr>
        <p:grpSpPr>
          <a:xfrm>
            <a:off x="6570786" y="4564018"/>
            <a:ext cx="791307" cy="937845"/>
            <a:chOff x="2256692" y="5122984"/>
            <a:chExt cx="791307" cy="937845"/>
          </a:xfrm>
        </p:grpSpPr>
        <p:sp>
          <p:nvSpPr>
            <p:cNvPr id="74" name="Rounded Rectangle 73"/>
            <p:cNvSpPr/>
            <p:nvPr/>
          </p:nvSpPr>
          <p:spPr bwMode="auto">
            <a:xfrm>
              <a:off x="2256692" y="5416061"/>
              <a:ext cx="791307" cy="644768"/>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nchor="ctr"/>
            <a:lstStyle/>
            <a:p>
              <a:pPr algn="l">
                <a:spcAft>
                  <a:spcPct val="0"/>
                </a:spcAft>
                <a:defRPr/>
              </a:pPr>
              <a:r>
                <a:rPr lang="en-US" altLang="zh-CN" sz="1700" b="1" dirty="0" smtClean="0">
                  <a:solidFill>
                    <a:schemeClr val="bg1"/>
                  </a:solidFill>
                  <a:latin typeface="Arial"/>
                  <a:ea typeface="DFHeiW5-GB"/>
                  <a:cs typeface="SimSun"/>
                  <a:sym typeface="Arial"/>
                </a:rPr>
                <a:t>VM D</a:t>
              </a:r>
              <a:endParaRPr lang="en-US" altLang="zh-CN" sz="1700" b="1" dirty="0">
                <a:solidFill>
                  <a:schemeClr val="bg1"/>
                </a:solidFill>
                <a:latin typeface="Arial"/>
                <a:ea typeface="DFHeiW5-GB"/>
                <a:sym typeface="Arial"/>
              </a:endParaRPr>
            </a:p>
          </p:txBody>
        </p:sp>
        <p:sp>
          <p:nvSpPr>
            <p:cNvPr id="75" name="TextBox 74"/>
            <p:cNvSpPr txBox="1"/>
            <p:nvPr/>
          </p:nvSpPr>
          <p:spPr>
            <a:xfrm>
              <a:off x="2356338" y="5122984"/>
              <a:ext cx="582211" cy="307777"/>
            </a:xfrm>
            <a:prstGeom prst="rect">
              <a:avLst/>
            </a:prstGeom>
            <a:noFill/>
          </p:spPr>
          <p:txBody>
            <a:bodyPr wrap="none" rtlCol="0">
              <a:spAutoFit/>
            </a:bodyPr>
            <a:lstStyle/>
            <a:p>
              <a:pPr algn="l"/>
              <a:r>
                <a:rPr lang="en-US" altLang="zh-CN" sz="1400" b="1" dirty="0" smtClean="0">
                  <a:solidFill>
                    <a:srgbClr val="000000"/>
                  </a:solidFill>
                  <a:latin typeface="Arial"/>
                  <a:ea typeface="DFHeiW5-GB"/>
                  <a:cs typeface="SimSun"/>
                  <a:sym typeface="Arial"/>
                </a:rPr>
                <a:t>1000</a:t>
              </a:r>
            </a:p>
          </p:txBody>
        </p:sp>
      </p:grpSp>
    </p:spTree>
    <p:extLst>
      <p:ext uri="{BB962C8B-B14F-4D97-AF65-F5344CB8AC3E}">
        <p14:creationId xmlns:p14="http://schemas.microsoft.com/office/powerpoint/2010/main" val="3196803857"/>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4174100652"/>
              </p:ext>
            </p:extLst>
          </p:nvPr>
        </p:nvGraphicFramePr>
        <p:xfrm>
          <a:off x="447676" y="923924"/>
          <a:ext cx="8258175" cy="5094450"/>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1999520"/>
                <a:gridCol w="2285066"/>
                <a:gridCol w="1812968"/>
                <a:gridCol w="2160621"/>
              </a:tblGrid>
              <a:tr h="865451">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endParaRPr kumimoji="0" lang="zh-CN" altLang="en-US" sz="1500" b="1" i="0" u="none" strike="noStrike" cap="none" normalizeH="0" baseline="0" noProof="0" dirty="0" smtClean="0">
                        <a:ln>
                          <a:noFill/>
                        </a:ln>
                        <a:solidFill>
                          <a:schemeClr val="tx2"/>
                        </a:solidFill>
                        <a:effectLst/>
                        <a:latin typeface="Arial"/>
                        <a:ea typeface="DFHeiW5-GB"/>
                        <a:cs typeface="Arial" charset="0"/>
                        <a:sym typeface="Arial"/>
                      </a:endParaRPr>
                    </a:p>
                  </a:txBody>
                  <a:tcPr anchor="ctr" anchorCtr="1"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ctr"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500" b="1" i="0" u="none" strike="noStrike" cap="none" normalizeH="0" baseline="0" noProof="0" smtClean="0">
                          <a:ln>
                            <a:noFill/>
                          </a:ln>
                          <a:solidFill>
                            <a:schemeClr val="bg1"/>
                          </a:solidFill>
                          <a:effectLst/>
                          <a:latin typeface="DFHeiW5-GB" panose="020B0509000000000000" pitchFamily="49" charset="-122"/>
                          <a:ea typeface="DFHeiW5-GB" panose="020B0509000000000000" pitchFamily="49" charset="-122"/>
                          <a:cs typeface="SimSun"/>
                          <a:sym typeface="Arial"/>
                        </a:rPr>
                        <a:t>由</a:t>
                      </a:r>
                      <a:r>
                        <a:rPr kumimoji="0" lang="zh-CN" altLang="en-US" sz="1500" b="1" i="0" u="none" strike="noStrike" cap="none" normalizeH="0" baseline="0" noProof="0" smtClean="0">
                          <a:ln>
                            <a:noFill/>
                          </a:ln>
                          <a:solidFill>
                            <a:schemeClr val="bg1"/>
                          </a:solidFill>
                          <a:effectLst/>
                          <a:latin typeface="Arial"/>
                          <a:ea typeface="DFHeiW5-GB"/>
                          <a:cs typeface="SimSun"/>
                          <a:sym typeface="Arial"/>
                        </a:rPr>
                        <a:t> </a:t>
                      </a:r>
                      <a:r>
                        <a:rPr kumimoji="0" lang="en-US" altLang="zh-CN" sz="1500" b="1" i="0" u="none" strike="noStrike" cap="none" normalizeH="0" baseline="0" noProof="0" smtClean="0">
                          <a:ln>
                            <a:noFill/>
                          </a:ln>
                          <a:solidFill>
                            <a:schemeClr val="bg1"/>
                          </a:solidFill>
                          <a:effectLst/>
                          <a:latin typeface="Arial"/>
                          <a:ea typeface="DFHeiW5-GB"/>
                          <a:cs typeface="SimSun"/>
                          <a:sym typeface="Arial"/>
                        </a:rPr>
                        <a:t>VMkernel</a:t>
                      </a:r>
                      <a:r>
                        <a:rPr kumimoji="0" lang="zh-CN" altLang="en-US" sz="1500" b="1" i="0" u="none" strike="noStrike" cap="none" normalizeH="0" baseline="0" noProof="0" smtClean="0">
                          <a:ln>
                            <a:noFill/>
                          </a:ln>
                          <a:solidFill>
                            <a:schemeClr val="bg1"/>
                          </a:solidFill>
                          <a:effectLst/>
                          <a:latin typeface="Arial"/>
                          <a:ea typeface="DFHeiW5-GB"/>
                          <a:cs typeface="SimSun"/>
                          <a:sym typeface="Arial"/>
                        </a:rPr>
                        <a:t> </a:t>
                      </a:r>
                      <a:r>
                        <a:rPr kumimoji="0" lang="zh-CN" altLang="en-US" sz="1500" b="1" i="0" u="none" strike="noStrike" cap="none" normalizeH="0" baseline="0" noProof="0" smtClean="0">
                          <a:ln>
                            <a:noFill/>
                          </a:ln>
                          <a:solidFill>
                            <a:schemeClr val="bg1"/>
                          </a:solidFill>
                          <a:effectLst/>
                          <a:latin typeface="DFHeiW5-GB" panose="020B0509000000000000" pitchFamily="49" charset="-122"/>
                          <a:ea typeface="DFHeiW5-GB" panose="020B0509000000000000" pitchFamily="49" charset="-122"/>
                          <a:cs typeface="SimSun"/>
                          <a:sym typeface="Arial"/>
                        </a:rPr>
                        <a:t>管理</a:t>
                      </a:r>
                    </a:p>
                  </a:txBody>
                  <a:tcPr anchor="ctr" anchorCtr="1"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5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由</a:t>
                      </a:r>
                      <a:r>
                        <a:rPr kumimoji="0" lang="zh-CN" altLang="en-US" sz="1500" b="1" i="0" u="none" strike="noStrike" cap="none" normalizeH="0" baseline="0" noProof="0" dirty="0" smtClean="0">
                          <a:ln>
                            <a:noFill/>
                          </a:ln>
                          <a:solidFill>
                            <a:schemeClr val="bg1"/>
                          </a:solidFill>
                          <a:effectLst/>
                          <a:latin typeface="Arial"/>
                          <a:ea typeface="DFHeiW5-GB"/>
                          <a:cs typeface="SimSun"/>
                          <a:sym typeface="Arial"/>
                        </a:rPr>
                        <a:t> </a:t>
                      </a:r>
                      <a:r>
                        <a:rPr kumimoji="0" lang="en-US" altLang="zh-CN" sz="1500" b="1" i="0" u="none" strike="noStrike" cap="none" normalizeH="0" baseline="0" noProof="0" dirty="0" smtClean="0">
                          <a:ln>
                            <a:noFill/>
                          </a:ln>
                          <a:solidFill>
                            <a:schemeClr val="bg1"/>
                          </a:solidFill>
                          <a:effectLst/>
                          <a:latin typeface="Arial"/>
                          <a:ea typeface="DFHeiW5-GB"/>
                          <a:cs typeface="SimSun"/>
                          <a:sym typeface="Arial"/>
                        </a:rPr>
                        <a:t>Virtual Machine </a:t>
                      </a:r>
                      <a:br>
                        <a:rPr kumimoji="0" lang="en-US" altLang="zh-CN" sz="1500" b="1" i="0" u="none" strike="noStrike" cap="none" normalizeH="0" baseline="0" noProof="0" dirty="0" smtClean="0">
                          <a:ln>
                            <a:noFill/>
                          </a:ln>
                          <a:solidFill>
                            <a:schemeClr val="bg1"/>
                          </a:solidFill>
                          <a:effectLst/>
                          <a:latin typeface="Arial"/>
                          <a:ea typeface="DFHeiW5-GB"/>
                          <a:cs typeface="SimSun"/>
                          <a:sym typeface="Arial"/>
                        </a:rPr>
                      </a:br>
                      <a:r>
                        <a:rPr kumimoji="0" lang="en-US" altLang="zh-CN" sz="1500" b="1" i="0" u="none" strike="noStrike" cap="none" normalizeH="0" baseline="0" noProof="0" dirty="0" smtClean="0">
                          <a:ln>
                            <a:noFill/>
                          </a:ln>
                          <a:solidFill>
                            <a:schemeClr val="bg1"/>
                          </a:solidFill>
                          <a:effectLst/>
                          <a:latin typeface="Arial"/>
                          <a:ea typeface="DFHeiW5-GB"/>
                          <a:cs typeface="SimSun"/>
                          <a:sym typeface="Arial"/>
                        </a:rPr>
                        <a:t>Creator </a:t>
                      </a:r>
                      <a:r>
                        <a:rPr kumimoji="0" lang="zh-CN" altLang="en-US" sz="15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配置</a:t>
                      </a:r>
                    </a:p>
                  </a:txBody>
                  <a:tcPr anchor="ctr" anchorCtr="1"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500" b="1" i="0" u="none" strike="noStrike" cap="none" normalizeH="0" baseline="0" noProof="0" smtClean="0">
                          <a:ln>
                            <a:noFill/>
                          </a:ln>
                          <a:solidFill>
                            <a:schemeClr val="bg1"/>
                          </a:solidFill>
                          <a:effectLst/>
                          <a:latin typeface="DFHeiW5-GB" panose="020B0509000000000000" pitchFamily="49" charset="-122"/>
                          <a:ea typeface="DFHeiW5-GB" panose="020B0509000000000000" pitchFamily="49" charset="-122"/>
                          <a:cs typeface="SimSun"/>
                          <a:sym typeface="Arial"/>
                        </a:rPr>
                        <a:t>由管理员调整</a:t>
                      </a:r>
                    </a:p>
                  </a:txBody>
                  <a:tcPr anchor="ctr" anchorCtr="1"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r>
              <a:tr h="969812">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500" b="1" i="0" u="none" strike="noStrike" cap="none" normalizeH="0" baseline="0" noProof="0" smtClean="0">
                          <a:ln>
                            <a:noFill/>
                          </a:ln>
                          <a:solidFill>
                            <a:srgbClr val="000000"/>
                          </a:solidFill>
                          <a:effectLst/>
                          <a:latin typeface="Arial"/>
                          <a:ea typeface="DFHeiW5-GB"/>
                          <a:cs typeface="SimSun"/>
                          <a:sym typeface="Arial"/>
                        </a:rPr>
                        <a:t>CPU </a:t>
                      </a:r>
                      <a:r>
                        <a:rPr kumimoji="0" lang="zh-CN" altLang="en-US" sz="1500" b="1"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周期</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超线程</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负载平衡</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非统一内存访问</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228600" marR="0" lvl="0" indent="-228600" algn="l" defTabSz="1828800" rtl="0" eaLnBrk="1" fontAlgn="base" latinLnBrk="0" hangingPunct="1">
                        <a:lnSpc>
                          <a:spcPct val="87000"/>
                        </a:lnSpc>
                        <a:spcBef>
                          <a:spcPct val="0"/>
                        </a:spcBef>
                        <a:spcAft>
                          <a:spcPct val="40000"/>
                        </a:spcAft>
                        <a:buClr>
                          <a:schemeClr val="tx2"/>
                        </a:buClr>
                        <a:buSzTx/>
                        <a:buFontTx/>
                        <a:buChar char="•"/>
                        <a:tabLst/>
                      </a:pPr>
                      <a:r>
                        <a:rPr kumimoji="0" lang="en-US" altLang="zh-CN" sz="1500" b="0" i="0" u="none" strike="noStrike" cap="none" normalizeH="0" baseline="0" noProof="0" smtClean="0">
                          <a:ln>
                            <a:noFill/>
                          </a:ln>
                          <a:solidFill>
                            <a:srgbClr val="000000"/>
                          </a:solidFill>
                          <a:effectLst/>
                          <a:latin typeface="Arial"/>
                          <a:ea typeface="DFHeiW5-GB"/>
                          <a:cs typeface="SimSun"/>
                          <a:sym typeface="Arial"/>
                        </a:rPr>
                        <a:t>vSphere</a:t>
                      </a:r>
                      <a:r>
                        <a:rPr kumimoji="0" lang="zh-CN" altLang="en-US" sz="1500" b="0" i="0" u="none" strike="noStrike" cap="none" normalizeH="0" baseline="0" noProof="0" smtClean="0">
                          <a:ln>
                            <a:noFill/>
                          </a:ln>
                          <a:solidFill>
                            <a:srgbClr val="000000"/>
                          </a:solidFill>
                          <a:effectLst/>
                          <a:latin typeface="Arial"/>
                          <a:ea typeface="DFHeiW5-GB"/>
                          <a:cs typeface="SimSun"/>
                          <a:sym typeface="Arial"/>
                        </a:rPr>
                        <a:t> </a:t>
                      </a:r>
                      <a:r>
                        <a:rPr kumimoji="0" lang="en-US" altLang="zh-CN" sz="1500" b="0" i="0" u="none" strike="noStrike" cap="none" normalizeH="0" baseline="0" noProof="0" smtClean="0">
                          <a:ln>
                            <a:noFill/>
                          </a:ln>
                          <a:solidFill>
                            <a:srgbClr val="000000"/>
                          </a:solidFill>
                          <a:effectLst/>
                          <a:latin typeface="Arial"/>
                          <a:ea typeface="DFHeiW5-GB"/>
                          <a:cs typeface="SimSun"/>
                          <a:sym typeface="Arial"/>
                        </a:rPr>
                        <a:t>Virtual Symmetric Multiprocessing</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限制</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预留</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份额分配</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r>
              <a:tr h="1585500">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lang="zh-CN" altLang="en-US" noProof="0" smtClean="0">
                          <a:latin typeface="Arial"/>
                          <a:ea typeface="DFHeiW5-GB"/>
                          <a:sym typeface="Arial"/>
                        </a:rPr>
                        <a:t/>
                      </a:r>
                      <a:br>
                        <a:rPr lang="zh-CN" altLang="en-US" noProof="0" smtClean="0">
                          <a:latin typeface="Arial"/>
                          <a:ea typeface="DFHeiW5-GB"/>
                          <a:sym typeface="Arial"/>
                        </a:rPr>
                      </a:br>
                      <a:r>
                        <a:rPr lang="zh-CN" altLang="en-US" noProof="0" smtClean="0">
                          <a:latin typeface="Arial"/>
                          <a:ea typeface="DFHeiW5-GB"/>
                          <a:sym typeface="Arial"/>
                        </a:rPr>
                        <a:t/>
                      </a:r>
                      <a:br>
                        <a:rPr lang="zh-CN" altLang="en-US" noProof="0" smtClean="0">
                          <a:latin typeface="Arial"/>
                          <a:ea typeface="DFHeiW5-GB"/>
                          <a:sym typeface="Arial"/>
                        </a:rPr>
                      </a:br>
                      <a:r>
                        <a:rPr kumimoji="0" lang="en-US" altLang="zh-CN" sz="1500" b="1" i="0" u="none" strike="noStrike" cap="none" normalizeH="0" baseline="0" noProof="0" smtClean="0">
                          <a:ln>
                            <a:noFill/>
                          </a:ln>
                          <a:solidFill>
                            <a:srgbClr val="000000"/>
                          </a:solidFill>
                          <a:effectLst/>
                          <a:latin typeface="Arial"/>
                          <a:ea typeface="DFHeiW5-GB"/>
                          <a:cs typeface="SimSun"/>
                          <a:sym typeface="Arial"/>
                        </a:rPr>
                        <a:t>RAM</a:t>
                      </a:r>
                      <a:r>
                        <a:rPr lang="zh-CN" altLang="en-US" noProof="0" smtClean="0">
                          <a:latin typeface="Arial"/>
                          <a:ea typeface="DFHeiW5-GB"/>
                          <a:sym typeface="Arial"/>
                        </a:rPr>
                        <a:t/>
                      </a:r>
                      <a:br>
                        <a:rPr lang="zh-CN" altLang="en-US" noProof="0" smtClean="0">
                          <a:latin typeface="Arial"/>
                          <a:ea typeface="DFHeiW5-GB"/>
                          <a:sym typeface="Arial"/>
                        </a:rPr>
                      </a:br>
                      <a:endParaRPr kumimoji="0" lang="zh-CN" altLang="en-US" sz="1500" b="1" i="0" u="none" strike="noStrike" cap="none" normalizeH="0" baseline="0" noProof="0" smtClean="0">
                        <a:ln>
                          <a:noFill/>
                        </a:ln>
                        <a:solidFill>
                          <a:srgbClr val="000000"/>
                        </a:solidFill>
                        <a:effectLst/>
                        <a:latin typeface="Arial"/>
                        <a:ea typeface="DFHeiW5-GB"/>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透明页共享</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en-US" altLang="zh-CN" sz="1500" b="0" i="0" u="none" strike="noStrike" cap="none" normalizeH="0" baseline="0" noProof="0" smtClean="0">
                          <a:ln>
                            <a:noFill/>
                          </a:ln>
                          <a:solidFill>
                            <a:srgbClr val="000000"/>
                          </a:solidFill>
                          <a:effectLst/>
                          <a:latin typeface="Courier New" panose="02070309020205020404" pitchFamily="49" charset="0"/>
                          <a:ea typeface="DFHeiW5-GB"/>
                          <a:cs typeface="Courier New" panose="02070309020205020404" pitchFamily="49" charset="0"/>
                          <a:sym typeface="Arial"/>
                        </a:rPr>
                        <a:t>vmmemctl</a:t>
                      </a:r>
                      <a:endParaRPr kumimoji="0" lang="zh-CN" altLang="en-US" sz="1500" b="0" i="0" u="none" strike="noStrike" cap="none" normalizeH="0" baseline="0" noProof="0" smtClean="0">
                        <a:ln>
                          <a:noFill/>
                        </a:ln>
                        <a:solidFill>
                          <a:srgbClr val="000000"/>
                        </a:solidFill>
                        <a:effectLst/>
                        <a:latin typeface="Courier New" panose="02070309020205020404" pitchFamily="49" charset="0"/>
                        <a:ea typeface="DFHeiW5-GB"/>
                        <a:cs typeface="Courier New" panose="02070309020205020404" pitchFamily="49" charset="0"/>
                        <a:sym typeface="Arial"/>
                      </a:endParaRP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内存压缩</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虚拟机的</a:t>
                      </a:r>
                      <a:r>
                        <a:rPr kumimoji="0" lang="zh-CN" altLang="en-US" sz="1500" b="0" i="0" u="none" strike="noStrike" cap="none" normalizeH="0" baseline="0" noProof="0" smtClean="0">
                          <a:ln>
                            <a:noFill/>
                          </a:ln>
                          <a:solidFill>
                            <a:srgbClr val="000000"/>
                          </a:solidFill>
                          <a:effectLst/>
                          <a:latin typeface="Arial"/>
                          <a:ea typeface="DFHeiW5-GB"/>
                          <a:cs typeface="SimSun"/>
                          <a:sym typeface="Arial"/>
                        </a:rPr>
                        <a:t> </a:t>
                      </a:r>
                      <a:r>
                        <a:rPr kumimoji="0" lang="en-US" altLang="zh-CN" sz="1500" b="0" i="0" u="none" strike="noStrike" cap="none" normalizeH="0" baseline="0" noProof="0" smtClean="0">
                          <a:ln>
                            <a:noFill/>
                          </a:ln>
                          <a:solidFill>
                            <a:srgbClr val="000000"/>
                          </a:solidFill>
                          <a:effectLst/>
                          <a:latin typeface="Arial"/>
                          <a:ea typeface="DFHeiW5-GB"/>
                          <a:cs typeface="SimSun"/>
                          <a:sym typeface="Arial"/>
                        </a:rPr>
                        <a:t>VMkernel</a:t>
                      </a:r>
                      <a:r>
                        <a:rPr kumimoji="0" lang="zh-CN" altLang="en-US" sz="1500" b="0" i="0" u="none" strike="noStrike" cap="none" normalizeH="0" baseline="0" noProof="0" smtClean="0">
                          <a:ln>
                            <a:noFill/>
                          </a:ln>
                          <a:solidFill>
                            <a:srgbClr val="000000"/>
                          </a:solidFill>
                          <a:effectLst/>
                          <a:latin typeface="Arial"/>
                          <a:ea typeface="DFHeiW5-GB"/>
                          <a:cs typeface="SimSun"/>
                          <a:sym typeface="Arial"/>
                        </a:rPr>
                        <a:t> </a:t>
                      </a: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交换文件</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可用内存</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限制</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预留</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份额分配</a:t>
                      </a:r>
                      <a:endParaRPr kumimoji="0" lang="zh-CN" altLang="en-US" sz="1500" b="1"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r>
              <a:tr h="646543">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500" b="1"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磁盘带宽</a:t>
                      </a:r>
                      <a:r>
                        <a:rPr lang="zh-CN" altLang="en-US" noProof="0" smtClean="0">
                          <a:latin typeface="Arial"/>
                          <a:ea typeface="DFHeiW5-GB"/>
                          <a:sym typeface="Arial"/>
                        </a:rPr>
                        <a:t/>
                      </a:r>
                      <a:br>
                        <a:rPr lang="zh-CN" altLang="en-US" noProof="0" smtClean="0">
                          <a:latin typeface="Arial"/>
                          <a:ea typeface="DFHeiW5-GB"/>
                          <a:sym typeface="Arial"/>
                        </a:rPr>
                      </a:br>
                      <a:endParaRPr kumimoji="0" lang="zh-CN" altLang="en-US" sz="1500" b="1" i="0" u="none" strike="noStrike" cap="none" normalizeH="0" baseline="0" noProof="0" smtClean="0">
                        <a:ln>
                          <a:noFill/>
                        </a:ln>
                        <a:solidFill>
                          <a:srgbClr val="000000"/>
                        </a:solidFill>
                        <a:effectLst/>
                        <a:latin typeface="Arial"/>
                        <a:ea typeface="DFHeiW5-GB"/>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285750" marR="0" lvl="0" indent="-285750" algn="l" defTabSz="1828800" rtl="0" eaLnBrk="1" fontAlgn="base" latinLnBrk="0" hangingPunct="1">
                        <a:lnSpc>
                          <a:spcPct val="100000"/>
                        </a:lnSpc>
                        <a:spcBef>
                          <a:spcPct val="0"/>
                        </a:spcBef>
                        <a:spcAft>
                          <a:spcPct val="40000"/>
                        </a:spcAft>
                        <a:buClr>
                          <a:schemeClr val="tx2"/>
                        </a:buClr>
                        <a:buSzTx/>
                        <a:buFont typeface="Arial" panose="020B0604020202020204" pitchFamily="34" charset="0"/>
                        <a:buChar char="•"/>
                        <a:tabLst/>
                        <a:defRPr/>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精简配置</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虚拟机文件位置</a:t>
                      </a:r>
                      <a:endParaRPr kumimoji="0" lang="zh-CN" altLang="en-US" sz="1500" b="1"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多路径</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存储 </a:t>
                      </a:r>
                      <a:r>
                        <a:rPr kumimoji="0" lang="en-US" altLang="zh-CN" sz="1500" b="0" i="0" u="none" strike="noStrike" cap="none" normalizeH="0" baseline="0" noProof="0" smtClean="0">
                          <a:ln>
                            <a:noFill/>
                          </a:ln>
                          <a:solidFill>
                            <a:srgbClr val="000000"/>
                          </a:solidFill>
                          <a:effectLst/>
                          <a:latin typeface="+mj-lt"/>
                          <a:ea typeface="DFHeiW5-GB" panose="020B0509000000000000" pitchFamily="49" charset="-122"/>
                          <a:cs typeface="SimSun"/>
                          <a:sym typeface="Arial"/>
                        </a:rPr>
                        <a:t>I/O</a:t>
                      </a: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 控制</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r>
              <a:tr h="1027144">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lang="zh-CN" altLang="en-US" noProof="0" smtClean="0">
                          <a:latin typeface="Arial"/>
                          <a:ea typeface="DFHeiW5-GB"/>
                          <a:sym typeface="Arial"/>
                        </a:rPr>
                        <a:t/>
                      </a:r>
                      <a:br>
                        <a:rPr lang="zh-CN" altLang="en-US" noProof="0" smtClean="0">
                          <a:latin typeface="Arial"/>
                          <a:ea typeface="DFHeiW5-GB"/>
                          <a:sym typeface="Arial"/>
                        </a:rPr>
                      </a:br>
                      <a:r>
                        <a:rPr kumimoji="0" lang="zh-CN" altLang="en-US" sz="1500" b="1"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网络带宽</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endParaRPr kumimoji="0" lang="zh-CN" altLang="en-US" sz="1500" b="1" i="0" u="none" strike="noStrike" cap="none" normalizeH="0" baseline="0" noProof="0" smtClean="0">
                        <a:ln>
                          <a:noFill/>
                        </a:ln>
                        <a:solidFill>
                          <a:srgbClr val="000000"/>
                        </a:solidFill>
                        <a:effectLst/>
                        <a:latin typeface="Arial"/>
                        <a:ea typeface="DFHeiW5-GB"/>
                        <a:cs typeface="Arial" charset="0"/>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285750" marR="0" lvl="0" indent="-285750" algn="l" defTabSz="1828800" rtl="0" eaLnBrk="1" fontAlgn="base" latinLnBrk="0" hangingPunct="1">
                        <a:lnSpc>
                          <a:spcPct val="100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smtClean="0">
                          <a:ln>
                            <a:noFill/>
                          </a:ln>
                          <a:solidFill>
                            <a:srgbClr val="000000"/>
                          </a:solidFill>
                          <a:effectLst/>
                          <a:latin typeface="DFHeiW5-GB" panose="020B0509000000000000" pitchFamily="49" charset="-122"/>
                          <a:ea typeface="DFHeiW5-GB" panose="020B0509000000000000" pitchFamily="49" charset="-122"/>
                          <a:cs typeface="SimSun"/>
                          <a:sym typeface="Arial"/>
                        </a:rPr>
                        <a:t>网卡捆绑</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流量调整</a:t>
                      </a:r>
                    </a:p>
                    <a:p>
                      <a:pPr marL="285750" marR="0" lvl="0" indent="-285750" algn="l" defTabSz="1828800" rtl="0" eaLnBrk="1" fontAlgn="base" latinLnBrk="0" hangingPunct="1">
                        <a:lnSpc>
                          <a:spcPct val="87000"/>
                        </a:lnSpc>
                        <a:spcBef>
                          <a:spcPct val="0"/>
                        </a:spcBef>
                        <a:spcAft>
                          <a:spcPct val="40000"/>
                        </a:spcAft>
                        <a:buClr>
                          <a:schemeClr val="tx2"/>
                        </a:buClr>
                        <a:buSzTx/>
                        <a:buFont typeface="Arial" panose="020B0604020202020204" pitchFamily="34" charset="0"/>
                        <a:buChar char="•"/>
                        <a:tabLst/>
                      </a:pPr>
                      <a:r>
                        <a:rPr kumimoji="0" lang="zh-CN" altLang="en-US" sz="15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网络</a:t>
                      </a:r>
                      <a:r>
                        <a:rPr kumimoji="0" lang="zh-CN" altLang="en-US" sz="1500" b="0" i="0" u="none" strike="noStrike" cap="none" normalizeH="0" baseline="0" noProof="0" dirty="0" smtClean="0">
                          <a:ln>
                            <a:noFill/>
                          </a:ln>
                          <a:solidFill>
                            <a:srgbClr val="000000"/>
                          </a:solidFill>
                          <a:effectLst/>
                          <a:latin typeface="Arial"/>
                          <a:ea typeface="DFHeiW5-GB"/>
                          <a:cs typeface="SimSun"/>
                          <a:sym typeface="Arial"/>
                        </a:rPr>
                        <a:t> </a:t>
                      </a:r>
                      <a:r>
                        <a:rPr kumimoji="0" lang="en-US" altLang="zh-CN" sz="1500" b="0" i="0" u="none" strike="noStrike" cap="none" normalizeH="0" baseline="0" noProof="0" dirty="0" smtClean="0">
                          <a:ln>
                            <a:noFill/>
                          </a:ln>
                          <a:solidFill>
                            <a:srgbClr val="000000"/>
                          </a:solidFill>
                          <a:effectLst/>
                          <a:latin typeface="Arial"/>
                          <a:ea typeface="DFHeiW5-GB"/>
                          <a:cs typeface="SimSun"/>
                          <a:sym typeface="Arial"/>
                        </a:rPr>
                        <a:t>I/O </a:t>
                      </a:r>
                      <a:r>
                        <a:rPr kumimoji="0" lang="zh-CN" altLang="en-US" sz="15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控制</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r>
            </a:tbl>
          </a:graphicData>
        </a:graphic>
      </p:graphicFrame>
      <p:sp>
        <p:nvSpPr>
          <p:cNvPr id="2" name="Title 1"/>
          <p:cNvSpPr>
            <a:spLocks noGrp="1"/>
          </p:cNvSpPr>
          <p:nvPr>
            <p:ph type="title"/>
          </p:nvPr>
        </p:nvSpPr>
        <p:spPr/>
        <p:txBody>
          <a:bodyPr/>
          <a:lstStyle/>
          <a:p>
            <a:r>
              <a:rPr lang="zh-CN" altLang="en-US" dirty="0" smtClean="0">
                <a:latin typeface="Arial"/>
                <a:ea typeface="DFHeiW5-GB"/>
                <a:cs typeface="SimSun"/>
                <a:sym typeface="Arial"/>
              </a:rPr>
              <a:t>用于优化虚拟机资源使用情况的系统</a:t>
            </a:r>
            <a:endParaRPr lang="en-US" altLang="zh-CN" dirty="0">
              <a:latin typeface="Arial"/>
              <a:ea typeface="DFHeiW5-GB"/>
              <a:sym typeface="Arial"/>
            </a:endParaRPr>
          </a:p>
        </p:txBody>
      </p:sp>
      <p:pic>
        <p:nvPicPr>
          <p:cNvPr id="6" name="Picture 356" descr="ICON_CPU_Q308"/>
          <p:cNvPicPr>
            <a:picLocks noChangeAspect="1" noChangeArrowheads="1"/>
          </p:cNvPicPr>
          <p:nvPr/>
        </p:nvPicPr>
        <p:blipFill>
          <a:blip r:embed="rId3" cstate="print"/>
          <a:srcRect/>
          <a:stretch>
            <a:fillRect/>
          </a:stretch>
        </p:blipFill>
        <p:spPr bwMode="auto">
          <a:xfrm>
            <a:off x="1629478" y="1877964"/>
            <a:ext cx="368487" cy="672649"/>
          </a:xfrm>
          <a:prstGeom prst="rect">
            <a:avLst/>
          </a:prstGeom>
          <a:noFill/>
          <a:ln w="9525">
            <a:noFill/>
            <a:miter lim="800000"/>
            <a:headEnd/>
            <a:tailEnd/>
          </a:ln>
        </p:spPr>
      </p:pic>
      <p:pic>
        <p:nvPicPr>
          <p:cNvPr id="7" name="Picture 357" descr="ICON_NIC_Q308"/>
          <p:cNvPicPr>
            <a:picLocks noChangeAspect="1" noChangeArrowheads="1"/>
          </p:cNvPicPr>
          <p:nvPr/>
        </p:nvPicPr>
        <p:blipFill>
          <a:blip r:embed="rId4" cstate="print"/>
          <a:srcRect/>
          <a:stretch>
            <a:fillRect/>
          </a:stretch>
        </p:blipFill>
        <p:spPr bwMode="auto">
          <a:xfrm>
            <a:off x="1719620" y="5229441"/>
            <a:ext cx="603717" cy="712735"/>
          </a:xfrm>
          <a:prstGeom prst="rect">
            <a:avLst/>
          </a:prstGeom>
          <a:noFill/>
          <a:ln w="9525">
            <a:noFill/>
            <a:miter lim="800000"/>
            <a:headEnd/>
            <a:tailEnd/>
          </a:ln>
        </p:spPr>
      </p:pic>
      <p:pic>
        <p:nvPicPr>
          <p:cNvPr id="8" name="Picture 359" descr="ICON_Memory_Q308"/>
          <p:cNvPicPr>
            <a:picLocks noChangeAspect="1" noChangeArrowheads="1"/>
          </p:cNvPicPr>
          <p:nvPr/>
        </p:nvPicPr>
        <p:blipFill>
          <a:blip r:embed="rId5" cstate="print"/>
          <a:srcRect/>
          <a:stretch>
            <a:fillRect/>
          </a:stretch>
        </p:blipFill>
        <p:spPr bwMode="auto">
          <a:xfrm>
            <a:off x="1509758" y="3130354"/>
            <a:ext cx="704443" cy="748678"/>
          </a:xfrm>
          <a:prstGeom prst="rect">
            <a:avLst/>
          </a:prstGeom>
          <a:noFill/>
          <a:ln w="9525">
            <a:noFill/>
            <a:miter lim="800000"/>
            <a:headEnd/>
            <a:tailEnd/>
          </a:ln>
        </p:spPr>
      </p:pic>
      <p:pic>
        <p:nvPicPr>
          <p:cNvPr id="9" name="Picture 382" descr="ICON_DiscDrive_Q308"/>
          <p:cNvPicPr>
            <a:picLocks noChangeAspect="1" noChangeArrowheads="1"/>
          </p:cNvPicPr>
          <p:nvPr/>
        </p:nvPicPr>
        <p:blipFill>
          <a:blip r:embed="rId6" cstate="print"/>
          <a:srcRect/>
          <a:stretch>
            <a:fillRect/>
          </a:stretch>
        </p:blipFill>
        <p:spPr bwMode="auto">
          <a:xfrm>
            <a:off x="1602709" y="4399389"/>
            <a:ext cx="761197" cy="519430"/>
          </a:xfrm>
          <a:prstGeom prst="rect">
            <a:avLst/>
          </a:prstGeom>
          <a:noFill/>
          <a:ln w="9525">
            <a:noFill/>
            <a:miter lim="800000"/>
            <a:headEnd/>
            <a:tailEnd/>
          </a:ln>
        </p:spPr>
      </p:pic>
    </p:spTree>
    <p:extLst>
      <p:ext uri="{BB962C8B-B14F-4D97-AF65-F5344CB8AC3E}">
        <p14:creationId xmlns:p14="http://schemas.microsoft.com/office/powerpoint/2010/main" val="80998941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zh-CN" altLang="en-US" dirty="0" smtClean="0">
                <a:latin typeface="Arial"/>
                <a:ea typeface="DFHeiW5-GB"/>
                <a:cs typeface="SimSun"/>
                <a:sym typeface="Arial"/>
              </a:rPr>
              <a:t>您应能够做到以下几点：</a:t>
            </a:r>
          </a:p>
          <a:p>
            <a:pPr lvl="1"/>
            <a:r>
              <a:rPr lang="zh-CN" altLang="en-US" dirty="0" smtClean="0">
                <a:latin typeface="Arial"/>
                <a:ea typeface="DFHeiW5-GB"/>
                <a:cs typeface="SimSun"/>
                <a:sym typeface="Arial"/>
              </a:rPr>
              <a:t>介绍可在虚拟机上优化的资源</a:t>
            </a:r>
          </a:p>
          <a:p>
            <a:pPr lvl="1"/>
            <a:r>
              <a:rPr lang="zh-CN" altLang="en-US" dirty="0" smtClean="0">
                <a:latin typeface="Arial"/>
                <a:ea typeface="DFHeiW5-GB"/>
                <a:cs typeface="SimSun"/>
                <a:sym typeface="Arial"/>
              </a:rPr>
              <a:t>为 </a:t>
            </a:r>
            <a:r>
              <a:rPr lang="en-US" altLang="zh-CN" dirty="0" smtClean="0">
                <a:latin typeface="Arial"/>
                <a:ea typeface="DFHeiW5-GB"/>
                <a:cs typeface="SimSun"/>
                <a:sym typeface="Arial"/>
              </a:rPr>
              <a:t>CPU</a:t>
            </a:r>
            <a:r>
              <a:rPr lang="zh-CN" altLang="en-US" dirty="0" smtClean="0">
                <a:latin typeface="Arial"/>
                <a:ea typeface="DFHeiW5-GB"/>
                <a:cs typeface="SimSun"/>
                <a:sym typeface="Arial"/>
              </a:rPr>
              <a:t>、内存和磁盘资源分配份额值</a:t>
            </a:r>
          </a:p>
          <a:p>
            <a:pPr lvl="1"/>
            <a:r>
              <a:rPr lang="zh-CN" altLang="en-US" dirty="0" smtClean="0">
                <a:latin typeface="Arial"/>
                <a:ea typeface="DFHeiW5-GB"/>
                <a:cs typeface="SimSun"/>
                <a:sym typeface="Arial"/>
              </a:rPr>
              <a:t>确定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和内存的预留量和限制</a:t>
            </a:r>
          </a:p>
          <a:p>
            <a:pPr lvl="1"/>
            <a:r>
              <a:rPr lang="zh-CN" altLang="en-US" dirty="0" smtClean="0">
                <a:latin typeface="Arial"/>
                <a:ea typeface="DFHeiW5-GB"/>
                <a:cs typeface="SimSun"/>
                <a:sym typeface="Arial"/>
              </a:rPr>
              <a:t>介绍虚拟机如何争用资源</a:t>
            </a:r>
            <a:endParaRPr lang="en-US" altLang="zh-CN" dirty="0" smtClean="0">
              <a:latin typeface="Arial"/>
              <a:ea typeface="DFHeiW5-GB"/>
              <a:sym typeface="Arial"/>
            </a:endParaRPr>
          </a:p>
        </p:txBody>
      </p:sp>
      <p:sp>
        <p:nvSpPr>
          <p:cNvPr id="6" name="Title 5"/>
          <p:cNvSpPr>
            <a:spLocks noGrp="1"/>
          </p:cNvSpPr>
          <p:nvPr>
            <p:ph type="title"/>
          </p:nvPr>
        </p:nvSpPr>
        <p:spPr/>
        <p:txBody>
          <a:bodyPr/>
          <a:lstStyle/>
          <a:p>
            <a:r>
              <a:rPr lang="zh-CN" altLang="en-US" dirty="0" smtClean="0">
                <a:latin typeface="Arial"/>
                <a:ea typeface="DFHeiW5-GB"/>
                <a:cs typeface="SimSun"/>
                <a:sym typeface="Arial"/>
              </a:rPr>
              <a:t>回顾学员的学习目标</a:t>
            </a:r>
            <a:endParaRPr lang="en-US" altLang="zh-CN" dirty="0">
              <a:latin typeface="Arial"/>
              <a:ea typeface="DFHeiW5-GB"/>
              <a:sym typeface="Arial"/>
            </a:endParaRPr>
          </a:p>
        </p:txBody>
      </p:sp>
    </p:spTree>
    <p:extLst>
      <p:ext uri="{BB962C8B-B14F-4D97-AF65-F5344CB8AC3E}">
        <p14:creationId xmlns:p14="http://schemas.microsoft.com/office/powerpoint/2010/main" val="18962720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51565609"/>
              </p:ext>
            </p:extLst>
          </p:nvPr>
        </p:nvGraphicFramePr>
        <p:xfrm>
          <a:off x="362310" y="1396131"/>
          <a:ext cx="8402128" cy="4236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zh-CN" altLang="en-US" dirty="0" smtClean="0">
                <a:latin typeface="Arial"/>
                <a:ea typeface="DFHeiW5-GB"/>
                <a:cs typeface="SimSun"/>
                <a:sym typeface="Arial"/>
              </a:rPr>
              <a:t>您的进度</a:t>
            </a:r>
            <a:endParaRPr lang="en-US" altLang="zh-CN" dirty="0">
              <a:latin typeface="Arial"/>
              <a:ea typeface="DFHeiW5-GB"/>
              <a:sym typeface="Arial"/>
            </a:endParaRPr>
          </a:p>
        </p:txBody>
      </p:sp>
      <p:sp>
        <p:nvSpPr>
          <p:cNvPr id="6" name="Isosceles Triangle 5"/>
          <p:cNvSpPr/>
          <p:nvPr/>
        </p:nvSpPr>
        <p:spPr bwMode="auto">
          <a:xfrm rot="5400000">
            <a:off x="4818248" y="2013720"/>
            <a:ext cx="537028" cy="449943"/>
          </a:xfrm>
          <a:prstGeom prst="triangle">
            <a:avLst/>
          </a:prstGeom>
          <a:solidFill>
            <a:schemeClr val="accent5"/>
          </a:solidFill>
          <a:ln w="12700">
            <a:solidFill>
              <a:schemeClr val="accent3"/>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FFFFFF"/>
              </a:solidFill>
              <a:latin typeface="Arial"/>
              <a:ea typeface="DFHeiW5-GB"/>
              <a:sym typeface="Arial"/>
            </a:endParaRPr>
          </a:p>
        </p:txBody>
      </p:sp>
    </p:spTree>
    <p:extLst>
      <p:ext uri="{BB962C8B-B14F-4D97-AF65-F5344CB8AC3E}">
        <p14:creationId xmlns:p14="http://schemas.microsoft.com/office/powerpoint/2010/main" val="552492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dirty="0" smtClean="0">
                <a:latin typeface="Arial"/>
                <a:ea typeface="DFHeiW5-GB"/>
                <a:cs typeface="SimSun"/>
                <a:sym typeface="Arial"/>
              </a:rPr>
              <a:t>第 </a:t>
            </a:r>
            <a:r>
              <a:rPr lang="en-US" altLang="zh-CN" dirty="0" smtClean="0">
                <a:latin typeface="Arial"/>
                <a:ea typeface="DFHeiW5-GB"/>
                <a:cs typeface="SimSun"/>
                <a:sym typeface="Arial"/>
              </a:rPr>
              <a:t>3 </a:t>
            </a:r>
            <a:r>
              <a:rPr lang="zh-CN" altLang="en-US" dirty="0" smtClean="0">
                <a:latin typeface="Arial"/>
                <a:ea typeface="DFHeiW5-GB"/>
                <a:cs typeface="SimSun"/>
                <a:sym typeface="Arial"/>
              </a:rPr>
              <a:t>课：</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资源池</a:t>
            </a:r>
            <a:endParaRPr lang="en-US" altLang="zh-CN" dirty="0">
              <a:latin typeface="Arial"/>
              <a:ea typeface="DFHeiW5-GB"/>
              <a:sym typeface="Arial"/>
            </a:endParaRPr>
          </a:p>
        </p:txBody>
      </p:sp>
    </p:spTree>
    <p:extLst>
      <p:ext uri="{BB962C8B-B14F-4D97-AF65-F5344CB8AC3E}">
        <p14:creationId xmlns:p14="http://schemas.microsoft.com/office/powerpoint/2010/main" val="404280823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7"/>
          <p:cNvSpPr>
            <a:spLocks noGrp="1" noChangeArrowheads="1"/>
          </p:cNvSpPr>
          <p:nvPr>
            <p:ph type="body" sz="quarter" idx="13"/>
          </p:nvPr>
        </p:nvSpPr>
        <p:spPr/>
        <p:txBody>
          <a:bodyPr/>
          <a:lstStyle/>
          <a:p>
            <a:r>
              <a:rPr lang="zh-CN" altLang="en-US" dirty="0" smtClean="0">
                <a:latin typeface="Arial"/>
                <a:ea typeface="DFHeiW5-GB"/>
                <a:cs typeface="SimSun"/>
                <a:sym typeface="Arial"/>
              </a:rPr>
              <a:t>本课时结束后，您应能够做到以下几点：</a:t>
            </a:r>
            <a:endParaRPr lang="zh-CN" altLang="en-US" dirty="0" smtClean="0">
              <a:latin typeface="Arial"/>
              <a:ea typeface="DFHeiW5-GB"/>
              <a:sym typeface="Arial"/>
            </a:endParaRPr>
          </a:p>
          <a:p>
            <a:pPr lvl="1"/>
            <a:r>
              <a:rPr lang="zh-CN" altLang="en-US" dirty="0" smtClean="0">
                <a:latin typeface="Arial"/>
                <a:ea typeface="DFHeiW5-GB"/>
                <a:cs typeface="SimSun"/>
                <a:sym typeface="Arial"/>
              </a:rPr>
              <a:t>介绍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和内存的资源分配设置</a:t>
            </a:r>
          </a:p>
          <a:p>
            <a:pPr lvl="1"/>
            <a:r>
              <a:rPr lang="zh-CN" altLang="en-US" dirty="0" smtClean="0">
                <a:latin typeface="Arial"/>
                <a:ea typeface="DFHeiW5-GB"/>
                <a:cs typeface="SimSun"/>
                <a:sym typeface="Arial"/>
              </a:rPr>
              <a:t>创建资源池</a:t>
            </a:r>
          </a:p>
          <a:p>
            <a:pPr lvl="1"/>
            <a:r>
              <a:rPr lang="zh-CN" altLang="en-US" dirty="0" smtClean="0">
                <a:latin typeface="Arial"/>
                <a:ea typeface="DFHeiW5-GB"/>
                <a:cs typeface="SimSun"/>
                <a:sym typeface="Arial"/>
              </a:rPr>
              <a:t>设置资源池属性</a:t>
            </a:r>
          </a:p>
          <a:p>
            <a:pPr lvl="1"/>
            <a:r>
              <a:rPr lang="zh-CN" altLang="en-US" dirty="0" smtClean="0">
                <a:latin typeface="Arial"/>
                <a:ea typeface="DFHeiW5-GB"/>
                <a:cs typeface="SimSun"/>
                <a:sym typeface="Arial"/>
              </a:rPr>
              <a:t>介绍可扩展预留</a:t>
            </a:r>
            <a:endParaRPr lang="zh-CN" altLang="en-US" dirty="0" smtClean="0">
              <a:latin typeface="Arial"/>
              <a:ea typeface="DFHeiW5-GB"/>
              <a:sym typeface="Arial"/>
            </a:endParaRPr>
          </a:p>
          <a:p>
            <a:pPr lvl="1"/>
            <a:endParaRPr lang="zh-CN" altLang="en-US" dirty="0" smtClean="0">
              <a:latin typeface="Arial"/>
              <a:ea typeface="DFHeiW5-GB"/>
              <a:sym typeface="Arial"/>
            </a:endParaRPr>
          </a:p>
          <a:p>
            <a:pPr lvl="1"/>
            <a:endParaRPr lang="zh-CN" altLang="en-US" dirty="0" smtClean="0">
              <a:latin typeface="Arial"/>
              <a:ea typeface="DFHeiW5-GB"/>
              <a:sym typeface="Arial"/>
            </a:endParaRPr>
          </a:p>
        </p:txBody>
      </p:sp>
      <p:sp>
        <p:nvSpPr>
          <p:cNvPr id="9219" name="Rectangle 16"/>
          <p:cNvSpPr>
            <a:spLocks noGrp="1" noChangeArrowheads="1"/>
          </p:cNvSpPr>
          <p:nvPr>
            <p:ph type="title"/>
          </p:nvPr>
        </p:nvSpPr>
        <p:spPr/>
        <p:txBody>
          <a:bodyPr/>
          <a:lstStyle/>
          <a:p>
            <a:r>
              <a:rPr lang="zh-CN" altLang="en-US" dirty="0" smtClean="0">
                <a:latin typeface="Arial"/>
                <a:ea typeface="DFHeiW5-GB"/>
                <a:cs typeface="SimSun"/>
                <a:sym typeface="Arial"/>
              </a:rPr>
              <a:t>学员的学习目标</a:t>
            </a:r>
            <a:endParaRPr lang="zh-CN" altLang="en-US" dirty="0" smtClean="0">
              <a:latin typeface="Arial"/>
              <a:ea typeface="DFHeiW5-GB"/>
              <a:sym typeface="Arial"/>
            </a:endParaRPr>
          </a:p>
        </p:txBody>
      </p:sp>
    </p:spTree>
    <p:extLst>
      <p:ext uri="{BB962C8B-B14F-4D97-AF65-F5344CB8AC3E}">
        <p14:creationId xmlns:p14="http://schemas.microsoft.com/office/powerpoint/2010/main" val="213217071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33938" y="1346308"/>
            <a:ext cx="3767137" cy="4035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365" name="Rectangle 15"/>
          <p:cNvSpPr>
            <a:spLocks noGrp="1" noChangeArrowheads="1"/>
          </p:cNvSpPr>
          <p:nvPr>
            <p:ph type="body" sz="quarter" idx="13"/>
          </p:nvPr>
        </p:nvSpPr>
        <p:spPr>
          <a:xfrm>
            <a:off x="314324" y="946149"/>
            <a:ext cx="4519614" cy="5002213"/>
          </a:xfrm>
        </p:spPr>
        <p:txBody>
          <a:bodyPr/>
          <a:lstStyle/>
          <a:p>
            <a:r>
              <a:rPr lang="zh-CN" altLang="en-US" dirty="0" smtClean="0">
                <a:latin typeface="Arial"/>
                <a:ea typeface="DFHeiW5-GB"/>
                <a:cs typeface="SimSun"/>
                <a:sym typeface="Arial"/>
              </a:rPr>
              <a:t>资源池是一个逻辑抽象概念，用于</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采用分层方式管理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和内存资源。</a:t>
            </a:r>
          </a:p>
          <a:p>
            <a:r>
              <a:rPr lang="zh-CN" altLang="en-US" dirty="0" smtClean="0">
                <a:latin typeface="Arial"/>
                <a:ea typeface="DFHeiW5-GB"/>
                <a:cs typeface="SimSun"/>
                <a:sym typeface="Arial"/>
              </a:rPr>
              <a:t>它可用于独立主机或启用了 </a:t>
            </a:r>
            <a:r>
              <a:rPr lang="en-US" altLang="zh-CN" dirty="0" smtClean="0">
                <a:latin typeface="Arial"/>
                <a:ea typeface="DFHeiW5-GB"/>
                <a:cs typeface="SimSun"/>
                <a:sym typeface="Arial"/>
              </a:rPr>
              <a:t>VMware </a:t>
            </a:r>
            <a:r>
              <a:rPr lang="en-US" altLang="zh-CN" dirty="0" err="1" smtClean="0">
                <a:latin typeface="Arial"/>
                <a:ea typeface="DFHeiW5-GB"/>
                <a:cs typeface="SimSun"/>
                <a:sym typeface="Arial"/>
              </a:rPr>
              <a:t>vSphere</a:t>
            </a:r>
            <a:r>
              <a:rPr lang="en-US" altLang="zh-CN" dirty="0" smtClean="0">
                <a:latin typeface="Arial"/>
                <a:ea typeface="DFHeiW5-GB"/>
                <a:cs typeface="SimSun"/>
                <a:sym typeface="Arial"/>
              </a:rPr>
              <a:t>® Distributed Resource Scheduler™ (DRS) </a:t>
            </a:r>
            <a:r>
              <a:rPr lang="zh-CN" altLang="en-US" dirty="0" smtClean="0">
                <a:latin typeface="Arial"/>
                <a:ea typeface="DFHeiW5-GB"/>
                <a:cs typeface="SimSun"/>
                <a:sym typeface="Arial"/>
              </a:rPr>
              <a:t>的集群。</a:t>
            </a:r>
          </a:p>
          <a:p>
            <a:r>
              <a:rPr lang="zh-CN" altLang="en-US" dirty="0" smtClean="0">
                <a:latin typeface="Arial"/>
                <a:ea typeface="DFHeiW5-GB"/>
                <a:cs typeface="SimSun"/>
                <a:sym typeface="Arial"/>
              </a:rPr>
              <a:t>资源池可为虚拟机和子级资源池</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提供资源。</a:t>
            </a:r>
          </a:p>
        </p:txBody>
      </p:sp>
      <p:sp>
        <p:nvSpPr>
          <p:cNvPr id="15364" name="Rectangle 14"/>
          <p:cNvSpPr>
            <a:spLocks noGrp="1" noChangeArrowheads="1"/>
          </p:cNvSpPr>
          <p:nvPr>
            <p:ph type="title"/>
          </p:nvPr>
        </p:nvSpPr>
        <p:spPr/>
        <p:txBody>
          <a:bodyPr/>
          <a:lstStyle/>
          <a:p>
            <a:r>
              <a:rPr lang="zh-CN" altLang="en-US" dirty="0" smtClean="0">
                <a:latin typeface="Arial"/>
                <a:ea typeface="DFHeiW5-GB"/>
                <a:cs typeface="SimSun"/>
                <a:sym typeface="Arial"/>
              </a:rPr>
              <a:t>关于资源池</a:t>
            </a:r>
          </a:p>
        </p:txBody>
      </p:sp>
      <p:sp>
        <p:nvSpPr>
          <p:cNvPr id="15366" name="Line 5"/>
          <p:cNvSpPr>
            <a:spLocks noChangeShapeType="1"/>
          </p:cNvSpPr>
          <p:nvPr/>
        </p:nvSpPr>
        <p:spPr bwMode="auto">
          <a:xfrm rot="5400000">
            <a:off x="4947718" y="3245919"/>
            <a:ext cx="1079500" cy="645563"/>
          </a:xfrm>
          <a:prstGeom prst="line">
            <a:avLst/>
          </a:prstGeom>
          <a:noFill/>
          <a:ln w="44450">
            <a:solidFill>
              <a:srgbClr val="0000FF"/>
            </a:solidFill>
            <a:round/>
            <a:headEnd type="triangle" w="med" len="med"/>
            <a:tailEnd/>
          </a:ln>
        </p:spPr>
        <p:txBody>
          <a:bodyPr anchor="ctr"/>
          <a:lstStyle/>
          <a:p>
            <a:endParaRPr lang="zh-CN" altLang="en-US" dirty="0">
              <a:latin typeface="Arial"/>
              <a:ea typeface="DFHeiW5-GB"/>
              <a:sym typeface="Arial"/>
            </a:endParaRPr>
          </a:p>
        </p:txBody>
      </p:sp>
      <p:sp>
        <p:nvSpPr>
          <p:cNvPr id="15367" name="Line 6"/>
          <p:cNvSpPr>
            <a:spLocks noChangeShapeType="1"/>
          </p:cNvSpPr>
          <p:nvPr/>
        </p:nvSpPr>
        <p:spPr bwMode="auto">
          <a:xfrm rot="16200000" flipV="1">
            <a:off x="5287443" y="3887268"/>
            <a:ext cx="381000" cy="740813"/>
          </a:xfrm>
          <a:prstGeom prst="line">
            <a:avLst/>
          </a:prstGeom>
          <a:noFill/>
          <a:ln w="44450">
            <a:solidFill>
              <a:srgbClr val="0000FF"/>
            </a:solidFill>
            <a:round/>
            <a:headEnd type="triangle" w="med" len="med"/>
            <a:tailEnd/>
          </a:ln>
        </p:spPr>
        <p:txBody>
          <a:bodyPr anchor="ctr"/>
          <a:lstStyle/>
          <a:p>
            <a:endParaRPr lang="zh-CN" altLang="en-US" dirty="0">
              <a:latin typeface="Arial"/>
              <a:ea typeface="DFHeiW5-GB"/>
              <a:sym typeface="Arial"/>
            </a:endParaRPr>
          </a:p>
        </p:txBody>
      </p:sp>
      <p:sp>
        <p:nvSpPr>
          <p:cNvPr id="15368" name="Line 7"/>
          <p:cNvSpPr>
            <a:spLocks noChangeShapeType="1"/>
          </p:cNvSpPr>
          <p:nvPr/>
        </p:nvSpPr>
        <p:spPr bwMode="auto">
          <a:xfrm rot="5400000">
            <a:off x="5101706" y="3331646"/>
            <a:ext cx="809624" cy="759863"/>
          </a:xfrm>
          <a:prstGeom prst="line">
            <a:avLst/>
          </a:prstGeom>
          <a:noFill/>
          <a:ln w="44450">
            <a:solidFill>
              <a:srgbClr val="0000FF"/>
            </a:solidFill>
            <a:round/>
            <a:headEnd type="triangle" w="med" len="med"/>
            <a:tailEnd/>
          </a:ln>
        </p:spPr>
        <p:txBody>
          <a:bodyPr anchor="ctr"/>
          <a:lstStyle/>
          <a:p>
            <a:endParaRPr lang="zh-CN" altLang="en-US" dirty="0">
              <a:latin typeface="Arial"/>
              <a:ea typeface="DFHeiW5-GB"/>
              <a:sym typeface="Arial"/>
            </a:endParaRPr>
          </a:p>
        </p:txBody>
      </p:sp>
      <p:sp>
        <p:nvSpPr>
          <p:cNvPr id="15369" name="AutoShape 8"/>
          <p:cNvSpPr>
            <a:spLocks noChangeArrowheads="1"/>
          </p:cNvSpPr>
          <p:nvPr/>
        </p:nvSpPr>
        <p:spPr bwMode="auto">
          <a:xfrm flipV="1">
            <a:off x="3948662" y="3802063"/>
            <a:ext cx="1211263" cy="646112"/>
          </a:xfrm>
          <a:prstGeom prst="roundRect">
            <a:avLst>
              <a:gd name="adj" fmla="val 16667"/>
            </a:avLst>
          </a:prstGeom>
          <a:solidFill>
            <a:schemeClr val="bg1"/>
          </a:solidFill>
          <a:ln w="38100">
            <a:solidFill>
              <a:srgbClr val="0000FF"/>
            </a:solidFill>
            <a:round/>
            <a:headEnd/>
            <a:tailEnd/>
          </a:ln>
        </p:spPr>
        <p:txBody>
          <a:bodyPr rot="10800000" anchor="ctr"/>
          <a:lstStyle/>
          <a:p>
            <a:pPr algn="ctr">
              <a:lnSpc>
                <a:spcPct val="87000"/>
              </a:lnSpc>
              <a:buClr>
                <a:schemeClr val="tx2"/>
              </a:buClr>
              <a:buSzPct val="80000"/>
            </a:pPr>
            <a:r>
              <a:rPr lang="zh-CN" altLang="en-US" sz="1600" dirty="0" smtClean="0">
                <a:solidFill>
                  <a:srgbClr val="000000"/>
                </a:solidFill>
                <a:latin typeface="Arial"/>
                <a:ea typeface="DFHeiW5-GB"/>
                <a:cs typeface="SimSun"/>
                <a:sym typeface="Arial"/>
              </a:rPr>
              <a:t>资源池</a:t>
            </a:r>
            <a:endParaRPr lang="zh-CN" altLang="en-US" sz="1600" dirty="0">
              <a:solidFill>
                <a:srgbClr val="000000"/>
              </a:solidFill>
              <a:latin typeface="Arial"/>
              <a:ea typeface="DFHeiW5-GB"/>
              <a:cs typeface="SimSun"/>
              <a:sym typeface="Arial"/>
            </a:endParaRPr>
          </a:p>
        </p:txBody>
      </p:sp>
      <p:sp>
        <p:nvSpPr>
          <p:cNvPr id="15370" name="Line 9"/>
          <p:cNvSpPr>
            <a:spLocks noChangeShapeType="1"/>
          </p:cNvSpPr>
          <p:nvPr/>
        </p:nvSpPr>
        <p:spPr bwMode="auto">
          <a:xfrm rot="16200000" flipH="1">
            <a:off x="7574237" y="2646088"/>
            <a:ext cx="620713" cy="814937"/>
          </a:xfrm>
          <a:prstGeom prst="line">
            <a:avLst/>
          </a:prstGeom>
          <a:noFill/>
          <a:ln w="44450">
            <a:solidFill>
              <a:srgbClr val="0000FF"/>
            </a:solidFill>
            <a:round/>
            <a:headEnd type="triangle" w="med" len="med"/>
            <a:tailEnd/>
          </a:ln>
        </p:spPr>
        <p:txBody>
          <a:bodyPr anchor="ctr"/>
          <a:lstStyle/>
          <a:p>
            <a:endParaRPr lang="zh-CN" altLang="en-US" dirty="0">
              <a:latin typeface="Arial"/>
              <a:ea typeface="DFHeiW5-GB"/>
              <a:sym typeface="Arial"/>
            </a:endParaRPr>
          </a:p>
        </p:txBody>
      </p:sp>
      <p:sp>
        <p:nvSpPr>
          <p:cNvPr id="15371" name="AutoShape 10"/>
          <p:cNvSpPr>
            <a:spLocks noChangeArrowheads="1"/>
          </p:cNvSpPr>
          <p:nvPr/>
        </p:nvSpPr>
        <p:spPr bwMode="auto">
          <a:xfrm flipV="1">
            <a:off x="7571337" y="3306763"/>
            <a:ext cx="1282700" cy="720725"/>
          </a:xfrm>
          <a:prstGeom prst="roundRect">
            <a:avLst>
              <a:gd name="adj" fmla="val 16667"/>
            </a:avLst>
          </a:prstGeom>
          <a:solidFill>
            <a:schemeClr val="bg1"/>
          </a:solidFill>
          <a:ln w="38100">
            <a:solidFill>
              <a:srgbClr val="0000FF"/>
            </a:solidFill>
            <a:round/>
            <a:headEnd/>
            <a:tailEnd/>
          </a:ln>
        </p:spPr>
        <p:txBody>
          <a:bodyPr rot="10800000" anchor="ctr"/>
          <a:lstStyle/>
          <a:p>
            <a:pPr algn="ctr">
              <a:lnSpc>
                <a:spcPct val="87000"/>
              </a:lnSpc>
              <a:buClr>
                <a:schemeClr val="tx2"/>
              </a:buClr>
              <a:buSzPct val="80000"/>
            </a:pPr>
            <a:r>
              <a:rPr lang="zh-CN" altLang="en-US" sz="1600" dirty="0" smtClean="0">
                <a:solidFill>
                  <a:srgbClr val="000000"/>
                </a:solidFill>
                <a:latin typeface="Arial"/>
                <a:ea typeface="DFHeiW5-GB"/>
                <a:cs typeface="SimSun"/>
                <a:sym typeface="Arial"/>
              </a:rPr>
              <a:t>根资源池</a:t>
            </a:r>
          </a:p>
        </p:txBody>
      </p:sp>
    </p:spTree>
    <p:extLst>
      <p:ext uri="{BB962C8B-B14F-4D97-AF65-F5344CB8AC3E}">
        <p14:creationId xmlns:p14="http://schemas.microsoft.com/office/powerpoint/2010/main" val="645618979"/>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9"/>
          <p:cNvSpPr>
            <a:spLocks noGrp="1" noChangeArrowheads="1"/>
          </p:cNvSpPr>
          <p:nvPr>
            <p:ph type="body" sz="quarter" idx="13"/>
          </p:nvPr>
        </p:nvSpPr>
        <p:spPr>
          <a:xfrm>
            <a:off x="314325" y="812798"/>
            <a:ext cx="4314825" cy="5473701"/>
          </a:xfrm>
        </p:spPr>
        <p:txBody>
          <a:bodyPr>
            <a:normAutofit fontScale="85000" lnSpcReduction="10000"/>
          </a:bodyPr>
          <a:lstStyle/>
          <a:p>
            <a:r>
              <a:rPr lang="zh-CN" altLang="en-US" dirty="0" smtClean="0">
                <a:latin typeface="Arial"/>
                <a:ea typeface="DFHeiW5-GB"/>
                <a:cs typeface="SimSun"/>
                <a:sym typeface="Arial"/>
              </a:rPr>
              <a:t>资源池属性：</a:t>
            </a:r>
          </a:p>
          <a:p>
            <a:pPr lvl="1"/>
            <a:r>
              <a:rPr lang="zh-CN" altLang="en-US" dirty="0" smtClean="0">
                <a:latin typeface="Arial"/>
                <a:ea typeface="DFHeiW5-GB"/>
                <a:cs typeface="SimSun"/>
                <a:sym typeface="Arial"/>
              </a:rPr>
              <a:t>份额</a:t>
            </a:r>
          </a:p>
          <a:p>
            <a:pPr lvl="2"/>
            <a:r>
              <a:rPr lang="en-US" altLang="zh-CN" dirty="0" smtClean="0">
                <a:latin typeface="Arial"/>
                <a:ea typeface="DFHeiW5-GB"/>
                <a:cs typeface="SimSun"/>
                <a:sym typeface="Arial"/>
              </a:rPr>
              <a:t>Low</a:t>
            </a:r>
            <a:r>
              <a:rPr lang="zh-CN" altLang="en-US" dirty="0" smtClean="0">
                <a:latin typeface="Arial"/>
                <a:ea typeface="DFHeiW5-GB"/>
                <a:cs typeface="SimSun"/>
                <a:sym typeface="Arial"/>
              </a:rPr>
              <a:t>（低）、</a:t>
            </a:r>
            <a:r>
              <a:rPr lang="en-US" altLang="zh-CN" dirty="0" smtClean="0">
                <a:latin typeface="Arial"/>
                <a:ea typeface="DFHeiW5-GB"/>
                <a:cs typeface="SimSun"/>
                <a:sym typeface="Arial"/>
              </a:rPr>
              <a:t>Normal</a:t>
            </a:r>
            <a:r>
              <a:rPr lang="zh-CN" altLang="en-US" dirty="0" smtClean="0">
                <a:latin typeface="Arial"/>
                <a:ea typeface="DFHeiW5-GB"/>
                <a:cs typeface="SimSun"/>
                <a:sym typeface="Arial"/>
              </a:rPr>
              <a:t>（正常）、</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en-US" altLang="zh-CN" dirty="0" smtClean="0">
                <a:latin typeface="Arial"/>
                <a:ea typeface="DFHeiW5-GB"/>
                <a:cs typeface="SimSun"/>
                <a:sym typeface="Arial"/>
              </a:rPr>
              <a:t>High</a:t>
            </a:r>
            <a:r>
              <a:rPr lang="zh-CN" altLang="en-US" dirty="0" smtClean="0">
                <a:latin typeface="Arial"/>
                <a:ea typeface="DFHeiW5-GB"/>
                <a:cs typeface="SimSun"/>
                <a:sym typeface="Arial"/>
              </a:rPr>
              <a:t>（高）、</a:t>
            </a:r>
            <a:r>
              <a:rPr lang="en-US" altLang="zh-CN" dirty="0" smtClean="0">
                <a:latin typeface="Arial"/>
                <a:ea typeface="DFHeiW5-GB"/>
                <a:cs typeface="SimSun"/>
                <a:sym typeface="Arial"/>
              </a:rPr>
              <a:t>Custom</a:t>
            </a:r>
            <a:r>
              <a:rPr lang="zh-CN" altLang="en-US" dirty="0" smtClean="0">
                <a:latin typeface="Arial"/>
                <a:ea typeface="DFHeiW5-GB"/>
                <a:cs typeface="SimSun"/>
                <a:sym typeface="Arial"/>
              </a:rPr>
              <a:t>（自定义）</a:t>
            </a:r>
          </a:p>
          <a:p>
            <a:pPr lvl="1"/>
            <a:r>
              <a:rPr lang="zh-CN" altLang="en-US" dirty="0" smtClean="0">
                <a:latin typeface="Arial"/>
                <a:ea typeface="DFHeiW5-GB"/>
                <a:cs typeface="SimSun"/>
                <a:sym typeface="Arial"/>
              </a:rPr>
              <a:t>预留</a:t>
            </a:r>
          </a:p>
          <a:p>
            <a:pPr lvl="2"/>
            <a:r>
              <a:rPr lang="zh-CN" altLang="en-US" dirty="0" smtClean="0">
                <a:latin typeface="Arial"/>
                <a:ea typeface="DFHeiW5-GB"/>
                <a:cs typeface="SimSun"/>
                <a:sym typeface="Arial"/>
              </a:rPr>
              <a:t>以 </a:t>
            </a:r>
            <a:r>
              <a:rPr lang="en-US" altLang="zh-CN" dirty="0" smtClean="0">
                <a:latin typeface="Arial"/>
                <a:ea typeface="DFHeiW5-GB"/>
                <a:cs typeface="SimSun"/>
                <a:sym typeface="Arial"/>
              </a:rPr>
              <a:t>MHz </a:t>
            </a:r>
            <a:r>
              <a:rPr lang="zh-CN" altLang="en-US" dirty="0" smtClean="0">
                <a:latin typeface="Arial"/>
                <a:ea typeface="DFHeiW5-GB"/>
                <a:cs typeface="SimSun"/>
                <a:sym typeface="Arial"/>
              </a:rPr>
              <a:t>或 </a:t>
            </a:r>
            <a:r>
              <a:rPr lang="en-US" altLang="zh-CN" dirty="0" smtClean="0">
                <a:latin typeface="Arial"/>
                <a:ea typeface="DFHeiW5-GB"/>
                <a:cs typeface="SimSun"/>
                <a:sym typeface="Arial"/>
              </a:rPr>
              <a:t>GHz</a:t>
            </a:r>
            <a:r>
              <a:rPr lang="zh-CN" altLang="en-US" dirty="0" smtClean="0">
                <a:latin typeface="Arial"/>
                <a:ea typeface="DFHeiW5-GB"/>
                <a:cs typeface="SimSun"/>
                <a:sym typeface="Arial"/>
              </a:rPr>
              <a:t>、</a:t>
            </a:r>
            <a:r>
              <a:rPr lang="en-US" altLang="zh-CN" dirty="0" smtClean="0">
                <a:latin typeface="Arial"/>
                <a:ea typeface="DFHeiW5-GB"/>
                <a:cs typeface="SimSun"/>
                <a:sym typeface="Arial"/>
              </a:rPr>
              <a:t>MB </a:t>
            </a:r>
            <a:r>
              <a:rPr lang="zh-CN" altLang="en-US" dirty="0" smtClean="0">
                <a:latin typeface="Arial"/>
                <a:ea typeface="DFHeiW5-GB"/>
                <a:cs typeface="SimSun"/>
                <a:sym typeface="Arial"/>
              </a:rPr>
              <a:t>或 </a:t>
            </a:r>
            <a:r>
              <a:rPr lang="en-US" altLang="zh-CN" dirty="0" smtClean="0">
                <a:latin typeface="Arial"/>
                <a:ea typeface="DFHeiW5-GB"/>
                <a:cs typeface="SimSun"/>
                <a:sym typeface="Arial"/>
              </a:rPr>
              <a:t>GB </a:t>
            </a:r>
            <a:r>
              <a:rPr lang="zh-CN" altLang="en-US" dirty="0" smtClean="0">
                <a:latin typeface="Arial"/>
                <a:ea typeface="DFHeiW5-GB"/>
                <a:cs typeface="SimSun"/>
                <a:sym typeface="Arial"/>
              </a:rPr>
              <a:t>为单位</a:t>
            </a:r>
          </a:p>
          <a:p>
            <a:pPr lvl="1"/>
            <a:r>
              <a:rPr lang="zh-CN" altLang="en-US" dirty="0" smtClean="0">
                <a:latin typeface="Arial"/>
                <a:ea typeface="DFHeiW5-GB"/>
                <a:cs typeface="SimSun"/>
                <a:sym typeface="Arial"/>
              </a:rPr>
              <a:t>限制</a:t>
            </a:r>
            <a:r>
              <a:rPr lang="zh-CN" altLang="en-US" sz="2200" dirty="0" smtClean="0">
                <a:latin typeface="Arial"/>
                <a:ea typeface="DFHeiW5-GB"/>
                <a:cs typeface="SimSun"/>
                <a:sym typeface="Arial"/>
              </a:rPr>
              <a:t> </a:t>
            </a:r>
          </a:p>
          <a:p>
            <a:pPr lvl="2"/>
            <a:r>
              <a:rPr lang="zh-CN" altLang="en-US" dirty="0" smtClean="0">
                <a:latin typeface="Arial"/>
                <a:ea typeface="DFHeiW5-GB"/>
                <a:cs typeface="SimSun"/>
                <a:sym typeface="Arial"/>
              </a:rPr>
              <a:t>以 </a:t>
            </a:r>
            <a:r>
              <a:rPr lang="en-US" altLang="zh-CN" dirty="0" smtClean="0">
                <a:latin typeface="Arial"/>
                <a:ea typeface="DFHeiW5-GB"/>
                <a:cs typeface="SimSun"/>
                <a:sym typeface="Arial"/>
              </a:rPr>
              <a:t>MHz </a:t>
            </a:r>
            <a:r>
              <a:rPr lang="zh-CN" altLang="en-US" dirty="0" smtClean="0">
                <a:latin typeface="Arial"/>
                <a:ea typeface="DFHeiW5-GB"/>
                <a:cs typeface="SimSun"/>
                <a:sym typeface="Arial"/>
              </a:rPr>
              <a:t>或 </a:t>
            </a:r>
            <a:r>
              <a:rPr lang="en-US" altLang="zh-CN" dirty="0" smtClean="0">
                <a:latin typeface="Arial"/>
                <a:ea typeface="DFHeiW5-GB"/>
                <a:cs typeface="SimSun"/>
                <a:sym typeface="Arial"/>
              </a:rPr>
              <a:t>GHz</a:t>
            </a:r>
            <a:r>
              <a:rPr lang="zh-CN" altLang="en-US" dirty="0" smtClean="0">
                <a:latin typeface="Arial"/>
                <a:ea typeface="DFHeiW5-GB"/>
                <a:cs typeface="SimSun"/>
                <a:sym typeface="Arial"/>
              </a:rPr>
              <a:t>、</a:t>
            </a:r>
            <a:r>
              <a:rPr lang="en-US" altLang="zh-CN" dirty="0" smtClean="0">
                <a:latin typeface="Arial"/>
                <a:ea typeface="DFHeiW5-GB"/>
                <a:cs typeface="SimSun"/>
                <a:sym typeface="Arial"/>
              </a:rPr>
              <a:t>MB </a:t>
            </a:r>
            <a:r>
              <a:rPr lang="zh-CN" altLang="en-US" dirty="0" smtClean="0">
                <a:latin typeface="Arial"/>
                <a:ea typeface="DFHeiW5-GB"/>
                <a:cs typeface="SimSun"/>
                <a:sym typeface="Arial"/>
              </a:rPr>
              <a:t>或 </a:t>
            </a:r>
            <a:r>
              <a:rPr lang="en-US" altLang="zh-CN" dirty="0" smtClean="0">
                <a:latin typeface="Arial"/>
                <a:ea typeface="DFHeiW5-GB"/>
                <a:cs typeface="SimSun"/>
                <a:sym typeface="Arial"/>
              </a:rPr>
              <a:t>GB </a:t>
            </a:r>
            <a:r>
              <a:rPr lang="zh-CN" altLang="en-US" dirty="0" smtClean="0">
                <a:latin typeface="Arial"/>
                <a:ea typeface="DFHeiW5-GB"/>
                <a:cs typeface="SimSun"/>
                <a:sym typeface="Arial"/>
              </a:rPr>
              <a:t>为单位</a:t>
            </a:r>
          </a:p>
          <a:p>
            <a:pPr lvl="2"/>
            <a:r>
              <a:rPr lang="zh-CN" altLang="en-US" dirty="0" smtClean="0">
                <a:latin typeface="Arial"/>
                <a:ea typeface="DFHeiW5-GB"/>
                <a:cs typeface="SimSun"/>
                <a:sym typeface="Arial"/>
              </a:rPr>
              <a:t>默认情况下为不受限制的访问（最大值为</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可访问的最大资源量）</a:t>
            </a:r>
          </a:p>
          <a:p>
            <a:pPr lvl="1"/>
            <a:r>
              <a:rPr lang="zh-CN" altLang="en-US" dirty="0" smtClean="0">
                <a:latin typeface="Arial"/>
                <a:ea typeface="DFHeiW5-GB"/>
                <a:cs typeface="SimSun"/>
                <a:sym typeface="Arial"/>
              </a:rPr>
              <a:t>预留类型</a:t>
            </a:r>
          </a:p>
          <a:p>
            <a:pPr lvl="2"/>
            <a:r>
              <a:rPr lang="zh-CN" altLang="en-US" dirty="0" smtClean="0">
                <a:latin typeface="Arial"/>
                <a:ea typeface="DFHeiW5-GB"/>
                <a:cs typeface="SimSun"/>
                <a:sym typeface="Arial"/>
              </a:rPr>
              <a:t>选择“</a:t>
            </a:r>
            <a:r>
              <a:rPr lang="en-US" altLang="zh-CN" dirty="0" smtClean="0">
                <a:latin typeface="Arial"/>
                <a:ea typeface="DFHeiW5-GB"/>
                <a:cs typeface="SimSun"/>
                <a:sym typeface="Arial"/>
              </a:rPr>
              <a:t>Expandable</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（可扩展）：虚拟机和子资源池可以提取其父级池中的资源。</a:t>
            </a:r>
          </a:p>
          <a:p>
            <a:pPr lvl="2"/>
            <a:r>
              <a:rPr lang="zh-CN" altLang="en-US" dirty="0" smtClean="0">
                <a:latin typeface="Arial"/>
                <a:ea typeface="DFHeiW5-GB"/>
                <a:cs typeface="SimSun"/>
                <a:sym typeface="Arial"/>
              </a:rPr>
              <a:t>取消选择“</a:t>
            </a:r>
            <a:r>
              <a:rPr lang="en-US" altLang="zh-CN" dirty="0" smtClean="0">
                <a:latin typeface="Arial"/>
                <a:ea typeface="DFHeiW5-GB"/>
                <a:cs typeface="SimSun"/>
                <a:sym typeface="Arial"/>
              </a:rPr>
              <a:t>Expandable</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（可扩展）：</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虚拟机和子资源池仅可提取自有池中的资源，即使其父级池具有可用资源，也</a:t>
            </a:r>
            <a:r>
              <a:rPr lang="zh-CN" altLang="en-US" smtClean="0">
                <a:latin typeface="Arial"/>
                <a:ea typeface="DFHeiW5-GB"/>
                <a:cs typeface="SimSun"/>
                <a:sym typeface="Arial"/>
              </a:rPr>
              <a:t>不可提</a:t>
            </a:r>
            <a:r>
              <a:rPr lang="zh-CN" altLang="en-US" dirty="0" smtClean="0">
                <a:latin typeface="Arial"/>
                <a:ea typeface="DFHeiW5-GB"/>
                <a:cs typeface="SimSun"/>
                <a:sym typeface="Arial"/>
              </a:rPr>
              <a:t>取。</a:t>
            </a:r>
            <a:endParaRPr lang="en-US" altLang="zh-CN" dirty="0" smtClean="0">
              <a:latin typeface="Arial"/>
              <a:ea typeface="DFHeiW5-GB"/>
              <a:cs typeface="SimSun"/>
              <a:sym typeface="Arial"/>
            </a:endParaRPr>
          </a:p>
        </p:txBody>
      </p:sp>
      <p:sp>
        <p:nvSpPr>
          <p:cNvPr id="17411" name="Rectangle 7"/>
          <p:cNvSpPr>
            <a:spLocks noGrp="1" noChangeArrowheads="1"/>
          </p:cNvSpPr>
          <p:nvPr>
            <p:ph type="title"/>
          </p:nvPr>
        </p:nvSpPr>
        <p:spPr/>
        <p:txBody>
          <a:bodyPr/>
          <a:lstStyle/>
          <a:p>
            <a:r>
              <a:rPr lang="zh-CN" altLang="en-US" dirty="0" smtClean="0">
                <a:latin typeface="Arial"/>
                <a:ea typeface="DFHeiW5-GB"/>
                <a:cs typeface="SimSun"/>
                <a:sym typeface="Arial"/>
              </a:rPr>
              <a:t>资源池属性</a:t>
            </a:r>
            <a:endParaRPr lang="en-US" altLang="zh-CN" dirty="0" smtClean="0">
              <a:latin typeface="Arial"/>
              <a:ea typeface="DFHeiW5-GB"/>
              <a:cs typeface="SimSun"/>
              <a:sym typeface="Aria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6614" y="1323975"/>
            <a:ext cx="3739699" cy="4405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2133342"/>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7"/>
          <p:cNvSpPr>
            <a:spLocks noGrp="1" noChangeArrowheads="1"/>
          </p:cNvSpPr>
          <p:nvPr>
            <p:ph type="body" sz="quarter" idx="13"/>
          </p:nvPr>
        </p:nvSpPr>
        <p:spPr/>
        <p:txBody>
          <a:bodyPr/>
          <a:lstStyle/>
          <a:p>
            <a:r>
              <a:rPr lang="zh-CN" altLang="en-US" dirty="0" smtClean="0">
                <a:latin typeface="Arial"/>
                <a:ea typeface="DFHeiW5-GB"/>
                <a:cs typeface="SimSun"/>
                <a:sym typeface="Arial"/>
              </a:rPr>
              <a:t>使用资源池可带来以下优势：</a:t>
            </a:r>
          </a:p>
          <a:p>
            <a:pPr lvl="1"/>
            <a:r>
              <a:rPr lang="zh-CN" altLang="en-US" dirty="0" smtClean="0">
                <a:latin typeface="Arial"/>
                <a:ea typeface="DFHeiW5-GB"/>
                <a:cs typeface="SimSun"/>
                <a:sym typeface="Arial"/>
              </a:rPr>
              <a:t>灵活的分层结构组织方式</a:t>
            </a:r>
          </a:p>
          <a:p>
            <a:pPr lvl="1"/>
            <a:r>
              <a:rPr lang="zh-CN" altLang="en-US" dirty="0" smtClean="0">
                <a:latin typeface="Arial"/>
                <a:ea typeface="DFHeiW5-GB"/>
                <a:cs typeface="SimSun"/>
                <a:sym typeface="Arial"/>
              </a:rPr>
              <a:t>资源池之间相互隔离，而资源池内则共享资源</a:t>
            </a:r>
          </a:p>
          <a:p>
            <a:pPr lvl="1"/>
            <a:r>
              <a:rPr lang="zh-CN" altLang="en-US" dirty="0" smtClean="0">
                <a:latin typeface="Arial"/>
                <a:ea typeface="DFHeiW5-GB"/>
                <a:cs typeface="SimSun"/>
                <a:sym typeface="Arial"/>
              </a:rPr>
              <a:t>访问控制和委派</a:t>
            </a:r>
          </a:p>
          <a:p>
            <a:pPr lvl="1"/>
            <a:r>
              <a:rPr lang="zh-CN" altLang="en-US" dirty="0" smtClean="0">
                <a:latin typeface="Arial"/>
                <a:ea typeface="DFHeiW5-GB"/>
                <a:cs typeface="SimSun"/>
                <a:sym typeface="Arial"/>
              </a:rPr>
              <a:t>资源与硬件分离</a:t>
            </a:r>
          </a:p>
          <a:p>
            <a:pPr lvl="1"/>
            <a:r>
              <a:rPr lang="zh-CN" altLang="en-US" dirty="0" smtClean="0">
                <a:latin typeface="Arial"/>
                <a:ea typeface="DFHeiW5-GB"/>
                <a:cs typeface="SimSun"/>
                <a:sym typeface="Arial"/>
              </a:rPr>
              <a:t>可管理运行多层服务的多组虚拟机</a:t>
            </a:r>
          </a:p>
          <a:p>
            <a:pPr lvl="1"/>
            <a:r>
              <a:rPr lang="zh-CN" altLang="en-US" dirty="0" smtClean="0">
                <a:latin typeface="Arial"/>
                <a:ea typeface="DFHeiW5-GB"/>
                <a:cs typeface="SimSun"/>
                <a:sym typeface="Arial"/>
              </a:rPr>
              <a:t>可以确定虚拟机负载的优先级</a:t>
            </a:r>
            <a:endParaRPr lang="en-US" altLang="zh-CN" dirty="0" smtClean="0">
              <a:latin typeface="Arial"/>
              <a:ea typeface="DFHeiW5-GB"/>
              <a:cs typeface="SimSun"/>
              <a:sym typeface="Arial"/>
            </a:endParaRPr>
          </a:p>
        </p:txBody>
      </p:sp>
      <p:sp>
        <p:nvSpPr>
          <p:cNvPr id="16387" name="Rectangle 6"/>
          <p:cNvSpPr>
            <a:spLocks noGrp="1" noChangeArrowheads="1"/>
          </p:cNvSpPr>
          <p:nvPr>
            <p:ph type="title"/>
          </p:nvPr>
        </p:nvSpPr>
        <p:spPr/>
        <p:txBody>
          <a:bodyPr/>
          <a:lstStyle/>
          <a:p>
            <a:r>
              <a:rPr lang="zh-CN" altLang="en-US" dirty="0" smtClean="0">
                <a:latin typeface="Arial"/>
                <a:ea typeface="DFHeiW5-GB"/>
                <a:cs typeface="SimSun"/>
                <a:sym typeface="Arial"/>
              </a:rPr>
              <a:t>使用资源池的原因</a:t>
            </a:r>
            <a:endParaRPr lang="en-US" altLang="zh-CN" dirty="0" smtClean="0">
              <a:latin typeface="Arial"/>
              <a:ea typeface="DFHeiW5-GB"/>
              <a:cs typeface="SimSun"/>
              <a:sym typeface="Arial"/>
            </a:endParaRPr>
          </a:p>
        </p:txBody>
      </p:sp>
    </p:spTree>
    <p:extLst>
      <p:ext uri="{BB962C8B-B14F-4D97-AF65-F5344CB8AC3E}">
        <p14:creationId xmlns:p14="http://schemas.microsoft.com/office/powerpoint/2010/main" val="2944090439"/>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8"/>
          <p:cNvSpPr>
            <a:spLocks noGrp="1" noChangeArrowheads="1"/>
          </p:cNvSpPr>
          <p:nvPr>
            <p:ph type="body" sz="quarter" idx="13"/>
          </p:nvPr>
        </p:nvSpPr>
        <p:spPr/>
        <p:txBody>
          <a:bodyPr/>
          <a:lstStyle/>
          <a:p>
            <a:r>
              <a:rPr lang="en-US" altLang="zh-CN" dirty="0" smtClean="0">
                <a:latin typeface="Arial"/>
                <a:ea typeface="DFHeiW5-GB"/>
                <a:cs typeface="SimSun"/>
                <a:sym typeface="Arial"/>
              </a:rPr>
              <a:t>X </a:t>
            </a:r>
            <a:r>
              <a:rPr lang="zh-CN" altLang="en-US" dirty="0" smtClean="0">
                <a:latin typeface="Arial"/>
                <a:ea typeface="DFHeiW5-GB"/>
                <a:cs typeface="SimSun"/>
                <a:sym typeface="Arial"/>
              </a:rPr>
              <a:t>公司的 </a:t>
            </a:r>
            <a:r>
              <a:rPr lang="en-US" altLang="zh-CN" dirty="0" smtClean="0">
                <a:latin typeface="Arial"/>
                <a:ea typeface="DFHeiW5-GB"/>
                <a:cs typeface="SimSun"/>
                <a:sym typeface="Arial"/>
              </a:rPr>
              <a:t>IT </a:t>
            </a:r>
            <a:r>
              <a:rPr lang="zh-CN" altLang="en-US" dirty="0" smtClean="0">
                <a:latin typeface="Arial"/>
                <a:ea typeface="DFHeiW5-GB"/>
                <a:cs typeface="SimSun"/>
                <a:sym typeface="Arial"/>
              </a:rPr>
              <a:t>部门有两个内部客户：</a:t>
            </a:r>
          </a:p>
          <a:p>
            <a:pPr lvl="1"/>
            <a:r>
              <a:rPr lang="zh-CN" altLang="en-US" dirty="0" smtClean="0">
                <a:latin typeface="Arial"/>
                <a:ea typeface="DFHeiW5-GB"/>
                <a:cs typeface="SimSun"/>
                <a:sym typeface="Arial"/>
              </a:rPr>
              <a:t>财务部提供预算的 </a:t>
            </a:r>
            <a:r>
              <a:rPr lang="en-US" altLang="zh-CN" dirty="0" smtClean="0">
                <a:latin typeface="Arial"/>
                <a:ea typeface="DFHeiW5-GB"/>
                <a:cs typeface="SimSun"/>
                <a:sym typeface="Arial"/>
              </a:rPr>
              <a:t>2/3</a:t>
            </a:r>
            <a:r>
              <a:rPr lang="zh-CN" altLang="en-US" dirty="0" smtClean="0">
                <a:latin typeface="Arial"/>
                <a:ea typeface="DFHeiW5-GB"/>
                <a:cs typeface="SimSun"/>
                <a:sym typeface="Arial"/>
              </a:rPr>
              <a:t>。</a:t>
            </a:r>
          </a:p>
          <a:p>
            <a:pPr lvl="1"/>
            <a:r>
              <a:rPr lang="zh-CN" altLang="en-US" dirty="0" smtClean="0">
                <a:latin typeface="Arial"/>
                <a:ea typeface="DFHeiW5-GB"/>
                <a:cs typeface="SimSun"/>
                <a:sym typeface="Arial"/>
              </a:rPr>
              <a:t>工程部提供预算的 </a:t>
            </a:r>
            <a:r>
              <a:rPr lang="en-US" altLang="zh-CN" dirty="0" smtClean="0">
                <a:latin typeface="Arial"/>
                <a:ea typeface="DFHeiW5-GB"/>
                <a:cs typeface="SimSun"/>
                <a:sym typeface="Arial"/>
              </a:rPr>
              <a:t>1/3</a:t>
            </a:r>
            <a:r>
              <a:rPr lang="zh-CN" altLang="en-US" dirty="0" smtClean="0">
                <a:latin typeface="Arial"/>
                <a:ea typeface="DFHeiW5-GB"/>
                <a:cs typeface="SimSun"/>
                <a:sym typeface="Arial"/>
              </a:rPr>
              <a:t>。</a:t>
            </a:r>
          </a:p>
          <a:p>
            <a:r>
              <a:rPr lang="zh-CN" altLang="en-US" dirty="0" smtClean="0">
                <a:latin typeface="Arial"/>
                <a:ea typeface="DFHeiW5-GB"/>
                <a:cs typeface="SimSun"/>
                <a:sym typeface="Arial"/>
              </a:rPr>
              <a:t>每个内部客户都拥有生产和测试</a:t>
            </a:r>
            <a:r>
              <a:rPr lang="en-US" altLang="zh-CN" dirty="0" smtClean="0">
                <a:latin typeface="Arial"/>
                <a:ea typeface="DFHeiW5-GB"/>
                <a:cs typeface="SimSun"/>
                <a:sym typeface="Arial"/>
              </a:rPr>
              <a:t>/</a:t>
            </a:r>
            <a:r>
              <a:rPr lang="zh-CN" altLang="en-US" dirty="0" smtClean="0">
                <a:latin typeface="Arial"/>
                <a:ea typeface="DFHeiW5-GB"/>
                <a:cs typeface="SimSun"/>
                <a:sym typeface="Arial"/>
              </a:rPr>
              <a:t>开发虚拟机。</a:t>
            </a:r>
          </a:p>
          <a:p>
            <a:r>
              <a:rPr lang="zh-CN" altLang="en-US" dirty="0" smtClean="0">
                <a:latin typeface="Arial"/>
                <a:ea typeface="DFHeiW5-GB"/>
                <a:cs typeface="SimSun"/>
                <a:sym typeface="Arial"/>
              </a:rPr>
              <a:t>您必须限定测试</a:t>
            </a:r>
            <a:r>
              <a:rPr lang="en-US" altLang="zh-CN" dirty="0" smtClean="0">
                <a:latin typeface="Arial"/>
                <a:ea typeface="DFHeiW5-GB"/>
                <a:cs typeface="SimSun"/>
                <a:sym typeface="Arial"/>
              </a:rPr>
              <a:t>/</a:t>
            </a:r>
            <a:r>
              <a:rPr lang="zh-CN" altLang="en-US" dirty="0" smtClean="0">
                <a:latin typeface="Arial"/>
                <a:ea typeface="DFHeiW5-GB"/>
                <a:cs typeface="SimSun"/>
                <a:sym typeface="Arial"/>
              </a:rPr>
              <a:t>开发虚拟机的最大资源使用量。</a:t>
            </a:r>
          </a:p>
        </p:txBody>
      </p:sp>
      <p:sp>
        <p:nvSpPr>
          <p:cNvPr id="18435" name="Rectangle 7"/>
          <p:cNvSpPr>
            <a:spLocks noGrp="1" noChangeArrowheads="1"/>
          </p:cNvSpPr>
          <p:nvPr>
            <p:ph type="title"/>
          </p:nvPr>
        </p:nvSpPr>
        <p:spPr/>
        <p:txBody>
          <a:bodyPr/>
          <a:lstStyle/>
          <a:p>
            <a:r>
              <a:rPr lang="zh-CN" altLang="en-US" dirty="0" smtClean="0">
                <a:latin typeface="Arial"/>
                <a:ea typeface="DFHeiW5-GB"/>
                <a:cs typeface="SimSun"/>
                <a:sym typeface="Arial"/>
              </a:rPr>
              <a:t>资源池应用案例</a:t>
            </a:r>
          </a:p>
        </p:txBody>
      </p:sp>
    </p:spTree>
    <p:extLst>
      <p:ext uri="{BB962C8B-B14F-4D97-AF65-F5344CB8AC3E}">
        <p14:creationId xmlns:p14="http://schemas.microsoft.com/office/powerpoint/2010/main" val="4257491702"/>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4" name="Rectangle 13"/>
          <p:cNvSpPr>
            <a:spLocks noGrp="1" noChangeArrowheads="1"/>
          </p:cNvSpPr>
          <p:nvPr>
            <p:ph type="title"/>
          </p:nvPr>
        </p:nvSpPr>
        <p:spPr/>
        <p:txBody>
          <a:bodyPr/>
          <a:lstStyle/>
          <a:p>
            <a:r>
              <a:rPr lang="zh-CN" altLang="en-US" dirty="0" smtClean="0">
                <a:latin typeface="Arial"/>
                <a:ea typeface="DFHeiW5-GB"/>
                <a:cs typeface="SimSun"/>
                <a:sym typeface="Arial"/>
              </a:rPr>
              <a:t>资源池示例</a:t>
            </a:r>
            <a:endParaRPr lang="en-US" altLang="zh-CN" dirty="0" smtClean="0">
              <a:latin typeface="Arial"/>
              <a:ea typeface="DFHeiW5-GB"/>
              <a:cs typeface="SimSun"/>
              <a:sym typeface="Arial"/>
            </a:endParaRPr>
          </a:p>
        </p:txBody>
      </p:sp>
      <p:pic>
        <p:nvPicPr>
          <p:cNvPr id="4" name="Picture 4" descr="ICON_Datacenter_1_R2_Q3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4044" y="1052780"/>
            <a:ext cx="8763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6"/>
          <p:cNvGrpSpPr>
            <a:grpSpLocks/>
          </p:cNvGrpSpPr>
          <p:nvPr/>
        </p:nvGrpSpPr>
        <p:grpSpPr bwMode="auto">
          <a:xfrm>
            <a:off x="3326677" y="3059100"/>
            <a:ext cx="2526312" cy="1168953"/>
            <a:chOff x="312" y="1663"/>
            <a:chExt cx="1605" cy="618"/>
          </a:xfrm>
        </p:grpSpPr>
        <p:sp>
          <p:nvSpPr>
            <p:cNvPr id="8" name="Rectangle 7"/>
            <p:cNvSpPr>
              <a:spLocks noChangeArrowheads="1"/>
            </p:cNvSpPr>
            <p:nvPr/>
          </p:nvSpPr>
          <p:spPr bwMode="auto">
            <a:xfrm>
              <a:off x="315" y="1735"/>
              <a:ext cx="1602" cy="95"/>
            </a:xfrm>
            <a:prstGeom prst="rect">
              <a:avLst/>
            </a:prstGeom>
            <a:solidFill>
              <a:srgbClr val="FF6600"/>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9" name="AutoShape 8"/>
            <p:cNvSpPr>
              <a:spLocks noChangeArrowheads="1"/>
            </p:cNvSpPr>
            <p:nvPr/>
          </p:nvSpPr>
          <p:spPr bwMode="auto">
            <a:xfrm>
              <a:off x="316" y="1664"/>
              <a:ext cx="1600" cy="143"/>
            </a:xfrm>
            <a:prstGeom prst="roundRect">
              <a:avLst>
                <a:gd name="adj" fmla="val 32866"/>
              </a:avLst>
            </a:prstGeom>
            <a:solidFill>
              <a:srgbClr val="FF6600"/>
            </a:solidFill>
            <a:ln w="9525">
              <a:noFill/>
              <a:round/>
              <a:headEnd/>
              <a:tailEnd/>
            </a:ln>
          </p:spPr>
          <p:txBody>
            <a:bodyPr wrap="none" anchor="ctr"/>
            <a:lstStyle/>
            <a:p>
              <a:endParaRPr lang="en-US" altLang="zh-CN" sz="1400" dirty="0">
                <a:latin typeface="Arial"/>
                <a:ea typeface="DFHeiW5-GB"/>
                <a:sym typeface="Arial"/>
              </a:endParaRPr>
            </a:p>
          </p:txBody>
        </p:sp>
        <p:sp>
          <p:nvSpPr>
            <p:cNvPr id="10" name="Text Box 9"/>
            <p:cNvSpPr txBox="1">
              <a:spLocks noChangeArrowheads="1"/>
            </p:cNvSpPr>
            <p:nvPr/>
          </p:nvSpPr>
          <p:spPr bwMode="gray">
            <a:xfrm>
              <a:off x="312" y="1665"/>
              <a:ext cx="1597" cy="163"/>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chemeClr val="bg1"/>
                  </a:solidFill>
                  <a:latin typeface="Arial"/>
                  <a:ea typeface="DFHeiW5-GB"/>
                  <a:cs typeface="SimSun"/>
                  <a:sym typeface="Arial"/>
                </a:rPr>
                <a:t>“工程部”资源池</a:t>
              </a:r>
              <a:endParaRPr lang="en-US" altLang="zh-CN" sz="1400" dirty="0">
                <a:solidFill>
                  <a:schemeClr val="bg1"/>
                </a:solidFill>
                <a:latin typeface="Arial"/>
                <a:ea typeface="DFHeiW5-GB"/>
                <a:sym typeface="Arial"/>
              </a:endParaRPr>
            </a:p>
          </p:txBody>
        </p:sp>
        <p:sp>
          <p:nvSpPr>
            <p:cNvPr id="11" name="AutoShape 10"/>
            <p:cNvSpPr>
              <a:spLocks noChangeArrowheads="1"/>
            </p:cNvSpPr>
            <p:nvPr/>
          </p:nvSpPr>
          <p:spPr bwMode="auto">
            <a:xfrm>
              <a:off x="312" y="2209"/>
              <a:ext cx="1600" cy="36"/>
            </a:xfrm>
            <a:prstGeom prst="roundRect">
              <a:avLst>
                <a:gd name="adj" fmla="val 32866"/>
              </a:avLst>
            </a:prstGeom>
            <a:solidFill>
              <a:schemeClr val="bg1"/>
            </a:solidFill>
            <a:ln w="9525">
              <a:noFill/>
              <a:round/>
              <a:headEnd/>
              <a:tailEnd/>
            </a:ln>
          </p:spPr>
          <p:txBody>
            <a:bodyPr wrap="none" anchor="ctr"/>
            <a:lstStyle/>
            <a:p>
              <a:endParaRPr lang="en-US" altLang="zh-CN" sz="1400" dirty="0">
                <a:latin typeface="Arial"/>
                <a:ea typeface="DFHeiW5-GB"/>
                <a:sym typeface="Arial"/>
              </a:endParaRPr>
            </a:p>
          </p:txBody>
        </p:sp>
        <p:sp>
          <p:nvSpPr>
            <p:cNvPr id="12" name="Rectangle 11"/>
            <p:cNvSpPr>
              <a:spLocks noChangeArrowheads="1"/>
            </p:cNvSpPr>
            <p:nvPr/>
          </p:nvSpPr>
          <p:spPr bwMode="auto">
            <a:xfrm>
              <a:off x="313" y="1831"/>
              <a:ext cx="1602" cy="387"/>
            </a:xfrm>
            <a:prstGeom prst="rect">
              <a:avLst/>
            </a:prstGeom>
            <a:solidFill>
              <a:schemeClr val="bg1"/>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13" name="AutoShape 12"/>
            <p:cNvSpPr>
              <a:spLocks noChangeArrowheads="1"/>
            </p:cNvSpPr>
            <p:nvPr/>
          </p:nvSpPr>
          <p:spPr bwMode="auto">
            <a:xfrm>
              <a:off x="314" y="1663"/>
              <a:ext cx="1602" cy="618"/>
            </a:xfrm>
            <a:prstGeom prst="roundRect">
              <a:avLst>
                <a:gd name="adj" fmla="val 8898"/>
              </a:avLst>
            </a:prstGeom>
            <a:noFill/>
            <a:ln w="9525">
              <a:solidFill>
                <a:srgbClr val="555555"/>
              </a:solidFill>
              <a:round/>
              <a:headEnd/>
              <a:tailEnd/>
            </a:ln>
          </p:spPr>
          <p:txBody>
            <a:bodyPr wrap="none" anchor="ctr"/>
            <a:lstStyle/>
            <a:p>
              <a:endParaRPr lang="en-US" altLang="zh-CN" sz="1400" dirty="0">
                <a:latin typeface="Arial"/>
                <a:ea typeface="DFHeiW5-GB"/>
                <a:sym typeface="Arial"/>
              </a:endParaRPr>
            </a:p>
          </p:txBody>
        </p:sp>
      </p:grpSp>
      <p:sp>
        <p:nvSpPr>
          <p:cNvPr id="14" name="Rectangle 16"/>
          <p:cNvSpPr>
            <a:spLocks noChangeArrowheads="1"/>
          </p:cNvSpPr>
          <p:nvPr/>
        </p:nvSpPr>
        <p:spPr bwMode="auto">
          <a:xfrm>
            <a:off x="3289704" y="3256816"/>
            <a:ext cx="2592388" cy="969496"/>
          </a:xfrm>
          <a:prstGeom prst="rect">
            <a:avLst/>
          </a:prstGeom>
          <a:noFill/>
          <a:ln w="9525">
            <a:noFill/>
            <a:miter lim="800000"/>
            <a:headEnd/>
            <a:tailEnd/>
          </a:ln>
        </p:spPr>
        <p:txBody>
          <a:bodyPr>
            <a:spAutoFit/>
          </a:bodyPr>
          <a:lstStyle/>
          <a:p>
            <a:pPr>
              <a:lnSpc>
                <a:spcPct val="95000"/>
              </a:lnSpc>
              <a:spcAft>
                <a:spcPts val="0"/>
              </a:spcAft>
            </a:pPr>
            <a:r>
              <a:rPr lang="en-US" altLang="zh-CN" dirty="0" smtClean="0">
                <a:latin typeface="Arial"/>
                <a:ea typeface="DFHeiW5-GB"/>
                <a:cs typeface="SimSun"/>
                <a:sym typeface="Arial"/>
              </a:rPr>
              <a:t> </a:t>
            </a: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1000</a:t>
            </a:r>
          </a:p>
          <a:p>
            <a:pPr>
              <a:lnSpc>
                <a:spcPct val="95000"/>
              </a:lnSpc>
              <a:spcAft>
                <a:spcPts val="0"/>
              </a:spcAft>
            </a:pPr>
            <a:r>
              <a:rPr lang="zh-CN" altLang="en-US" sz="1200" dirty="0" smtClean="0">
                <a:solidFill>
                  <a:srgbClr val="000000"/>
                </a:solidFill>
                <a:latin typeface="Arial"/>
                <a:ea typeface="DFHeiW5-GB"/>
                <a:cs typeface="SimSun"/>
                <a:sym typeface="Arial"/>
              </a:rPr>
              <a:t>预留：</a:t>
            </a:r>
            <a:r>
              <a:rPr lang="en-US" altLang="zh-CN" sz="1200" dirty="0" smtClean="0">
                <a:solidFill>
                  <a:srgbClr val="000000"/>
                </a:solidFill>
                <a:latin typeface="Arial"/>
                <a:ea typeface="DFHeiW5-GB"/>
                <a:cs typeface="SimSun"/>
                <a:sym typeface="Arial"/>
              </a:rPr>
              <a:t>1,000 </a:t>
            </a:r>
            <a:r>
              <a:rPr lang="en-US" altLang="zh-CN" sz="1200" dirty="0" err="1" smtClean="0">
                <a:solidFill>
                  <a:srgbClr val="000000"/>
                </a:solidFill>
                <a:latin typeface="Arial"/>
                <a:ea typeface="DFHeiW5-GB"/>
                <a:cs typeface="SimSun"/>
                <a:sym typeface="Arial"/>
              </a:rPr>
              <a:t>Mhz</a:t>
            </a:r>
            <a:endParaRPr lang="en-US" altLang="zh-CN" sz="1200" dirty="0" smtClean="0">
              <a:solidFill>
                <a:srgbClr val="000000"/>
              </a:solidFill>
              <a:latin typeface="Arial"/>
              <a:ea typeface="DFHeiW5-GB"/>
              <a:cs typeface="SimSun"/>
              <a:sym typeface="Arial"/>
            </a:endParaRPr>
          </a:p>
          <a:p>
            <a:pPr>
              <a:lnSpc>
                <a:spcPct val="95000"/>
              </a:lnSpc>
              <a:spcAft>
                <a:spcPts val="0"/>
              </a:spcAft>
            </a:pPr>
            <a:r>
              <a:rPr lang="zh-CN" altLang="en-US" sz="1200" dirty="0" smtClean="0">
                <a:solidFill>
                  <a:srgbClr val="000000"/>
                </a:solidFill>
                <a:latin typeface="Arial"/>
                <a:ea typeface="DFHeiW5-GB"/>
                <a:cs typeface="SimSun"/>
                <a:sym typeface="Arial"/>
              </a:rPr>
              <a:t>限制：</a:t>
            </a:r>
            <a:r>
              <a:rPr lang="en-US" altLang="zh-CN" sz="1200" dirty="0" smtClean="0">
                <a:solidFill>
                  <a:srgbClr val="000000"/>
                </a:solidFill>
                <a:latin typeface="Arial"/>
                <a:ea typeface="DFHeiW5-GB"/>
                <a:cs typeface="SimSun"/>
                <a:sym typeface="Arial"/>
              </a:rPr>
              <a:t>4,000 </a:t>
            </a:r>
            <a:r>
              <a:rPr lang="en-US" altLang="zh-CN" sz="1200" dirty="0" err="1" smtClean="0">
                <a:solidFill>
                  <a:srgbClr val="000000"/>
                </a:solidFill>
                <a:latin typeface="Arial"/>
                <a:ea typeface="DFHeiW5-GB"/>
                <a:cs typeface="SimSun"/>
                <a:sym typeface="Arial"/>
              </a:rPr>
              <a:t>Mhz</a:t>
            </a:r>
            <a:endParaRPr lang="en-US" altLang="zh-CN" sz="1200" dirty="0" smtClean="0">
              <a:solidFill>
                <a:srgbClr val="000000"/>
              </a:solidFill>
              <a:latin typeface="Arial"/>
              <a:ea typeface="DFHeiW5-GB"/>
              <a:sym typeface="Arial"/>
            </a:endParaRPr>
          </a:p>
          <a:p>
            <a:pPr>
              <a:lnSpc>
                <a:spcPct val="95000"/>
              </a:lnSpc>
              <a:spcAft>
                <a:spcPts val="0"/>
              </a:spcAft>
            </a:pPr>
            <a:r>
              <a:rPr lang="zh-CN" altLang="en-US" sz="1200" dirty="0" smtClean="0">
                <a:solidFill>
                  <a:srgbClr val="000000"/>
                </a:solidFill>
                <a:latin typeface="Arial"/>
                <a:ea typeface="DFHeiW5-GB"/>
                <a:cs typeface="SimSun"/>
                <a:sym typeface="Arial"/>
              </a:rPr>
              <a:t>可扩展预留：</a:t>
            </a:r>
            <a:r>
              <a:rPr lang="zh-CN" altLang="en-US" sz="1200" b="1" dirty="0" smtClean="0">
                <a:solidFill>
                  <a:srgbClr val="000000"/>
                </a:solidFill>
                <a:latin typeface="Arial"/>
                <a:ea typeface="DFHeiW5-GB"/>
                <a:cs typeface="SimSun"/>
                <a:sym typeface="Arial"/>
              </a:rPr>
              <a:t>是 </a:t>
            </a:r>
            <a:endParaRPr lang="en-US" altLang="zh-CN" sz="1200" b="1" dirty="0">
              <a:solidFill>
                <a:srgbClr val="000000"/>
              </a:solidFill>
              <a:latin typeface="Arial"/>
              <a:ea typeface="DFHeiW5-GB"/>
              <a:sym typeface="Arial"/>
            </a:endParaRPr>
          </a:p>
        </p:txBody>
      </p:sp>
      <p:grpSp>
        <p:nvGrpSpPr>
          <p:cNvPr id="16" name="Group 14"/>
          <p:cNvGrpSpPr>
            <a:grpSpLocks/>
          </p:cNvGrpSpPr>
          <p:nvPr/>
        </p:nvGrpSpPr>
        <p:grpSpPr bwMode="auto">
          <a:xfrm>
            <a:off x="805419" y="4800242"/>
            <a:ext cx="2596150" cy="1106796"/>
            <a:chOff x="686" y="1300"/>
            <a:chExt cx="3270" cy="1166"/>
          </a:xfrm>
        </p:grpSpPr>
        <p:grpSp>
          <p:nvGrpSpPr>
            <p:cNvPr id="17" name="Group 15"/>
            <p:cNvGrpSpPr>
              <a:grpSpLocks/>
            </p:cNvGrpSpPr>
            <p:nvPr/>
          </p:nvGrpSpPr>
          <p:grpSpPr bwMode="auto">
            <a:xfrm>
              <a:off x="686" y="1300"/>
              <a:ext cx="3178" cy="1166"/>
              <a:chOff x="1129" y="2712"/>
              <a:chExt cx="1603" cy="579"/>
            </a:xfrm>
          </p:grpSpPr>
          <p:sp>
            <p:nvSpPr>
              <p:cNvPr id="20"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dirty="0">
                  <a:latin typeface="Arial"/>
                  <a:ea typeface="DFHeiW5-GB"/>
                  <a:sym typeface="Arial"/>
                </a:endParaRPr>
              </a:p>
            </p:txBody>
          </p:sp>
          <p:sp>
            <p:nvSpPr>
              <p:cNvPr id="21" name="AutoShape 17"/>
              <p:cNvSpPr>
                <a:spLocks noChangeArrowheads="1"/>
              </p:cNvSpPr>
              <p:nvPr/>
            </p:nvSpPr>
            <p:spPr bwMode="auto">
              <a:xfrm>
                <a:off x="1131" y="2713"/>
                <a:ext cx="1600" cy="143"/>
              </a:xfrm>
              <a:prstGeom prst="roundRect">
                <a:avLst>
                  <a:gd name="adj" fmla="val 32866"/>
                </a:avLst>
              </a:prstGeom>
              <a:solidFill>
                <a:schemeClr val="accent2"/>
              </a:solidFill>
              <a:ln w="9525">
                <a:noFill/>
                <a:round/>
                <a:headEnd/>
                <a:tailEnd/>
              </a:ln>
            </p:spPr>
            <p:txBody>
              <a:bodyPr wrap="none" anchor="ctr"/>
              <a:lstStyle/>
              <a:p>
                <a:endParaRPr lang="en-US" altLang="zh-CN" dirty="0">
                  <a:latin typeface="Arial"/>
                  <a:ea typeface="DFHeiW5-GB"/>
                  <a:sym typeface="Arial"/>
                </a:endParaRPr>
              </a:p>
            </p:txBody>
          </p:sp>
          <p:sp>
            <p:nvSpPr>
              <p:cNvPr id="22" name="AutoShape 18"/>
              <p:cNvSpPr>
                <a:spLocks noChangeArrowheads="1"/>
              </p:cNvSpPr>
              <p:nvPr/>
            </p:nvSpPr>
            <p:spPr bwMode="auto">
              <a:xfrm>
                <a:off x="1129" y="2712"/>
                <a:ext cx="1602" cy="579"/>
              </a:xfrm>
              <a:prstGeom prst="roundRect">
                <a:avLst>
                  <a:gd name="adj" fmla="val 8898"/>
                </a:avLst>
              </a:prstGeom>
              <a:noFill/>
              <a:ln w="9525">
                <a:solidFill>
                  <a:srgbClr val="555555"/>
                </a:solidFill>
                <a:round/>
                <a:headEnd/>
                <a:tailEnd/>
              </a:ln>
            </p:spPr>
            <p:txBody>
              <a:bodyPr wrap="none" anchor="ctr"/>
              <a:lstStyle/>
              <a:p>
                <a:endParaRPr lang="en-US" altLang="zh-CN" dirty="0">
                  <a:latin typeface="Arial"/>
                  <a:ea typeface="DFHeiW5-GB"/>
                  <a:sym typeface="Arial"/>
                </a:endParaRPr>
              </a:p>
            </p:txBody>
          </p:sp>
        </p:grpSp>
        <p:sp>
          <p:nvSpPr>
            <p:cNvPr id="18" name="Text Box 19"/>
            <p:cNvSpPr txBox="1">
              <a:spLocks noChangeArrowheads="1"/>
            </p:cNvSpPr>
            <p:nvPr/>
          </p:nvSpPr>
          <p:spPr bwMode="gray">
            <a:xfrm>
              <a:off x="686" y="1309"/>
              <a:ext cx="3166" cy="356"/>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rgbClr val="000000"/>
                  </a:solidFill>
                  <a:latin typeface="Arial"/>
                  <a:ea typeface="DFHeiW5-GB"/>
                  <a:cs typeface="SimSun"/>
                  <a:sym typeface="Arial"/>
                </a:rPr>
                <a:t>工程部</a:t>
              </a:r>
              <a:r>
                <a:rPr lang="en-US" altLang="zh-CN" sz="1400" dirty="0" smtClean="0">
                  <a:solidFill>
                    <a:srgbClr val="000000"/>
                  </a:solidFill>
                  <a:latin typeface="Arial"/>
                  <a:ea typeface="DFHeiW5-GB"/>
                  <a:cs typeface="SimSun"/>
                  <a:sym typeface="Arial"/>
                </a:rPr>
                <a:t>-</a:t>
              </a:r>
              <a:r>
                <a:rPr lang="zh-CN" altLang="en-US" sz="1400" dirty="0" smtClean="0">
                  <a:solidFill>
                    <a:srgbClr val="000000"/>
                  </a:solidFill>
                  <a:latin typeface="Arial"/>
                  <a:ea typeface="DFHeiW5-GB"/>
                  <a:cs typeface="SimSun"/>
                  <a:sym typeface="Arial"/>
                </a:rPr>
                <a:t>测试虚拟机</a:t>
              </a:r>
              <a:endParaRPr lang="en-US" altLang="zh-CN" sz="1400" dirty="0">
                <a:solidFill>
                  <a:srgbClr val="000000"/>
                </a:solidFill>
                <a:latin typeface="Arial"/>
                <a:ea typeface="DFHeiW5-GB"/>
                <a:sym typeface="Arial"/>
              </a:endParaRPr>
            </a:p>
          </p:txBody>
        </p:sp>
        <p:sp>
          <p:nvSpPr>
            <p:cNvPr id="19" name="Rectangle 20"/>
            <p:cNvSpPr>
              <a:spLocks noChangeArrowheads="1"/>
            </p:cNvSpPr>
            <p:nvPr/>
          </p:nvSpPr>
          <p:spPr bwMode="auto">
            <a:xfrm>
              <a:off x="697" y="1715"/>
              <a:ext cx="3259" cy="681"/>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1000</a:t>
              </a:r>
              <a:endParaRPr lang="en-US" altLang="zh-CN" sz="1200" dirty="0" smtClean="0">
                <a:solidFill>
                  <a:srgbClr val="000000"/>
                </a:solidFill>
                <a:latin typeface="Arial"/>
                <a:ea typeface="DFHeiW5-GB"/>
                <a:sym typeface="Arial"/>
              </a:endParaRPr>
            </a:p>
            <a:p>
              <a:pPr>
                <a:lnSpc>
                  <a:spcPct val="100000"/>
                </a:lnSpc>
                <a:spcAft>
                  <a:spcPts val="0"/>
                </a:spcAft>
              </a:pPr>
              <a:r>
                <a:rPr lang="zh-CN" altLang="en-US" sz="1200" dirty="0" smtClean="0">
                  <a:solidFill>
                    <a:srgbClr val="000000"/>
                  </a:solidFill>
                  <a:latin typeface="Arial"/>
                  <a:ea typeface="DFHeiW5-GB"/>
                  <a:cs typeface="SimSun"/>
                  <a:sym typeface="Arial"/>
                </a:rPr>
                <a:t>预留：</a:t>
              </a:r>
              <a:r>
                <a:rPr lang="en-US" altLang="zh-CN" sz="1200" dirty="0" smtClean="0">
                  <a:solidFill>
                    <a:srgbClr val="000000"/>
                  </a:solidFill>
                  <a:latin typeface="Arial"/>
                  <a:ea typeface="DFHeiW5-GB"/>
                  <a:cs typeface="SimSun"/>
                  <a:sym typeface="Arial"/>
                </a:rPr>
                <a:t>0Mhz</a:t>
              </a:r>
            </a:p>
            <a:p>
              <a:pPr>
                <a:lnSpc>
                  <a:spcPct val="100000"/>
                </a:lnSpc>
                <a:spcAft>
                  <a:spcPts val="0"/>
                </a:spcAft>
              </a:pPr>
              <a:r>
                <a:rPr lang="zh-CN" altLang="en-US" sz="1200" dirty="0" smtClean="0">
                  <a:solidFill>
                    <a:srgbClr val="000000"/>
                  </a:solidFill>
                  <a:latin typeface="Arial"/>
                  <a:ea typeface="DFHeiW5-GB"/>
                  <a:cs typeface="SimSun"/>
                  <a:sym typeface="Arial"/>
                </a:rPr>
                <a:t>限制：</a:t>
              </a:r>
              <a:r>
                <a:rPr lang="en-US" altLang="zh-CN" sz="1200" dirty="0" smtClean="0">
                  <a:solidFill>
                    <a:srgbClr val="000000"/>
                  </a:solidFill>
                  <a:latin typeface="Arial"/>
                  <a:ea typeface="DFHeiW5-GB"/>
                  <a:cs typeface="SimSun"/>
                  <a:sym typeface="Arial"/>
                </a:rPr>
                <a:t>4000 </a:t>
              </a:r>
              <a:r>
                <a:rPr lang="en-US" altLang="zh-CN" sz="1200" dirty="0" err="1" smtClean="0">
                  <a:solidFill>
                    <a:srgbClr val="000000"/>
                  </a:solidFill>
                  <a:latin typeface="Arial"/>
                  <a:ea typeface="DFHeiW5-GB"/>
                  <a:cs typeface="SimSun"/>
                  <a:sym typeface="Arial"/>
                </a:rPr>
                <a:t>Mhz</a:t>
              </a:r>
              <a:endParaRPr lang="en-US" altLang="zh-CN" sz="1200" dirty="0">
                <a:solidFill>
                  <a:srgbClr val="000000"/>
                </a:solidFill>
                <a:latin typeface="Arial"/>
                <a:ea typeface="DFHeiW5-GB"/>
                <a:sym typeface="Arial"/>
              </a:endParaRPr>
            </a:p>
          </p:txBody>
        </p:sp>
      </p:grpSp>
      <p:grpSp>
        <p:nvGrpSpPr>
          <p:cNvPr id="23" name="Group 14"/>
          <p:cNvGrpSpPr>
            <a:grpSpLocks/>
          </p:cNvGrpSpPr>
          <p:nvPr/>
        </p:nvGrpSpPr>
        <p:grpSpPr bwMode="auto">
          <a:xfrm>
            <a:off x="5601487" y="4832137"/>
            <a:ext cx="2596150" cy="1077564"/>
            <a:chOff x="686" y="1302"/>
            <a:chExt cx="3270" cy="1245"/>
          </a:xfrm>
        </p:grpSpPr>
        <p:grpSp>
          <p:nvGrpSpPr>
            <p:cNvPr id="24" name="Group 15"/>
            <p:cNvGrpSpPr>
              <a:grpSpLocks/>
            </p:cNvGrpSpPr>
            <p:nvPr/>
          </p:nvGrpSpPr>
          <p:grpSpPr bwMode="auto">
            <a:xfrm>
              <a:off x="686" y="1302"/>
              <a:ext cx="3178" cy="1245"/>
              <a:chOff x="1129" y="2712"/>
              <a:chExt cx="1603" cy="618"/>
            </a:xfrm>
          </p:grpSpPr>
          <p:sp>
            <p:nvSpPr>
              <p:cNvPr id="27"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dirty="0">
                  <a:latin typeface="Arial"/>
                  <a:ea typeface="DFHeiW5-GB"/>
                  <a:sym typeface="Arial"/>
                </a:endParaRPr>
              </a:p>
            </p:txBody>
          </p:sp>
          <p:sp>
            <p:nvSpPr>
              <p:cNvPr id="28" name="AutoShape 17"/>
              <p:cNvSpPr>
                <a:spLocks noChangeArrowheads="1"/>
              </p:cNvSpPr>
              <p:nvPr/>
            </p:nvSpPr>
            <p:spPr bwMode="auto">
              <a:xfrm>
                <a:off x="1131" y="2713"/>
                <a:ext cx="1600" cy="143"/>
              </a:xfrm>
              <a:prstGeom prst="roundRect">
                <a:avLst>
                  <a:gd name="adj" fmla="val 32866"/>
                </a:avLst>
              </a:prstGeom>
              <a:solidFill>
                <a:schemeClr val="accent2"/>
              </a:solidFill>
              <a:ln w="9525">
                <a:noFill/>
                <a:round/>
                <a:headEnd/>
                <a:tailEnd/>
              </a:ln>
            </p:spPr>
            <p:txBody>
              <a:bodyPr wrap="none" anchor="ctr"/>
              <a:lstStyle/>
              <a:p>
                <a:endParaRPr lang="en-US" altLang="zh-CN" dirty="0">
                  <a:latin typeface="Arial"/>
                  <a:ea typeface="DFHeiW5-GB"/>
                  <a:sym typeface="Arial"/>
                </a:endParaRPr>
              </a:p>
            </p:txBody>
          </p:sp>
          <p:sp>
            <p:nvSpPr>
              <p:cNvPr id="29"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dirty="0">
                  <a:latin typeface="Arial"/>
                  <a:ea typeface="DFHeiW5-GB"/>
                  <a:sym typeface="Arial"/>
                </a:endParaRPr>
              </a:p>
            </p:txBody>
          </p:sp>
        </p:grpSp>
        <p:sp>
          <p:nvSpPr>
            <p:cNvPr id="25" name="Text Box 19"/>
            <p:cNvSpPr txBox="1">
              <a:spLocks noChangeArrowheads="1"/>
            </p:cNvSpPr>
            <p:nvPr/>
          </p:nvSpPr>
          <p:spPr bwMode="gray">
            <a:xfrm>
              <a:off x="703" y="1310"/>
              <a:ext cx="3166" cy="356"/>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rgbClr val="000000"/>
                  </a:solidFill>
                  <a:latin typeface="Arial"/>
                  <a:ea typeface="DFHeiW5-GB"/>
                  <a:cs typeface="SimSun"/>
                  <a:sym typeface="Arial"/>
                </a:rPr>
                <a:t>工程部</a:t>
              </a:r>
              <a:r>
                <a:rPr lang="en-US" altLang="zh-CN" sz="1400" dirty="0" smtClean="0">
                  <a:solidFill>
                    <a:srgbClr val="000000"/>
                  </a:solidFill>
                  <a:latin typeface="Arial"/>
                  <a:ea typeface="DFHeiW5-GB"/>
                  <a:cs typeface="SimSun"/>
                  <a:sym typeface="Arial"/>
                </a:rPr>
                <a:t>-</a:t>
              </a:r>
              <a:r>
                <a:rPr lang="zh-CN" altLang="en-US" sz="1400" dirty="0" smtClean="0">
                  <a:solidFill>
                    <a:srgbClr val="000000"/>
                  </a:solidFill>
                  <a:latin typeface="Arial"/>
                  <a:ea typeface="DFHeiW5-GB"/>
                  <a:cs typeface="SimSun"/>
                  <a:sym typeface="Arial"/>
                </a:rPr>
                <a:t>生产虚拟机</a:t>
              </a:r>
              <a:endParaRPr lang="en-US" altLang="zh-CN" sz="1400" dirty="0">
                <a:solidFill>
                  <a:srgbClr val="000000"/>
                </a:solidFill>
                <a:latin typeface="Arial"/>
                <a:ea typeface="DFHeiW5-GB"/>
                <a:sym typeface="Arial"/>
              </a:endParaRPr>
            </a:p>
          </p:txBody>
        </p:sp>
        <p:sp>
          <p:nvSpPr>
            <p:cNvPr id="26" name="Rectangle 20"/>
            <p:cNvSpPr>
              <a:spLocks noChangeArrowheads="1"/>
            </p:cNvSpPr>
            <p:nvPr/>
          </p:nvSpPr>
          <p:spPr bwMode="auto">
            <a:xfrm>
              <a:off x="697" y="1718"/>
              <a:ext cx="3259" cy="747"/>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2000</a:t>
              </a:r>
              <a:endParaRPr lang="en-US" altLang="zh-CN" sz="1200" dirty="0" smtClean="0">
                <a:solidFill>
                  <a:srgbClr val="000000"/>
                </a:solidFill>
                <a:latin typeface="Arial"/>
                <a:ea typeface="DFHeiW5-GB"/>
                <a:sym typeface="Arial"/>
              </a:endParaRPr>
            </a:p>
            <a:p>
              <a:pPr>
                <a:lnSpc>
                  <a:spcPct val="100000"/>
                </a:lnSpc>
                <a:spcAft>
                  <a:spcPts val="0"/>
                </a:spcAft>
              </a:pPr>
              <a:r>
                <a:rPr lang="zh-CN" altLang="en-US" sz="1200" dirty="0" smtClean="0">
                  <a:solidFill>
                    <a:srgbClr val="000000"/>
                  </a:solidFill>
                  <a:latin typeface="Arial"/>
                  <a:ea typeface="DFHeiW5-GB"/>
                  <a:cs typeface="SimSun"/>
                  <a:sym typeface="Arial"/>
                </a:rPr>
                <a:t>预留：</a:t>
              </a:r>
              <a:r>
                <a:rPr lang="en-US" altLang="zh-CN" sz="1200" dirty="0" smtClean="0">
                  <a:solidFill>
                    <a:srgbClr val="000000"/>
                  </a:solidFill>
                  <a:latin typeface="Arial"/>
                  <a:ea typeface="DFHeiW5-GB"/>
                  <a:cs typeface="SimSun"/>
                  <a:sym typeface="Arial"/>
                </a:rPr>
                <a:t>250 </a:t>
              </a:r>
              <a:r>
                <a:rPr lang="en-US" altLang="zh-CN" sz="1200" dirty="0" err="1" smtClean="0">
                  <a:solidFill>
                    <a:srgbClr val="000000"/>
                  </a:solidFill>
                  <a:latin typeface="Arial"/>
                  <a:ea typeface="DFHeiW5-GB"/>
                  <a:cs typeface="SimSun"/>
                  <a:sym typeface="Arial"/>
                </a:rPr>
                <a:t>Mhz</a:t>
              </a:r>
              <a:endParaRPr lang="en-US" altLang="zh-CN" sz="1200" dirty="0" smtClean="0">
                <a:solidFill>
                  <a:srgbClr val="000000"/>
                </a:solidFill>
                <a:latin typeface="Arial"/>
                <a:ea typeface="DFHeiW5-GB"/>
                <a:cs typeface="SimSun"/>
                <a:sym typeface="Arial"/>
              </a:endParaRPr>
            </a:p>
            <a:p>
              <a:pPr>
                <a:lnSpc>
                  <a:spcPct val="100000"/>
                </a:lnSpc>
                <a:spcAft>
                  <a:spcPts val="0"/>
                </a:spcAft>
              </a:pPr>
              <a:r>
                <a:rPr lang="zh-CN" altLang="en-US" sz="1200" dirty="0" smtClean="0">
                  <a:solidFill>
                    <a:srgbClr val="000000"/>
                  </a:solidFill>
                  <a:latin typeface="Arial"/>
                  <a:ea typeface="DFHeiW5-GB"/>
                  <a:cs typeface="SimSun"/>
                  <a:sym typeface="Arial"/>
                </a:rPr>
                <a:t>限制：</a:t>
              </a:r>
              <a:r>
                <a:rPr lang="en-US" altLang="zh-CN" sz="1200" dirty="0" smtClean="0">
                  <a:solidFill>
                    <a:srgbClr val="000000"/>
                  </a:solidFill>
                  <a:latin typeface="Arial"/>
                  <a:ea typeface="DFHeiW5-GB"/>
                  <a:cs typeface="SimSun"/>
                  <a:sym typeface="Arial"/>
                </a:rPr>
                <a:t>4000 </a:t>
              </a:r>
              <a:r>
                <a:rPr lang="en-US" altLang="zh-CN" sz="1200" dirty="0" err="1" smtClean="0">
                  <a:solidFill>
                    <a:srgbClr val="000000"/>
                  </a:solidFill>
                  <a:latin typeface="Arial"/>
                  <a:ea typeface="DFHeiW5-GB"/>
                  <a:cs typeface="SimSun"/>
                  <a:sym typeface="Arial"/>
                </a:rPr>
                <a:t>Mhz</a:t>
              </a:r>
              <a:endParaRPr lang="en-US" altLang="zh-CN" sz="1200" dirty="0">
                <a:solidFill>
                  <a:srgbClr val="000000"/>
                </a:solidFill>
                <a:latin typeface="Arial"/>
                <a:ea typeface="DFHeiW5-GB"/>
                <a:sym typeface="Arial"/>
              </a:endParaRPr>
            </a:p>
          </p:txBody>
        </p:sp>
      </p:grpSp>
      <p:cxnSp>
        <p:nvCxnSpPr>
          <p:cNvPr id="5" name="Straight Connector 4"/>
          <p:cNvCxnSpPr>
            <a:stCxn id="4" idx="2"/>
          </p:cNvCxnSpPr>
          <p:nvPr/>
        </p:nvCxnSpPr>
        <p:spPr bwMode="auto">
          <a:xfrm>
            <a:off x="4592194" y="2729180"/>
            <a:ext cx="914400" cy="914400"/>
          </a:xfrm>
          <a:prstGeom prst="line">
            <a:avLst/>
          </a:prstGeom>
          <a:solidFill>
            <a:srgbClr val="0095D3"/>
          </a:solidFill>
          <a:ln w="9525" cap="flat" cmpd="sng" algn="ctr">
            <a:noFill/>
            <a:prstDash val="solid"/>
            <a:round/>
            <a:headEnd type="none" w="med" len="med"/>
            <a:tailEnd type="none" w="med" len="med"/>
          </a:ln>
          <a:effectLst/>
        </p:spPr>
      </p:cxnSp>
      <p:cxnSp>
        <p:nvCxnSpPr>
          <p:cNvPr id="31" name="Straight Connector 30"/>
          <p:cNvCxnSpPr/>
          <p:nvPr/>
        </p:nvCxnSpPr>
        <p:spPr bwMode="auto">
          <a:xfrm>
            <a:off x="4443413" y="3076575"/>
            <a:ext cx="914400" cy="457200"/>
          </a:xfrm>
          <a:prstGeom prst="line">
            <a:avLst/>
          </a:prstGeom>
          <a:solidFill>
            <a:srgbClr val="0095D3"/>
          </a:solidFill>
          <a:ln w="9525" cap="flat" cmpd="sng" algn="ctr">
            <a:noFill/>
            <a:prstDash val="solid"/>
            <a:round/>
            <a:headEnd type="none" w="med" len="med"/>
            <a:tailEnd type="none" w="med" len="med"/>
          </a:ln>
          <a:effectLst/>
        </p:spPr>
      </p:cxnSp>
      <p:cxnSp>
        <p:nvCxnSpPr>
          <p:cNvPr id="19458" name="Straight Connector 19457"/>
          <p:cNvCxnSpPr>
            <a:stCxn id="4" idx="2"/>
            <a:endCxn id="9" idx="0"/>
          </p:cNvCxnSpPr>
          <p:nvPr/>
        </p:nvCxnSpPr>
        <p:spPr bwMode="auto">
          <a:xfrm>
            <a:off x="4592194" y="2729180"/>
            <a:ext cx="0" cy="331815"/>
          </a:xfrm>
          <a:prstGeom prst="line">
            <a:avLst/>
          </a:prstGeom>
          <a:solidFill>
            <a:srgbClr val="0095D3"/>
          </a:solidFill>
          <a:ln w="25400" cap="flat" cmpd="sng" algn="ctr">
            <a:solidFill>
              <a:schemeClr val="accent5"/>
            </a:solidFill>
            <a:prstDash val="solid"/>
            <a:round/>
            <a:headEnd type="none" w="med" len="med"/>
            <a:tailEnd type="none" w="med" len="med"/>
          </a:ln>
          <a:effectLst/>
        </p:spPr>
      </p:cxnSp>
      <p:cxnSp>
        <p:nvCxnSpPr>
          <p:cNvPr id="37" name="Straight Connector 36"/>
          <p:cNvCxnSpPr/>
          <p:nvPr/>
        </p:nvCxnSpPr>
        <p:spPr bwMode="auto">
          <a:xfrm flipH="1">
            <a:off x="2524125" y="4212805"/>
            <a:ext cx="877445" cy="577029"/>
          </a:xfrm>
          <a:prstGeom prst="line">
            <a:avLst/>
          </a:prstGeom>
          <a:solidFill>
            <a:srgbClr val="0095D3"/>
          </a:solidFill>
          <a:ln w="25400" cap="flat" cmpd="sng" algn="ctr">
            <a:solidFill>
              <a:schemeClr val="accent5"/>
            </a:solidFill>
            <a:prstDash val="solid"/>
            <a:round/>
            <a:headEnd type="none" w="med" len="med"/>
            <a:tailEnd type="none" w="med" len="med"/>
          </a:ln>
          <a:effectLst/>
        </p:spPr>
      </p:cxnSp>
      <p:cxnSp>
        <p:nvCxnSpPr>
          <p:cNvPr id="39" name="Straight Connector 38"/>
          <p:cNvCxnSpPr/>
          <p:nvPr/>
        </p:nvCxnSpPr>
        <p:spPr bwMode="auto">
          <a:xfrm>
            <a:off x="5849841" y="4212805"/>
            <a:ext cx="799695" cy="581646"/>
          </a:xfrm>
          <a:prstGeom prst="line">
            <a:avLst/>
          </a:prstGeom>
          <a:solidFill>
            <a:srgbClr val="0095D3"/>
          </a:solidFill>
          <a:ln w="25400" cap="flat" cmpd="sng" algn="ctr">
            <a:solidFill>
              <a:schemeClr val="accent5"/>
            </a:solidFill>
            <a:prstDash val="solid"/>
            <a:round/>
            <a:headEnd type="none" w="med" len="med"/>
            <a:tailEnd type="none" w="med" len="med"/>
          </a:ln>
          <a:effectLst/>
        </p:spPr>
      </p:cxnSp>
    </p:spTree>
    <p:extLst>
      <p:ext uri="{BB962C8B-B14F-4D97-AF65-F5344CB8AC3E}">
        <p14:creationId xmlns:p14="http://schemas.microsoft.com/office/powerpoint/2010/main" val="2033545719"/>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38"/>
          <p:cNvSpPr>
            <a:spLocks noGrp="1" noChangeArrowheads="1"/>
          </p:cNvSpPr>
          <p:nvPr>
            <p:ph type="title"/>
          </p:nvPr>
        </p:nvSpPr>
        <p:spPr/>
        <p:txBody>
          <a:bodyPr/>
          <a:lstStyle/>
          <a:p>
            <a:r>
              <a:rPr lang="zh-CN" altLang="en-US" smtClean="0">
                <a:latin typeface="Arial"/>
                <a:ea typeface="DFHeiW5-GB"/>
                <a:cs typeface="SimSun"/>
                <a:sym typeface="Arial"/>
              </a:rPr>
              <a:t>资源池示例：</a:t>
            </a:r>
            <a:r>
              <a:rPr lang="en-US" altLang="zh-CN" smtClean="0">
                <a:latin typeface="Arial"/>
                <a:ea typeface="DFHeiW5-GB"/>
                <a:cs typeface="SimSun"/>
                <a:sym typeface="Arial"/>
              </a:rPr>
              <a:t>CPU </a:t>
            </a:r>
            <a:r>
              <a:rPr lang="zh-CN" altLang="en-US" smtClean="0">
                <a:latin typeface="Arial"/>
                <a:ea typeface="DFHeiW5-GB"/>
                <a:cs typeface="SimSun"/>
                <a:sym typeface="Arial"/>
              </a:rPr>
              <a:t>份额</a:t>
            </a:r>
            <a:endParaRPr lang="en-US" altLang="zh-CN" smtClean="0">
              <a:latin typeface="Arial"/>
              <a:ea typeface="DFHeiW5-GB"/>
              <a:cs typeface="SimSun"/>
              <a:sym typeface="Arial"/>
            </a:endParaRPr>
          </a:p>
        </p:txBody>
      </p:sp>
      <p:pic>
        <p:nvPicPr>
          <p:cNvPr id="4" name="Picture 4" descr="ICON_Datacenter_1_R2_Q3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7748" y="1052780"/>
            <a:ext cx="8763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4" name="Group 14"/>
          <p:cNvGrpSpPr>
            <a:grpSpLocks/>
          </p:cNvGrpSpPr>
          <p:nvPr/>
        </p:nvGrpSpPr>
        <p:grpSpPr bwMode="auto">
          <a:xfrm>
            <a:off x="780053" y="4942413"/>
            <a:ext cx="1764792" cy="750010"/>
            <a:chOff x="686" y="1263"/>
            <a:chExt cx="3270" cy="1284"/>
          </a:xfrm>
        </p:grpSpPr>
        <p:grpSp>
          <p:nvGrpSpPr>
            <p:cNvPr id="15" name="Group 15"/>
            <p:cNvGrpSpPr>
              <a:grpSpLocks/>
            </p:cNvGrpSpPr>
            <p:nvPr/>
          </p:nvGrpSpPr>
          <p:grpSpPr bwMode="auto">
            <a:xfrm>
              <a:off x="686" y="1302"/>
              <a:ext cx="3178" cy="1245"/>
              <a:chOff x="1129" y="2712"/>
              <a:chExt cx="1603" cy="618"/>
            </a:xfrm>
          </p:grpSpPr>
          <p:sp>
            <p:nvSpPr>
              <p:cNvPr id="18"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a:latin typeface="Arial"/>
                  <a:ea typeface="DFHeiW5-GB"/>
                  <a:sym typeface="Arial"/>
                </a:endParaRPr>
              </a:p>
            </p:txBody>
          </p:sp>
          <p:sp>
            <p:nvSpPr>
              <p:cNvPr id="19" name="AutoShape 17"/>
              <p:cNvSpPr>
                <a:spLocks noChangeArrowheads="1"/>
              </p:cNvSpPr>
              <p:nvPr/>
            </p:nvSpPr>
            <p:spPr bwMode="auto">
              <a:xfrm>
                <a:off x="1131" y="2713"/>
                <a:ext cx="1600" cy="229"/>
              </a:xfrm>
              <a:prstGeom prst="roundRect">
                <a:avLst>
                  <a:gd name="adj" fmla="val 32866"/>
                </a:avLst>
              </a:prstGeom>
              <a:solidFill>
                <a:schemeClr val="accent2"/>
              </a:solidFill>
              <a:ln w="9525">
                <a:noFill/>
                <a:round/>
                <a:headEnd/>
                <a:tailEnd/>
              </a:ln>
            </p:spPr>
            <p:txBody>
              <a:bodyPr wrap="none" anchor="ctr"/>
              <a:lstStyle/>
              <a:p>
                <a:endParaRPr lang="en-US" altLang="zh-CN">
                  <a:latin typeface="Arial"/>
                  <a:ea typeface="DFHeiW5-GB"/>
                  <a:sym typeface="Arial"/>
                </a:endParaRPr>
              </a:p>
            </p:txBody>
          </p:sp>
          <p:sp>
            <p:nvSpPr>
              <p:cNvPr id="20"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a:latin typeface="Arial"/>
                  <a:ea typeface="DFHeiW5-GB"/>
                  <a:sym typeface="Arial"/>
                </a:endParaRPr>
              </a:p>
            </p:txBody>
          </p:sp>
        </p:grpSp>
        <p:sp>
          <p:nvSpPr>
            <p:cNvPr id="17" name="Rectangle 20"/>
            <p:cNvSpPr>
              <a:spLocks noChangeArrowheads="1"/>
            </p:cNvSpPr>
            <p:nvPr/>
          </p:nvSpPr>
          <p:spPr bwMode="auto">
            <a:xfrm>
              <a:off x="697" y="1717"/>
              <a:ext cx="3259" cy="474"/>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smtClean="0">
                  <a:solidFill>
                    <a:srgbClr val="000000"/>
                  </a:solidFill>
                  <a:latin typeface="Arial"/>
                  <a:ea typeface="DFHeiW5-GB"/>
                  <a:cs typeface="SimSun"/>
                  <a:sym typeface="Arial"/>
                </a:rPr>
                <a:t>CPU </a:t>
              </a:r>
              <a:r>
                <a:rPr lang="zh-CN" altLang="en-US" sz="1200" smtClean="0">
                  <a:solidFill>
                    <a:srgbClr val="000000"/>
                  </a:solidFill>
                  <a:latin typeface="Arial"/>
                  <a:ea typeface="DFHeiW5-GB"/>
                  <a:cs typeface="SimSun"/>
                  <a:sym typeface="Arial"/>
                </a:rPr>
                <a:t>份额：</a:t>
              </a:r>
              <a:r>
                <a:rPr lang="en-US" altLang="zh-CN" sz="1200" smtClean="0">
                  <a:solidFill>
                    <a:srgbClr val="000000"/>
                  </a:solidFill>
                  <a:latin typeface="Arial"/>
                  <a:ea typeface="DFHeiW5-GB"/>
                  <a:cs typeface="SimSun"/>
                  <a:sym typeface="Arial"/>
                </a:rPr>
                <a:t>1000</a:t>
              </a:r>
              <a:endParaRPr lang="en-US" altLang="zh-CN" sz="1200">
                <a:solidFill>
                  <a:srgbClr val="000000"/>
                </a:solidFill>
                <a:latin typeface="Arial"/>
                <a:ea typeface="DFHeiW5-GB"/>
                <a:sym typeface="Arial"/>
              </a:endParaRPr>
            </a:p>
          </p:txBody>
        </p:sp>
        <p:sp>
          <p:nvSpPr>
            <p:cNvPr id="16" name="Text Box 19"/>
            <p:cNvSpPr txBox="1">
              <a:spLocks noChangeArrowheads="1"/>
            </p:cNvSpPr>
            <p:nvPr/>
          </p:nvSpPr>
          <p:spPr bwMode="gray">
            <a:xfrm>
              <a:off x="743" y="1263"/>
              <a:ext cx="3166" cy="527"/>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smtClean="0">
                  <a:solidFill>
                    <a:srgbClr val="000000"/>
                  </a:solidFill>
                  <a:latin typeface="Arial"/>
                  <a:ea typeface="DFHeiW5-GB"/>
                  <a:cs typeface="SimSun"/>
                  <a:sym typeface="Arial"/>
                </a:rPr>
                <a:t>工程部</a:t>
              </a:r>
              <a:r>
                <a:rPr lang="en-US" altLang="zh-CN" sz="1400" smtClean="0">
                  <a:solidFill>
                    <a:srgbClr val="000000"/>
                  </a:solidFill>
                  <a:latin typeface="Arial"/>
                  <a:ea typeface="DFHeiW5-GB"/>
                  <a:cs typeface="SimSun"/>
                  <a:sym typeface="Arial"/>
                </a:rPr>
                <a:t>-</a:t>
              </a:r>
              <a:r>
                <a:rPr lang="zh-CN" altLang="en-US" sz="1400" smtClean="0">
                  <a:solidFill>
                    <a:srgbClr val="000000"/>
                  </a:solidFill>
                  <a:latin typeface="Arial"/>
                  <a:ea typeface="DFHeiW5-GB"/>
                  <a:cs typeface="SimSun"/>
                  <a:sym typeface="Arial"/>
                </a:rPr>
                <a:t>测试虚拟机</a:t>
              </a:r>
              <a:endParaRPr lang="en-US" altLang="zh-CN" sz="1400">
                <a:solidFill>
                  <a:srgbClr val="000000"/>
                </a:solidFill>
                <a:latin typeface="Arial"/>
                <a:ea typeface="DFHeiW5-GB"/>
                <a:sym typeface="Arial"/>
              </a:endParaRPr>
            </a:p>
          </p:txBody>
        </p:sp>
      </p:grpSp>
      <p:cxnSp>
        <p:nvCxnSpPr>
          <p:cNvPr id="28" name="Straight Connector 27"/>
          <p:cNvCxnSpPr/>
          <p:nvPr/>
        </p:nvCxnSpPr>
        <p:spPr bwMode="auto">
          <a:xfrm>
            <a:off x="2420494" y="2470043"/>
            <a:ext cx="914400" cy="914400"/>
          </a:xfrm>
          <a:prstGeom prst="line">
            <a:avLst/>
          </a:prstGeom>
          <a:solidFill>
            <a:srgbClr val="0095D3"/>
          </a:solidFill>
          <a:ln w="9525" cap="flat" cmpd="sng" algn="ctr">
            <a:noFill/>
            <a:prstDash val="solid"/>
            <a:round/>
            <a:headEnd type="none" w="med" len="med"/>
            <a:tailEnd type="none" w="med" len="med"/>
          </a:ln>
          <a:effectLst/>
        </p:spPr>
      </p:cxnSp>
      <p:cxnSp>
        <p:nvCxnSpPr>
          <p:cNvPr id="30" name="Straight Connector 29"/>
          <p:cNvCxnSpPr>
            <a:endCxn id="41" idx="0"/>
          </p:cNvCxnSpPr>
          <p:nvPr/>
        </p:nvCxnSpPr>
        <p:spPr bwMode="auto">
          <a:xfrm flipH="1">
            <a:off x="3280968" y="2470043"/>
            <a:ext cx="881262" cy="727426"/>
          </a:xfrm>
          <a:prstGeom prst="line">
            <a:avLst/>
          </a:prstGeom>
          <a:solidFill>
            <a:srgbClr val="0095D3"/>
          </a:solidFill>
          <a:ln w="25400" cap="flat" cmpd="sng" algn="ctr">
            <a:solidFill>
              <a:schemeClr val="accent5"/>
            </a:solidFill>
            <a:prstDash val="solid"/>
            <a:round/>
            <a:headEnd type="none" w="med" len="med"/>
            <a:tailEnd type="none" w="med" len="med"/>
          </a:ln>
          <a:effectLst/>
        </p:spPr>
      </p:cxnSp>
      <p:cxnSp>
        <p:nvCxnSpPr>
          <p:cNvPr id="31" name="Straight Connector 30"/>
          <p:cNvCxnSpPr/>
          <p:nvPr/>
        </p:nvCxnSpPr>
        <p:spPr bwMode="auto">
          <a:xfrm flipH="1">
            <a:off x="1924051" y="3953680"/>
            <a:ext cx="828674" cy="981655"/>
          </a:xfrm>
          <a:prstGeom prst="line">
            <a:avLst/>
          </a:prstGeom>
          <a:solidFill>
            <a:srgbClr val="0095D3"/>
          </a:solidFill>
          <a:ln w="25400" cap="flat" cmpd="sng" algn="ctr">
            <a:solidFill>
              <a:schemeClr val="accent5"/>
            </a:solidFill>
            <a:prstDash val="solid"/>
            <a:round/>
            <a:headEnd type="none" w="med" len="med"/>
            <a:tailEnd type="none" w="med" len="med"/>
          </a:ln>
          <a:effectLst/>
        </p:spPr>
      </p:cxnSp>
      <p:cxnSp>
        <p:nvCxnSpPr>
          <p:cNvPr id="32" name="Straight Connector 31"/>
          <p:cNvCxnSpPr/>
          <p:nvPr/>
        </p:nvCxnSpPr>
        <p:spPr bwMode="auto">
          <a:xfrm>
            <a:off x="6659367" y="3953680"/>
            <a:ext cx="799695" cy="981655"/>
          </a:xfrm>
          <a:prstGeom prst="line">
            <a:avLst/>
          </a:prstGeom>
          <a:solidFill>
            <a:srgbClr val="0095D3"/>
          </a:solidFill>
          <a:ln w="25400" cap="flat" cmpd="sng" algn="ctr">
            <a:solidFill>
              <a:schemeClr val="accent5"/>
            </a:solidFill>
            <a:prstDash val="solid"/>
            <a:round/>
            <a:headEnd type="none" w="med" len="med"/>
            <a:tailEnd type="none" w="med" len="med"/>
          </a:ln>
          <a:effectLst/>
        </p:spPr>
      </p:cxnSp>
      <p:grpSp>
        <p:nvGrpSpPr>
          <p:cNvPr id="37" name="Group 36"/>
          <p:cNvGrpSpPr/>
          <p:nvPr/>
        </p:nvGrpSpPr>
        <p:grpSpPr>
          <a:xfrm>
            <a:off x="2381483" y="3174252"/>
            <a:ext cx="1766265" cy="767813"/>
            <a:chOff x="835616" y="1600804"/>
            <a:chExt cx="2011126" cy="815306"/>
          </a:xfrm>
        </p:grpSpPr>
        <p:sp>
          <p:nvSpPr>
            <p:cNvPr id="38" name="Text Box 9"/>
            <p:cNvSpPr txBox="1">
              <a:spLocks noChangeArrowheads="1"/>
            </p:cNvSpPr>
            <p:nvPr/>
          </p:nvSpPr>
          <p:spPr bwMode="gray">
            <a:xfrm>
              <a:off x="879016" y="1669221"/>
              <a:ext cx="1967726" cy="326815"/>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en-US" altLang="zh-CN" sz="1400" smtClean="0">
                  <a:solidFill>
                    <a:schemeClr val="bg1"/>
                  </a:solidFill>
                  <a:latin typeface="Arial"/>
                  <a:ea typeface="DFHeiW5-GB"/>
                  <a:cs typeface="SimSun"/>
                  <a:sym typeface="Arial"/>
                </a:rPr>
                <a:t>“</a:t>
              </a:r>
              <a:r>
                <a:rPr lang="zh-CN" altLang="en-US" sz="1400" smtClean="0">
                  <a:solidFill>
                    <a:schemeClr val="bg1"/>
                  </a:solidFill>
                  <a:latin typeface="Arial"/>
                  <a:ea typeface="DFHeiW5-GB"/>
                  <a:cs typeface="SimSun"/>
                  <a:sym typeface="Arial"/>
                </a:rPr>
                <a:t>工程部”资源池</a:t>
              </a:r>
              <a:endParaRPr lang="en-US" altLang="zh-CN" sz="1400">
                <a:solidFill>
                  <a:schemeClr val="bg1"/>
                </a:solidFill>
                <a:latin typeface="Arial"/>
                <a:ea typeface="DFHeiW5-GB"/>
                <a:sym typeface="Arial"/>
              </a:endParaRPr>
            </a:p>
          </p:txBody>
        </p:sp>
        <p:sp>
          <p:nvSpPr>
            <p:cNvPr id="39" name="AutoShape 10"/>
            <p:cNvSpPr>
              <a:spLocks noChangeArrowheads="1"/>
            </p:cNvSpPr>
            <p:nvPr/>
          </p:nvSpPr>
          <p:spPr bwMode="auto">
            <a:xfrm>
              <a:off x="870391" y="2231880"/>
              <a:ext cx="1971422" cy="138173"/>
            </a:xfrm>
            <a:prstGeom prst="roundRect">
              <a:avLst>
                <a:gd name="adj" fmla="val 32866"/>
              </a:avLst>
            </a:prstGeom>
            <a:solidFill>
              <a:schemeClr val="bg1"/>
            </a:solidFill>
            <a:ln w="9525">
              <a:noFill/>
              <a:round/>
              <a:headEnd/>
              <a:tailEnd/>
            </a:ln>
          </p:spPr>
          <p:txBody>
            <a:bodyPr wrap="none" anchor="ctr"/>
            <a:lstStyle/>
            <a:p>
              <a:endParaRPr lang="en-US" altLang="zh-CN" sz="1400">
                <a:latin typeface="Arial"/>
                <a:ea typeface="DFHeiW5-GB"/>
                <a:sym typeface="Arial"/>
              </a:endParaRPr>
            </a:p>
          </p:txBody>
        </p:sp>
        <p:sp>
          <p:nvSpPr>
            <p:cNvPr id="40" name="Rectangle 39"/>
            <p:cNvSpPr>
              <a:spLocks noChangeArrowheads="1"/>
            </p:cNvSpPr>
            <p:nvPr/>
          </p:nvSpPr>
          <p:spPr bwMode="auto">
            <a:xfrm>
              <a:off x="871623" y="1840391"/>
              <a:ext cx="1973887" cy="495118"/>
            </a:xfrm>
            <a:prstGeom prst="rect">
              <a:avLst/>
            </a:prstGeom>
            <a:solidFill>
              <a:schemeClr val="bg1"/>
            </a:solidFill>
            <a:ln w="9525">
              <a:noFill/>
              <a:miter lim="800000"/>
              <a:headEnd/>
              <a:tailEnd/>
            </a:ln>
          </p:spPr>
          <p:txBody>
            <a:bodyPr wrap="none" anchor="ctr"/>
            <a:lstStyle/>
            <a:p>
              <a:endParaRPr lang="en-US" altLang="zh-CN" sz="1400">
                <a:latin typeface="Arial"/>
                <a:ea typeface="DFHeiW5-GB"/>
                <a:sym typeface="Arial"/>
              </a:endParaRPr>
            </a:p>
          </p:txBody>
        </p:sp>
        <p:sp>
          <p:nvSpPr>
            <p:cNvPr id="41" name="AutoShape 12"/>
            <p:cNvSpPr>
              <a:spLocks noChangeArrowheads="1"/>
            </p:cNvSpPr>
            <p:nvPr/>
          </p:nvSpPr>
          <p:spPr bwMode="auto">
            <a:xfrm>
              <a:off x="872855" y="1625456"/>
              <a:ext cx="1973887" cy="790654"/>
            </a:xfrm>
            <a:prstGeom prst="roundRect">
              <a:avLst>
                <a:gd name="adj" fmla="val 8898"/>
              </a:avLst>
            </a:prstGeom>
            <a:noFill/>
            <a:ln w="9525">
              <a:solidFill>
                <a:srgbClr val="555555"/>
              </a:solidFill>
              <a:round/>
              <a:headEnd/>
              <a:tailEnd/>
            </a:ln>
          </p:spPr>
          <p:txBody>
            <a:bodyPr wrap="none" anchor="ctr"/>
            <a:lstStyle/>
            <a:p>
              <a:endParaRPr lang="en-US" altLang="zh-CN" sz="1400">
                <a:latin typeface="Arial"/>
                <a:ea typeface="DFHeiW5-GB"/>
                <a:sym typeface="Arial"/>
              </a:endParaRPr>
            </a:p>
          </p:txBody>
        </p:sp>
        <p:sp>
          <p:nvSpPr>
            <p:cNvPr id="42" name="Rectangle 16"/>
            <p:cNvSpPr>
              <a:spLocks noChangeArrowheads="1"/>
            </p:cNvSpPr>
            <p:nvPr/>
          </p:nvSpPr>
          <p:spPr bwMode="auto">
            <a:xfrm>
              <a:off x="835616" y="1850894"/>
              <a:ext cx="2006196" cy="470612"/>
            </a:xfrm>
            <a:prstGeom prst="rect">
              <a:avLst/>
            </a:prstGeom>
            <a:noFill/>
            <a:ln w="9525">
              <a:noFill/>
              <a:miter lim="800000"/>
              <a:headEnd/>
              <a:tailEnd/>
            </a:ln>
          </p:spPr>
          <p:txBody>
            <a:bodyPr>
              <a:spAutoFit/>
            </a:bodyPr>
            <a:lstStyle/>
            <a:p>
              <a:pPr>
                <a:lnSpc>
                  <a:spcPct val="95000"/>
                </a:lnSpc>
                <a:spcAft>
                  <a:spcPts val="0"/>
                </a:spcAft>
              </a:pPr>
              <a:r>
                <a:rPr lang="en-US" altLang="zh-CN" dirty="0" smtClean="0">
                  <a:latin typeface="Arial"/>
                  <a:ea typeface="DFHeiW5-GB"/>
                  <a:cs typeface="SimSun"/>
                  <a:sym typeface="Arial"/>
                </a:rPr>
                <a:t> </a:t>
              </a: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1000</a:t>
              </a:r>
            </a:p>
          </p:txBody>
        </p:sp>
        <p:sp>
          <p:nvSpPr>
            <p:cNvPr id="43" name="AutoShape 8"/>
            <p:cNvSpPr>
              <a:spLocks noChangeArrowheads="1"/>
            </p:cNvSpPr>
            <p:nvPr/>
          </p:nvSpPr>
          <p:spPr bwMode="auto">
            <a:xfrm>
              <a:off x="875320" y="1627606"/>
              <a:ext cx="1971422" cy="268740"/>
            </a:xfrm>
            <a:prstGeom prst="roundRect">
              <a:avLst>
                <a:gd name="adj" fmla="val 32866"/>
              </a:avLst>
            </a:prstGeom>
            <a:solidFill>
              <a:srgbClr val="FF6600"/>
            </a:solidFill>
            <a:ln w="9525">
              <a:noFill/>
              <a:round/>
              <a:headEnd/>
              <a:tailEnd/>
            </a:ln>
          </p:spPr>
          <p:txBody>
            <a:bodyPr wrap="none" anchor="ctr"/>
            <a:lstStyle/>
            <a:p>
              <a:endParaRPr lang="en-US" altLang="zh-CN" sz="1400">
                <a:latin typeface="Arial"/>
                <a:ea typeface="DFHeiW5-GB"/>
                <a:sym typeface="Arial"/>
              </a:endParaRPr>
            </a:p>
          </p:txBody>
        </p:sp>
        <p:sp>
          <p:nvSpPr>
            <p:cNvPr id="44" name="Text Box 9"/>
            <p:cNvSpPr txBox="1">
              <a:spLocks noChangeArrowheads="1"/>
            </p:cNvSpPr>
            <p:nvPr/>
          </p:nvSpPr>
          <p:spPr bwMode="gray">
            <a:xfrm>
              <a:off x="879015" y="1600804"/>
              <a:ext cx="1962797" cy="326815"/>
            </a:xfrm>
            <a:prstGeom prst="rect">
              <a:avLst/>
            </a:prstGeom>
            <a:noFill/>
            <a:ln w="9525">
              <a:noFill/>
              <a:miter lim="800000"/>
              <a:headEnd/>
              <a:tailEnd/>
            </a:ln>
          </p:spPr>
          <p:txBody>
            <a:bodyPr wrap="square">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“工程部”</a:t>
              </a:r>
              <a:r>
                <a:rPr lang="zh-CN" altLang="en-US" sz="1400" dirty="0" smtClean="0">
                  <a:solidFill>
                    <a:schemeClr val="bg1"/>
                  </a:solidFill>
                  <a:latin typeface="Arial"/>
                  <a:ea typeface="DFHeiW5-GB"/>
                  <a:cs typeface="SimSun"/>
                  <a:sym typeface="Arial"/>
                </a:rPr>
                <a:t>资源池</a:t>
              </a:r>
              <a:endParaRPr lang="zh-CN" altLang="en-US" sz="1400" dirty="0">
                <a:solidFill>
                  <a:schemeClr val="bg1"/>
                </a:solidFill>
                <a:latin typeface="Arial"/>
                <a:ea typeface="DFHeiW5-GB"/>
                <a:sym typeface="Arial"/>
              </a:endParaRPr>
            </a:p>
          </p:txBody>
        </p:sp>
      </p:grpSp>
      <p:grpSp>
        <p:nvGrpSpPr>
          <p:cNvPr id="48" name="Group 47"/>
          <p:cNvGrpSpPr/>
          <p:nvPr/>
        </p:nvGrpSpPr>
        <p:grpSpPr>
          <a:xfrm>
            <a:off x="5024967" y="3168039"/>
            <a:ext cx="1766265" cy="767813"/>
            <a:chOff x="835616" y="1600804"/>
            <a:chExt cx="2011126" cy="815306"/>
          </a:xfrm>
        </p:grpSpPr>
        <p:sp>
          <p:nvSpPr>
            <p:cNvPr id="49" name="Text Box 9"/>
            <p:cNvSpPr txBox="1">
              <a:spLocks noChangeArrowheads="1"/>
            </p:cNvSpPr>
            <p:nvPr/>
          </p:nvSpPr>
          <p:spPr bwMode="gray">
            <a:xfrm>
              <a:off x="879016" y="1669221"/>
              <a:ext cx="1967726" cy="326815"/>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en-US" altLang="zh-CN" sz="1400" smtClean="0">
                  <a:solidFill>
                    <a:schemeClr val="bg1"/>
                  </a:solidFill>
                  <a:latin typeface="Arial"/>
                  <a:ea typeface="DFHeiW5-GB"/>
                  <a:cs typeface="SimSun"/>
                  <a:sym typeface="Arial"/>
                </a:rPr>
                <a:t>“</a:t>
              </a:r>
              <a:r>
                <a:rPr lang="zh-CN" altLang="en-US" sz="1400" smtClean="0">
                  <a:solidFill>
                    <a:schemeClr val="bg1"/>
                  </a:solidFill>
                  <a:latin typeface="Arial"/>
                  <a:ea typeface="DFHeiW5-GB"/>
                  <a:cs typeface="SimSun"/>
                  <a:sym typeface="Arial"/>
                </a:rPr>
                <a:t>工程部”资源池</a:t>
              </a:r>
              <a:endParaRPr lang="en-US" altLang="zh-CN" sz="1400">
                <a:solidFill>
                  <a:schemeClr val="bg1"/>
                </a:solidFill>
                <a:latin typeface="Arial"/>
                <a:ea typeface="DFHeiW5-GB"/>
                <a:sym typeface="Arial"/>
              </a:endParaRPr>
            </a:p>
          </p:txBody>
        </p:sp>
        <p:sp>
          <p:nvSpPr>
            <p:cNvPr id="50" name="AutoShape 10"/>
            <p:cNvSpPr>
              <a:spLocks noChangeArrowheads="1"/>
            </p:cNvSpPr>
            <p:nvPr/>
          </p:nvSpPr>
          <p:spPr bwMode="auto">
            <a:xfrm>
              <a:off x="870391" y="2231880"/>
              <a:ext cx="1971422" cy="138173"/>
            </a:xfrm>
            <a:prstGeom prst="roundRect">
              <a:avLst>
                <a:gd name="adj" fmla="val 32866"/>
              </a:avLst>
            </a:prstGeom>
            <a:solidFill>
              <a:schemeClr val="bg1"/>
            </a:solidFill>
            <a:ln w="9525">
              <a:noFill/>
              <a:round/>
              <a:headEnd/>
              <a:tailEnd/>
            </a:ln>
          </p:spPr>
          <p:txBody>
            <a:bodyPr wrap="none" anchor="ctr"/>
            <a:lstStyle/>
            <a:p>
              <a:endParaRPr lang="en-US" altLang="zh-CN" sz="1400">
                <a:latin typeface="Arial"/>
                <a:ea typeface="DFHeiW5-GB"/>
                <a:sym typeface="Arial"/>
              </a:endParaRPr>
            </a:p>
          </p:txBody>
        </p:sp>
        <p:sp>
          <p:nvSpPr>
            <p:cNvPr id="51" name="Rectangle 50"/>
            <p:cNvSpPr>
              <a:spLocks noChangeArrowheads="1"/>
            </p:cNvSpPr>
            <p:nvPr/>
          </p:nvSpPr>
          <p:spPr bwMode="auto">
            <a:xfrm>
              <a:off x="871623" y="1840391"/>
              <a:ext cx="1973887" cy="495117"/>
            </a:xfrm>
            <a:prstGeom prst="rect">
              <a:avLst/>
            </a:prstGeom>
            <a:solidFill>
              <a:schemeClr val="bg1"/>
            </a:solidFill>
            <a:ln w="9525">
              <a:noFill/>
              <a:miter lim="800000"/>
              <a:headEnd/>
              <a:tailEnd/>
            </a:ln>
          </p:spPr>
          <p:txBody>
            <a:bodyPr wrap="none" anchor="ctr"/>
            <a:lstStyle/>
            <a:p>
              <a:endParaRPr lang="en-US" altLang="zh-CN" sz="1400">
                <a:latin typeface="Arial"/>
                <a:ea typeface="DFHeiW5-GB"/>
                <a:sym typeface="Arial"/>
              </a:endParaRPr>
            </a:p>
          </p:txBody>
        </p:sp>
        <p:sp>
          <p:nvSpPr>
            <p:cNvPr id="52" name="AutoShape 12"/>
            <p:cNvSpPr>
              <a:spLocks noChangeArrowheads="1"/>
            </p:cNvSpPr>
            <p:nvPr/>
          </p:nvSpPr>
          <p:spPr bwMode="auto">
            <a:xfrm>
              <a:off x="872855" y="1625456"/>
              <a:ext cx="1973887" cy="790654"/>
            </a:xfrm>
            <a:prstGeom prst="roundRect">
              <a:avLst>
                <a:gd name="adj" fmla="val 8898"/>
              </a:avLst>
            </a:prstGeom>
            <a:noFill/>
            <a:ln w="9525">
              <a:solidFill>
                <a:srgbClr val="555555"/>
              </a:solidFill>
              <a:round/>
              <a:headEnd/>
              <a:tailEnd/>
            </a:ln>
          </p:spPr>
          <p:txBody>
            <a:bodyPr wrap="none" anchor="ctr"/>
            <a:lstStyle/>
            <a:p>
              <a:endParaRPr lang="en-US" altLang="zh-CN" sz="1400">
                <a:latin typeface="Arial"/>
                <a:ea typeface="DFHeiW5-GB"/>
                <a:sym typeface="Arial"/>
              </a:endParaRPr>
            </a:p>
          </p:txBody>
        </p:sp>
        <p:sp>
          <p:nvSpPr>
            <p:cNvPr id="53" name="Rectangle 16"/>
            <p:cNvSpPr>
              <a:spLocks noChangeArrowheads="1"/>
            </p:cNvSpPr>
            <p:nvPr/>
          </p:nvSpPr>
          <p:spPr bwMode="auto">
            <a:xfrm>
              <a:off x="835616" y="1861008"/>
              <a:ext cx="2006196" cy="470612"/>
            </a:xfrm>
            <a:prstGeom prst="rect">
              <a:avLst/>
            </a:prstGeom>
            <a:noFill/>
            <a:ln w="9525">
              <a:noFill/>
              <a:miter lim="800000"/>
              <a:headEnd/>
              <a:tailEnd/>
            </a:ln>
          </p:spPr>
          <p:txBody>
            <a:bodyPr>
              <a:spAutoFit/>
            </a:bodyPr>
            <a:lstStyle/>
            <a:p>
              <a:pPr>
                <a:lnSpc>
                  <a:spcPct val="95000"/>
                </a:lnSpc>
                <a:spcAft>
                  <a:spcPts val="0"/>
                </a:spcAft>
              </a:pPr>
              <a:r>
                <a:rPr lang="en-US" altLang="zh-CN" dirty="0" smtClean="0">
                  <a:latin typeface="Arial"/>
                  <a:ea typeface="DFHeiW5-GB"/>
                  <a:cs typeface="SimSun"/>
                  <a:sym typeface="Arial"/>
                </a:rPr>
                <a:t> </a:t>
              </a: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2000</a:t>
              </a:r>
            </a:p>
          </p:txBody>
        </p:sp>
        <p:sp>
          <p:nvSpPr>
            <p:cNvPr id="54" name="AutoShape 8"/>
            <p:cNvSpPr>
              <a:spLocks noChangeArrowheads="1"/>
            </p:cNvSpPr>
            <p:nvPr/>
          </p:nvSpPr>
          <p:spPr bwMode="auto">
            <a:xfrm>
              <a:off x="875320" y="1627606"/>
              <a:ext cx="1971422" cy="268740"/>
            </a:xfrm>
            <a:prstGeom prst="roundRect">
              <a:avLst>
                <a:gd name="adj" fmla="val 32866"/>
              </a:avLst>
            </a:prstGeom>
            <a:solidFill>
              <a:srgbClr val="FF6600"/>
            </a:solidFill>
            <a:ln w="9525">
              <a:noFill/>
              <a:round/>
              <a:headEnd/>
              <a:tailEnd/>
            </a:ln>
          </p:spPr>
          <p:txBody>
            <a:bodyPr wrap="none" anchor="ctr"/>
            <a:lstStyle/>
            <a:p>
              <a:endParaRPr lang="en-US" altLang="zh-CN" sz="1400">
                <a:latin typeface="Arial"/>
                <a:ea typeface="DFHeiW5-GB"/>
                <a:sym typeface="Arial"/>
              </a:endParaRPr>
            </a:p>
          </p:txBody>
        </p:sp>
        <p:sp>
          <p:nvSpPr>
            <p:cNvPr id="55" name="Text Box 9"/>
            <p:cNvSpPr txBox="1">
              <a:spLocks noChangeArrowheads="1"/>
            </p:cNvSpPr>
            <p:nvPr/>
          </p:nvSpPr>
          <p:spPr bwMode="gray">
            <a:xfrm>
              <a:off x="879015" y="1600804"/>
              <a:ext cx="1962797" cy="326815"/>
            </a:xfrm>
            <a:prstGeom prst="rect">
              <a:avLst/>
            </a:prstGeom>
            <a:noFill/>
            <a:ln w="9525">
              <a:noFill/>
              <a:miter lim="800000"/>
              <a:headEnd/>
              <a:tailEnd/>
            </a:ln>
          </p:spPr>
          <p:txBody>
            <a:bodyPr wrap="square">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“财务部”</a:t>
              </a:r>
              <a:r>
                <a:rPr lang="zh-CN" altLang="en-US" sz="1400" dirty="0" smtClean="0">
                  <a:solidFill>
                    <a:schemeClr val="bg1"/>
                  </a:solidFill>
                  <a:latin typeface="Arial"/>
                  <a:ea typeface="DFHeiW5-GB"/>
                  <a:cs typeface="SimSun"/>
                  <a:sym typeface="Arial"/>
                </a:rPr>
                <a:t>资源池</a:t>
              </a:r>
              <a:endParaRPr lang="zh-CN" altLang="en-US" sz="1400" dirty="0">
                <a:solidFill>
                  <a:schemeClr val="bg1"/>
                </a:solidFill>
                <a:latin typeface="Arial"/>
                <a:ea typeface="DFHeiW5-GB"/>
                <a:sym typeface="Arial"/>
              </a:endParaRPr>
            </a:p>
          </p:txBody>
        </p:sp>
      </p:grpSp>
      <p:cxnSp>
        <p:nvCxnSpPr>
          <p:cNvPr id="56" name="Straight Connector 55"/>
          <p:cNvCxnSpPr>
            <a:endCxn id="54" idx="0"/>
          </p:cNvCxnSpPr>
          <p:nvPr/>
        </p:nvCxnSpPr>
        <p:spPr bwMode="auto">
          <a:xfrm>
            <a:off x="5024048" y="2370420"/>
            <a:ext cx="901487" cy="822861"/>
          </a:xfrm>
          <a:prstGeom prst="line">
            <a:avLst/>
          </a:prstGeom>
          <a:solidFill>
            <a:srgbClr val="0095D3"/>
          </a:solidFill>
          <a:ln w="25400" cap="flat" cmpd="sng" algn="ctr">
            <a:solidFill>
              <a:schemeClr val="accent5"/>
            </a:solidFill>
            <a:prstDash val="solid"/>
            <a:round/>
            <a:headEnd type="none" w="med" len="med"/>
            <a:tailEnd type="none" w="med" len="med"/>
          </a:ln>
          <a:effectLst/>
        </p:spPr>
      </p:cxnSp>
      <p:grpSp>
        <p:nvGrpSpPr>
          <p:cNvPr id="61" name="Group 14"/>
          <p:cNvGrpSpPr>
            <a:grpSpLocks/>
          </p:cNvGrpSpPr>
          <p:nvPr/>
        </p:nvGrpSpPr>
        <p:grpSpPr bwMode="auto">
          <a:xfrm>
            <a:off x="2821106" y="4944641"/>
            <a:ext cx="1764792" cy="750010"/>
            <a:chOff x="686" y="1263"/>
            <a:chExt cx="3270" cy="1284"/>
          </a:xfrm>
        </p:grpSpPr>
        <p:grpSp>
          <p:nvGrpSpPr>
            <p:cNvPr id="62" name="Group 15"/>
            <p:cNvGrpSpPr>
              <a:grpSpLocks/>
            </p:cNvGrpSpPr>
            <p:nvPr/>
          </p:nvGrpSpPr>
          <p:grpSpPr bwMode="auto">
            <a:xfrm>
              <a:off x="686" y="1302"/>
              <a:ext cx="3178" cy="1245"/>
              <a:chOff x="1129" y="2712"/>
              <a:chExt cx="1603" cy="618"/>
            </a:xfrm>
          </p:grpSpPr>
          <p:sp>
            <p:nvSpPr>
              <p:cNvPr id="65"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a:latin typeface="Arial"/>
                  <a:ea typeface="DFHeiW5-GB"/>
                  <a:sym typeface="Arial"/>
                </a:endParaRPr>
              </a:p>
            </p:txBody>
          </p:sp>
          <p:sp>
            <p:nvSpPr>
              <p:cNvPr id="66" name="AutoShape 17"/>
              <p:cNvSpPr>
                <a:spLocks noChangeArrowheads="1"/>
              </p:cNvSpPr>
              <p:nvPr/>
            </p:nvSpPr>
            <p:spPr bwMode="auto">
              <a:xfrm>
                <a:off x="1131" y="2713"/>
                <a:ext cx="1600" cy="229"/>
              </a:xfrm>
              <a:prstGeom prst="roundRect">
                <a:avLst>
                  <a:gd name="adj" fmla="val 32866"/>
                </a:avLst>
              </a:prstGeom>
              <a:solidFill>
                <a:schemeClr val="accent2"/>
              </a:solidFill>
              <a:ln w="9525">
                <a:noFill/>
                <a:round/>
                <a:headEnd/>
                <a:tailEnd/>
              </a:ln>
            </p:spPr>
            <p:txBody>
              <a:bodyPr wrap="none" anchor="ctr"/>
              <a:lstStyle/>
              <a:p>
                <a:endParaRPr lang="en-US" altLang="zh-CN">
                  <a:latin typeface="Arial"/>
                  <a:ea typeface="DFHeiW5-GB"/>
                  <a:sym typeface="Arial"/>
                </a:endParaRPr>
              </a:p>
            </p:txBody>
          </p:sp>
          <p:sp>
            <p:nvSpPr>
              <p:cNvPr id="67"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a:latin typeface="Arial"/>
                  <a:ea typeface="DFHeiW5-GB"/>
                  <a:sym typeface="Arial"/>
                </a:endParaRPr>
              </a:p>
            </p:txBody>
          </p:sp>
        </p:grpSp>
        <p:sp>
          <p:nvSpPr>
            <p:cNvPr id="63" name="Rectangle 20"/>
            <p:cNvSpPr>
              <a:spLocks noChangeArrowheads="1"/>
            </p:cNvSpPr>
            <p:nvPr/>
          </p:nvSpPr>
          <p:spPr bwMode="auto">
            <a:xfrm>
              <a:off x="697" y="1717"/>
              <a:ext cx="3259" cy="474"/>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smtClean="0">
                  <a:solidFill>
                    <a:srgbClr val="000000"/>
                  </a:solidFill>
                  <a:latin typeface="Arial"/>
                  <a:ea typeface="DFHeiW5-GB"/>
                  <a:cs typeface="SimSun"/>
                  <a:sym typeface="Arial"/>
                </a:rPr>
                <a:t>CPU </a:t>
              </a:r>
              <a:r>
                <a:rPr lang="zh-CN" altLang="en-US" sz="1200" smtClean="0">
                  <a:solidFill>
                    <a:srgbClr val="000000"/>
                  </a:solidFill>
                  <a:latin typeface="Arial"/>
                  <a:ea typeface="DFHeiW5-GB"/>
                  <a:cs typeface="SimSun"/>
                  <a:sym typeface="Arial"/>
                </a:rPr>
                <a:t>份额：</a:t>
              </a:r>
              <a:r>
                <a:rPr lang="en-US" altLang="zh-CN" sz="1200" smtClean="0">
                  <a:solidFill>
                    <a:srgbClr val="000000"/>
                  </a:solidFill>
                  <a:latin typeface="Arial"/>
                  <a:ea typeface="DFHeiW5-GB"/>
                  <a:cs typeface="SimSun"/>
                  <a:sym typeface="Arial"/>
                </a:rPr>
                <a:t>2000</a:t>
              </a:r>
              <a:endParaRPr lang="en-US" altLang="zh-CN" sz="1200">
                <a:solidFill>
                  <a:srgbClr val="000000"/>
                </a:solidFill>
                <a:latin typeface="Arial"/>
                <a:ea typeface="DFHeiW5-GB"/>
                <a:sym typeface="Arial"/>
              </a:endParaRPr>
            </a:p>
          </p:txBody>
        </p:sp>
        <p:sp>
          <p:nvSpPr>
            <p:cNvPr id="64" name="Text Box 19"/>
            <p:cNvSpPr txBox="1">
              <a:spLocks noChangeArrowheads="1"/>
            </p:cNvSpPr>
            <p:nvPr/>
          </p:nvSpPr>
          <p:spPr bwMode="gray">
            <a:xfrm>
              <a:off x="743" y="1263"/>
              <a:ext cx="3166" cy="527"/>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smtClean="0">
                  <a:solidFill>
                    <a:srgbClr val="000000"/>
                  </a:solidFill>
                  <a:latin typeface="Arial"/>
                  <a:ea typeface="DFHeiW5-GB"/>
                  <a:cs typeface="SimSun"/>
                  <a:sym typeface="Arial"/>
                </a:rPr>
                <a:t>工程部</a:t>
              </a:r>
              <a:r>
                <a:rPr lang="en-US" altLang="zh-CN" sz="1400" smtClean="0">
                  <a:solidFill>
                    <a:srgbClr val="000000"/>
                  </a:solidFill>
                  <a:latin typeface="Arial"/>
                  <a:ea typeface="DFHeiW5-GB"/>
                  <a:cs typeface="SimSun"/>
                  <a:sym typeface="Arial"/>
                </a:rPr>
                <a:t>-</a:t>
              </a:r>
              <a:r>
                <a:rPr lang="zh-CN" altLang="en-US" sz="1400" smtClean="0">
                  <a:solidFill>
                    <a:srgbClr val="000000"/>
                  </a:solidFill>
                  <a:latin typeface="Arial"/>
                  <a:ea typeface="DFHeiW5-GB"/>
                  <a:cs typeface="SimSun"/>
                  <a:sym typeface="Arial"/>
                </a:rPr>
                <a:t>生产虚拟机</a:t>
              </a:r>
              <a:endParaRPr lang="en-US" altLang="zh-CN" sz="1400">
                <a:solidFill>
                  <a:srgbClr val="000000"/>
                </a:solidFill>
                <a:latin typeface="Arial"/>
                <a:ea typeface="DFHeiW5-GB"/>
                <a:sym typeface="Arial"/>
              </a:endParaRPr>
            </a:p>
          </p:txBody>
        </p:sp>
      </p:grpSp>
      <p:grpSp>
        <p:nvGrpSpPr>
          <p:cNvPr id="68" name="Group 14"/>
          <p:cNvGrpSpPr>
            <a:grpSpLocks/>
          </p:cNvGrpSpPr>
          <p:nvPr/>
        </p:nvGrpSpPr>
        <p:grpSpPr bwMode="auto">
          <a:xfrm>
            <a:off x="5022110" y="4944641"/>
            <a:ext cx="1764792" cy="750010"/>
            <a:chOff x="686" y="1263"/>
            <a:chExt cx="3270" cy="1284"/>
          </a:xfrm>
        </p:grpSpPr>
        <p:grpSp>
          <p:nvGrpSpPr>
            <p:cNvPr id="69" name="Group 15"/>
            <p:cNvGrpSpPr>
              <a:grpSpLocks/>
            </p:cNvGrpSpPr>
            <p:nvPr/>
          </p:nvGrpSpPr>
          <p:grpSpPr bwMode="auto">
            <a:xfrm>
              <a:off x="686" y="1302"/>
              <a:ext cx="3178" cy="1245"/>
              <a:chOff x="1129" y="2712"/>
              <a:chExt cx="1603" cy="618"/>
            </a:xfrm>
          </p:grpSpPr>
          <p:sp>
            <p:nvSpPr>
              <p:cNvPr id="72"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a:latin typeface="Arial"/>
                  <a:ea typeface="DFHeiW5-GB"/>
                  <a:sym typeface="Arial"/>
                </a:endParaRPr>
              </a:p>
            </p:txBody>
          </p:sp>
          <p:sp>
            <p:nvSpPr>
              <p:cNvPr id="73" name="AutoShape 17"/>
              <p:cNvSpPr>
                <a:spLocks noChangeArrowheads="1"/>
              </p:cNvSpPr>
              <p:nvPr/>
            </p:nvSpPr>
            <p:spPr bwMode="auto">
              <a:xfrm>
                <a:off x="1131" y="2713"/>
                <a:ext cx="1600" cy="229"/>
              </a:xfrm>
              <a:prstGeom prst="roundRect">
                <a:avLst>
                  <a:gd name="adj" fmla="val 32866"/>
                </a:avLst>
              </a:prstGeom>
              <a:solidFill>
                <a:schemeClr val="accent2"/>
              </a:solidFill>
              <a:ln w="9525">
                <a:noFill/>
                <a:round/>
                <a:headEnd/>
                <a:tailEnd/>
              </a:ln>
            </p:spPr>
            <p:txBody>
              <a:bodyPr wrap="none" anchor="ctr"/>
              <a:lstStyle/>
              <a:p>
                <a:endParaRPr lang="en-US" altLang="zh-CN">
                  <a:latin typeface="Arial"/>
                  <a:ea typeface="DFHeiW5-GB"/>
                  <a:sym typeface="Arial"/>
                </a:endParaRPr>
              </a:p>
            </p:txBody>
          </p:sp>
          <p:sp>
            <p:nvSpPr>
              <p:cNvPr id="74"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a:latin typeface="Arial"/>
                  <a:ea typeface="DFHeiW5-GB"/>
                  <a:sym typeface="Arial"/>
                </a:endParaRPr>
              </a:p>
            </p:txBody>
          </p:sp>
        </p:grpSp>
        <p:sp>
          <p:nvSpPr>
            <p:cNvPr id="70" name="Rectangle 20"/>
            <p:cNvSpPr>
              <a:spLocks noChangeArrowheads="1"/>
            </p:cNvSpPr>
            <p:nvPr/>
          </p:nvSpPr>
          <p:spPr bwMode="auto">
            <a:xfrm>
              <a:off x="697" y="1717"/>
              <a:ext cx="3259" cy="474"/>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smtClean="0">
                  <a:solidFill>
                    <a:srgbClr val="000000"/>
                  </a:solidFill>
                  <a:latin typeface="Arial"/>
                  <a:ea typeface="DFHeiW5-GB"/>
                  <a:cs typeface="SimSun"/>
                  <a:sym typeface="Arial"/>
                </a:rPr>
                <a:t>CPU </a:t>
              </a:r>
              <a:r>
                <a:rPr lang="zh-CN" altLang="en-US" sz="1200" smtClean="0">
                  <a:solidFill>
                    <a:srgbClr val="000000"/>
                  </a:solidFill>
                  <a:latin typeface="Arial"/>
                  <a:ea typeface="DFHeiW5-GB"/>
                  <a:cs typeface="SimSun"/>
                  <a:sym typeface="Arial"/>
                </a:rPr>
                <a:t>份额：</a:t>
              </a:r>
              <a:r>
                <a:rPr lang="en-US" altLang="zh-CN" sz="1200" smtClean="0">
                  <a:solidFill>
                    <a:srgbClr val="000000"/>
                  </a:solidFill>
                  <a:latin typeface="Arial"/>
                  <a:ea typeface="DFHeiW5-GB"/>
                  <a:cs typeface="SimSun"/>
                  <a:sym typeface="Arial"/>
                </a:rPr>
                <a:t>1000</a:t>
              </a:r>
              <a:endParaRPr lang="en-US" altLang="zh-CN" sz="1200">
                <a:solidFill>
                  <a:srgbClr val="000000"/>
                </a:solidFill>
                <a:latin typeface="Arial"/>
                <a:ea typeface="DFHeiW5-GB"/>
                <a:sym typeface="Arial"/>
              </a:endParaRPr>
            </a:p>
          </p:txBody>
        </p:sp>
        <p:sp>
          <p:nvSpPr>
            <p:cNvPr id="71" name="Text Box 19"/>
            <p:cNvSpPr txBox="1">
              <a:spLocks noChangeArrowheads="1"/>
            </p:cNvSpPr>
            <p:nvPr/>
          </p:nvSpPr>
          <p:spPr bwMode="gray">
            <a:xfrm>
              <a:off x="743" y="1263"/>
              <a:ext cx="3166" cy="527"/>
            </a:xfrm>
            <a:prstGeom prst="rect">
              <a:avLst/>
            </a:prstGeom>
            <a:noFill/>
            <a:ln w="9525">
              <a:noFill/>
              <a:miter lim="800000"/>
              <a:headEnd/>
              <a:tailEnd/>
            </a:ln>
          </p:spPr>
          <p:txBody>
            <a:bodyPr>
              <a:spAutoFit/>
            </a:bodyPr>
            <a:lstStyle/>
            <a:p>
              <a:pPr>
                <a:spcBef>
                  <a:spcPct val="50000"/>
                </a:spcBef>
                <a:spcAft>
                  <a:spcPct val="50000"/>
                </a:spcAft>
              </a:pPr>
              <a:r>
                <a:rPr lang="en-US" altLang="zh-CN" sz="1400">
                  <a:solidFill>
                    <a:srgbClr val="000000"/>
                  </a:solidFill>
                  <a:latin typeface="Arial"/>
                  <a:ea typeface="DFHeiW5-GB"/>
                  <a:cs typeface="SimSun"/>
                  <a:sym typeface="Arial"/>
                </a:rPr>
                <a:t>“Fin-Test” </a:t>
              </a:r>
              <a:r>
                <a:rPr lang="zh-CN" altLang="en-US" sz="1400">
                  <a:solidFill>
                    <a:srgbClr val="000000"/>
                  </a:solidFill>
                  <a:latin typeface="Arial"/>
                  <a:ea typeface="DFHeiW5-GB"/>
                  <a:cs typeface="SimSun"/>
                  <a:sym typeface="Arial"/>
                </a:rPr>
                <a:t>虚拟机</a:t>
              </a:r>
              <a:endParaRPr lang="en-US" altLang="zh-CN" sz="1400">
                <a:solidFill>
                  <a:srgbClr val="000000"/>
                </a:solidFill>
                <a:latin typeface="Arial"/>
                <a:ea typeface="DFHeiW5-GB"/>
                <a:sym typeface="Arial"/>
              </a:endParaRPr>
            </a:p>
          </p:txBody>
        </p:sp>
      </p:grpSp>
      <p:grpSp>
        <p:nvGrpSpPr>
          <p:cNvPr id="75" name="Group 14"/>
          <p:cNvGrpSpPr>
            <a:grpSpLocks/>
          </p:cNvGrpSpPr>
          <p:nvPr/>
        </p:nvGrpSpPr>
        <p:grpSpPr bwMode="auto">
          <a:xfrm>
            <a:off x="7028453" y="4944641"/>
            <a:ext cx="1764792" cy="750010"/>
            <a:chOff x="686" y="1263"/>
            <a:chExt cx="3270" cy="1284"/>
          </a:xfrm>
        </p:grpSpPr>
        <p:grpSp>
          <p:nvGrpSpPr>
            <p:cNvPr id="76" name="Group 15"/>
            <p:cNvGrpSpPr>
              <a:grpSpLocks/>
            </p:cNvGrpSpPr>
            <p:nvPr/>
          </p:nvGrpSpPr>
          <p:grpSpPr bwMode="auto">
            <a:xfrm>
              <a:off x="686" y="1302"/>
              <a:ext cx="3178" cy="1245"/>
              <a:chOff x="1129" y="2712"/>
              <a:chExt cx="1603" cy="618"/>
            </a:xfrm>
          </p:grpSpPr>
          <p:sp>
            <p:nvSpPr>
              <p:cNvPr id="79"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a:latin typeface="Arial"/>
                  <a:ea typeface="DFHeiW5-GB"/>
                  <a:sym typeface="Arial"/>
                </a:endParaRPr>
              </a:p>
            </p:txBody>
          </p:sp>
          <p:sp>
            <p:nvSpPr>
              <p:cNvPr id="80" name="AutoShape 17"/>
              <p:cNvSpPr>
                <a:spLocks noChangeArrowheads="1"/>
              </p:cNvSpPr>
              <p:nvPr/>
            </p:nvSpPr>
            <p:spPr bwMode="auto">
              <a:xfrm>
                <a:off x="1131" y="2713"/>
                <a:ext cx="1600" cy="229"/>
              </a:xfrm>
              <a:prstGeom prst="roundRect">
                <a:avLst>
                  <a:gd name="adj" fmla="val 32866"/>
                </a:avLst>
              </a:prstGeom>
              <a:solidFill>
                <a:schemeClr val="accent2"/>
              </a:solidFill>
              <a:ln w="9525">
                <a:noFill/>
                <a:round/>
                <a:headEnd/>
                <a:tailEnd/>
              </a:ln>
            </p:spPr>
            <p:txBody>
              <a:bodyPr wrap="none" anchor="ctr"/>
              <a:lstStyle/>
              <a:p>
                <a:endParaRPr lang="en-US" altLang="zh-CN">
                  <a:latin typeface="Arial"/>
                  <a:ea typeface="DFHeiW5-GB"/>
                  <a:sym typeface="Arial"/>
                </a:endParaRPr>
              </a:p>
            </p:txBody>
          </p:sp>
          <p:sp>
            <p:nvSpPr>
              <p:cNvPr id="81"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a:latin typeface="Arial"/>
                  <a:ea typeface="DFHeiW5-GB"/>
                  <a:sym typeface="Arial"/>
                </a:endParaRPr>
              </a:p>
            </p:txBody>
          </p:sp>
        </p:grpSp>
        <p:sp>
          <p:nvSpPr>
            <p:cNvPr id="77" name="Rectangle 20"/>
            <p:cNvSpPr>
              <a:spLocks noChangeArrowheads="1"/>
            </p:cNvSpPr>
            <p:nvPr/>
          </p:nvSpPr>
          <p:spPr bwMode="auto">
            <a:xfrm>
              <a:off x="697" y="1717"/>
              <a:ext cx="3259" cy="474"/>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smtClean="0">
                  <a:solidFill>
                    <a:srgbClr val="000000"/>
                  </a:solidFill>
                  <a:latin typeface="Arial"/>
                  <a:ea typeface="DFHeiW5-GB"/>
                  <a:cs typeface="SimSun"/>
                  <a:sym typeface="Arial"/>
                </a:rPr>
                <a:t>CPU </a:t>
              </a:r>
              <a:r>
                <a:rPr lang="zh-CN" altLang="en-US" sz="1200" smtClean="0">
                  <a:solidFill>
                    <a:srgbClr val="000000"/>
                  </a:solidFill>
                  <a:latin typeface="Arial"/>
                  <a:ea typeface="DFHeiW5-GB"/>
                  <a:cs typeface="SimSun"/>
                  <a:sym typeface="Arial"/>
                </a:rPr>
                <a:t>份额：</a:t>
              </a:r>
              <a:r>
                <a:rPr lang="en-US" altLang="zh-CN" sz="1200" smtClean="0">
                  <a:solidFill>
                    <a:srgbClr val="000000"/>
                  </a:solidFill>
                  <a:latin typeface="Arial"/>
                  <a:ea typeface="DFHeiW5-GB"/>
                  <a:cs typeface="SimSun"/>
                  <a:sym typeface="Arial"/>
                </a:rPr>
                <a:t>2000</a:t>
              </a:r>
              <a:endParaRPr lang="en-US" altLang="zh-CN" sz="1200">
                <a:solidFill>
                  <a:srgbClr val="000000"/>
                </a:solidFill>
                <a:latin typeface="Arial"/>
                <a:ea typeface="DFHeiW5-GB"/>
                <a:sym typeface="Arial"/>
              </a:endParaRPr>
            </a:p>
          </p:txBody>
        </p:sp>
        <p:sp>
          <p:nvSpPr>
            <p:cNvPr id="78" name="Text Box 19"/>
            <p:cNvSpPr txBox="1">
              <a:spLocks noChangeArrowheads="1"/>
            </p:cNvSpPr>
            <p:nvPr/>
          </p:nvSpPr>
          <p:spPr bwMode="gray">
            <a:xfrm>
              <a:off x="743" y="1263"/>
              <a:ext cx="3166" cy="527"/>
            </a:xfrm>
            <a:prstGeom prst="rect">
              <a:avLst/>
            </a:prstGeom>
            <a:noFill/>
            <a:ln w="9525">
              <a:noFill/>
              <a:miter lim="800000"/>
              <a:headEnd/>
              <a:tailEnd/>
            </a:ln>
          </p:spPr>
          <p:txBody>
            <a:bodyPr lIns="0" rIns="0">
              <a:spAutoFit/>
            </a:bodyPr>
            <a:lstStyle/>
            <a:p>
              <a:pPr>
                <a:spcBef>
                  <a:spcPct val="50000"/>
                </a:spcBef>
                <a:spcAft>
                  <a:spcPct val="50000"/>
                </a:spcAft>
              </a:pPr>
              <a:r>
                <a:rPr lang="en-US" altLang="zh-CN" sz="1400">
                  <a:solidFill>
                    <a:srgbClr val="000000"/>
                  </a:solidFill>
                  <a:latin typeface="Arial"/>
                  <a:ea typeface="DFHeiW5-GB"/>
                  <a:cs typeface="SimSun"/>
                  <a:sym typeface="Arial"/>
                </a:rPr>
                <a:t>“Fin-Prod” </a:t>
              </a:r>
              <a:r>
                <a:rPr lang="zh-CN" altLang="en-US" sz="1400">
                  <a:solidFill>
                    <a:srgbClr val="000000"/>
                  </a:solidFill>
                  <a:latin typeface="Arial"/>
                  <a:ea typeface="DFHeiW5-GB"/>
                  <a:cs typeface="SimSun"/>
                  <a:sym typeface="Arial"/>
                </a:rPr>
                <a:t>虚拟机</a:t>
              </a:r>
              <a:endParaRPr lang="en-US" altLang="zh-CN" sz="1400">
                <a:solidFill>
                  <a:srgbClr val="000000"/>
                </a:solidFill>
                <a:latin typeface="Arial"/>
                <a:ea typeface="DFHeiW5-GB"/>
                <a:sym typeface="Arial"/>
              </a:endParaRPr>
            </a:p>
          </p:txBody>
        </p:sp>
      </p:grpSp>
      <p:cxnSp>
        <p:nvCxnSpPr>
          <p:cNvPr id="84" name="Straight Connector 83"/>
          <p:cNvCxnSpPr>
            <a:endCxn id="71" idx="0"/>
          </p:cNvCxnSpPr>
          <p:nvPr/>
        </p:nvCxnSpPr>
        <p:spPr bwMode="auto">
          <a:xfrm flipH="1">
            <a:off x="5907204" y="3954903"/>
            <a:ext cx="650588" cy="990096"/>
          </a:xfrm>
          <a:prstGeom prst="line">
            <a:avLst/>
          </a:prstGeom>
          <a:solidFill>
            <a:srgbClr val="0095D3"/>
          </a:solidFill>
          <a:ln w="25400" cap="flat" cmpd="sng" algn="ctr">
            <a:solidFill>
              <a:schemeClr val="accent5"/>
            </a:solidFill>
            <a:prstDash val="solid"/>
            <a:round/>
            <a:headEnd type="none" w="med" len="med"/>
            <a:tailEnd type="none" w="med" len="med"/>
          </a:ln>
          <a:effectLst/>
        </p:spPr>
      </p:cxnSp>
      <p:cxnSp>
        <p:nvCxnSpPr>
          <p:cNvPr id="86" name="Straight Connector 85"/>
          <p:cNvCxnSpPr>
            <a:endCxn id="64" idx="0"/>
          </p:cNvCxnSpPr>
          <p:nvPr/>
        </p:nvCxnSpPr>
        <p:spPr bwMode="auto">
          <a:xfrm>
            <a:off x="2877694" y="3972730"/>
            <a:ext cx="828506" cy="972269"/>
          </a:xfrm>
          <a:prstGeom prst="line">
            <a:avLst/>
          </a:prstGeom>
          <a:solidFill>
            <a:srgbClr val="0095D3"/>
          </a:solidFill>
          <a:ln w="25400" cap="flat" cmpd="sng" algn="ctr">
            <a:solidFill>
              <a:schemeClr val="accent5"/>
            </a:solidFill>
            <a:prstDash val="solid"/>
            <a:round/>
            <a:headEnd type="none" w="med" len="med"/>
            <a:tailEnd type="none" w="med" len="med"/>
          </a:ln>
          <a:effectLst/>
        </p:spPr>
      </p:cxnSp>
      <p:sp>
        <p:nvSpPr>
          <p:cNvPr id="92" name="TextBox 91"/>
          <p:cNvSpPr txBox="1"/>
          <p:nvPr/>
        </p:nvSpPr>
        <p:spPr>
          <a:xfrm>
            <a:off x="5299528" y="1276349"/>
            <a:ext cx="2329998" cy="646331"/>
          </a:xfrm>
          <a:prstGeom prst="rect">
            <a:avLst/>
          </a:prstGeom>
          <a:noFill/>
        </p:spPr>
        <p:txBody>
          <a:bodyPr wrap="square" rtlCol="0">
            <a:spAutoFit/>
          </a:bodyPr>
          <a:lstStyle/>
          <a:p>
            <a:pPr algn="l"/>
            <a:r>
              <a:rPr lang="zh-CN" altLang="en-US" sz="1800" dirty="0" smtClean="0">
                <a:solidFill>
                  <a:srgbClr val="333333"/>
                </a:solidFill>
                <a:latin typeface="Arial"/>
                <a:ea typeface="DFHeiW5-GB"/>
                <a:cs typeface="SimSun"/>
                <a:sym typeface="Arial"/>
              </a:rPr>
              <a:t>独立主机</a:t>
            </a:r>
            <a:r>
              <a:rPr lang="zh-CN" altLang="en-US" sz="1800" dirty="0" smtClean="0">
                <a:solidFill>
                  <a:srgbClr val="333333"/>
                </a:solidFill>
                <a:latin typeface="+mj-lt"/>
                <a:ea typeface="DFHeiW5-GB"/>
                <a:cs typeface="SimSun"/>
                <a:sym typeface="Arial"/>
              </a:rPr>
              <a:t> </a:t>
            </a:r>
            <a:r>
              <a:rPr lang="en-US" altLang="zh-CN" sz="1800" dirty="0" smtClean="0">
                <a:solidFill>
                  <a:srgbClr val="333333"/>
                </a:solidFill>
                <a:latin typeface="Arial"/>
                <a:ea typeface="DFHeiW5-GB"/>
                <a:cs typeface="SimSun"/>
                <a:sym typeface="Arial"/>
              </a:rPr>
              <a:t>–</a:t>
            </a:r>
            <a:r>
              <a:rPr lang="en-US" altLang="zh-CN" sz="1800" dirty="0" smtClean="0">
                <a:solidFill>
                  <a:srgbClr val="333333"/>
                </a:solidFill>
                <a:latin typeface="+mj-lt"/>
                <a:ea typeface="DFHeiW5-GB" panose="020B0509000000000000" pitchFamily="49" charset="-122"/>
                <a:cs typeface="SimSun"/>
                <a:sym typeface="Arial"/>
              </a:rPr>
              <a:t> </a:t>
            </a:r>
            <a:r>
              <a:rPr lang="en-US" altLang="zh-CN" sz="1800" dirty="0" smtClean="0">
                <a:solidFill>
                  <a:srgbClr val="333333"/>
                </a:solidFill>
                <a:latin typeface="Arial"/>
                <a:ea typeface="DFHeiW5-GB"/>
                <a:cs typeface="SimSun"/>
                <a:sym typeface="Arial"/>
              </a:rPr>
              <a:t>Srv001</a:t>
            </a:r>
            <a:r>
              <a:rPr lang="zh-CN" altLang="en-US" sz="1800" dirty="0" smtClean="0">
                <a:solidFill>
                  <a:srgbClr val="333333"/>
                </a:solidFill>
                <a:latin typeface="Arial"/>
                <a:ea typeface="DFHeiW5-GB"/>
                <a:cs typeface="SimSun"/>
                <a:sym typeface="Arial"/>
              </a:rPr>
              <a:t>（根资源池）</a:t>
            </a:r>
            <a:endParaRPr lang="en-US" altLang="zh-CN" sz="1800" dirty="0" smtClean="0">
              <a:solidFill>
                <a:srgbClr val="333333"/>
              </a:solidFill>
              <a:latin typeface="Arial"/>
              <a:ea typeface="DFHeiW5-GB"/>
              <a:cs typeface="SimSun"/>
              <a:sym typeface="Arial"/>
            </a:endParaRPr>
          </a:p>
        </p:txBody>
      </p:sp>
    </p:spTree>
    <p:extLst>
      <p:ext uri="{BB962C8B-B14F-4D97-AF65-F5344CB8AC3E}">
        <p14:creationId xmlns:p14="http://schemas.microsoft.com/office/powerpoint/2010/main" val="405145695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9" name="Chart 78"/>
          <p:cNvGraphicFramePr>
            <a:graphicFrameLocks/>
          </p:cNvGraphicFramePr>
          <p:nvPr>
            <p:extLst>
              <p:ext uri="{D42A27DB-BD31-4B8C-83A1-F6EECF244321}">
                <p14:modId xmlns:p14="http://schemas.microsoft.com/office/powerpoint/2010/main" val="2418152507"/>
              </p:ext>
            </p:extLst>
          </p:nvPr>
        </p:nvGraphicFramePr>
        <p:xfrm>
          <a:off x="5282306" y="3913875"/>
          <a:ext cx="2452687" cy="2348770"/>
        </p:xfrm>
        <a:graphic>
          <a:graphicData uri="http://schemas.openxmlformats.org/drawingml/2006/chart">
            <c:chart xmlns:c="http://schemas.openxmlformats.org/drawingml/2006/chart" xmlns:r="http://schemas.openxmlformats.org/officeDocument/2006/relationships" r:id="rId3"/>
          </a:graphicData>
        </a:graphic>
      </p:graphicFrame>
      <p:sp>
        <p:nvSpPr>
          <p:cNvPr id="88" name="Oval 87"/>
          <p:cNvSpPr/>
          <p:nvPr/>
        </p:nvSpPr>
        <p:spPr bwMode="auto">
          <a:xfrm>
            <a:off x="5457703" y="4075989"/>
            <a:ext cx="2124998" cy="2011074"/>
          </a:xfrm>
          <a:prstGeom prst="ellipse">
            <a:avLst/>
          </a:prstGeom>
          <a:solidFill>
            <a:schemeClr val="bg1">
              <a:alpha val="0"/>
            </a:schemeClr>
          </a:solidFill>
          <a:ln w="15875">
            <a:solidFill>
              <a:schemeClr val="tx1"/>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FFFFFF"/>
              </a:solidFill>
              <a:latin typeface="Arial"/>
              <a:ea typeface="DFHeiW5-GB"/>
              <a:sym typeface="Arial"/>
            </a:endParaRPr>
          </a:p>
        </p:txBody>
      </p:sp>
      <p:sp>
        <p:nvSpPr>
          <p:cNvPr id="1033" name="Rectangle 47"/>
          <p:cNvSpPr>
            <a:spLocks noGrp="1" noChangeArrowheads="1"/>
          </p:cNvSpPr>
          <p:nvPr>
            <p:ph type="title"/>
          </p:nvPr>
        </p:nvSpPr>
        <p:spPr/>
        <p:txBody>
          <a:bodyPr/>
          <a:lstStyle/>
          <a:p>
            <a:r>
              <a:rPr lang="zh-CN" altLang="en-US" dirty="0" smtClean="0">
                <a:latin typeface="Arial"/>
                <a:ea typeface="DFHeiW5-GB"/>
                <a:cs typeface="SimSun"/>
                <a:sym typeface="Arial"/>
              </a:rPr>
              <a:t>资源池示例：</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争用</a:t>
            </a:r>
            <a:endParaRPr lang="en-US" altLang="zh-CN" dirty="0" smtClean="0">
              <a:latin typeface="Arial"/>
              <a:ea typeface="DFHeiW5-GB"/>
              <a:cs typeface="SimSun"/>
              <a:sym typeface="Arial"/>
            </a:endParaRPr>
          </a:p>
        </p:txBody>
      </p:sp>
      <p:pic>
        <p:nvPicPr>
          <p:cNvPr id="5" name="Picture 356" descr="ICON_CPU_Q30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81450" y="812673"/>
            <a:ext cx="499251" cy="91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 name="Group 14"/>
          <p:cNvGrpSpPr>
            <a:grpSpLocks/>
          </p:cNvGrpSpPr>
          <p:nvPr/>
        </p:nvGrpSpPr>
        <p:grpSpPr bwMode="auto">
          <a:xfrm>
            <a:off x="551453" y="3209221"/>
            <a:ext cx="1764792" cy="768702"/>
            <a:chOff x="686" y="1231"/>
            <a:chExt cx="3270" cy="1316"/>
          </a:xfrm>
        </p:grpSpPr>
        <p:grpSp>
          <p:nvGrpSpPr>
            <p:cNvPr id="18" name="Group 15"/>
            <p:cNvGrpSpPr>
              <a:grpSpLocks/>
            </p:cNvGrpSpPr>
            <p:nvPr/>
          </p:nvGrpSpPr>
          <p:grpSpPr bwMode="auto">
            <a:xfrm>
              <a:off x="686" y="1302"/>
              <a:ext cx="3178" cy="1245"/>
              <a:chOff x="1129" y="2712"/>
              <a:chExt cx="1603" cy="618"/>
            </a:xfrm>
          </p:grpSpPr>
          <p:sp>
            <p:nvSpPr>
              <p:cNvPr id="21"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dirty="0">
                  <a:latin typeface="Arial"/>
                  <a:ea typeface="DFHeiW5-GB"/>
                  <a:sym typeface="Arial"/>
                </a:endParaRPr>
              </a:p>
            </p:txBody>
          </p:sp>
          <p:sp>
            <p:nvSpPr>
              <p:cNvPr id="22" name="AutoShape 17"/>
              <p:cNvSpPr>
                <a:spLocks noChangeArrowheads="1"/>
              </p:cNvSpPr>
              <p:nvPr/>
            </p:nvSpPr>
            <p:spPr bwMode="auto">
              <a:xfrm>
                <a:off x="1131" y="2713"/>
                <a:ext cx="1600" cy="229"/>
              </a:xfrm>
              <a:prstGeom prst="roundRect">
                <a:avLst>
                  <a:gd name="adj" fmla="val 32866"/>
                </a:avLst>
              </a:prstGeom>
              <a:solidFill>
                <a:schemeClr val="accent2"/>
              </a:solidFill>
              <a:ln w="9525">
                <a:noFill/>
                <a:round/>
                <a:headEnd/>
                <a:tailEnd/>
              </a:ln>
            </p:spPr>
            <p:txBody>
              <a:bodyPr wrap="none" anchor="ctr"/>
              <a:lstStyle/>
              <a:p>
                <a:endParaRPr lang="en-US" altLang="zh-CN" dirty="0">
                  <a:latin typeface="Arial"/>
                  <a:ea typeface="DFHeiW5-GB"/>
                  <a:sym typeface="Arial"/>
                </a:endParaRPr>
              </a:p>
            </p:txBody>
          </p:sp>
          <p:sp>
            <p:nvSpPr>
              <p:cNvPr id="23"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dirty="0">
                  <a:latin typeface="Arial"/>
                  <a:ea typeface="DFHeiW5-GB"/>
                  <a:sym typeface="Arial"/>
                </a:endParaRPr>
              </a:p>
            </p:txBody>
          </p:sp>
        </p:grpSp>
        <p:sp>
          <p:nvSpPr>
            <p:cNvPr id="19" name="Rectangle 20"/>
            <p:cNvSpPr>
              <a:spLocks noChangeArrowheads="1"/>
            </p:cNvSpPr>
            <p:nvPr/>
          </p:nvSpPr>
          <p:spPr bwMode="auto">
            <a:xfrm>
              <a:off x="697" y="1685"/>
              <a:ext cx="3259" cy="474"/>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1000</a:t>
              </a:r>
              <a:endParaRPr lang="en-US" altLang="zh-CN" sz="1200" dirty="0">
                <a:solidFill>
                  <a:srgbClr val="000000"/>
                </a:solidFill>
                <a:latin typeface="Arial"/>
                <a:ea typeface="DFHeiW5-GB"/>
                <a:sym typeface="Arial"/>
              </a:endParaRPr>
            </a:p>
          </p:txBody>
        </p:sp>
        <p:sp>
          <p:nvSpPr>
            <p:cNvPr id="20" name="Text Box 19"/>
            <p:cNvSpPr txBox="1">
              <a:spLocks noChangeArrowheads="1"/>
            </p:cNvSpPr>
            <p:nvPr/>
          </p:nvSpPr>
          <p:spPr bwMode="gray">
            <a:xfrm>
              <a:off x="743" y="1231"/>
              <a:ext cx="3166" cy="527"/>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rgbClr val="000000"/>
                  </a:solidFill>
                  <a:latin typeface="Arial"/>
                  <a:ea typeface="DFHeiW5-GB"/>
                  <a:cs typeface="SimSun"/>
                  <a:sym typeface="Arial"/>
                </a:rPr>
                <a:t>工程部</a:t>
              </a:r>
              <a:r>
                <a:rPr lang="en-US" altLang="zh-CN" sz="1400" dirty="0" smtClean="0">
                  <a:solidFill>
                    <a:srgbClr val="000000"/>
                  </a:solidFill>
                  <a:latin typeface="Arial"/>
                  <a:ea typeface="DFHeiW5-GB"/>
                  <a:cs typeface="SimSun"/>
                  <a:sym typeface="Arial"/>
                </a:rPr>
                <a:t>-</a:t>
              </a:r>
              <a:r>
                <a:rPr lang="zh-CN" altLang="en-US" sz="1400" dirty="0" smtClean="0">
                  <a:solidFill>
                    <a:srgbClr val="000000"/>
                  </a:solidFill>
                  <a:latin typeface="Arial"/>
                  <a:ea typeface="DFHeiW5-GB"/>
                  <a:cs typeface="SimSun"/>
                  <a:sym typeface="Arial"/>
                </a:rPr>
                <a:t>测试虚拟机</a:t>
              </a:r>
              <a:endParaRPr lang="en-US" altLang="zh-CN" sz="1400" dirty="0">
                <a:solidFill>
                  <a:srgbClr val="000000"/>
                </a:solidFill>
                <a:latin typeface="Arial"/>
                <a:ea typeface="DFHeiW5-GB"/>
                <a:sym typeface="Arial"/>
              </a:endParaRPr>
            </a:p>
          </p:txBody>
        </p:sp>
      </p:grpSp>
      <p:cxnSp>
        <p:nvCxnSpPr>
          <p:cNvPr id="24" name="Straight Connector 23"/>
          <p:cNvCxnSpPr/>
          <p:nvPr/>
        </p:nvCxnSpPr>
        <p:spPr bwMode="auto">
          <a:xfrm flipH="1">
            <a:off x="1971675" y="2782105"/>
            <a:ext cx="552450" cy="468589"/>
          </a:xfrm>
          <a:prstGeom prst="line">
            <a:avLst/>
          </a:prstGeom>
          <a:solidFill>
            <a:srgbClr val="0095D3"/>
          </a:solidFill>
          <a:ln w="25400" cap="flat" cmpd="sng" algn="ctr">
            <a:solidFill>
              <a:schemeClr val="accent5"/>
            </a:solidFill>
            <a:prstDash val="solid"/>
            <a:round/>
            <a:headEnd type="none" w="med" len="med"/>
            <a:tailEnd type="none" w="med" len="med"/>
          </a:ln>
          <a:effectLst/>
        </p:spPr>
      </p:cxnSp>
      <p:cxnSp>
        <p:nvCxnSpPr>
          <p:cNvPr id="25" name="Straight Connector 24"/>
          <p:cNvCxnSpPr/>
          <p:nvPr/>
        </p:nvCxnSpPr>
        <p:spPr bwMode="auto">
          <a:xfrm>
            <a:off x="6430767" y="2782105"/>
            <a:ext cx="541533" cy="468589"/>
          </a:xfrm>
          <a:prstGeom prst="line">
            <a:avLst/>
          </a:prstGeom>
          <a:solidFill>
            <a:srgbClr val="0095D3"/>
          </a:solidFill>
          <a:ln w="25400" cap="flat" cmpd="sng" algn="ctr">
            <a:solidFill>
              <a:schemeClr val="accent5"/>
            </a:solidFill>
            <a:prstDash val="solid"/>
            <a:round/>
            <a:headEnd type="none" w="med" len="med"/>
            <a:tailEnd type="none" w="med" len="med"/>
          </a:ln>
          <a:effectLst/>
        </p:spPr>
      </p:cxnSp>
      <p:grpSp>
        <p:nvGrpSpPr>
          <p:cNvPr id="26" name="Group 25"/>
          <p:cNvGrpSpPr/>
          <p:nvPr/>
        </p:nvGrpSpPr>
        <p:grpSpPr>
          <a:xfrm>
            <a:off x="2152883" y="1993153"/>
            <a:ext cx="1766265" cy="953384"/>
            <a:chOff x="835616" y="1600804"/>
            <a:chExt cx="2011126" cy="1012358"/>
          </a:xfrm>
        </p:grpSpPr>
        <p:sp>
          <p:nvSpPr>
            <p:cNvPr id="27" name="Text Box 9"/>
            <p:cNvSpPr txBox="1">
              <a:spLocks noChangeArrowheads="1"/>
            </p:cNvSpPr>
            <p:nvPr/>
          </p:nvSpPr>
          <p:spPr bwMode="gray">
            <a:xfrm>
              <a:off x="879016" y="1669221"/>
              <a:ext cx="1967726" cy="326814"/>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en-US" altLang="zh-CN" sz="1400" dirty="0" smtClean="0">
                  <a:solidFill>
                    <a:schemeClr val="bg1"/>
                  </a:solidFill>
                  <a:latin typeface="Arial"/>
                  <a:ea typeface="DFHeiW5-GB"/>
                  <a:cs typeface="SimSun"/>
                  <a:sym typeface="Arial"/>
                </a:rPr>
                <a:t>“</a:t>
              </a:r>
              <a:r>
                <a:rPr lang="zh-CN" altLang="en-US" sz="1400" dirty="0" smtClean="0">
                  <a:solidFill>
                    <a:schemeClr val="bg1"/>
                  </a:solidFill>
                  <a:latin typeface="Arial"/>
                  <a:ea typeface="DFHeiW5-GB"/>
                  <a:cs typeface="SimSun"/>
                  <a:sym typeface="Arial"/>
                </a:rPr>
                <a:t>工程部”资源池</a:t>
              </a:r>
              <a:endParaRPr lang="en-US" altLang="zh-CN" sz="1400" dirty="0">
                <a:solidFill>
                  <a:schemeClr val="bg1"/>
                </a:solidFill>
                <a:latin typeface="Arial"/>
                <a:ea typeface="DFHeiW5-GB"/>
                <a:sym typeface="Arial"/>
              </a:endParaRPr>
            </a:p>
          </p:txBody>
        </p:sp>
        <p:sp>
          <p:nvSpPr>
            <p:cNvPr id="28" name="AutoShape 10"/>
            <p:cNvSpPr>
              <a:spLocks noChangeArrowheads="1"/>
            </p:cNvSpPr>
            <p:nvPr/>
          </p:nvSpPr>
          <p:spPr bwMode="auto">
            <a:xfrm>
              <a:off x="870391" y="2231880"/>
              <a:ext cx="1971422" cy="138173"/>
            </a:xfrm>
            <a:prstGeom prst="roundRect">
              <a:avLst>
                <a:gd name="adj" fmla="val 32866"/>
              </a:avLst>
            </a:prstGeom>
            <a:solidFill>
              <a:schemeClr val="bg1"/>
            </a:solidFill>
            <a:ln w="9525">
              <a:noFill/>
              <a:round/>
              <a:headEnd/>
              <a:tailEnd/>
            </a:ln>
          </p:spPr>
          <p:txBody>
            <a:bodyPr wrap="none" anchor="ctr"/>
            <a:lstStyle/>
            <a:p>
              <a:endParaRPr lang="en-US" altLang="zh-CN" sz="1400" dirty="0">
                <a:latin typeface="Arial"/>
                <a:ea typeface="DFHeiW5-GB"/>
                <a:sym typeface="Arial"/>
              </a:endParaRPr>
            </a:p>
          </p:txBody>
        </p:sp>
        <p:sp>
          <p:nvSpPr>
            <p:cNvPr id="29" name="Rectangle 28"/>
            <p:cNvSpPr>
              <a:spLocks noChangeArrowheads="1"/>
            </p:cNvSpPr>
            <p:nvPr/>
          </p:nvSpPr>
          <p:spPr bwMode="auto">
            <a:xfrm>
              <a:off x="871623" y="1840391"/>
              <a:ext cx="1973887" cy="495118"/>
            </a:xfrm>
            <a:prstGeom prst="rect">
              <a:avLst/>
            </a:prstGeom>
            <a:solidFill>
              <a:schemeClr val="bg1"/>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30" name="AutoShape 12"/>
            <p:cNvSpPr>
              <a:spLocks noChangeArrowheads="1"/>
            </p:cNvSpPr>
            <p:nvPr/>
          </p:nvSpPr>
          <p:spPr bwMode="auto">
            <a:xfrm>
              <a:off x="872855" y="1625456"/>
              <a:ext cx="1973887" cy="790654"/>
            </a:xfrm>
            <a:prstGeom prst="roundRect">
              <a:avLst>
                <a:gd name="adj" fmla="val 8898"/>
              </a:avLst>
            </a:prstGeom>
            <a:noFill/>
            <a:ln w="9525">
              <a:solidFill>
                <a:srgbClr val="555555"/>
              </a:solidFill>
              <a:round/>
              <a:headEnd/>
              <a:tailEnd/>
            </a:ln>
          </p:spPr>
          <p:txBody>
            <a:bodyPr wrap="none" anchor="ctr"/>
            <a:lstStyle/>
            <a:p>
              <a:endParaRPr lang="en-US" altLang="zh-CN" sz="1400" dirty="0">
                <a:latin typeface="Arial"/>
                <a:ea typeface="DFHeiW5-GB"/>
                <a:sym typeface="Arial"/>
              </a:endParaRPr>
            </a:p>
          </p:txBody>
        </p:sp>
        <p:sp>
          <p:nvSpPr>
            <p:cNvPr id="31" name="Rectangle 16"/>
            <p:cNvSpPr>
              <a:spLocks noChangeArrowheads="1"/>
            </p:cNvSpPr>
            <p:nvPr/>
          </p:nvSpPr>
          <p:spPr bwMode="auto">
            <a:xfrm>
              <a:off x="835616" y="1769980"/>
              <a:ext cx="2006196" cy="843182"/>
            </a:xfrm>
            <a:prstGeom prst="rect">
              <a:avLst/>
            </a:prstGeom>
            <a:noFill/>
            <a:ln w="9525">
              <a:noFill/>
              <a:miter lim="800000"/>
              <a:headEnd/>
              <a:tailEnd/>
            </a:ln>
          </p:spPr>
          <p:txBody>
            <a:bodyPr>
              <a:spAutoFit/>
            </a:bodyPr>
            <a:lstStyle/>
            <a:p>
              <a:pPr>
                <a:lnSpc>
                  <a:spcPct val="95000"/>
                </a:lnSpc>
                <a:spcAft>
                  <a:spcPts val="0"/>
                </a:spcAft>
              </a:pPr>
              <a:r>
                <a:rPr lang="en-US" altLang="zh-CN" dirty="0" smtClean="0">
                  <a:latin typeface="Arial"/>
                  <a:ea typeface="DFHeiW5-GB"/>
                  <a:cs typeface="SimSun"/>
                  <a:sym typeface="Arial"/>
                </a:rPr>
                <a:t> </a:t>
              </a: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1000</a:t>
              </a:r>
            </a:p>
            <a:p>
              <a:pPr>
                <a:lnSpc>
                  <a:spcPct val="95000"/>
                </a:lnSpc>
                <a:spcAft>
                  <a:spcPts val="0"/>
                </a:spcAft>
              </a:pPr>
              <a:r>
                <a:rPr lang="en-US" altLang="zh-CN" sz="1200" dirty="0" smtClean="0">
                  <a:solidFill>
                    <a:srgbClr val="000000"/>
                  </a:solidFill>
                  <a:latin typeface="DFHeiW5-GB" panose="020B0509000000000000" pitchFamily="49" charset="-122"/>
                  <a:ea typeface="DFHeiW5-GB" panose="020B0509000000000000" pitchFamily="49" charset="-122"/>
                  <a:cs typeface="SimSun"/>
                  <a:sym typeface="Arial"/>
                </a:rPr>
                <a:t>- </a:t>
              </a:r>
              <a:r>
                <a:rPr lang="zh-CN" altLang="en-US" sz="1200" dirty="0" smtClean="0">
                  <a:solidFill>
                    <a:srgbClr val="000000"/>
                  </a:solidFill>
                  <a:latin typeface="Arial"/>
                  <a:ea typeface="DFHeiW5-GB"/>
                  <a:cs typeface="SimSun"/>
                  <a:sym typeface="Arial"/>
                </a:rPr>
                <a:t>约占 </a:t>
              </a:r>
              <a:r>
                <a:rPr lang="en-US" altLang="zh-CN" sz="1200" dirty="0" smtClean="0">
                  <a:solidFill>
                    <a:srgbClr val="000000"/>
                  </a:solidFill>
                  <a:latin typeface="Arial"/>
                  <a:ea typeface="DFHeiW5-GB"/>
                  <a:cs typeface="SimSun"/>
                  <a:sym typeface="Arial"/>
                </a:rPr>
                <a:t>PCPU 33%</a:t>
              </a:r>
              <a:endParaRPr lang="en-US" altLang="zh-CN" sz="1200" b="1" dirty="0" smtClean="0">
                <a:solidFill>
                  <a:srgbClr val="000000"/>
                </a:solidFill>
                <a:latin typeface="Arial"/>
                <a:ea typeface="DFHeiW5-GB"/>
                <a:sym typeface="Arial"/>
              </a:endParaRPr>
            </a:p>
            <a:p>
              <a:pPr>
                <a:lnSpc>
                  <a:spcPct val="95000"/>
                </a:lnSpc>
                <a:spcAft>
                  <a:spcPts val="0"/>
                </a:spcAft>
              </a:pPr>
              <a:endParaRPr lang="en-US" altLang="zh-CN" sz="1200" dirty="0" smtClean="0">
                <a:solidFill>
                  <a:srgbClr val="000000"/>
                </a:solidFill>
                <a:latin typeface="Arial"/>
                <a:ea typeface="DFHeiW5-GB"/>
                <a:sym typeface="Arial"/>
              </a:endParaRPr>
            </a:p>
          </p:txBody>
        </p:sp>
        <p:sp>
          <p:nvSpPr>
            <p:cNvPr id="32" name="AutoShape 8"/>
            <p:cNvSpPr>
              <a:spLocks noChangeArrowheads="1"/>
            </p:cNvSpPr>
            <p:nvPr/>
          </p:nvSpPr>
          <p:spPr bwMode="auto">
            <a:xfrm>
              <a:off x="875320" y="1627606"/>
              <a:ext cx="1971422" cy="268740"/>
            </a:xfrm>
            <a:prstGeom prst="roundRect">
              <a:avLst>
                <a:gd name="adj" fmla="val 32866"/>
              </a:avLst>
            </a:prstGeom>
            <a:solidFill>
              <a:srgbClr val="FF6600"/>
            </a:solidFill>
            <a:ln w="9525">
              <a:noFill/>
              <a:round/>
              <a:headEnd/>
              <a:tailEnd/>
            </a:ln>
          </p:spPr>
          <p:txBody>
            <a:bodyPr wrap="none" anchor="ctr"/>
            <a:lstStyle/>
            <a:p>
              <a:endParaRPr lang="en-US" altLang="zh-CN" sz="1400" dirty="0">
                <a:latin typeface="Arial"/>
                <a:ea typeface="DFHeiW5-GB"/>
                <a:sym typeface="Arial"/>
              </a:endParaRPr>
            </a:p>
          </p:txBody>
        </p:sp>
        <p:sp>
          <p:nvSpPr>
            <p:cNvPr id="33" name="Text Box 9"/>
            <p:cNvSpPr txBox="1">
              <a:spLocks noChangeArrowheads="1"/>
            </p:cNvSpPr>
            <p:nvPr/>
          </p:nvSpPr>
          <p:spPr bwMode="gray">
            <a:xfrm>
              <a:off x="879015" y="1600804"/>
              <a:ext cx="1962797" cy="326814"/>
            </a:xfrm>
            <a:prstGeom prst="rect">
              <a:avLst/>
            </a:prstGeom>
            <a:noFill/>
            <a:ln w="9525">
              <a:noFill/>
              <a:miter lim="800000"/>
              <a:headEnd/>
              <a:tailEnd/>
            </a:ln>
          </p:spPr>
          <p:txBody>
            <a:bodyPr wrap="square">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chemeClr val="bg1"/>
                  </a:solidFill>
                  <a:latin typeface="Arial"/>
                  <a:ea typeface="DFHeiW5-GB"/>
                  <a:cs typeface="SimSun"/>
                  <a:sym typeface="Arial"/>
                </a:rPr>
                <a:t>工程部”资源池</a:t>
              </a:r>
              <a:endParaRPr lang="zh-CN" altLang="en-US" sz="1400" dirty="0">
                <a:solidFill>
                  <a:schemeClr val="bg1"/>
                </a:solidFill>
                <a:latin typeface="Arial"/>
                <a:ea typeface="DFHeiW5-GB"/>
                <a:sym typeface="Arial"/>
              </a:endParaRPr>
            </a:p>
          </p:txBody>
        </p:sp>
      </p:grpSp>
      <p:grpSp>
        <p:nvGrpSpPr>
          <p:cNvPr id="34" name="Group 33"/>
          <p:cNvGrpSpPr/>
          <p:nvPr/>
        </p:nvGrpSpPr>
        <p:grpSpPr>
          <a:xfrm>
            <a:off x="4796367" y="1986942"/>
            <a:ext cx="1766265" cy="787476"/>
            <a:chOff x="835616" y="1600804"/>
            <a:chExt cx="2011126" cy="836188"/>
          </a:xfrm>
        </p:grpSpPr>
        <p:sp>
          <p:nvSpPr>
            <p:cNvPr id="35" name="Text Box 9"/>
            <p:cNvSpPr txBox="1">
              <a:spLocks noChangeArrowheads="1"/>
            </p:cNvSpPr>
            <p:nvPr/>
          </p:nvSpPr>
          <p:spPr bwMode="gray">
            <a:xfrm>
              <a:off x="879016" y="1669221"/>
              <a:ext cx="1967726" cy="326815"/>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en-US" altLang="zh-CN" sz="1400" dirty="0" smtClean="0">
                  <a:solidFill>
                    <a:schemeClr val="bg1"/>
                  </a:solidFill>
                  <a:latin typeface="Arial"/>
                  <a:ea typeface="DFHeiW5-GB"/>
                  <a:cs typeface="SimSun"/>
                  <a:sym typeface="Arial"/>
                </a:rPr>
                <a:t>“</a:t>
              </a:r>
              <a:r>
                <a:rPr lang="zh-CN" altLang="en-US" sz="1400" dirty="0" smtClean="0">
                  <a:solidFill>
                    <a:schemeClr val="bg1"/>
                  </a:solidFill>
                  <a:latin typeface="Arial"/>
                  <a:ea typeface="DFHeiW5-GB"/>
                  <a:cs typeface="SimSun"/>
                  <a:sym typeface="Arial"/>
                </a:rPr>
                <a:t>工程部”资源池</a:t>
              </a:r>
              <a:endParaRPr lang="en-US" altLang="zh-CN" sz="1400" dirty="0">
                <a:solidFill>
                  <a:schemeClr val="bg1"/>
                </a:solidFill>
                <a:latin typeface="Arial"/>
                <a:ea typeface="DFHeiW5-GB"/>
                <a:sym typeface="Arial"/>
              </a:endParaRPr>
            </a:p>
          </p:txBody>
        </p:sp>
        <p:sp>
          <p:nvSpPr>
            <p:cNvPr id="36" name="AutoShape 10"/>
            <p:cNvSpPr>
              <a:spLocks noChangeArrowheads="1"/>
            </p:cNvSpPr>
            <p:nvPr/>
          </p:nvSpPr>
          <p:spPr bwMode="auto">
            <a:xfrm>
              <a:off x="870391" y="2231880"/>
              <a:ext cx="1971422" cy="138173"/>
            </a:xfrm>
            <a:prstGeom prst="roundRect">
              <a:avLst>
                <a:gd name="adj" fmla="val 32866"/>
              </a:avLst>
            </a:prstGeom>
            <a:solidFill>
              <a:schemeClr val="bg1"/>
            </a:solidFill>
            <a:ln w="9525">
              <a:noFill/>
              <a:round/>
              <a:headEnd/>
              <a:tailEnd/>
            </a:ln>
          </p:spPr>
          <p:txBody>
            <a:bodyPr wrap="none" anchor="ctr"/>
            <a:lstStyle/>
            <a:p>
              <a:endParaRPr lang="en-US" altLang="zh-CN" sz="1400" dirty="0">
                <a:latin typeface="Arial"/>
                <a:ea typeface="DFHeiW5-GB"/>
                <a:sym typeface="Arial"/>
              </a:endParaRPr>
            </a:p>
          </p:txBody>
        </p:sp>
        <p:sp>
          <p:nvSpPr>
            <p:cNvPr id="37" name="Rectangle 36"/>
            <p:cNvSpPr>
              <a:spLocks noChangeArrowheads="1"/>
            </p:cNvSpPr>
            <p:nvPr/>
          </p:nvSpPr>
          <p:spPr bwMode="auto">
            <a:xfrm>
              <a:off x="871623" y="1840391"/>
              <a:ext cx="1973887" cy="495118"/>
            </a:xfrm>
            <a:prstGeom prst="rect">
              <a:avLst/>
            </a:prstGeom>
            <a:solidFill>
              <a:schemeClr val="bg1"/>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38" name="AutoShape 12"/>
            <p:cNvSpPr>
              <a:spLocks noChangeArrowheads="1"/>
            </p:cNvSpPr>
            <p:nvPr/>
          </p:nvSpPr>
          <p:spPr bwMode="auto">
            <a:xfrm>
              <a:off x="872855" y="1625456"/>
              <a:ext cx="1973887" cy="790654"/>
            </a:xfrm>
            <a:prstGeom prst="roundRect">
              <a:avLst>
                <a:gd name="adj" fmla="val 8898"/>
              </a:avLst>
            </a:prstGeom>
            <a:noFill/>
            <a:ln w="9525">
              <a:solidFill>
                <a:srgbClr val="555555"/>
              </a:solidFill>
              <a:round/>
              <a:headEnd/>
              <a:tailEnd/>
            </a:ln>
          </p:spPr>
          <p:txBody>
            <a:bodyPr wrap="none" anchor="ctr"/>
            <a:lstStyle/>
            <a:p>
              <a:endParaRPr lang="en-US" altLang="zh-CN" sz="1400" dirty="0">
                <a:latin typeface="Arial"/>
                <a:ea typeface="DFHeiW5-GB"/>
                <a:sym typeface="Arial"/>
              </a:endParaRPr>
            </a:p>
          </p:txBody>
        </p:sp>
        <p:sp>
          <p:nvSpPr>
            <p:cNvPr id="39" name="Rectangle 16"/>
            <p:cNvSpPr>
              <a:spLocks noChangeArrowheads="1"/>
            </p:cNvSpPr>
            <p:nvPr/>
          </p:nvSpPr>
          <p:spPr bwMode="auto">
            <a:xfrm>
              <a:off x="835616" y="1780094"/>
              <a:ext cx="2006196" cy="656898"/>
            </a:xfrm>
            <a:prstGeom prst="rect">
              <a:avLst/>
            </a:prstGeom>
            <a:noFill/>
            <a:ln w="9525">
              <a:noFill/>
              <a:miter lim="800000"/>
              <a:headEnd/>
              <a:tailEnd/>
            </a:ln>
          </p:spPr>
          <p:txBody>
            <a:bodyPr>
              <a:spAutoFit/>
            </a:bodyPr>
            <a:lstStyle/>
            <a:p>
              <a:pPr>
                <a:lnSpc>
                  <a:spcPct val="95000"/>
                </a:lnSpc>
                <a:spcAft>
                  <a:spcPts val="0"/>
                </a:spcAft>
              </a:pPr>
              <a:r>
                <a:rPr lang="en-US" altLang="zh-CN" dirty="0" smtClean="0">
                  <a:latin typeface="Arial"/>
                  <a:ea typeface="DFHeiW5-GB"/>
                  <a:cs typeface="SimSun"/>
                  <a:sym typeface="Arial"/>
                </a:rPr>
                <a:t> </a:t>
              </a: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2000</a:t>
              </a:r>
            </a:p>
            <a:p>
              <a:pPr>
                <a:lnSpc>
                  <a:spcPct val="95000"/>
                </a:lnSpc>
                <a:spcAft>
                  <a:spcPts val="0"/>
                </a:spcAft>
              </a:pPr>
              <a:r>
                <a:rPr lang="en-US" altLang="zh-CN" sz="1200" dirty="0" smtClean="0">
                  <a:solidFill>
                    <a:srgbClr val="000000"/>
                  </a:solidFill>
                  <a:latin typeface="DFHeiW5-GB" panose="020B0509000000000000" pitchFamily="49" charset="-122"/>
                  <a:ea typeface="DFHeiW5-GB" panose="020B0509000000000000" pitchFamily="49" charset="-122"/>
                  <a:cs typeface="SimSun"/>
                  <a:sym typeface="Arial"/>
                </a:rPr>
                <a:t>- </a:t>
              </a:r>
              <a:r>
                <a:rPr lang="zh-CN" altLang="en-US" sz="1200" dirty="0" smtClean="0">
                  <a:solidFill>
                    <a:srgbClr val="000000"/>
                  </a:solidFill>
                  <a:latin typeface="Arial"/>
                  <a:ea typeface="DFHeiW5-GB"/>
                  <a:cs typeface="SimSun"/>
                  <a:sym typeface="Arial"/>
                </a:rPr>
                <a:t>约占 </a:t>
              </a:r>
              <a:r>
                <a:rPr lang="en-US" altLang="zh-CN" sz="1200" dirty="0" smtClean="0">
                  <a:solidFill>
                    <a:srgbClr val="000000"/>
                  </a:solidFill>
                  <a:latin typeface="Arial"/>
                  <a:ea typeface="DFHeiW5-GB"/>
                  <a:cs typeface="SimSun"/>
                  <a:sym typeface="Arial"/>
                </a:rPr>
                <a:t>PCPU 67%</a:t>
              </a:r>
            </a:p>
          </p:txBody>
        </p:sp>
        <p:sp>
          <p:nvSpPr>
            <p:cNvPr id="40" name="AutoShape 8"/>
            <p:cNvSpPr>
              <a:spLocks noChangeArrowheads="1"/>
            </p:cNvSpPr>
            <p:nvPr/>
          </p:nvSpPr>
          <p:spPr bwMode="auto">
            <a:xfrm>
              <a:off x="875320" y="1627606"/>
              <a:ext cx="1971422" cy="268740"/>
            </a:xfrm>
            <a:prstGeom prst="roundRect">
              <a:avLst>
                <a:gd name="adj" fmla="val 32866"/>
              </a:avLst>
            </a:prstGeom>
            <a:solidFill>
              <a:srgbClr val="FF6600"/>
            </a:solidFill>
            <a:ln w="9525">
              <a:noFill/>
              <a:round/>
              <a:headEnd/>
              <a:tailEnd/>
            </a:ln>
          </p:spPr>
          <p:txBody>
            <a:bodyPr wrap="none" anchor="ctr"/>
            <a:lstStyle/>
            <a:p>
              <a:endParaRPr lang="en-US" altLang="zh-CN" sz="1400" dirty="0">
                <a:latin typeface="Arial"/>
                <a:ea typeface="DFHeiW5-GB"/>
                <a:sym typeface="Arial"/>
              </a:endParaRPr>
            </a:p>
          </p:txBody>
        </p:sp>
        <p:sp>
          <p:nvSpPr>
            <p:cNvPr id="41" name="Text Box 9"/>
            <p:cNvSpPr txBox="1">
              <a:spLocks noChangeArrowheads="1"/>
            </p:cNvSpPr>
            <p:nvPr/>
          </p:nvSpPr>
          <p:spPr bwMode="gray">
            <a:xfrm>
              <a:off x="879015" y="1600804"/>
              <a:ext cx="1962797" cy="326815"/>
            </a:xfrm>
            <a:prstGeom prst="rect">
              <a:avLst/>
            </a:prstGeom>
            <a:noFill/>
            <a:ln w="9525">
              <a:noFill/>
              <a:miter lim="800000"/>
              <a:headEnd/>
              <a:tailEnd/>
            </a:ln>
          </p:spPr>
          <p:txBody>
            <a:bodyPr wrap="square">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chemeClr val="bg1"/>
                  </a:solidFill>
                  <a:latin typeface="Arial"/>
                  <a:ea typeface="DFHeiW5-GB"/>
                  <a:cs typeface="SimSun"/>
                  <a:sym typeface="Arial"/>
                </a:rPr>
                <a:t>财务部”资源池</a:t>
              </a:r>
              <a:endParaRPr lang="zh-CN" altLang="en-US" sz="1400" dirty="0">
                <a:solidFill>
                  <a:schemeClr val="bg1"/>
                </a:solidFill>
                <a:latin typeface="Arial"/>
                <a:ea typeface="DFHeiW5-GB"/>
                <a:sym typeface="Arial"/>
              </a:endParaRPr>
            </a:p>
          </p:txBody>
        </p:sp>
      </p:grpSp>
      <p:grpSp>
        <p:nvGrpSpPr>
          <p:cNvPr id="42" name="Group 14"/>
          <p:cNvGrpSpPr>
            <a:grpSpLocks/>
          </p:cNvGrpSpPr>
          <p:nvPr/>
        </p:nvGrpSpPr>
        <p:grpSpPr bwMode="auto">
          <a:xfrm>
            <a:off x="2592506" y="3211449"/>
            <a:ext cx="1764792" cy="768702"/>
            <a:chOff x="686" y="1231"/>
            <a:chExt cx="3270" cy="1316"/>
          </a:xfrm>
        </p:grpSpPr>
        <p:grpSp>
          <p:nvGrpSpPr>
            <p:cNvPr id="43" name="Group 15"/>
            <p:cNvGrpSpPr>
              <a:grpSpLocks/>
            </p:cNvGrpSpPr>
            <p:nvPr/>
          </p:nvGrpSpPr>
          <p:grpSpPr bwMode="auto">
            <a:xfrm>
              <a:off x="686" y="1302"/>
              <a:ext cx="3178" cy="1245"/>
              <a:chOff x="1129" y="2712"/>
              <a:chExt cx="1603" cy="618"/>
            </a:xfrm>
          </p:grpSpPr>
          <p:sp>
            <p:nvSpPr>
              <p:cNvPr id="46"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dirty="0">
                  <a:latin typeface="Arial"/>
                  <a:ea typeface="DFHeiW5-GB"/>
                  <a:sym typeface="Arial"/>
                </a:endParaRPr>
              </a:p>
            </p:txBody>
          </p:sp>
          <p:sp>
            <p:nvSpPr>
              <p:cNvPr id="47" name="AutoShape 17"/>
              <p:cNvSpPr>
                <a:spLocks noChangeArrowheads="1"/>
              </p:cNvSpPr>
              <p:nvPr/>
            </p:nvSpPr>
            <p:spPr bwMode="auto">
              <a:xfrm>
                <a:off x="1131" y="2713"/>
                <a:ext cx="1600" cy="229"/>
              </a:xfrm>
              <a:prstGeom prst="roundRect">
                <a:avLst>
                  <a:gd name="adj" fmla="val 32866"/>
                </a:avLst>
              </a:prstGeom>
              <a:solidFill>
                <a:schemeClr val="accent2"/>
              </a:solidFill>
              <a:ln w="9525">
                <a:noFill/>
                <a:round/>
                <a:headEnd/>
                <a:tailEnd/>
              </a:ln>
            </p:spPr>
            <p:txBody>
              <a:bodyPr wrap="none" anchor="ctr"/>
              <a:lstStyle/>
              <a:p>
                <a:endParaRPr lang="en-US" altLang="zh-CN" dirty="0">
                  <a:latin typeface="Arial"/>
                  <a:ea typeface="DFHeiW5-GB"/>
                  <a:sym typeface="Arial"/>
                </a:endParaRPr>
              </a:p>
            </p:txBody>
          </p:sp>
          <p:sp>
            <p:nvSpPr>
              <p:cNvPr id="48"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dirty="0">
                  <a:latin typeface="Arial"/>
                  <a:ea typeface="DFHeiW5-GB"/>
                  <a:sym typeface="Arial"/>
                </a:endParaRPr>
              </a:p>
            </p:txBody>
          </p:sp>
        </p:grpSp>
        <p:sp>
          <p:nvSpPr>
            <p:cNvPr id="44" name="Rectangle 20"/>
            <p:cNvSpPr>
              <a:spLocks noChangeArrowheads="1"/>
            </p:cNvSpPr>
            <p:nvPr/>
          </p:nvSpPr>
          <p:spPr bwMode="auto">
            <a:xfrm>
              <a:off x="697" y="1685"/>
              <a:ext cx="3259" cy="474"/>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2000</a:t>
              </a:r>
              <a:endParaRPr lang="en-US" altLang="zh-CN" sz="1200" dirty="0">
                <a:solidFill>
                  <a:srgbClr val="000000"/>
                </a:solidFill>
                <a:latin typeface="Arial"/>
                <a:ea typeface="DFHeiW5-GB"/>
                <a:sym typeface="Arial"/>
              </a:endParaRPr>
            </a:p>
          </p:txBody>
        </p:sp>
        <p:sp>
          <p:nvSpPr>
            <p:cNvPr id="45" name="Text Box 19"/>
            <p:cNvSpPr txBox="1">
              <a:spLocks noChangeArrowheads="1"/>
            </p:cNvSpPr>
            <p:nvPr/>
          </p:nvSpPr>
          <p:spPr bwMode="gray">
            <a:xfrm>
              <a:off x="743" y="1231"/>
              <a:ext cx="3166" cy="527"/>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rgbClr val="000000"/>
                  </a:solidFill>
                  <a:latin typeface="Arial"/>
                  <a:ea typeface="DFHeiW5-GB"/>
                  <a:cs typeface="SimSun"/>
                  <a:sym typeface="Arial"/>
                </a:rPr>
                <a:t>工程部</a:t>
              </a:r>
              <a:r>
                <a:rPr lang="en-US" altLang="zh-CN" sz="1400" dirty="0" smtClean="0">
                  <a:solidFill>
                    <a:srgbClr val="000000"/>
                  </a:solidFill>
                  <a:latin typeface="Arial"/>
                  <a:ea typeface="DFHeiW5-GB"/>
                  <a:cs typeface="SimSun"/>
                  <a:sym typeface="Arial"/>
                </a:rPr>
                <a:t>-</a:t>
              </a:r>
              <a:r>
                <a:rPr lang="zh-CN" altLang="en-US" sz="1400" dirty="0" smtClean="0">
                  <a:solidFill>
                    <a:srgbClr val="000000"/>
                  </a:solidFill>
                  <a:latin typeface="Arial"/>
                  <a:ea typeface="DFHeiW5-GB"/>
                  <a:cs typeface="SimSun"/>
                  <a:sym typeface="Arial"/>
                </a:rPr>
                <a:t>生产虚拟机</a:t>
              </a:r>
              <a:endParaRPr lang="en-US" altLang="zh-CN" sz="1400" dirty="0">
                <a:solidFill>
                  <a:srgbClr val="000000"/>
                </a:solidFill>
                <a:latin typeface="Arial"/>
                <a:ea typeface="DFHeiW5-GB"/>
                <a:sym typeface="Arial"/>
              </a:endParaRPr>
            </a:p>
          </p:txBody>
        </p:sp>
      </p:grpSp>
      <p:grpSp>
        <p:nvGrpSpPr>
          <p:cNvPr id="49" name="Group 14"/>
          <p:cNvGrpSpPr>
            <a:grpSpLocks/>
          </p:cNvGrpSpPr>
          <p:nvPr/>
        </p:nvGrpSpPr>
        <p:grpSpPr bwMode="auto">
          <a:xfrm>
            <a:off x="4793510" y="3211449"/>
            <a:ext cx="1764792" cy="768702"/>
            <a:chOff x="686" y="1231"/>
            <a:chExt cx="3270" cy="1316"/>
          </a:xfrm>
        </p:grpSpPr>
        <p:grpSp>
          <p:nvGrpSpPr>
            <p:cNvPr id="50" name="Group 15"/>
            <p:cNvGrpSpPr>
              <a:grpSpLocks/>
            </p:cNvGrpSpPr>
            <p:nvPr/>
          </p:nvGrpSpPr>
          <p:grpSpPr bwMode="auto">
            <a:xfrm>
              <a:off x="686" y="1302"/>
              <a:ext cx="3178" cy="1245"/>
              <a:chOff x="1129" y="2712"/>
              <a:chExt cx="1603" cy="618"/>
            </a:xfrm>
          </p:grpSpPr>
          <p:sp>
            <p:nvSpPr>
              <p:cNvPr id="53"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dirty="0">
                  <a:latin typeface="Arial"/>
                  <a:ea typeface="DFHeiW5-GB"/>
                  <a:sym typeface="Arial"/>
                </a:endParaRPr>
              </a:p>
            </p:txBody>
          </p:sp>
          <p:sp>
            <p:nvSpPr>
              <p:cNvPr id="54" name="AutoShape 17"/>
              <p:cNvSpPr>
                <a:spLocks noChangeArrowheads="1"/>
              </p:cNvSpPr>
              <p:nvPr/>
            </p:nvSpPr>
            <p:spPr bwMode="auto">
              <a:xfrm>
                <a:off x="1131" y="2713"/>
                <a:ext cx="1600" cy="229"/>
              </a:xfrm>
              <a:prstGeom prst="roundRect">
                <a:avLst>
                  <a:gd name="adj" fmla="val 32866"/>
                </a:avLst>
              </a:prstGeom>
              <a:solidFill>
                <a:schemeClr val="accent2"/>
              </a:solidFill>
              <a:ln w="9525">
                <a:noFill/>
                <a:round/>
                <a:headEnd/>
                <a:tailEnd/>
              </a:ln>
            </p:spPr>
            <p:txBody>
              <a:bodyPr wrap="none" anchor="ctr"/>
              <a:lstStyle/>
              <a:p>
                <a:endParaRPr lang="en-US" altLang="zh-CN" dirty="0">
                  <a:latin typeface="Arial"/>
                  <a:ea typeface="DFHeiW5-GB"/>
                  <a:sym typeface="Arial"/>
                </a:endParaRPr>
              </a:p>
            </p:txBody>
          </p:sp>
          <p:sp>
            <p:nvSpPr>
              <p:cNvPr id="55"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dirty="0">
                  <a:latin typeface="Arial"/>
                  <a:ea typeface="DFHeiW5-GB"/>
                  <a:sym typeface="Arial"/>
                </a:endParaRPr>
              </a:p>
            </p:txBody>
          </p:sp>
        </p:grpSp>
        <p:sp>
          <p:nvSpPr>
            <p:cNvPr id="51" name="Rectangle 20"/>
            <p:cNvSpPr>
              <a:spLocks noChangeArrowheads="1"/>
            </p:cNvSpPr>
            <p:nvPr/>
          </p:nvSpPr>
          <p:spPr bwMode="auto">
            <a:xfrm>
              <a:off x="697" y="1685"/>
              <a:ext cx="3259" cy="474"/>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1000</a:t>
              </a:r>
              <a:endParaRPr lang="en-US" altLang="zh-CN" sz="1200" dirty="0">
                <a:solidFill>
                  <a:srgbClr val="000000"/>
                </a:solidFill>
                <a:latin typeface="Arial"/>
                <a:ea typeface="DFHeiW5-GB"/>
                <a:sym typeface="Arial"/>
              </a:endParaRPr>
            </a:p>
          </p:txBody>
        </p:sp>
        <p:sp>
          <p:nvSpPr>
            <p:cNvPr id="52" name="Text Box 19"/>
            <p:cNvSpPr txBox="1">
              <a:spLocks noChangeArrowheads="1"/>
            </p:cNvSpPr>
            <p:nvPr/>
          </p:nvSpPr>
          <p:spPr bwMode="gray">
            <a:xfrm>
              <a:off x="743" y="1231"/>
              <a:ext cx="3166" cy="527"/>
            </a:xfrm>
            <a:prstGeom prst="rect">
              <a:avLst/>
            </a:prstGeom>
            <a:noFill/>
            <a:ln w="9525">
              <a:noFill/>
              <a:miter lim="800000"/>
              <a:headEnd/>
              <a:tailEnd/>
            </a:ln>
          </p:spPr>
          <p:txBody>
            <a:bodyPr>
              <a:spAutoFit/>
            </a:bodyPr>
            <a:lstStyle/>
            <a:p>
              <a:pPr>
                <a:spcBef>
                  <a:spcPct val="50000"/>
                </a:spcBef>
                <a:spcAft>
                  <a:spcPct val="50000"/>
                </a:spcAft>
              </a:pPr>
              <a:r>
                <a:rPr lang="en-US" altLang="zh-CN" sz="1400">
                  <a:solidFill>
                    <a:srgbClr val="000000"/>
                  </a:solidFill>
                  <a:latin typeface="Arial"/>
                  <a:ea typeface="DFHeiW5-GB"/>
                  <a:cs typeface="SimSun"/>
                  <a:sym typeface="Arial"/>
                </a:rPr>
                <a:t>“Fin-Test” </a:t>
              </a:r>
              <a:r>
                <a:rPr lang="zh-CN" altLang="en-US" sz="1400">
                  <a:solidFill>
                    <a:srgbClr val="000000"/>
                  </a:solidFill>
                  <a:latin typeface="Arial"/>
                  <a:ea typeface="DFHeiW5-GB"/>
                  <a:cs typeface="SimSun"/>
                  <a:sym typeface="Arial"/>
                </a:rPr>
                <a:t>虚拟机</a:t>
              </a:r>
              <a:endParaRPr lang="en-US" altLang="zh-CN" sz="1400" dirty="0">
                <a:solidFill>
                  <a:srgbClr val="000000"/>
                </a:solidFill>
                <a:latin typeface="Arial"/>
                <a:ea typeface="DFHeiW5-GB"/>
                <a:sym typeface="Arial"/>
              </a:endParaRPr>
            </a:p>
          </p:txBody>
        </p:sp>
      </p:grpSp>
      <p:grpSp>
        <p:nvGrpSpPr>
          <p:cNvPr id="56" name="Group 14"/>
          <p:cNvGrpSpPr>
            <a:grpSpLocks/>
          </p:cNvGrpSpPr>
          <p:nvPr/>
        </p:nvGrpSpPr>
        <p:grpSpPr bwMode="auto">
          <a:xfrm>
            <a:off x="6799853" y="3211449"/>
            <a:ext cx="1764792" cy="768702"/>
            <a:chOff x="686" y="1231"/>
            <a:chExt cx="3270" cy="1316"/>
          </a:xfrm>
        </p:grpSpPr>
        <p:grpSp>
          <p:nvGrpSpPr>
            <p:cNvPr id="57" name="Group 15"/>
            <p:cNvGrpSpPr>
              <a:grpSpLocks/>
            </p:cNvGrpSpPr>
            <p:nvPr/>
          </p:nvGrpSpPr>
          <p:grpSpPr bwMode="auto">
            <a:xfrm>
              <a:off x="686" y="1302"/>
              <a:ext cx="3178" cy="1245"/>
              <a:chOff x="1129" y="2712"/>
              <a:chExt cx="1603" cy="618"/>
            </a:xfrm>
          </p:grpSpPr>
          <p:sp>
            <p:nvSpPr>
              <p:cNvPr id="60"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dirty="0">
                  <a:latin typeface="Arial"/>
                  <a:ea typeface="DFHeiW5-GB"/>
                  <a:sym typeface="Arial"/>
                </a:endParaRPr>
              </a:p>
            </p:txBody>
          </p:sp>
          <p:sp>
            <p:nvSpPr>
              <p:cNvPr id="61" name="AutoShape 17"/>
              <p:cNvSpPr>
                <a:spLocks noChangeArrowheads="1"/>
              </p:cNvSpPr>
              <p:nvPr/>
            </p:nvSpPr>
            <p:spPr bwMode="auto">
              <a:xfrm>
                <a:off x="1131" y="2713"/>
                <a:ext cx="1600" cy="229"/>
              </a:xfrm>
              <a:prstGeom prst="roundRect">
                <a:avLst>
                  <a:gd name="adj" fmla="val 32866"/>
                </a:avLst>
              </a:prstGeom>
              <a:solidFill>
                <a:schemeClr val="accent2"/>
              </a:solidFill>
              <a:ln w="9525">
                <a:noFill/>
                <a:round/>
                <a:headEnd/>
                <a:tailEnd/>
              </a:ln>
            </p:spPr>
            <p:txBody>
              <a:bodyPr wrap="none" anchor="ctr"/>
              <a:lstStyle/>
              <a:p>
                <a:endParaRPr lang="en-US" altLang="zh-CN" dirty="0">
                  <a:latin typeface="Arial"/>
                  <a:ea typeface="DFHeiW5-GB"/>
                  <a:sym typeface="Arial"/>
                </a:endParaRPr>
              </a:p>
            </p:txBody>
          </p:sp>
          <p:sp>
            <p:nvSpPr>
              <p:cNvPr id="62"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dirty="0">
                  <a:latin typeface="Arial"/>
                  <a:ea typeface="DFHeiW5-GB"/>
                  <a:sym typeface="Arial"/>
                </a:endParaRPr>
              </a:p>
            </p:txBody>
          </p:sp>
        </p:grpSp>
        <p:sp>
          <p:nvSpPr>
            <p:cNvPr id="58" name="Rectangle 20"/>
            <p:cNvSpPr>
              <a:spLocks noChangeArrowheads="1"/>
            </p:cNvSpPr>
            <p:nvPr/>
          </p:nvSpPr>
          <p:spPr bwMode="auto">
            <a:xfrm>
              <a:off x="697" y="1685"/>
              <a:ext cx="3259" cy="474"/>
            </a:xfrm>
            <a:prstGeom prst="rect">
              <a:avLst/>
            </a:prstGeom>
            <a:noFill/>
            <a:ln w="9525">
              <a:noFill/>
              <a:miter lim="800000"/>
              <a:headEnd/>
              <a:tailEnd/>
            </a:ln>
          </p:spPr>
          <p:txBody>
            <a:bodyPr wrap="square">
              <a:spAutoFit/>
            </a:bodyPr>
            <a:lstStyle/>
            <a:p>
              <a:pPr>
                <a:lnSpc>
                  <a:spcPct val="100000"/>
                </a:lnSpc>
                <a:spcAft>
                  <a:spcPts val="0"/>
                </a:spcAft>
              </a:pPr>
              <a:r>
                <a:rPr lang="en-US" altLang="zh-CN" sz="1200" dirty="0" smtClean="0">
                  <a:solidFill>
                    <a:srgbClr val="000000"/>
                  </a:solidFill>
                  <a:latin typeface="Arial"/>
                  <a:ea typeface="DFHeiW5-GB"/>
                  <a:cs typeface="SimSun"/>
                  <a:sym typeface="Arial"/>
                </a:rPr>
                <a:t>CPU </a:t>
              </a:r>
              <a:r>
                <a:rPr lang="zh-CN" altLang="en-US" sz="1200" dirty="0" smtClean="0">
                  <a:solidFill>
                    <a:srgbClr val="000000"/>
                  </a:solidFill>
                  <a:latin typeface="Arial"/>
                  <a:ea typeface="DFHeiW5-GB"/>
                  <a:cs typeface="SimSun"/>
                  <a:sym typeface="Arial"/>
                </a:rPr>
                <a:t>份额：</a:t>
              </a:r>
              <a:r>
                <a:rPr lang="en-US" altLang="zh-CN" sz="1200" dirty="0" smtClean="0">
                  <a:solidFill>
                    <a:srgbClr val="000000"/>
                  </a:solidFill>
                  <a:latin typeface="Arial"/>
                  <a:ea typeface="DFHeiW5-GB"/>
                  <a:cs typeface="SimSun"/>
                  <a:sym typeface="Arial"/>
                </a:rPr>
                <a:t>2000</a:t>
              </a:r>
              <a:endParaRPr lang="en-US" altLang="zh-CN" sz="1200" dirty="0">
                <a:solidFill>
                  <a:srgbClr val="000000"/>
                </a:solidFill>
                <a:latin typeface="Arial"/>
                <a:ea typeface="DFHeiW5-GB"/>
                <a:sym typeface="Arial"/>
              </a:endParaRPr>
            </a:p>
          </p:txBody>
        </p:sp>
        <p:sp>
          <p:nvSpPr>
            <p:cNvPr id="59" name="Text Box 19"/>
            <p:cNvSpPr txBox="1">
              <a:spLocks noChangeArrowheads="1"/>
            </p:cNvSpPr>
            <p:nvPr/>
          </p:nvSpPr>
          <p:spPr bwMode="gray">
            <a:xfrm>
              <a:off x="743" y="1231"/>
              <a:ext cx="3166" cy="527"/>
            </a:xfrm>
            <a:prstGeom prst="rect">
              <a:avLst/>
            </a:prstGeom>
            <a:noFill/>
            <a:ln w="9525">
              <a:noFill/>
              <a:miter lim="800000"/>
              <a:headEnd/>
              <a:tailEnd/>
            </a:ln>
          </p:spPr>
          <p:txBody>
            <a:bodyPr>
              <a:spAutoFit/>
            </a:bodyPr>
            <a:lstStyle/>
            <a:p>
              <a:pPr>
                <a:spcBef>
                  <a:spcPct val="50000"/>
                </a:spcBef>
                <a:spcAft>
                  <a:spcPct val="50000"/>
                </a:spcAft>
              </a:pPr>
              <a:r>
                <a:rPr lang="en-US" altLang="zh-CN" sz="1400">
                  <a:solidFill>
                    <a:srgbClr val="000000"/>
                  </a:solidFill>
                  <a:latin typeface="Arial"/>
                  <a:ea typeface="DFHeiW5-GB"/>
                  <a:cs typeface="SimSun"/>
                  <a:sym typeface="Arial"/>
                </a:rPr>
                <a:t>“Fin-Prod” </a:t>
              </a:r>
              <a:r>
                <a:rPr lang="zh-CN" altLang="en-US" sz="1400">
                  <a:solidFill>
                    <a:srgbClr val="000000"/>
                  </a:solidFill>
                  <a:latin typeface="Arial"/>
                  <a:ea typeface="DFHeiW5-GB"/>
                  <a:cs typeface="SimSun"/>
                  <a:sym typeface="Arial"/>
                </a:rPr>
                <a:t>虚拟机</a:t>
              </a:r>
              <a:endParaRPr lang="en-US" altLang="zh-CN" sz="1400" dirty="0">
                <a:solidFill>
                  <a:srgbClr val="000000"/>
                </a:solidFill>
                <a:latin typeface="Arial"/>
                <a:ea typeface="DFHeiW5-GB"/>
                <a:sym typeface="Arial"/>
              </a:endParaRPr>
            </a:p>
          </p:txBody>
        </p:sp>
      </p:grpSp>
      <p:cxnSp>
        <p:nvCxnSpPr>
          <p:cNvPr id="63" name="Straight Connector 62"/>
          <p:cNvCxnSpPr/>
          <p:nvPr/>
        </p:nvCxnSpPr>
        <p:spPr bwMode="auto">
          <a:xfrm flipH="1">
            <a:off x="6000750" y="2764278"/>
            <a:ext cx="328442" cy="486416"/>
          </a:xfrm>
          <a:prstGeom prst="line">
            <a:avLst/>
          </a:prstGeom>
          <a:solidFill>
            <a:srgbClr val="0095D3"/>
          </a:solidFill>
          <a:ln w="25400" cap="flat" cmpd="sng" algn="ctr">
            <a:solidFill>
              <a:schemeClr val="accent5"/>
            </a:solidFill>
            <a:prstDash val="solid"/>
            <a:round/>
            <a:headEnd type="none" w="med" len="med"/>
            <a:tailEnd type="none" w="med" len="med"/>
          </a:ln>
          <a:effectLst/>
        </p:spPr>
      </p:cxnSp>
      <p:cxnSp>
        <p:nvCxnSpPr>
          <p:cNvPr id="64" name="Straight Connector 63"/>
          <p:cNvCxnSpPr/>
          <p:nvPr/>
        </p:nvCxnSpPr>
        <p:spPr bwMode="auto">
          <a:xfrm>
            <a:off x="2649094" y="2782105"/>
            <a:ext cx="405979" cy="471994"/>
          </a:xfrm>
          <a:prstGeom prst="line">
            <a:avLst/>
          </a:prstGeom>
          <a:solidFill>
            <a:srgbClr val="0095D3"/>
          </a:solidFill>
          <a:ln w="25400" cap="flat" cmpd="sng" algn="ctr">
            <a:solidFill>
              <a:schemeClr val="accent5"/>
            </a:solidFill>
            <a:prstDash val="solid"/>
            <a:round/>
            <a:headEnd type="none" w="med" len="med"/>
            <a:tailEnd type="none" w="med" len="med"/>
          </a:ln>
          <a:effectLst/>
        </p:spPr>
      </p:cxnSp>
      <p:cxnSp>
        <p:nvCxnSpPr>
          <p:cNvPr id="65" name="Straight Connector 64"/>
          <p:cNvCxnSpPr/>
          <p:nvPr/>
        </p:nvCxnSpPr>
        <p:spPr bwMode="auto">
          <a:xfrm>
            <a:off x="4461651" y="1381125"/>
            <a:ext cx="900924" cy="629031"/>
          </a:xfrm>
          <a:prstGeom prst="line">
            <a:avLst/>
          </a:prstGeom>
          <a:solidFill>
            <a:srgbClr val="0095D3"/>
          </a:solidFill>
          <a:ln w="25400" cap="flat" cmpd="sng" algn="ctr">
            <a:solidFill>
              <a:schemeClr val="accent5"/>
            </a:solidFill>
            <a:prstDash val="solid"/>
            <a:round/>
            <a:headEnd type="none" w="med" len="med"/>
            <a:tailEnd type="none" w="med" len="med"/>
          </a:ln>
          <a:effectLst/>
        </p:spPr>
      </p:cxnSp>
      <p:cxnSp>
        <p:nvCxnSpPr>
          <p:cNvPr id="68" name="Straight Connector 67"/>
          <p:cNvCxnSpPr/>
          <p:nvPr/>
        </p:nvCxnSpPr>
        <p:spPr bwMode="auto">
          <a:xfrm flipH="1">
            <a:off x="3238500" y="1381125"/>
            <a:ext cx="723900" cy="629031"/>
          </a:xfrm>
          <a:prstGeom prst="line">
            <a:avLst/>
          </a:prstGeom>
          <a:solidFill>
            <a:srgbClr val="0095D3"/>
          </a:solidFill>
          <a:ln w="25400" cap="flat" cmpd="sng" algn="ctr">
            <a:solidFill>
              <a:schemeClr val="accent5"/>
            </a:solidFill>
            <a:prstDash val="solid"/>
            <a:round/>
            <a:headEnd type="none" w="med" len="med"/>
            <a:tailEnd type="none" w="med" len="med"/>
          </a:ln>
          <a:effectLst/>
        </p:spPr>
      </p:cxnSp>
      <p:sp>
        <p:nvSpPr>
          <p:cNvPr id="71" name="TextBox 70"/>
          <p:cNvSpPr txBox="1"/>
          <p:nvPr/>
        </p:nvSpPr>
        <p:spPr>
          <a:xfrm>
            <a:off x="534262" y="4619624"/>
            <a:ext cx="1713638" cy="1384995"/>
          </a:xfrm>
          <a:prstGeom prst="rect">
            <a:avLst/>
          </a:prstGeom>
          <a:noFill/>
        </p:spPr>
        <p:txBody>
          <a:bodyPr wrap="square" rtlCol="0">
            <a:spAutoFit/>
          </a:bodyPr>
          <a:lstStyle/>
          <a:p>
            <a:pPr algn="l"/>
            <a:r>
              <a:rPr lang="zh-CN" altLang="en-US" sz="1400" dirty="0" smtClean="0">
                <a:solidFill>
                  <a:srgbClr val="333333"/>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rgbClr val="333333"/>
                </a:solidFill>
                <a:latin typeface="Arial"/>
                <a:ea typeface="DFHeiW5-GB"/>
                <a:cs typeface="SimSun"/>
                <a:sym typeface="Arial"/>
              </a:rPr>
              <a:t>工程部</a:t>
            </a:r>
            <a:r>
              <a:rPr lang="en-US" altLang="zh-CN" sz="1400" dirty="0" smtClean="0">
                <a:solidFill>
                  <a:srgbClr val="333333"/>
                </a:solidFill>
                <a:latin typeface="Arial"/>
                <a:ea typeface="DFHeiW5-GB"/>
                <a:cs typeface="SimSun"/>
                <a:sym typeface="Arial"/>
              </a:rPr>
              <a:t>-</a:t>
            </a:r>
            <a:r>
              <a:rPr lang="zh-CN" altLang="en-US" sz="1400" dirty="0" smtClean="0">
                <a:solidFill>
                  <a:srgbClr val="333333"/>
                </a:solidFill>
                <a:latin typeface="Arial"/>
                <a:ea typeface="DFHeiW5-GB"/>
                <a:cs typeface="SimSun"/>
                <a:sym typeface="Arial"/>
              </a:rPr>
              <a:t>测试”</a:t>
            </a:r>
            <a:br>
              <a:rPr lang="zh-CN" altLang="en-US" sz="1400" dirty="0" smtClean="0">
                <a:solidFill>
                  <a:srgbClr val="333333"/>
                </a:solidFill>
                <a:latin typeface="Arial"/>
                <a:ea typeface="DFHeiW5-GB"/>
                <a:cs typeface="SimSun"/>
                <a:sym typeface="Arial"/>
              </a:rPr>
            </a:br>
            <a:r>
              <a:rPr lang="zh-CN" altLang="en-US" sz="1400" dirty="0" smtClean="0">
                <a:solidFill>
                  <a:srgbClr val="333333"/>
                </a:solidFill>
                <a:latin typeface="Arial"/>
                <a:ea typeface="DFHeiW5-GB"/>
                <a:cs typeface="SimSun"/>
                <a:sym typeface="Arial"/>
              </a:rPr>
              <a:t>虚拟机获得的资源占“工程部”</a:t>
            </a:r>
            <a:r>
              <a:rPr lang="en-US" altLang="zh-CN" sz="1400" dirty="0" smtClean="0">
                <a:solidFill>
                  <a:srgbClr val="333333"/>
                </a:solidFill>
                <a:latin typeface="Calibri" panose="020F0502020204030204" pitchFamily="34" charset="0"/>
                <a:ea typeface="DFHeiW5-GB"/>
                <a:cs typeface="Arial" panose="020B0604020202020204" pitchFamily="34" charset="0"/>
                <a:sym typeface="Arial"/>
              </a:rPr>
              <a:t>CPU</a:t>
            </a:r>
            <a:r>
              <a:rPr lang="en-US" altLang="zh-CN" sz="1400" dirty="0" smtClean="0">
                <a:solidFill>
                  <a:srgbClr val="333333"/>
                </a:solidFill>
                <a:latin typeface="Arial"/>
                <a:ea typeface="DFHeiW5-GB"/>
                <a:cs typeface="SimSun"/>
                <a:sym typeface="Arial"/>
              </a:rPr>
              <a:t> </a:t>
            </a:r>
            <a:r>
              <a:rPr lang="zh-CN" altLang="en-US" sz="1400" dirty="0" smtClean="0">
                <a:solidFill>
                  <a:srgbClr val="333333"/>
                </a:solidFill>
                <a:latin typeface="Arial"/>
                <a:ea typeface="DFHeiW5-GB"/>
                <a:cs typeface="SimSun"/>
                <a:sym typeface="Arial"/>
              </a:rPr>
              <a:t>资源分配额的 </a:t>
            </a:r>
            <a:r>
              <a:rPr lang="en-US" altLang="zh-CN" sz="1400" dirty="0" smtClean="0">
                <a:solidFill>
                  <a:srgbClr val="333333"/>
                </a:solidFill>
                <a:latin typeface="Calibri" panose="020F0502020204030204" pitchFamily="34" charset="0"/>
                <a:ea typeface="DFHeiW5-GB"/>
                <a:cs typeface="SimSun"/>
                <a:sym typeface="Arial"/>
              </a:rPr>
              <a:t>33% </a:t>
            </a:r>
            <a:r>
              <a:rPr lang="zh-CN" altLang="en-US" sz="1400" dirty="0" smtClean="0">
                <a:solidFill>
                  <a:srgbClr val="333333"/>
                </a:solidFill>
                <a:latin typeface="Arial"/>
                <a:ea typeface="DFHeiW5-GB"/>
                <a:cs typeface="SimSun"/>
                <a:sym typeface="Arial"/>
              </a:rPr>
              <a:t>左右，约等于 </a:t>
            </a:r>
            <a:r>
              <a:rPr lang="en-US" altLang="zh-CN" sz="1400" dirty="0" smtClean="0">
                <a:solidFill>
                  <a:srgbClr val="333333"/>
                </a:solidFill>
                <a:latin typeface="Calibri" panose="020F0502020204030204" pitchFamily="34" charset="0"/>
                <a:ea typeface="DFHeiW5-GB"/>
                <a:cs typeface="SimSun"/>
                <a:sym typeface="Arial"/>
              </a:rPr>
              <a:t>11%</a:t>
            </a:r>
            <a:r>
              <a:rPr lang="en-US" altLang="zh-CN" sz="1400" dirty="0" smtClean="0">
                <a:solidFill>
                  <a:srgbClr val="333333"/>
                </a:solidFill>
                <a:latin typeface="Arial"/>
                <a:ea typeface="DFHeiW5-GB"/>
                <a:cs typeface="SimSun"/>
                <a:sym typeface="Arial"/>
              </a:rPr>
              <a:t> </a:t>
            </a:r>
            <a:r>
              <a:rPr lang="zh-CN" altLang="en-US" sz="1400" dirty="0" smtClean="0">
                <a:solidFill>
                  <a:srgbClr val="333333"/>
                </a:solidFill>
                <a:latin typeface="Arial"/>
                <a:ea typeface="DFHeiW5-GB"/>
                <a:cs typeface="SimSun"/>
                <a:sym typeface="Arial"/>
              </a:rPr>
              <a:t>的</a:t>
            </a:r>
            <a:r>
              <a:rPr lang="zh-CN" altLang="en-US" sz="1400" dirty="0" smtClean="0">
                <a:solidFill>
                  <a:srgbClr val="333333"/>
                </a:solidFill>
                <a:latin typeface="Calibri" panose="020F0502020204030204" pitchFamily="34" charset="0"/>
                <a:ea typeface="DFHeiW5-GB"/>
                <a:cs typeface="SimSun"/>
                <a:sym typeface="Arial"/>
              </a:rPr>
              <a:t> </a:t>
            </a:r>
            <a:r>
              <a:rPr lang="en-US" altLang="zh-CN" sz="1400" dirty="0" smtClean="0">
                <a:solidFill>
                  <a:srgbClr val="333333"/>
                </a:solidFill>
                <a:latin typeface="Calibri" panose="020F0502020204030204" pitchFamily="34" charset="0"/>
                <a:ea typeface="DFHeiW5-GB"/>
                <a:cs typeface="SimSun"/>
                <a:sym typeface="Arial"/>
              </a:rPr>
              <a:t>PCPU </a:t>
            </a:r>
            <a:r>
              <a:rPr lang="zh-CN" altLang="en-US" sz="1400" dirty="0" smtClean="0">
                <a:solidFill>
                  <a:srgbClr val="333333"/>
                </a:solidFill>
                <a:latin typeface="Arial"/>
                <a:ea typeface="DFHeiW5-GB"/>
                <a:cs typeface="SimSun"/>
                <a:sym typeface="Arial"/>
              </a:rPr>
              <a:t>资源。</a:t>
            </a:r>
            <a:endParaRPr lang="en-US" altLang="zh-CN" sz="1400" dirty="0" smtClean="0">
              <a:solidFill>
                <a:srgbClr val="333333"/>
              </a:solidFill>
              <a:latin typeface="Arial"/>
              <a:ea typeface="DFHeiW5-GB"/>
              <a:cs typeface="SimSun"/>
              <a:sym typeface="Arial"/>
            </a:endParaRPr>
          </a:p>
        </p:txBody>
      </p:sp>
      <p:sp>
        <p:nvSpPr>
          <p:cNvPr id="76" name="Up Arrow 75"/>
          <p:cNvSpPr/>
          <p:nvPr/>
        </p:nvSpPr>
        <p:spPr bwMode="auto">
          <a:xfrm>
            <a:off x="1198692" y="4046826"/>
            <a:ext cx="238126" cy="572798"/>
          </a:xfrm>
          <a:prstGeom prst="upArrow">
            <a:avLst/>
          </a:prstGeom>
          <a:solidFill>
            <a:schemeClr val="accent5"/>
          </a:solidFill>
          <a:ln w="12700">
            <a:solidFill>
              <a:schemeClr val="accent3"/>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FFFFFF"/>
              </a:solidFill>
              <a:latin typeface="Arial"/>
              <a:ea typeface="DFHeiW5-GB"/>
              <a:sym typeface="Arial"/>
            </a:endParaRPr>
          </a:p>
        </p:txBody>
      </p:sp>
      <p:cxnSp>
        <p:nvCxnSpPr>
          <p:cNvPr id="92" name="Straight Connector 91"/>
          <p:cNvCxnSpPr/>
          <p:nvPr/>
        </p:nvCxnSpPr>
        <p:spPr bwMode="auto">
          <a:xfrm>
            <a:off x="5324475" y="5119038"/>
            <a:ext cx="123825" cy="0"/>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94" name="TextBox 93"/>
          <p:cNvSpPr txBox="1"/>
          <p:nvPr/>
        </p:nvSpPr>
        <p:spPr>
          <a:xfrm>
            <a:off x="3743325" y="4949761"/>
            <a:ext cx="1581150" cy="276999"/>
          </a:xfrm>
          <a:prstGeom prst="rect">
            <a:avLst/>
          </a:prstGeom>
          <a:noFill/>
        </p:spPr>
        <p:txBody>
          <a:bodyPr wrap="square" rtlCol="0">
            <a:spAutoFit/>
          </a:bodyPr>
          <a:lstStyle/>
          <a:p>
            <a:pPr algn="r"/>
            <a:r>
              <a:rPr lang="zh-CN" altLang="en-US" sz="1200" dirty="0" smtClean="0">
                <a:solidFill>
                  <a:srgbClr val="333333"/>
                </a:solidFill>
                <a:latin typeface="Arial"/>
                <a:ea typeface="DFHeiW5-GB"/>
                <a:cs typeface="SimSun"/>
                <a:sym typeface="Arial"/>
              </a:rPr>
              <a:t>财务部约 </a:t>
            </a:r>
            <a:r>
              <a:rPr lang="en-US" altLang="zh-CN" sz="1200" dirty="0" smtClean="0">
                <a:solidFill>
                  <a:srgbClr val="333333"/>
                </a:solidFill>
                <a:latin typeface="Arial"/>
                <a:ea typeface="DFHeiW5-GB"/>
                <a:cs typeface="SimSun"/>
                <a:sym typeface="Arial"/>
              </a:rPr>
              <a:t>67%</a:t>
            </a:r>
          </a:p>
        </p:txBody>
      </p:sp>
      <p:sp>
        <p:nvSpPr>
          <p:cNvPr id="97" name="TextBox 96"/>
          <p:cNvSpPr txBox="1"/>
          <p:nvPr/>
        </p:nvSpPr>
        <p:spPr>
          <a:xfrm>
            <a:off x="7358060" y="4075371"/>
            <a:ext cx="1581150" cy="276999"/>
          </a:xfrm>
          <a:prstGeom prst="rect">
            <a:avLst/>
          </a:prstGeom>
          <a:noFill/>
        </p:spPr>
        <p:txBody>
          <a:bodyPr wrap="square" rtlCol="0">
            <a:spAutoFit/>
          </a:bodyPr>
          <a:lstStyle/>
          <a:p>
            <a:pPr algn="l"/>
            <a:r>
              <a:rPr lang="zh-CN" altLang="en-US" sz="1200" dirty="0" smtClean="0">
                <a:solidFill>
                  <a:srgbClr val="333333"/>
                </a:solidFill>
                <a:latin typeface="Arial"/>
                <a:ea typeface="DFHeiW5-GB"/>
                <a:cs typeface="SimSun"/>
                <a:sym typeface="Arial"/>
              </a:rPr>
              <a:t>工程部约 </a:t>
            </a:r>
            <a:r>
              <a:rPr lang="en-US" altLang="zh-CN" sz="1200" dirty="0" smtClean="0">
                <a:solidFill>
                  <a:srgbClr val="333333"/>
                </a:solidFill>
                <a:latin typeface="Arial"/>
                <a:ea typeface="DFHeiW5-GB"/>
                <a:cs typeface="SimSun"/>
                <a:sym typeface="Arial"/>
              </a:rPr>
              <a:t>33%</a:t>
            </a:r>
          </a:p>
        </p:txBody>
      </p:sp>
      <p:cxnSp>
        <p:nvCxnSpPr>
          <p:cNvPr id="98" name="Straight Connector 97"/>
          <p:cNvCxnSpPr/>
          <p:nvPr/>
        </p:nvCxnSpPr>
        <p:spPr bwMode="auto">
          <a:xfrm flipV="1">
            <a:off x="7276811" y="4261056"/>
            <a:ext cx="162499" cy="110301"/>
          </a:xfrm>
          <a:prstGeom prst="line">
            <a:avLst/>
          </a:prstGeom>
          <a:ln w="25400">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04" name="TextBox 103"/>
          <p:cNvSpPr txBox="1"/>
          <p:nvPr/>
        </p:nvSpPr>
        <p:spPr>
          <a:xfrm>
            <a:off x="4912113" y="769583"/>
            <a:ext cx="2599002" cy="738664"/>
          </a:xfrm>
          <a:prstGeom prst="rect">
            <a:avLst/>
          </a:prstGeom>
          <a:noFill/>
        </p:spPr>
        <p:txBody>
          <a:bodyPr wrap="square" rtlCol="0">
            <a:spAutoFit/>
          </a:bodyPr>
          <a:lstStyle/>
          <a:p>
            <a:pPr>
              <a:spcAft>
                <a:spcPts val="0"/>
              </a:spcAft>
            </a:pPr>
            <a:r>
              <a:rPr lang="en-US" altLang="zh-CN" sz="1400" dirty="0" smtClean="0">
                <a:solidFill>
                  <a:srgbClr val="333333"/>
                </a:solidFill>
                <a:latin typeface="Arial"/>
                <a:ea typeface="DFHeiW5-GB"/>
                <a:cs typeface="SimSun"/>
                <a:sym typeface="Arial"/>
              </a:rPr>
              <a:t>Srv01 </a:t>
            </a:r>
          </a:p>
          <a:p>
            <a:pPr>
              <a:spcAft>
                <a:spcPts val="0"/>
              </a:spcAft>
            </a:pPr>
            <a:r>
              <a:rPr lang="zh-CN" altLang="en-US" sz="1400" dirty="0" smtClean="0">
                <a:solidFill>
                  <a:srgbClr val="333333"/>
                </a:solidFill>
                <a:latin typeface="Arial"/>
                <a:ea typeface="DFHeiW5-GB"/>
                <a:cs typeface="SimSun"/>
                <a:sym typeface="Arial"/>
              </a:rPr>
              <a:t>以下所有虚拟机均基于同一</a:t>
            </a:r>
            <a:r>
              <a:rPr lang="en-US" altLang="zh-CN" sz="1400" dirty="0" smtClean="0">
                <a:solidFill>
                  <a:srgbClr val="333333"/>
                </a:solidFill>
                <a:latin typeface="Arial"/>
                <a:ea typeface="DFHeiW5-GB"/>
                <a:cs typeface="SimSun"/>
                <a:sym typeface="Arial"/>
              </a:rPr>
              <a:t/>
            </a:r>
            <a:br>
              <a:rPr lang="en-US" altLang="zh-CN" sz="1400" dirty="0" smtClean="0">
                <a:solidFill>
                  <a:srgbClr val="333333"/>
                </a:solidFill>
                <a:latin typeface="Arial"/>
                <a:ea typeface="DFHeiW5-GB"/>
                <a:cs typeface="SimSun"/>
                <a:sym typeface="Arial"/>
              </a:rPr>
            </a:br>
            <a:r>
              <a:rPr lang="zh-CN" altLang="en-US" sz="1400" dirty="0" smtClean="0">
                <a:solidFill>
                  <a:srgbClr val="333333"/>
                </a:solidFill>
                <a:latin typeface="Arial"/>
                <a:ea typeface="DFHeiW5-GB"/>
                <a:cs typeface="SimSun"/>
                <a:sym typeface="Arial"/>
              </a:rPr>
              <a:t>物理 </a:t>
            </a:r>
            <a:r>
              <a:rPr lang="en-US" altLang="zh-CN" sz="1400" dirty="0" smtClean="0">
                <a:solidFill>
                  <a:srgbClr val="333333"/>
                </a:solidFill>
                <a:latin typeface="Arial"/>
                <a:ea typeface="DFHeiW5-GB"/>
                <a:cs typeface="SimSun"/>
                <a:sym typeface="Arial"/>
              </a:rPr>
              <a:t>CPU (PCPU) </a:t>
            </a:r>
            <a:r>
              <a:rPr lang="zh-CN" altLang="en-US" sz="1400" dirty="0" smtClean="0">
                <a:solidFill>
                  <a:srgbClr val="333333"/>
                </a:solidFill>
                <a:latin typeface="Arial"/>
                <a:ea typeface="DFHeiW5-GB"/>
                <a:cs typeface="SimSun"/>
                <a:sym typeface="Arial"/>
              </a:rPr>
              <a:t>运行。</a:t>
            </a:r>
            <a:endParaRPr lang="en-US" altLang="zh-CN" sz="1400" dirty="0" smtClean="0">
              <a:solidFill>
                <a:srgbClr val="333333"/>
              </a:solidFill>
              <a:latin typeface="Arial"/>
              <a:ea typeface="DFHeiW5-GB"/>
              <a:cs typeface="SimSun"/>
              <a:sym typeface="Arial"/>
            </a:endParaRPr>
          </a:p>
        </p:txBody>
      </p:sp>
    </p:spTree>
    <p:extLst>
      <p:ext uri="{BB962C8B-B14F-4D97-AF65-F5344CB8AC3E}">
        <p14:creationId xmlns:p14="http://schemas.microsoft.com/office/powerpoint/2010/main" val="1880484041"/>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Line 21"/>
          <p:cNvSpPr>
            <a:spLocks noChangeShapeType="1"/>
          </p:cNvSpPr>
          <p:nvPr/>
        </p:nvSpPr>
        <p:spPr bwMode="auto">
          <a:xfrm>
            <a:off x="2873130" y="3202899"/>
            <a:ext cx="0" cy="297864"/>
          </a:xfrm>
          <a:prstGeom prst="line">
            <a:avLst/>
          </a:prstGeom>
          <a:noFill/>
          <a:ln w="38100">
            <a:solidFill>
              <a:srgbClr val="FF9900"/>
            </a:solidFill>
            <a:round/>
            <a:headEnd/>
            <a:tailEnd/>
          </a:ln>
        </p:spPr>
        <p:txBody>
          <a:bodyPr anchor="ctr"/>
          <a:lstStyle/>
          <a:p>
            <a:endParaRPr lang="en-US" altLang="zh-CN" dirty="0">
              <a:latin typeface="Arial"/>
              <a:ea typeface="DFHeiW5-GB"/>
              <a:sym typeface="Arial"/>
            </a:endParaRPr>
          </a:p>
        </p:txBody>
      </p:sp>
      <p:sp>
        <p:nvSpPr>
          <p:cNvPr id="21521" name="Line 27"/>
          <p:cNvSpPr>
            <a:spLocks noChangeShapeType="1"/>
          </p:cNvSpPr>
          <p:nvPr/>
        </p:nvSpPr>
        <p:spPr bwMode="auto">
          <a:xfrm>
            <a:off x="1343228" y="3198314"/>
            <a:ext cx="0" cy="297864"/>
          </a:xfrm>
          <a:prstGeom prst="line">
            <a:avLst/>
          </a:prstGeom>
          <a:noFill/>
          <a:ln w="38100">
            <a:solidFill>
              <a:srgbClr val="FF9900"/>
            </a:solidFill>
            <a:round/>
            <a:headEnd/>
            <a:tailEnd/>
          </a:ln>
        </p:spPr>
        <p:txBody>
          <a:bodyPr anchor="ctr"/>
          <a:lstStyle/>
          <a:p>
            <a:endParaRPr lang="en-US" altLang="zh-CN" dirty="0">
              <a:latin typeface="Arial"/>
              <a:ea typeface="DFHeiW5-GB"/>
              <a:sym typeface="Arial"/>
            </a:endParaRPr>
          </a:p>
        </p:txBody>
      </p:sp>
      <p:sp>
        <p:nvSpPr>
          <p:cNvPr id="35" name="Rectangle 8"/>
          <p:cNvSpPr>
            <a:spLocks noGrp="1" noChangeArrowheads="1"/>
          </p:cNvSpPr>
          <p:nvPr>
            <p:ph type="body" sz="quarter" idx="13"/>
          </p:nvPr>
        </p:nvSpPr>
        <p:spPr>
          <a:xfrm>
            <a:off x="4067175" y="946149"/>
            <a:ext cx="4651248" cy="5002213"/>
          </a:xfrm>
        </p:spPr>
        <p:txBody>
          <a:bodyPr/>
          <a:lstStyle/>
          <a:p>
            <a:r>
              <a:rPr lang="zh-CN" altLang="en-US" dirty="0" smtClean="0">
                <a:latin typeface="Arial"/>
                <a:ea typeface="DFHeiW5-GB"/>
                <a:cs typeface="SimSun"/>
                <a:sym typeface="Arial"/>
              </a:rPr>
              <a:t>系统将以递归的方式从当前资源池的上级资源池中借用资源。</a:t>
            </a:r>
          </a:p>
          <a:p>
            <a:pPr lvl="1"/>
            <a:r>
              <a:rPr lang="zh-CN" altLang="en-US" dirty="0" smtClean="0">
                <a:latin typeface="Arial"/>
                <a:ea typeface="DFHeiW5-GB"/>
                <a:cs typeface="SimSun"/>
                <a:sym typeface="Arial"/>
              </a:rPr>
              <a:t>必须启用“</a:t>
            </a:r>
            <a:r>
              <a:rPr lang="en-US" altLang="zh-CN" dirty="0" smtClean="0">
                <a:latin typeface="Arial"/>
                <a:ea typeface="DFHeiW5-GB"/>
                <a:cs typeface="SimSun"/>
                <a:sym typeface="Arial"/>
              </a:rPr>
              <a:t>Expandable Reservation</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（可扩展预留）选项。 </a:t>
            </a:r>
          </a:p>
          <a:p>
            <a:pPr lvl="1"/>
            <a:r>
              <a:rPr lang="zh-CN" altLang="en-US" dirty="0" smtClean="0">
                <a:latin typeface="Arial"/>
                <a:ea typeface="DFHeiW5-GB"/>
                <a:cs typeface="SimSun"/>
                <a:sym typeface="Arial"/>
              </a:rPr>
              <a:t>此选项可提供更高的灵活性，但保护力度会降低。</a:t>
            </a:r>
          </a:p>
          <a:p>
            <a:r>
              <a:rPr lang="zh-CN" altLang="en-US" dirty="0" smtClean="0">
                <a:latin typeface="Arial"/>
                <a:ea typeface="DFHeiW5-GB"/>
                <a:cs typeface="SimSun"/>
                <a:sym typeface="Arial"/>
              </a:rPr>
              <a:t>直到需要扩充的虚拟机关闭或其预留量</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减少时，扩充的预留才会被释放。</a:t>
            </a:r>
            <a:endParaRPr lang="en-US" altLang="zh-CN" dirty="0" smtClean="0">
              <a:latin typeface="Arial"/>
              <a:ea typeface="DFHeiW5-GB"/>
              <a:cs typeface="SimSun"/>
              <a:sym typeface="Arial"/>
            </a:endParaRPr>
          </a:p>
        </p:txBody>
      </p:sp>
      <p:sp>
        <p:nvSpPr>
          <p:cNvPr id="21507" name="Rectangle 2"/>
          <p:cNvSpPr>
            <a:spLocks noGrp="1" noChangeArrowheads="1"/>
          </p:cNvSpPr>
          <p:nvPr>
            <p:ph type="title"/>
          </p:nvPr>
        </p:nvSpPr>
        <p:spPr/>
        <p:txBody>
          <a:bodyPr/>
          <a:lstStyle/>
          <a:p>
            <a:r>
              <a:rPr lang="zh-CN" altLang="en-US" dirty="0" smtClean="0">
                <a:latin typeface="Arial"/>
                <a:ea typeface="DFHeiW5-GB"/>
                <a:cs typeface="SimSun"/>
                <a:sym typeface="Arial"/>
              </a:rPr>
              <a:t>可扩展预留</a:t>
            </a:r>
            <a:endParaRPr lang="en-US" altLang="zh-CN" dirty="0" smtClean="0">
              <a:latin typeface="Arial"/>
              <a:ea typeface="DFHeiW5-GB"/>
              <a:cs typeface="SimSun"/>
              <a:sym typeface="Arial"/>
            </a:endParaRPr>
          </a:p>
        </p:txBody>
      </p:sp>
      <p:sp>
        <p:nvSpPr>
          <p:cNvPr id="21511" name="Line 5"/>
          <p:cNvSpPr>
            <a:spLocks noChangeShapeType="1"/>
          </p:cNvSpPr>
          <p:nvPr/>
        </p:nvSpPr>
        <p:spPr bwMode="auto">
          <a:xfrm>
            <a:off x="2071261" y="2042132"/>
            <a:ext cx="0" cy="318244"/>
          </a:xfrm>
          <a:prstGeom prst="line">
            <a:avLst/>
          </a:prstGeom>
          <a:noFill/>
          <a:ln w="38100">
            <a:solidFill>
              <a:srgbClr val="FF9900"/>
            </a:solidFill>
            <a:round/>
            <a:headEnd/>
            <a:tailEnd/>
          </a:ln>
        </p:spPr>
        <p:txBody>
          <a:bodyPr anchor="ctr"/>
          <a:lstStyle/>
          <a:p>
            <a:endParaRPr lang="en-US" altLang="zh-CN" dirty="0">
              <a:latin typeface="Arial"/>
              <a:ea typeface="DFHeiW5-GB"/>
              <a:sym typeface="Arial"/>
            </a:endParaRPr>
          </a:p>
        </p:txBody>
      </p:sp>
      <p:grpSp>
        <p:nvGrpSpPr>
          <p:cNvPr id="2" name="Group 6"/>
          <p:cNvGrpSpPr>
            <a:grpSpLocks/>
          </p:cNvGrpSpPr>
          <p:nvPr/>
        </p:nvGrpSpPr>
        <p:grpSpPr bwMode="auto">
          <a:xfrm>
            <a:off x="846228" y="2318811"/>
            <a:ext cx="2529460" cy="883185"/>
            <a:chOff x="312" y="1643"/>
            <a:chExt cx="1607" cy="638"/>
          </a:xfrm>
        </p:grpSpPr>
        <p:sp>
          <p:nvSpPr>
            <p:cNvPr id="21529" name="Rectangle 7"/>
            <p:cNvSpPr>
              <a:spLocks noChangeArrowheads="1"/>
            </p:cNvSpPr>
            <p:nvPr/>
          </p:nvSpPr>
          <p:spPr bwMode="auto">
            <a:xfrm>
              <a:off x="315" y="1735"/>
              <a:ext cx="1602" cy="95"/>
            </a:xfrm>
            <a:prstGeom prst="rect">
              <a:avLst/>
            </a:prstGeom>
            <a:solidFill>
              <a:srgbClr val="FF6600"/>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21530" name="AutoShape 8"/>
            <p:cNvSpPr>
              <a:spLocks noChangeArrowheads="1"/>
            </p:cNvSpPr>
            <p:nvPr/>
          </p:nvSpPr>
          <p:spPr bwMode="auto">
            <a:xfrm>
              <a:off x="316" y="1664"/>
              <a:ext cx="1600" cy="143"/>
            </a:xfrm>
            <a:prstGeom prst="roundRect">
              <a:avLst>
                <a:gd name="adj" fmla="val 32866"/>
              </a:avLst>
            </a:prstGeom>
            <a:solidFill>
              <a:srgbClr val="FF6600"/>
            </a:solidFill>
            <a:ln w="9525">
              <a:noFill/>
              <a:round/>
              <a:headEnd/>
              <a:tailEnd/>
            </a:ln>
          </p:spPr>
          <p:txBody>
            <a:bodyPr wrap="none" anchor="ctr"/>
            <a:lstStyle/>
            <a:p>
              <a:endParaRPr lang="en-US" altLang="zh-CN" sz="1400" dirty="0">
                <a:latin typeface="Arial"/>
                <a:ea typeface="DFHeiW5-GB"/>
                <a:sym typeface="Arial"/>
              </a:endParaRPr>
            </a:p>
          </p:txBody>
        </p:sp>
        <p:sp>
          <p:nvSpPr>
            <p:cNvPr id="21531" name="Text Box 9"/>
            <p:cNvSpPr txBox="1">
              <a:spLocks noChangeArrowheads="1"/>
            </p:cNvSpPr>
            <p:nvPr/>
          </p:nvSpPr>
          <p:spPr bwMode="gray">
            <a:xfrm>
              <a:off x="322" y="1643"/>
              <a:ext cx="1597" cy="222"/>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rgbClr val="000000"/>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rgbClr val="000000"/>
                  </a:solidFill>
                  <a:latin typeface="Arial"/>
                  <a:ea typeface="DFHeiW5-GB"/>
                  <a:cs typeface="SimSun"/>
                  <a:sym typeface="Arial"/>
                </a:rPr>
                <a:t>零售”资源池</a:t>
              </a:r>
              <a:endParaRPr lang="zh-CN" altLang="en-US" sz="1400" dirty="0">
                <a:solidFill>
                  <a:srgbClr val="000000"/>
                </a:solidFill>
                <a:latin typeface="Arial"/>
                <a:ea typeface="DFHeiW5-GB"/>
                <a:sym typeface="Arial"/>
              </a:endParaRPr>
            </a:p>
          </p:txBody>
        </p:sp>
        <p:sp>
          <p:nvSpPr>
            <p:cNvPr id="21532" name="AutoShape 10"/>
            <p:cNvSpPr>
              <a:spLocks noChangeArrowheads="1"/>
            </p:cNvSpPr>
            <p:nvPr/>
          </p:nvSpPr>
          <p:spPr bwMode="auto">
            <a:xfrm>
              <a:off x="312" y="2138"/>
              <a:ext cx="1600" cy="143"/>
            </a:xfrm>
            <a:prstGeom prst="roundRect">
              <a:avLst>
                <a:gd name="adj" fmla="val 32866"/>
              </a:avLst>
            </a:prstGeom>
            <a:solidFill>
              <a:schemeClr val="bg1"/>
            </a:solidFill>
            <a:ln w="9525">
              <a:noFill/>
              <a:round/>
              <a:headEnd/>
              <a:tailEnd/>
            </a:ln>
          </p:spPr>
          <p:txBody>
            <a:bodyPr wrap="none" anchor="ctr"/>
            <a:lstStyle/>
            <a:p>
              <a:endParaRPr lang="en-US" altLang="zh-CN" sz="1400" dirty="0">
                <a:latin typeface="Arial"/>
                <a:ea typeface="DFHeiW5-GB"/>
                <a:sym typeface="Arial"/>
              </a:endParaRPr>
            </a:p>
          </p:txBody>
        </p:sp>
        <p:sp>
          <p:nvSpPr>
            <p:cNvPr id="21533" name="Rectangle 11"/>
            <p:cNvSpPr>
              <a:spLocks noChangeArrowheads="1"/>
            </p:cNvSpPr>
            <p:nvPr/>
          </p:nvSpPr>
          <p:spPr bwMode="auto">
            <a:xfrm>
              <a:off x="313" y="1831"/>
              <a:ext cx="1602" cy="387"/>
            </a:xfrm>
            <a:prstGeom prst="rect">
              <a:avLst/>
            </a:prstGeom>
            <a:solidFill>
              <a:schemeClr val="bg1"/>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21534" name="AutoShape 12"/>
            <p:cNvSpPr>
              <a:spLocks noChangeArrowheads="1"/>
            </p:cNvSpPr>
            <p:nvPr/>
          </p:nvSpPr>
          <p:spPr bwMode="auto">
            <a:xfrm>
              <a:off x="314" y="1663"/>
              <a:ext cx="1602" cy="618"/>
            </a:xfrm>
            <a:prstGeom prst="roundRect">
              <a:avLst>
                <a:gd name="adj" fmla="val 8898"/>
              </a:avLst>
            </a:prstGeom>
            <a:noFill/>
            <a:ln w="9525">
              <a:solidFill>
                <a:srgbClr val="555555"/>
              </a:solidFill>
              <a:round/>
              <a:headEnd/>
              <a:tailEnd/>
            </a:ln>
          </p:spPr>
          <p:txBody>
            <a:bodyPr wrap="none" anchor="ctr"/>
            <a:lstStyle/>
            <a:p>
              <a:endParaRPr lang="en-US" altLang="zh-CN" sz="1400" dirty="0">
                <a:latin typeface="Arial"/>
                <a:ea typeface="DFHeiW5-GB"/>
                <a:sym typeface="Arial"/>
              </a:endParaRPr>
            </a:p>
          </p:txBody>
        </p:sp>
      </p:grpSp>
      <p:sp>
        <p:nvSpPr>
          <p:cNvPr id="21513" name="Rectangle 13"/>
          <p:cNvSpPr>
            <a:spLocks noChangeArrowheads="1"/>
          </p:cNvSpPr>
          <p:nvPr/>
        </p:nvSpPr>
        <p:spPr bwMode="auto">
          <a:xfrm>
            <a:off x="891482" y="2604891"/>
            <a:ext cx="2501672" cy="591444"/>
          </a:xfrm>
          <a:prstGeom prst="rect">
            <a:avLst/>
          </a:prstGeom>
          <a:noFill/>
          <a:ln w="9525">
            <a:noFill/>
            <a:miter lim="800000"/>
            <a:headEnd/>
            <a:tailEnd/>
          </a:ln>
        </p:spPr>
        <p:txBody>
          <a:bodyPr>
            <a:spAutoFit/>
          </a:bodyPr>
          <a:lstStyle/>
          <a:p>
            <a:pPr>
              <a:lnSpc>
                <a:spcPct val="95000"/>
              </a:lnSpc>
              <a:spcAft>
                <a:spcPts val="672"/>
              </a:spcAft>
            </a:pPr>
            <a:r>
              <a:rPr lang="zh-CN" altLang="en-US" sz="1400" smtClean="0">
                <a:solidFill>
                  <a:srgbClr val="000000"/>
                </a:solidFill>
                <a:latin typeface="Arial"/>
                <a:ea typeface="DFHeiW5-GB"/>
                <a:cs typeface="SimSun"/>
                <a:sym typeface="Arial"/>
              </a:rPr>
              <a:t>预</a:t>
            </a:r>
            <a:r>
              <a:rPr lang="zh-CN" altLang="en-US" sz="1400" dirty="0" smtClean="0">
                <a:solidFill>
                  <a:srgbClr val="000000"/>
                </a:solidFill>
                <a:latin typeface="Arial"/>
                <a:ea typeface="DFHeiW5-GB"/>
                <a:cs typeface="SimSun"/>
                <a:sym typeface="Arial"/>
              </a:rPr>
              <a:t>留：</a:t>
            </a:r>
            <a:r>
              <a:rPr lang="en-US" altLang="zh-CN" sz="1400" dirty="0" smtClean="0">
                <a:solidFill>
                  <a:srgbClr val="000000"/>
                </a:solidFill>
                <a:latin typeface="Arial"/>
                <a:ea typeface="DFHeiW5-GB"/>
                <a:cs typeface="SimSun"/>
                <a:sym typeface="Arial"/>
              </a:rPr>
              <a:t>3,000 MHz</a:t>
            </a:r>
          </a:p>
          <a:p>
            <a:pPr>
              <a:lnSpc>
                <a:spcPct val="95000"/>
              </a:lnSpc>
              <a:spcAft>
                <a:spcPts val="672"/>
              </a:spcAft>
            </a:pPr>
            <a:r>
              <a:rPr lang="zh-CN" altLang="en-US" sz="1400" dirty="0" smtClean="0">
                <a:solidFill>
                  <a:srgbClr val="000000"/>
                </a:solidFill>
                <a:latin typeface="Arial"/>
                <a:ea typeface="DFHeiW5-GB"/>
                <a:cs typeface="SimSun"/>
                <a:sym typeface="Arial"/>
              </a:rPr>
              <a:t>可扩展预留：</a:t>
            </a:r>
            <a:r>
              <a:rPr lang="zh-CN" altLang="en-US" sz="1400" b="1" dirty="0" smtClean="0">
                <a:solidFill>
                  <a:srgbClr val="000000"/>
                </a:solidFill>
                <a:latin typeface="Arial"/>
                <a:ea typeface="DFHeiW5-GB"/>
                <a:cs typeface="SimSun"/>
                <a:sym typeface="Arial"/>
              </a:rPr>
              <a:t>是 </a:t>
            </a:r>
            <a:endParaRPr lang="en-US" altLang="zh-CN" sz="1400" b="1" dirty="0">
              <a:solidFill>
                <a:srgbClr val="000000"/>
              </a:solidFill>
              <a:latin typeface="Arial"/>
              <a:ea typeface="DFHeiW5-GB"/>
              <a:cs typeface="SimSun"/>
              <a:sym typeface="Arial"/>
            </a:endParaRPr>
          </a:p>
        </p:txBody>
      </p:sp>
      <p:grpSp>
        <p:nvGrpSpPr>
          <p:cNvPr id="3" name="Group 14"/>
          <p:cNvGrpSpPr>
            <a:grpSpLocks/>
          </p:cNvGrpSpPr>
          <p:nvPr/>
        </p:nvGrpSpPr>
        <p:grpSpPr bwMode="auto">
          <a:xfrm>
            <a:off x="834319" y="1036212"/>
            <a:ext cx="2527078" cy="1004118"/>
            <a:chOff x="686" y="1266"/>
            <a:chExt cx="3183" cy="1281"/>
          </a:xfrm>
        </p:grpSpPr>
        <p:grpSp>
          <p:nvGrpSpPr>
            <p:cNvPr id="4" name="Group 15"/>
            <p:cNvGrpSpPr>
              <a:grpSpLocks/>
            </p:cNvGrpSpPr>
            <p:nvPr/>
          </p:nvGrpSpPr>
          <p:grpSpPr bwMode="auto">
            <a:xfrm>
              <a:off x="686" y="1302"/>
              <a:ext cx="3178" cy="1245"/>
              <a:chOff x="1129" y="2712"/>
              <a:chExt cx="1603" cy="618"/>
            </a:xfrm>
          </p:grpSpPr>
          <p:sp>
            <p:nvSpPr>
              <p:cNvPr id="21526" name="Rectangle 16"/>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dirty="0">
                  <a:latin typeface="Arial"/>
                  <a:ea typeface="DFHeiW5-GB"/>
                  <a:sym typeface="Arial"/>
                </a:endParaRPr>
              </a:p>
            </p:txBody>
          </p:sp>
          <p:sp>
            <p:nvSpPr>
              <p:cNvPr id="21527" name="AutoShape 17"/>
              <p:cNvSpPr>
                <a:spLocks noChangeArrowheads="1"/>
              </p:cNvSpPr>
              <p:nvPr/>
            </p:nvSpPr>
            <p:spPr bwMode="auto">
              <a:xfrm>
                <a:off x="1131" y="2713"/>
                <a:ext cx="1600" cy="143"/>
              </a:xfrm>
              <a:prstGeom prst="roundRect">
                <a:avLst>
                  <a:gd name="adj" fmla="val 32866"/>
                </a:avLst>
              </a:prstGeom>
              <a:solidFill>
                <a:schemeClr val="accent2"/>
              </a:solidFill>
              <a:ln w="9525">
                <a:noFill/>
                <a:round/>
                <a:headEnd/>
                <a:tailEnd/>
              </a:ln>
            </p:spPr>
            <p:txBody>
              <a:bodyPr wrap="none" anchor="ctr"/>
              <a:lstStyle/>
              <a:p>
                <a:endParaRPr lang="en-US" altLang="zh-CN" dirty="0">
                  <a:latin typeface="Arial"/>
                  <a:ea typeface="DFHeiW5-GB"/>
                  <a:sym typeface="Arial"/>
                </a:endParaRPr>
              </a:p>
            </p:txBody>
          </p:sp>
          <p:sp>
            <p:nvSpPr>
              <p:cNvPr id="21528" name="AutoShape 18"/>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dirty="0">
                  <a:latin typeface="Arial"/>
                  <a:ea typeface="DFHeiW5-GB"/>
                  <a:sym typeface="Arial"/>
                </a:endParaRPr>
              </a:p>
            </p:txBody>
          </p:sp>
        </p:grpSp>
        <p:sp>
          <p:nvSpPr>
            <p:cNvPr id="21524" name="Text Box 19"/>
            <p:cNvSpPr txBox="1">
              <a:spLocks noChangeArrowheads="1"/>
            </p:cNvSpPr>
            <p:nvPr/>
          </p:nvSpPr>
          <p:spPr bwMode="gray">
            <a:xfrm>
              <a:off x="703" y="1266"/>
              <a:ext cx="3166" cy="393"/>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rgbClr val="000000"/>
                  </a:solidFill>
                  <a:latin typeface="Arial"/>
                  <a:ea typeface="DFHeiW5-GB"/>
                  <a:cs typeface="SimSun"/>
                  <a:sym typeface="Arial"/>
                </a:rPr>
                <a:t>根资源池</a:t>
              </a:r>
              <a:endParaRPr lang="en-US" altLang="zh-CN" sz="1400" dirty="0">
                <a:solidFill>
                  <a:srgbClr val="000000"/>
                </a:solidFill>
                <a:latin typeface="Arial"/>
                <a:ea typeface="DFHeiW5-GB"/>
                <a:sym typeface="Arial"/>
              </a:endParaRPr>
            </a:p>
          </p:txBody>
        </p:sp>
        <p:sp>
          <p:nvSpPr>
            <p:cNvPr id="21525" name="Rectangle 20"/>
            <p:cNvSpPr>
              <a:spLocks noChangeArrowheads="1"/>
            </p:cNvSpPr>
            <p:nvPr/>
          </p:nvSpPr>
          <p:spPr bwMode="auto">
            <a:xfrm>
              <a:off x="697" y="1505"/>
              <a:ext cx="3153" cy="978"/>
            </a:xfrm>
            <a:prstGeom prst="rect">
              <a:avLst/>
            </a:prstGeom>
            <a:noFill/>
            <a:ln w="9525">
              <a:noFill/>
              <a:miter lim="800000"/>
              <a:headEnd/>
              <a:tailEnd/>
            </a:ln>
          </p:spPr>
          <p:txBody>
            <a:bodyPr>
              <a:spAutoFit/>
            </a:bodyPr>
            <a:lstStyle/>
            <a:p>
              <a:pPr>
                <a:lnSpc>
                  <a:spcPct val="100000"/>
                </a:lnSpc>
                <a:spcAft>
                  <a:spcPts val="672"/>
                </a:spcAft>
              </a:pPr>
              <a:r>
                <a:rPr lang="en-US" altLang="zh-CN" dirty="0" smtClean="0">
                  <a:latin typeface="Arial"/>
                  <a:ea typeface="DFHeiW5-GB"/>
                  <a:cs typeface="SimSun"/>
                  <a:sym typeface="Arial"/>
                </a:rPr>
                <a:t> </a:t>
              </a:r>
              <a:r>
                <a:rPr lang="en-US" altLang="zh-CN" sz="1400" dirty="0" smtClean="0">
                  <a:solidFill>
                    <a:srgbClr val="000000"/>
                  </a:solidFill>
                  <a:latin typeface="Arial"/>
                  <a:ea typeface="DFHeiW5-GB"/>
                  <a:cs typeface="SimSun"/>
                  <a:sym typeface="Arial"/>
                </a:rPr>
                <a:t>CPU </a:t>
              </a:r>
              <a:r>
                <a:rPr lang="zh-CN" altLang="en-US" sz="1400" dirty="0" smtClean="0">
                  <a:solidFill>
                    <a:srgbClr val="000000"/>
                  </a:solidFill>
                  <a:latin typeface="Arial"/>
                  <a:ea typeface="DFHeiW5-GB"/>
                  <a:cs typeface="SimSun"/>
                  <a:sym typeface="Arial"/>
                </a:rPr>
                <a:t>总量：</a:t>
              </a:r>
              <a:r>
                <a:rPr lang="en-US" altLang="zh-CN" sz="1400" dirty="0" smtClean="0">
                  <a:solidFill>
                    <a:srgbClr val="000000"/>
                  </a:solidFill>
                  <a:latin typeface="Arial"/>
                  <a:ea typeface="DFHeiW5-GB"/>
                  <a:cs typeface="SimSun"/>
                  <a:sym typeface="Arial"/>
                </a:rPr>
                <a:t>10,200 MHz</a:t>
              </a:r>
            </a:p>
            <a:p>
              <a:pPr>
                <a:lnSpc>
                  <a:spcPct val="100000"/>
                </a:lnSpc>
                <a:spcAft>
                  <a:spcPts val="672"/>
                </a:spcAft>
              </a:pPr>
              <a:r>
                <a:rPr lang="zh-CN" altLang="en-US" sz="1400" dirty="0" smtClean="0">
                  <a:solidFill>
                    <a:srgbClr val="000000"/>
                  </a:solidFill>
                  <a:latin typeface="Arial"/>
                  <a:ea typeface="DFHeiW5-GB"/>
                  <a:cs typeface="SimSun"/>
                  <a:sym typeface="Arial"/>
                </a:rPr>
                <a:t>内存总量：</a:t>
              </a:r>
              <a:r>
                <a:rPr lang="en-US" altLang="zh-CN" sz="1400" dirty="0" smtClean="0">
                  <a:solidFill>
                    <a:srgbClr val="000000"/>
                  </a:solidFill>
                  <a:latin typeface="Arial"/>
                  <a:ea typeface="DFHeiW5-GB"/>
                  <a:cs typeface="SimSun"/>
                  <a:sym typeface="Arial"/>
                </a:rPr>
                <a:t>3,000 MB</a:t>
              </a:r>
            </a:p>
          </p:txBody>
        </p:sp>
      </p:grpSp>
      <p:sp>
        <p:nvSpPr>
          <p:cNvPr id="21516" name="AutoShape 22"/>
          <p:cNvSpPr>
            <a:spLocks noChangeArrowheads="1"/>
          </p:cNvSpPr>
          <p:nvPr/>
        </p:nvSpPr>
        <p:spPr bwMode="auto">
          <a:xfrm>
            <a:off x="466729" y="3488102"/>
            <a:ext cx="1673604" cy="1253231"/>
          </a:xfrm>
          <a:prstGeom prst="roundRect">
            <a:avLst>
              <a:gd name="adj" fmla="val 4009"/>
            </a:avLst>
          </a:prstGeom>
          <a:solidFill>
            <a:schemeClr val="bg1">
              <a:alpha val="30196"/>
            </a:schemeClr>
          </a:solidFill>
          <a:ln w="9525">
            <a:solidFill>
              <a:srgbClr val="555555"/>
            </a:solidFill>
            <a:round/>
            <a:headEnd/>
            <a:tailEnd/>
          </a:ln>
        </p:spPr>
        <p:txBody>
          <a:bodyPr wrap="none" anchor="ctr"/>
          <a:lstStyle/>
          <a:p>
            <a:endParaRPr lang="en-US" altLang="zh-CN" dirty="0">
              <a:latin typeface="Arial"/>
              <a:ea typeface="DFHeiW5-GB"/>
              <a:sym typeface="Arial"/>
            </a:endParaRPr>
          </a:p>
        </p:txBody>
      </p:sp>
      <p:sp>
        <p:nvSpPr>
          <p:cNvPr id="21517" name="Text Box 23"/>
          <p:cNvSpPr txBox="1">
            <a:spLocks noChangeArrowheads="1"/>
          </p:cNvSpPr>
          <p:nvPr/>
        </p:nvSpPr>
        <p:spPr bwMode="gray">
          <a:xfrm>
            <a:off x="466927" y="3473209"/>
            <a:ext cx="1683133" cy="523220"/>
          </a:xfrm>
          <a:prstGeom prst="rect">
            <a:avLst/>
          </a:prstGeom>
          <a:solidFill>
            <a:schemeClr val="tx2"/>
          </a:solidFill>
          <a:ln w="9525">
            <a:noFill/>
            <a:miter lim="800000"/>
            <a:headEnd/>
            <a:tailEnd/>
          </a:ln>
        </p:spPr>
        <p:txBody>
          <a:bodyPr wrap="square">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chemeClr val="bg1"/>
                </a:solidFill>
                <a:latin typeface="Arial"/>
                <a:ea typeface="DFHeiW5-GB"/>
                <a:cs typeface="SimSun"/>
                <a:sym typeface="Arial"/>
              </a:rPr>
              <a:t>电子商务应用”</a:t>
            </a:r>
            <a:r>
              <a:rPr lang="en-US" altLang="zh-CN" sz="1400" dirty="0" smtClean="0">
                <a:solidFill>
                  <a:schemeClr val="bg1"/>
                </a:solidFill>
                <a:latin typeface="Arial"/>
                <a:ea typeface="DFHeiW5-GB"/>
                <a:cs typeface="SimSun"/>
                <a:sym typeface="Arial"/>
              </a:rPr>
              <a:t/>
            </a:r>
            <a:br>
              <a:rPr lang="en-US" altLang="zh-CN" sz="1400" dirty="0" smtClean="0">
                <a:solidFill>
                  <a:schemeClr val="bg1"/>
                </a:solidFill>
                <a:latin typeface="Arial"/>
                <a:ea typeface="DFHeiW5-GB"/>
                <a:cs typeface="SimSun"/>
                <a:sym typeface="Arial"/>
              </a:rPr>
            </a:br>
            <a:r>
              <a:rPr lang="zh-CN" altLang="en-US" sz="1400" dirty="0" smtClean="0">
                <a:solidFill>
                  <a:schemeClr val="bg1"/>
                </a:solidFill>
                <a:latin typeface="Arial"/>
                <a:ea typeface="DFHeiW5-GB"/>
                <a:cs typeface="SimSun"/>
                <a:sym typeface="Arial"/>
              </a:rPr>
              <a:t>资源池</a:t>
            </a:r>
            <a:endParaRPr lang="en-US" altLang="zh-CN" sz="1400" dirty="0">
              <a:solidFill>
                <a:schemeClr val="bg1"/>
              </a:solidFill>
              <a:latin typeface="Arial"/>
              <a:ea typeface="DFHeiW5-GB"/>
              <a:sym typeface="Arial"/>
            </a:endParaRPr>
          </a:p>
        </p:txBody>
      </p:sp>
      <p:sp>
        <p:nvSpPr>
          <p:cNvPr id="21518" name="AutoShape 24"/>
          <p:cNvSpPr>
            <a:spLocks noChangeArrowheads="1"/>
          </p:cNvSpPr>
          <p:nvPr/>
        </p:nvSpPr>
        <p:spPr bwMode="auto">
          <a:xfrm>
            <a:off x="2260216" y="3480264"/>
            <a:ext cx="1695834" cy="1261069"/>
          </a:xfrm>
          <a:prstGeom prst="roundRect">
            <a:avLst>
              <a:gd name="adj" fmla="val 4009"/>
            </a:avLst>
          </a:prstGeom>
          <a:solidFill>
            <a:schemeClr val="bg1">
              <a:alpha val="30196"/>
            </a:schemeClr>
          </a:solidFill>
          <a:ln w="9525">
            <a:solidFill>
              <a:srgbClr val="555555"/>
            </a:solidFill>
            <a:round/>
            <a:headEnd/>
            <a:tailEnd/>
          </a:ln>
        </p:spPr>
        <p:txBody>
          <a:bodyPr wrap="none" anchor="ctr"/>
          <a:lstStyle/>
          <a:p>
            <a:endParaRPr lang="en-US" altLang="zh-CN" dirty="0">
              <a:latin typeface="Arial"/>
              <a:ea typeface="DFHeiW5-GB"/>
              <a:sym typeface="Arial"/>
            </a:endParaRPr>
          </a:p>
        </p:txBody>
      </p:sp>
      <p:sp>
        <p:nvSpPr>
          <p:cNvPr id="21519" name="Text Box 25"/>
          <p:cNvSpPr txBox="1">
            <a:spLocks noChangeArrowheads="1"/>
          </p:cNvSpPr>
          <p:nvPr/>
        </p:nvSpPr>
        <p:spPr bwMode="gray">
          <a:xfrm>
            <a:off x="2256818" y="3465370"/>
            <a:ext cx="1712068" cy="523220"/>
          </a:xfrm>
          <a:prstGeom prst="rect">
            <a:avLst/>
          </a:prstGeom>
          <a:solidFill>
            <a:schemeClr val="tx2"/>
          </a:solidFill>
          <a:ln w="9525">
            <a:noFill/>
            <a:miter lim="800000"/>
            <a:headEnd/>
            <a:tailEnd/>
          </a:ln>
        </p:spPr>
        <p:txBody>
          <a:bodyPr wrap="square">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chemeClr val="bg1"/>
                </a:solidFill>
                <a:latin typeface="Arial"/>
                <a:ea typeface="DFHeiW5-GB"/>
                <a:cs typeface="SimSun"/>
                <a:sym typeface="Arial"/>
              </a:rPr>
              <a:t>电子商务网站”</a:t>
            </a:r>
            <a:r>
              <a:rPr lang="en-US" altLang="zh-CN" sz="1400" dirty="0" smtClean="0">
                <a:solidFill>
                  <a:schemeClr val="bg1"/>
                </a:solidFill>
                <a:latin typeface="Arial"/>
                <a:ea typeface="DFHeiW5-GB"/>
                <a:cs typeface="SimSun"/>
                <a:sym typeface="Arial"/>
              </a:rPr>
              <a:t/>
            </a:r>
            <a:br>
              <a:rPr lang="en-US" altLang="zh-CN" sz="1400" dirty="0" smtClean="0">
                <a:solidFill>
                  <a:schemeClr val="bg1"/>
                </a:solidFill>
                <a:latin typeface="Arial"/>
                <a:ea typeface="DFHeiW5-GB"/>
                <a:cs typeface="SimSun"/>
                <a:sym typeface="Arial"/>
              </a:rPr>
            </a:br>
            <a:r>
              <a:rPr lang="zh-CN" altLang="en-US" sz="1400" dirty="0" smtClean="0">
                <a:solidFill>
                  <a:schemeClr val="bg1"/>
                </a:solidFill>
                <a:latin typeface="Arial"/>
                <a:ea typeface="DFHeiW5-GB"/>
                <a:cs typeface="SimSun"/>
                <a:sym typeface="Arial"/>
              </a:rPr>
              <a:t>资源池</a:t>
            </a:r>
            <a:endParaRPr lang="en-US" altLang="zh-CN" sz="1400" dirty="0">
              <a:solidFill>
                <a:schemeClr val="bg1"/>
              </a:solidFill>
              <a:latin typeface="Arial"/>
              <a:ea typeface="DFHeiW5-GB"/>
              <a:sym typeface="Arial"/>
            </a:endParaRPr>
          </a:p>
        </p:txBody>
      </p:sp>
      <p:sp>
        <p:nvSpPr>
          <p:cNvPr id="21520" name="Rectangle 26"/>
          <p:cNvSpPr>
            <a:spLocks noChangeArrowheads="1"/>
          </p:cNvSpPr>
          <p:nvPr/>
        </p:nvSpPr>
        <p:spPr bwMode="auto">
          <a:xfrm>
            <a:off x="2316585" y="3956706"/>
            <a:ext cx="1596592" cy="824841"/>
          </a:xfrm>
          <a:prstGeom prst="rect">
            <a:avLst/>
          </a:prstGeom>
          <a:noFill/>
          <a:ln w="9525">
            <a:noFill/>
            <a:miter lim="800000"/>
            <a:headEnd/>
            <a:tailEnd/>
          </a:ln>
        </p:spPr>
        <p:txBody>
          <a:bodyPr>
            <a:spAutoFit/>
          </a:bodyPr>
          <a:lstStyle/>
          <a:p>
            <a:pPr>
              <a:lnSpc>
                <a:spcPct val="100000"/>
              </a:lnSpc>
            </a:pPr>
            <a:r>
              <a:rPr lang="zh-CN" altLang="en-US" sz="1400" dirty="0" smtClean="0">
                <a:solidFill>
                  <a:srgbClr val="000000"/>
                </a:solidFill>
                <a:latin typeface="Arial"/>
                <a:ea typeface="DFHeiW5-GB"/>
                <a:cs typeface="SimSun"/>
                <a:sym typeface="Arial"/>
              </a:rPr>
              <a:t>预留：</a:t>
            </a:r>
            <a:r>
              <a:rPr lang="en-US" altLang="zh-CN" dirty="0" smtClean="0">
                <a:latin typeface="Arial"/>
                <a:ea typeface="DFHeiW5-GB"/>
                <a:sym typeface="Arial"/>
              </a:rPr>
              <a:t/>
            </a:r>
            <a:br>
              <a:rPr lang="en-US" altLang="zh-CN" dirty="0" smtClean="0">
                <a:latin typeface="Arial"/>
                <a:ea typeface="DFHeiW5-GB"/>
                <a:sym typeface="Arial"/>
              </a:rPr>
            </a:br>
            <a:r>
              <a:rPr lang="en-US" altLang="zh-CN" sz="1400" dirty="0" smtClean="0">
                <a:solidFill>
                  <a:srgbClr val="000000"/>
                </a:solidFill>
                <a:latin typeface="Arial"/>
                <a:ea typeface="DFHeiW5-GB"/>
                <a:cs typeface="SimSun"/>
                <a:sym typeface="Arial"/>
              </a:rPr>
              <a:t>1,000 MHz</a:t>
            </a:r>
            <a:endParaRPr lang="en-US" altLang="zh-CN" sz="1400" dirty="0" smtClean="0">
              <a:solidFill>
                <a:srgbClr val="000000"/>
              </a:solidFill>
              <a:latin typeface="Arial"/>
              <a:ea typeface="DFHeiW5-GB"/>
              <a:sym typeface="Arial"/>
            </a:endParaRPr>
          </a:p>
          <a:p>
            <a:pPr>
              <a:lnSpc>
                <a:spcPct val="100000"/>
              </a:lnSpc>
            </a:pPr>
            <a:r>
              <a:rPr lang="zh-CN" altLang="en-US" sz="1400" dirty="0" smtClean="0">
                <a:solidFill>
                  <a:srgbClr val="000000"/>
                </a:solidFill>
                <a:latin typeface="Arial"/>
                <a:ea typeface="DFHeiW5-GB"/>
                <a:cs typeface="SimSun"/>
                <a:sym typeface="Arial"/>
              </a:rPr>
              <a:t>是否可扩展？</a:t>
            </a:r>
            <a:r>
              <a:rPr lang="zh-CN" altLang="en-US" sz="1400" b="1" dirty="0" smtClean="0">
                <a:solidFill>
                  <a:srgbClr val="000000"/>
                </a:solidFill>
                <a:latin typeface="Arial"/>
                <a:ea typeface="DFHeiW5-GB"/>
                <a:cs typeface="SimSun"/>
                <a:sym typeface="Arial"/>
              </a:rPr>
              <a:t>否</a:t>
            </a:r>
            <a:endParaRPr lang="en-US" altLang="zh-CN" sz="1400" b="1" dirty="0">
              <a:solidFill>
                <a:srgbClr val="000000"/>
              </a:solidFill>
              <a:latin typeface="Arial"/>
              <a:ea typeface="DFHeiW5-GB"/>
              <a:sym typeface="Arial"/>
            </a:endParaRPr>
          </a:p>
        </p:txBody>
      </p:sp>
      <p:sp>
        <p:nvSpPr>
          <p:cNvPr id="21522" name="Rectangle 28"/>
          <p:cNvSpPr>
            <a:spLocks noChangeArrowheads="1"/>
          </p:cNvSpPr>
          <p:nvPr/>
        </p:nvSpPr>
        <p:spPr bwMode="auto">
          <a:xfrm>
            <a:off x="496105" y="3966113"/>
            <a:ext cx="1653955" cy="824841"/>
          </a:xfrm>
          <a:prstGeom prst="rect">
            <a:avLst/>
          </a:prstGeom>
          <a:noFill/>
          <a:ln w="9525">
            <a:noFill/>
            <a:miter lim="800000"/>
            <a:headEnd/>
            <a:tailEnd/>
          </a:ln>
        </p:spPr>
        <p:txBody>
          <a:bodyPr wrap="square">
            <a:spAutoFit/>
          </a:bodyPr>
          <a:lstStyle/>
          <a:p>
            <a:pPr>
              <a:lnSpc>
                <a:spcPct val="100000"/>
              </a:lnSpc>
            </a:pPr>
            <a:r>
              <a:rPr lang="zh-CN" altLang="en-US" sz="1400" dirty="0" smtClean="0">
                <a:solidFill>
                  <a:srgbClr val="000000"/>
                </a:solidFill>
                <a:latin typeface="Arial"/>
                <a:ea typeface="DFHeiW5-GB"/>
                <a:cs typeface="SimSun"/>
                <a:sym typeface="Arial"/>
              </a:rPr>
              <a:t>预留：</a:t>
            </a:r>
            <a:r>
              <a:rPr lang="en-US" altLang="zh-CN" sz="1400" dirty="0" smtClean="0">
                <a:solidFill>
                  <a:srgbClr val="000000"/>
                </a:solidFill>
                <a:latin typeface="Arial"/>
                <a:ea typeface="DFHeiW5-GB"/>
                <a:cs typeface="SimSun"/>
                <a:sym typeface="Arial"/>
              </a:rPr>
              <a:t/>
            </a:r>
            <a:br>
              <a:rPr lang="en-US" altLang="zh-CN" sz="1400" dirty="0" smtClean="0">
                <a:solidFill>
                  <a:srgbClr val="000000"/>
                </a:solidFill>
                <a:latin typeface="Arial"/>
                <a:ea typeface="DFHeiW5-GB"/>
                <a:cs typeface="SimSun"/>
                <a:sym typeface="Arial"/>
              </a:rPr>
            </a:br>
            <a:r>
              <a:rPr lang="en-US" altLang="zh-CN" sz="1400" dirty="0" smtClean="0">
                <a:solidFill>
                  <a:srgbClr val="000000"/>
                </a:solidFill>
                <a:latin typeface="Arial"/>
                <a:ea typeface="DFHeiW5-GB"/>
                <a:cs typeface="SimSun"/>
                <a:sym typeface="Arial"/>
              </a:rPr>
              <a:t>1,200 MHz</a:t>
            </a:r>
            <a:endParaRPr lang="en-US" altLang="zh-CN" sz="1400" dirty="0" smtClean="0">
              <a:solidFill>
                <a:srgbClr val="000000"/>
              </a:solidFill>
              <a:latin typeface="Arial"/>
              <a:ea typeface="DFHeiW5-GB"/>
              <a:sym typeface="Arial"/>
            </a:endParaRPr>
          </a:p>
          <a:p>
            <a:pPr>
              <a:lnSpc>
                <a:spcPct val="100000"/>
              </a:lnSpc>
            </a:pPr>
            <a:r>
              <a:rPr lang="zh-CN" altLang="en-US" sz="1400" dirty="0" smtClean="0">
                <a:solidFill>
                  <a:srgbClr val="000000"/>
                </a:solidFill>
                <a:latin typeface="Arial"/>
                <a:ea typeface="DFHeiW5-GB"/>
                <a:cs typeface="SimSun"/>
                <a:sym typeface="Arial"/>
              </a:rPr>
              <a:t>是否可扩展？</a:t>
            </a:r>
            <a:r>
              <a:rPr lang="zh-CN" altLang="en-US" sz="1400" b="1" dirty="0" smtClean="0">
                <a:solidFill>
                  <a:srgbClr val="000000"/>
                </a:solidFill>
                <a:latin typeface="Arial"/>
                <a:ea typeface="DFHeiW5-GB"/>
                <a:cs typeface="SimSun"/>
                <a:sym typeface="Arial"/>
              </a:rPr>
              <a:t>是</a:t>
            </a:r>
            <a:endParaRPr lang="en-US" altLang="zh-CN" sz="1400" b="1" dirty="0">
              <a:solidFill>
                <a:srgbClr val="000000"/>
              </a:solidFill>
              <a:latin typeface="Arial"/>
              <a:ea typeface="DFHeiW5-GB"/>
              <a:sym typeface="Arial"/>
            </a:endParaRPr>
          </a:p>
        </p:txBody>
      </p:sp>
      <p:sp>
        <p:nvSpPr>
          <p:cNvPr id="30" name="Rounded Rectangle 29"/>
          <p:cNvSpPr/>
          <p:nvPr/>
        </p:nvSpPr>
        <p:spPr bwMode="auto">
          <a:xfrm>
            <a:off x="1845224" y="4979429"/>
            <a:ext cx="5522976" cy="987552"/>
          </a:xfrm>
          <a:prstGeom prst="roundRect">
            <a:avLst/>
          </a:prstGeom>
          <a:gradFill>
            <a:gsLst>
              <a:gs pos="0">
                <a:srgbClr val="F8930C"/>
              </a:gs>
              <a:gs pos="100000">
                <a:srgbClr val="F9A22F">
                  <a:alpha val="79000"/>
                </a:srgbClr>
              </a:gs>
            </a:gsLst>
          </a:gradFill>
          <a:ln w="12700">
            <a:solidFill>
              <a:srgbClr val="F97E1D"/>
            </a:solidFill>
            <a:headEnd type="none" w="med" len="med"/>
            <a:tailEnd type="none" w="med" len="med"/>
          </a:ln>
          <a:effectLst>
            <a:outerShdw blurRad="50800" dist="25400" dir="5400000" sx="99000" sy="99000" algn="t" rotWithShape="0">
              <a:prstClr val="black">
                <a:alpha val="3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spcAft>
                <a:spcPct val="0"/>
              </a:spcAft>
              <a:defRPr/>
            </a:pPr>
            <a:r>
              <a:rPr lang="zh-CN" altLang="en-US" sz="1800" b="1" dirty="0" smtClean="0">
                <a:solidFill>
                  <a:srgbClr val="000000"/>
                </a:solidFill>
                <a:latin typeface="Arial"/>
                <a:ea typeface="DFHeiW5-GB"/>
                <a:cs typeface="SimSun"/>
                <a:sym typeface="Arial"/>
              </a:rPr>
              <a:t>可扩展预留如果管理不当或大小调整不当，</a:t>
            </a:r>
            <a:r>
              <a:rPr lang="en-US" altLang="zh-CN" sz="1800" b="1" dirty="0" smtClean="0">
                <a:solidFill>
                  <a:srgbClr val="000000"/>
                </a:solidFill>
                <a:latin typeface="Arial"/>
                <a:ea typeface="DFHeiW5-GB"/>
                <a:cs typeface="SimSun"/>
                <a:sym typeface="Arial"/>
              </a:rPr>
              <a:t/>
            </a:r>
            <a:br>
              <a:rPr lang="en-US" altLang="zh-CN" sz="1800" b="1" dirty="0" smtClean="0">
                <a:solidFill>
                  <a:srgbClr val="000000"/>
                </a:solidFill>
                <a:latin typeface="Arial"/>
                <a:ea typeface="DFHeiW5-GB"/>
                <a:cs typeface="SimSun"/>
                <a:sym typeface="Arial"/>
              </a:rPr>
            </a:br>
            <a:r>
              <a:rPr lang="zh-CN" altLang="en-US" sz="1800" b="1" dirty="0" smtClean="0">
                <a:solidFill>
                  <a:srgbClr val="000000"/>
                </a:solidFill>
                <a:latin typeface="Arial"/>
                <a:ea typeface="DFHeiW5-GB"/>
                <a:cs typeface="SimSun"/>
                <a:sym typeface="Arial"/>
              </a:rPr>
              <a:t>可能会索要全部未预留容量。</a:t>
            </a:r>
            <a:endParaRPr lang="en-US" altLang="zh-CN" sz="1800" b="1" dirty="0">
              <a:solidFill>
                <a:srgbClr val="000000"/>
              </a:solidFill>
              <a:latin typeface="Arial"/>
              <a:ea typeface="DFHeiW5-GB"/>
              <a:sym typeface="Arial"/>
            </a:endParaRPr>
          </a:p>
        </p:txBody>
      </p:sp>
    </p:spTree>
    <p:extLst>
      <p:ext uri="{BB962C8B-B14F-4D97-AF65-F5344CB8AC3E}">
        <p14:creationId xmlns:p14="http://schemas.microsoft.com/office/powerpoint/2010/main" val="178523705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0"/>
          <p:cNvSpPr>
            <a:spLocks noGrp="1" noChangeArrowheads="1"/>
          </p:cNvSpPr>
          <p:nvPr>
            <p:ph type="body" sz="quarter" idx="13"/>
          </p:nvPr>
        </p:nvSpPr>
        <p:spPr/>
        <p:txBody>
          <a:bodyPr/>
          <a:lstStyle/>
          <a:p>
            <a:r>
              <a:rPr lang="zh-CN" altLang="en-US" dirty="0" smtClean="0">
                <a:latin typeface="Arial"/>
                <a:ea typeface="DFHeiW5-GB"/>
                <a:cs typeface="SimSun"/>
                <a:sym typeface="Arial"/>
              </a:rPr>
              <a:t>虽然 </a:t>
            </a:r>
            <a:r>
              <a:rPr lang="en-US" altLang="zh-CN" dirty="0" err="1" smtClean="0">
                <a:latin typeface="Arial"/>
                <a:ea typeface="DFHeiW5-GB"/>
                <a:cs typeface="SimSun"/>
                <a:sym typeface="Arial"/>
              </a:rPr>
              <a:t>VMkernel</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会主动采取措施避免发生资源争用，但为了实现最佳性能，仍需进行分析和持续监控。</a:t>
            </a:r>
          </a:p>
        </p:txBody>
      </p:sp>
      <p:sp>
        <p:nvSpPr>
          <p:cNvPr id="6147" name="Rectangle 19"/>
          <p:cNvSpPr>
            <a:spLocks noGrp="1" noChangeArrowheads="1"/>
          </p:cNvSpPr>
          <p:nvPr>
            <p:ph type="title"/>
          </p:nvPr>
        </p:nvSpPr>
        <p:spPr/>
        <p:txBody>
          <a:bodyPr/>
          <a:lstStyle/>
          <a:p>
            <a:r>
              <a:rPr lang="zh-CN" altLang="en-US" dirty="0" smtClean="0">
                <a:latin typeface="Arial"/>
                <a:ea typeface="DFHeiW5-GB"/>
                <a:cs typeface="SimSun"/>
                <a:sym typeface="Arial"/>
              </a:rPr>
              <a:t>重要信息</a:t>
            </a:r>
            <a:endParaRPr lang="zh-CN" altLang="en-US" dirty="0" smtClean="0">
              <a:latin typeface="Arial"/>
              <a:ea typeface="DFHeiW5-GB"/>
              <a:sym typeface="Arial"/>
            </a:endParaRPr>
          </a:p>
        </p:txBody>
      </p:sp>
    </p:spTree>
    <p:extLst>
      <p:ext uri="{BB962C8B-B14F-4D97-AF65-F5344CB8AC3E}">
        <p14:creationId xmlns:p14="http://schemas.microsoft.com/office/powerpoint/2010/main" val="115703148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Line 2"/>
          <p:cNvSpPr>
            <a:spLocks noChangeShapeType="1"/>
          </p:cNvSpPr>
          <p:nvPr/>
        </p:nvSpPr>
        <p:spPr bwMode="auto">
          <a:xfrm>
            <a:off x="2802997" y="2995615"/>
            <a:ext cx="0" cy="301625"/>
          </a:xfrm>
          <a:prstGeom prst="line">
            <a:avLst/>
          </a:prstGeom>
          <a:noFill/>
          <a:ln w="38100">
            <a:solidFill>
              <a:srgbClr val="FF9900"/>
            </a:solidFill>
            <a:round/>
            <a:headEnd/>
            <a:tailEnd/>
          </a:ln>
        </p:spPr>
        <p:txBody>
          <a:bodyPr anchor="ctr"/>
          <a:lstStyle/>
          <a:p>
            <a:endParaRPr lang="en-US" altLang="zh-CN" sz="1400" dirty="0">
              <a:latin typeface="Arial"/>
              <a:ea typeface="DFHeiW5-GB"/>
              <a:sym typeface="Arial"/>
            </a:endParaRPr>
          </a:p>
        </p:txBody>
      </p:sp>
      <p:sp>
        <p:nvSpPr>
          <p:cNvPr id="45" name="Rectangle 8"/>
          <p:cNvSpPr>
            <a:spLocks noGrp="1" noChangeArrowheads="1"/>
          </p:cNvSpPr>
          <p:nvPr>
            <p:ph type="body" sz="quarter" idx="13"/>
          </p:nvPr>
        </p:nvSpPr>
        <p:spPr>
          <a:xfrm>
            <a:off x="4086225" y="946149"/>
            <a:ext cx="4467225" cy="5002213"/>
          </a:xfrm>
        </p:spPr>
        <p:txBody>
          <a:bodyPr/>
          <a:lstStyle/>
          <a:p>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零售”资源池预留了 </a:t>
            </a:r>
            <a:r>
              <a:rPr lang="en-US" altLang="zh-CN" dirty="0" smtClean="0">
                <a:latin typeface="Arial"/>
                <a:ea typeface="DFHeiW5-GB"/>
                <a:cs typeface="SimSun"/>
                <a:sym typeface="Arial"/>
              </a:rPr>
              <a:t>3,000 MHz</a:t>
            </a:r>
            <a:r>
              <a:rPr lang="zh-CN" altLang="en-US" dirty="0" smtClean="0">
                <a:latin typeface="Arial"/>
                <a:ea typeface="DFHeiW5-GB"/>
                <a:cs typeface="SimSun"/>
                <a:sym typeface="Arial"/>
              </a:rPr>
              <a:t>，</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“电子商务”资源池预留了其中的 </a:t>
            </a:r>
            <a:r>
              <a:rPr lang="en-US" altLang="zh-CN" dirty="0" smtClean="0">
                <a:latin typeface="Arial"/>
                <a:ea typeface="DFHeiW5-GB"/>
                <a:cs typeface="SimSun"/>
                <a:sym typeface="Arial"/>
              </a:rPr>
              <a:t>2,200 MHz</a:t>
            </a:r>
            <a:r>
              <a:rPr lang="zh-CN" altLang="en-US" dirty="0" smtClean="0">
                <a:latin typeface="Arial"/>
                <a:ea typeface="DFHeiW5-GB"/>
                <a:cs typeface="SimSun"/>
                <a:sym typeface="Arial"/>
              </a:rPr>
              <a:t>。</a:t>
            </a:r>
          </a:p>
          <a:p>
            <a:r>
              <a:rPr lang="zh-CN" altLang="en-US" dirty="0" smtClean="0">
                <a:latin typeface="Arial"/>
                <a:ea typeface="DFHeiW5-GB"/>
                <a:cs typeface="SimSun"/>
                <a:sym typeface="Arial"/>
              </a:rPr>
              <a:t>开启“电子商务网站”资源池中的</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虚拟机。</a:t>
            </a:r>
          </a:p>
          <a:p>
            <a:r>
              <a:rPr lang="zh-CN" altLang="en-US" dirty="0" smtClean="0">
                <a:latin typeface="Arial"/>
                <a:ea typeface="DFHeiW5-GB"/>
                <a:cs typeface="SimSun"/>
                <a:sym typeface="Arial"/>
              </a:rPr>
              <a:t>由于在“电子商务网站”资源池中禁用了“</a:t>
            </a:r>
            <a:r>
              <a:rPr lang="en-US" altLang="zh-CN" dirty="0" smtClean="0">
                <a:latin typeface="Arial"/>
                <a:ea typeface="DFHeiW5-GB"/>
                <a:cs typeface="SimSun"/>
                <a:sym typeface="Arial"/>
              </a:rPr>
              <a:t>Expandable Reservation</a:t>
            </a:r>
            <a:r>
              <a:rPr lang="zh-CN" altLang="en-US" dirty="0" smtClean="0">
                <a:latin typeface="Arial"/>
                <a:ea typeface="DFHeiW5-GB"/>
                <a:cs typeface="SimSun"/>
                <a:sym typeface="Arial"/>
              </a:rPr>
              <a:t>”</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（可扩展预留）选项，因此无法以 </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en-US" altLang="zh-CN" dirty="0" smtClean="0">
                <a:latin typeface="Arial"/>
                <a:ea typeface="DFHeiW5-GB"/>
                <a:cs typeface="SimSun"/>
                <a:sym typeface="Arial"/>
              </a:rPr>
              <a:t>500 MHz </a:t>
            </a:r>
            <a:r>
              <a:rPr lang="zh-CN" altLang="en-US" dirty="0" smtClean="0">
                <a:latin typeface="Arial"/>
                <a:ea typeface="DFHeiW5-GB"/>
                <a:cs typeface="SimSun"/>
                <a:sym typeface="Arial"/>
              </a:rPr>
              <a:t>的预留量启动 </a:t>
            </a:r>
            <a:r>
              <a:rPr lang="en-US" altLang="zh-CN" dirty="0" smtClean="0">
                <a:latin typeface="Arial"/>
                <a:ea typeface="DFHeiW5-GB"/>
                <a:cs typeface="SimSun"/>
                <a:sym typeface="Arial"/>
              </a:rPr>
              <a:t>VM3</a:t>
            </a:r>
            <a:r>
              <a:rPr lang="zh-CN" altLang="en-US" dirty="0" smtClean="0">
                <a:latin typeface="Arial"/>
                <a:ea typeface="DFHeiW5-GB"/>
                <a:cs typeface="SimSun"/>
                <a:sym typeface="Arial"/>
              </a:rPr>
              <a:t>。</a:t>
            </a:r>
          </a:p>
          <a:p>
            <a:pPr lvl="1"/>
            <a:r>
              <a:rPr lang="zh-CN" altLang="en-US" dirty="0" smtClean="0">
                <a:latin typeface="Arial"/>
                <a:ea typeface="DFHeiW5-GB"/>
                <a:cs typeface="SimSun"/>
                <a:sym typeface="Arial"/>
              </a:rPr>
              <a:t>降低虚拟机的预留量。</a:t>
            </a:r>
          </a:p>
          <a:p>
            <a:pPr lvl="1"/>
            <a:r>
              <a:rPr lang="zh-CN" altLang="en-US" dirty="0" smtClean="0">
                <a:latin typeface="Arial"/>
                <a:ea typeface="DFHeiW5-GB"/>
                <a:cs typeface="SimSun"/>
                <a:sym typeface="Arial"/>
              </a:rPr>
              <a:t>启用“</a:t>
            </a:r>
            <a:r>
              <a:rPr lang="en-US" altLang="zh-CN" dirty="0" smtClean="0">
                <a:latin typeface="Arial"/>
                <a:ea typeface="DFHeiW5-GB"/>
                <a:cs typeface="SimSun"/>
                <a:sym typeface="Arial"/>
              </a:rPr>
              <a:t>Expandable Reservation</a:t>
            </a:r>
            <a:r>
              <a:rPr lang="zh-CN" altLang="en-US" dirty="0" smtClean="0">
                <a:latin typeface="DFHeiW5-GB" panose="020B0509000000000000" pitchFamily="49" charset="-122"/>
                <a:ea typeface="DFHeiW5-GB" panose="020B0509000000000000" pitchFamily="49" charset="-122"/>
                <a:cs typeface="SimSun"/>
                <a:sym typeface="Arial"/>
              </a:rPr>
              <a:t>”</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（可扩展预留）。</a:t>
            </a:r>
          </a:p>
          <a:p>
            <a:pPr lvl="1"/>
            <a:r>
              <a:rPr lang="zh-CN" altLang="en-US" dirty="0" smtClean="0">
                <a:latin typeface="Arial"/>
                <a:ea typeface="DFHeiW5-GB"/>
                <a:cs typeface="SimSun"/>
                <a:sym typeface="Arial"/>
              </a:rPr>
              <a:t>增加“电子商务网站”资源池的</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预留量。</a:t>
            </a:r>
            <a:endParaRPr lang="en-US" altLang="zh-CN" dirty="0" smtClean="0">
              <a:latin typeface="Arial"/>
              <a:ea typeface="DFHeiW5-GB"/>
              <a:cs typeface="SimSun"/>
              <a:sym typeface="Arial"/>
            </a:endParaRPr>
          </a:p>
        </p:txBody>
      </p:sp>
      <p:sp>
        <p:nvSpPr>
          <p:cNvPr id="22536" name="Rectangle 7"/>
          <p:cNvSpPr>
            <a:spLocks noGrp="1" noChangeArrowheads="1"/>
          </p:cNvSpPr>
          <p:nvPr>
            <p:ph type="title"/>
          </p:nvPr>
        </p:nvSpPr>
        <p:spPr/>
        <p:txBody>
          <a:bodyPr/>
          <a:lstStyle/>
          <a:p>
            <a:r>
              <a:rPr lang="zh-CN" altLang="en-US" dirty="0" smtClean="0">
                <a:latin typeface="Arial"/>
                <a:ea typeface="DFHeiW5-GB"/>
                <a:cs typeface="SimSun"/>
                <a:sym typeface="Arial"/>
              </a:rPr>
              <a:t>可扩展预留示例 </a:t>
            </a:r>
            <a:r>
              <a:rPr lang="en-US" altLang="zh-CN" dirty="0" smtClean="0">
                <a:latin typeface="Arial"/>
                <a:ea typeface="DFHeiW5-GB"/>
                <a:cs typeface="SimSun"/>
                <a:sym typeface="Arial"/>
              </a:rPr>
              <a:t>(1)</a:t>
            </a:r>
          </a:p>
        </p:txBody>
      </p:sp>
      <p:sp>
        <p:nvSpPr>
          <p:cNvPr id="22537" name="Line 9"/>
          <p:cNvSpPr>
            <a:spLocks noChangeShapeType="1"/>
          </p:cNvSpPr>
          <p:nvPr/>
        </p:nvSpPr>
        <p:spPr bwMode="auto">
          <a:xfrm>
            <a:off x="2001309" y="1978505"/>
            <a:ext cx="0" cy="322263"/>
          </a:xfrm>
          <a:prstGeom prst="line">
            <a:avLst/>
          </a:prstGeom>
          <a:noFill/>
          <a:ln w="38100">
            <a:solidFill>
              <a:srgbClr val="FF9900"/>
            </a:solidFill>
            <a:round/>
            <a:headEnd/>
            <a:tailEnd/>
          </a:ln>
        </p:spPr>
        <p:txBody>
          <a:bodyPr anchor="ctr"/>
          <a:lstStyle/>
          <a:p>
            <a:endParaRPr lang="en-US" altLang="zh-CN" sz="1400" dirty="0">
              <a:latin typeface="Arial"/>
              <a:ea typeface="DFHeiW5-GB"/>
              <a:sym typeface="Arial"/>
            </a:endParaRPr>
          </a:p>
        </p:txBody>
      </p:sp>
      <p:sp>
        <p:nvSpPr>
          <p:cNvPr id="22538" name="Rectangle 10"/>
          <p:cNvSpPr>
            <a:spLocks noChangeArrowheads="1"/>
          </p:cNvSpPr>
          <p:nvPr/>
        </p:nvSpPr>
        <p:spPr bwMode="auto">
          <a:xfrm>
            <a:off x="782109" y="2239965"/>
            <a:ext cx="2520950" cy="133350"/>
          </a:xfrm>
          <a:prstGeom prst="rect">
            <a:avLst/>
          </a:prstGeom>
          <a:solidFill>
            <a:srgbClr val="FF6600"/>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22539" name="AutoShape 11"/>
          <p:cNvSpPr>
            <a:spLocks noChangeArrowheads="1"/>
          </p:cNvSpPr>
          <p:nvPr/>
        </p:nvSpPr>
        <p:spPr bwMode="auto">
          <a:xfrm>
            <a:off x="783697" y="2139952"/>
            <a:ext cx="2517775" cy="200025"/>
          </a:xfrm>
          <a:prstGeom prst="roundRect">
            <a:avLst>
              <a:gd name="adj" fmla="val 32866"/>
            </a:avLst>
          </a:prstGeom>
          <a:solidFill>
            <a:srgbClr val="FF6600"/>
          </a:solidFill>
          <a:ln w="9525">
            <a:noFill/>
            <a:round/>
            <a:headEnd/>
            <a:tailEnd/>
          </a:ln>
        </p:spPr>
        <p:txBody>
          <a:bodyPr wrap="none" anchor="ctr"/>
          <a:lstStyle/>
          <a:p>
            <a:endParaRPr lang="en-US" altLang="zh-CN" sz="1400" dirty="0">
              <a:latin typeface="Arial"/>
              <a:ea typeface="DFHeiW5-GB"/>
              <a:sym typeface="Arial"/>
            </a:endParaRPr>
          </a:p>
        </p:txBody>
      </p:sp>
      <p:sp>
        <p:nvSpPr>
          <p:cNvPr id="22540" name="Text Box 12"/>
          <p:cNvSpPr txBox="1">
            <a:spLocks noChangeArrowheads="1"/>
          </p:cNvSpPr>
          <p:nvPr/>
        </p:nvSpPr>
        <p:spPr bwMode="gray">
          <a:xfrm>
            <a:off x="793222" y="2110565"/>
            <a:ext cx="2513012" cy="307777"/>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en-US" altLang="zh-CN" sz="1400" dirty="0" smtClean="0">
                <a:solidFill>
                  <a:srgbClr val="000000"/>
                </a:solidFill>
                <a:latin typeface="DFHeiW5-GB" panose="020B0509000000000000" pitchFamily="49" charset="-122"/>
                <a:ea typeface="DFHeiW5-GB" panose="020B0509000000000000" pitchFamily="49" charset="-122"/>
                <a:cs typeface="SimSun"/>
                <a:sym typeface="Arial"/>
              </a:rPr>
              <a:t> </a:t>
            </a:r>
            <a:r>
              <a:rPr lang="zh-CN" altLang="en-US" sz="1400" dirty="0" smtClean="0">
                <a:solidFill>
                  <a:srgbClr val="000000"/>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rgbClr val="000000"/>
                </a:solidFill>
                <a:latin typeface="Arial"/>
                <a:ea typeface="DFHeiW5-GB"/>
                <a:cs typeface="SimSun"/>
                <a:sym typeface="Arial"/>
              </a:rPr>
              <a:t>零售”资源池</a:t>
            </a:r>
            <a:endParaRPr lang="zh-CN" altLang="en-US" sz="1400" dirty="0">
              <a:solidFill>
                <a:srgbClr val="000000"/>
              </a:solidFill>
              <a:latin typeface="Arial"/>
              <a:ea typeface="DFHeiW5-GB"/>
              <a:sym typeface="Arial"/>
            </a:endParaRPr>
          </a:p>
        </p:txBody>
      </p:sp>
      <p:sp>
        <p:nvSpPr>
          <p:cNvPr id="22541" name="AutoShape 13"/>
          <p:cNvSpPr>
            <a:spLocks noChangeArrowheads="1"/>
          </p:cNvSpPr>
          <p:nvPr/>
        </p:nvSpPr>
        <p:spPr bwMode="auto">
          <a:xfrm>
            <a:off x="777347" y="2805115"/>
            <a:ext cx="2517775" cy="200025"/>
          </a:xfrm>
          <a:prstGeom prst="roundRect">
            <a:avLst>
              <a:gd name="adj" fmla="val 32866"/>
            </a:avLst>
          </a:prstGeom>
          <a:solidFill>
            <a:schemeClr val="bg1"/>
          </a:solidFill>
          <a:ln w="9525">
            <a:noFill/>
            <a:round/>
            <a:headEnd/>
            <a:tailEnd/>
          </a:ln>
        </p:spPr>
        <p:txBody>
          <a:bodyPr wrap="none" anchor="ctr"/>
          <a:lstStyle/>
          <a:p>
            <a:endParaRPr lang="en-US" altLang="zh-CN" sz="1400" dirty="0">
              <a:latin typeface="Arial"/>
              <a:ea typeface="DFHeiW5-GB"/>
              <a:sym typeface="Arial"/>
            </a:endParaRPr>
          </a:p>
        </p:txBody>
      </p:sp>
      <p:sp>
        <p:nvSpPr>
          <p:cNvPr id="22542" name="Rectangle 14"/>
          <p:cNvSpPr>
            <a:spLocks noChangeArrowheads="1"/>
          </p:cNvSpPr>
          <p:nvPr/>
        </p:nvSpPr>
        <p:spPr bwMode="auto">
          <a:xfrm>
            <a:off x="778934" y="2374902"/>
            <a:ext cx="2520950" cy="541338"/>
          </a:xfrm>
          <a:prstGeom prst="rect">
            <a:avLst/>
          </a:prstGeom>
          <a:solidFill>
            <a:schemeClr val="bg1"/>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22543" name="AutoShape 15"/>
          <p:cNvSpPr>
            <a:spLocks noChangeArrowheads="1"/>
          </p:cNvSpPr>
          <p:nvPr/>
        </p:nvSpPr>
        <p:spPr bwMode="auto">
          <a:xfrm>
            <a:off x="780522" y="2138365"/>
            <a:ext cx="2520950" cy="866775"/>
          </a:xfrm>
          <a:prstGeom prst="roundRect">
            <a:avLst>
              <a:gd name="adj" fmla="val 8898"/>
            </a:avLst>
          </a:prstGeom>
          <a:noFill/>
          <a:ln w="9525">
            <a:solidFill>
              <a:srgbClr val="555555"/>
            </a:solidFill>
            <a:round/>
            <a:headEnd/>
            <a:tailEnd/>
          </a:ln>
        </p:spPr>
        <p:txBody>
          <a:bodyPr wrap="none" anchor="ctr"/>
          <a:lstStyle/>
          <a:p>
            <a:endParaRPr lang="en-US" altLang="zh-CN" sz="1400" dirty="0">
              <a:latin typeface="Arial"/>
              <a:ea typeface="DFHeiW5-GB"/>
              <a:sym typeface="Arial"/>
            </a:endParaRPr>
          </a:p>
        </p:txBody>
      </p:sp>
      <p:sp>
        <p:nvSpPr>
          <p:cNvPr id="22544" name="Rectangle 16"/>
          <p:cNvSpPr>
            <a:spLocks noChangeArrowheads="1"/>
          </p:cNvSpPr>
          <p:nvPr/>
        </p:nvSpPr>
        <p:spPr bwMode="auto">
          <a:xfrm>
            <a:off x="807509" y="2233615"/>
            <a:ext cx="2592388" cy="795602"/>
          </a:xfrm>
          <a:prstGeom prst="rect">
            <a:avLst/>
          </a:prstGeom>
          <a:noFill/>
          <a:ln w="9525">
            <a:noFill/>
            <a:miter lim="800000"/>
            <a:headEnd/>
            <a:tailEnd/>
          </a:ln>
        </p:spPr>
        <p:txBody>
          <a:bodyPr>
            <a:spAutoFit/>
          </a:bodyPr>
          <a:lstStyle/>
          <a:p>
            <a:pPr>
              <a:lnSpc>
                <a:spcPct val="95000"/>
              </a:lnSpc>
            </a:pPr>
            <a:r>
              <a:rPr lang="en-US" altLang="zh-CN" dirty="0" smtClean="0">
                <a:latin typeface="Arial"/>
                <a:ea typeface="DFHeiW5-GB"/>
                <a:cs typeface="SimSun"/>
                <a:sym typeface="Arial"/>
              </a:rPr>
              <a:t> </a:t>
            </a:r>
            <a:r>
              <a:rPr lang="zh-CN" altLang="en-US" sz="1400" dirty="0" smtClean="0">
                <a:solidFill>
                  <a:srgbClr val="000000"/>
                </a:solidFill>
                <a:latin typeface="Arial"/>
                <a:ea typeface="DFHeiW5-GB"/>
                <a:cs typeface="SimSun"/>
                <a:sym typeface="Arial"/>
              </a:rPr>
              <a:t>预留：</a:t>
            </a:r>
            <a:r>
              <a:rPr lang="en-US" altLang="zh-CN" sz="1400" dirty="0" smtClean="0">
                <a:solidFill>
                  <a:srgbClr val="000000"/>
                </a:solidFill>
                <a:latin typeface="Arial"/>
                <a:ea typeface="DFHeiW5-GB"/>
                <a:cs typeface="SimSun"/>
                <a:sym typeface="Arial"/>
              </a:rPr>
              <a:t>3,000 MHz</a:t>
            </a:r>
          </a:p>
          <a:p>
            <a:pPr>
              <a:lnSpc>
                <a:spcPct val="95000"/>
              </a:lnSpc>
            </a:pPr>
            <a:r>
              <a:rPr lang="zh-CN" altLang="en-US" sz="1400" dirty="0" smtClean="0">
                <a:solidFill>
                  <a:srgbClr val="000000"/>
                </a:solidFill>
                <a:latin typeface="Arial"/>
                <a:ea typeface="DFHeiW5-GB"/>
                <a:cs typeface="SimSun"/>
                <a:sym typeface="Arial"/>
              </a:rPr>
              <a:t>可扩展预留：</a:t>
            </a:r>
            <a:r>
              <a:rPr lang="zh-CN" altLang="en-US" sz="1400" b="1" dirty="0" smtClean="0">
                <a:solidFill>
                  <a:srgbClr val="000000"/>
                </a:solidFill>
                <a:latin typeface="Arial"/>
                <a:ea typeface="DFHeiW5-GB"/>
                <a:cs typeface="SimSun"/>
                <a:sym typeface="Arial"/>
              </a:rPr>
              <a:t>否 </a:t>
            </a:r>
            <a:endParaRPr lang="en-US" altLang="zh-CN" sz="1400" b="1" dirty="0">
              <a:solidFill>
                <a:srgbClr val="000000"/>
              </a:solidFill>
              <a:latin typeface="Arial"/>
              <a:ea typeface="DFHeiW5-GB"/>
              <a:cs typeface="SimSun"/>
              <a:sym typeface="Arial"/>
            </a:endParaRPr>
          </a:p>
        </p:txBody>
      </p:sp>
      <p:sp>
        <p:nvSpPr>
          <p:cNvPr id="22550" name="Line 29"/>
          <p:cNvSpPr>
            <a:spLocks noChangeShapeType="1"/>
          </p:cNvSpPr>
          <p:nvPr/>
        </p:nvSpPr>
        <p:spPr bwMode="auto">
          <a:xfrm>
            <a:off x="1274234" y="3012178"/>
            <a:ext cx="0" cy="279400"/>
          </a:xfrm>
          <a:prstGeom prst="line">
            <a:avLst/>
          </a:prstGeom>
          <a:noFill/>
          <a:ln w="38100">
            <a:solidFill>
              <a:srgbClr val="FF9900"/>
            </a:solidFill>
            <a:round/>
            <a:headEnd/>
            <a:tailEnd/>
          </a:ln>
        </p:spPr>
        <p:txBody>
          <a:bodyPr anchor="ctr"/>
          <a:lstStyle/>
          <a:p>
            <a:endParaRPr lang="en-US" altLang="zh-CN" sz="1400" dirty="0">
              <a:latin typeface="Arial"/>
              <a:ea typeface="DFHeiW5-GB"/>
              <a:sym typeface="Arial"/>
            </a:endParaRPr>
          </a:p>
        </p:txBody>
      </p:sp>
      <p:sp>
        <p:nvSpPr>
          <p:cNvPr id="22568" name="AutoShape 32"/>
          <p:cNvSpPr>
            <a:spLocks noChangeArrowheads="1"/>
          </p:cNvSpPr>
          <p:nvPr/>
        </p:nvSpPr>
        <p:spPr bwMode="auto">
          <a:xfrm>
            <a:off x="2339447" y="4730218"/>
            <a:ext cx="646112" cy="558800"/>
          </a:xfrm>
          <a:prstGeom prst="roundRect">
            <a:avLst>
              <a:gd name="adj" fmla="val 16667"/>
            </a:avLst>
          </a:prstGeom>
          <a:solidFill>
            <a:srgbClr val="78A5D2"/>
          </a:solidFill>
          <a:ln w="9525">
            <a:solidFill>
              <a:schemeClr val="tx1"/>
            </a:solidFill>
            <a:round/>
            <a:headEnd/>
            <a:tailEnd/>
          </a:ln>
        </p:spPr>
        <p:txBody>
          <a:bodyPr wrap="none" anchor="ctr"/>
          <a:lstStyle/>
          <a:p>
            <a:endParaRPr lang="en-US" altLang="zh-CN" dirty="0">
              <a:solidFill>
                <a:schemeClr val="bg1"/>
              </a:solidFill>
              <a:latin typeface="Arial"/>
              <a:ea typeface="DFHeiW5-GB"/>
              <a:sym typeface="Arial"/>
            </a:endParaRPr>
          </a:p>
        </p:txBody>
      </p:sp>
      <p:sp>
        <p:nvSpPr>
          <p:cNvPr id="22569" name="AutoShape 33"/>
          <p:cNvSpPr>
            <a:spLocks noChangeArrowheads="1"/>
          </p:cNvSpPr>
          <p:nvPr/>
        </p:nvSpPr>
        <p:spPr bwMode="auto">
          <a:xfrm>
            <a:off x="2392896" y="4808154"/>
            <a:ext cx="589952" cy="473321"/>
          </a:xfrm>
          <a:prstGeom prst="roundRect">
            <a:avLst>
              <a:gd name="adj" fmla="val 16667"/>
            </a:avLst>
          </a:prstGeom>
          <a:noFill/>
          <a:ln w="9525">
            <a:noFill/>
            <a:round/>
            <a:headEnd/>
            <a:tailEnd/>
          </a:ln>
        </p:spPr>
        <p:txBody>
          <a:bodyPr wrap="none" lIns="45720" tIns="22860" rIns="45720" bIns="22860">
            <a:spAutoFit/>
          </a:bodyPr>
          <a:lstStyle/>
          <a:p>
            <a:pPr>
              <a:lnSpc>
                <a:spcPts val="1200"/>
              </a:lnSpc>
            </a:pPr>
            <a:r>
              <a:rPr lang="en-US" altLang="zh-CN" sz="1200" dirty="0" smtClean="0">
                <a:solidFill>
                  <a:schemeClr val="bg1"/>
                </a:solidFill>
                <a:latin typeface="Arial"/>
                <a:ea typeface="DFHeiW5-GB"/>
                <a:cs typeface="SimSun"/>
                <a:sym typeface="Arial"/>
              </a:rPr>
              <a:t>VM1</a:t>
            </a:r>
          </a:p>
          <a:p>
            <a:pPr>
              <a:lnSpc>
                <a:spcPts val="1200"/>
              </a:lnSpc>
            </a:pPr>
            <a:r>
              <a:rPr lang="en-US" altLang="zh-CN" sz="1200" dirty="0" smtClean="0">
                <a:solidFill>
                  <a:schemeClr val="bg1"/>
                </a:solidFill>
                <a:latin typeface="Arial"/>
                <a:ea typeface="DFHeiW5-GB"/>
                <a:cs typeface="SimSun"/>
                <a:sym typeface="Arial"/>
              </a:rPr>
              <a:t>R=400</a:t>
            </a:r>
            <a:endParaRPr lang="en-US" altLang="zh-CN" sz="1200" dirty="0">
              <a:solidFill>
                <a:schemeClr val="bg1"/>
              </a:solidFill>
              <a:latin typeface="Arial"/>
              <a:ea typeface="DFHeiW5-GB"/>
              <a:cs typeface="SimSun"/>
              <a:sym typeface="Arial"/>
            </a:endParaRPr>
          </a:p>
        </p:txBody>
      </p:sp>
      <p:sp>
        <p:nvSpPr>
          <p:cNvPr id="1215522" name="Rectangle 34"/>
          <p:cNvSpPr>
            <a:spLocks noChangeArrowheads="1"/>
          </p:cNvSpPr>
          <p:nvPr/>
        </p:nvSpPr>
        <p:spPr bwMode="auto">
          <a:xfrm>
            <a:off x="2248959" y="4615917"/>
            <a:ext cx="1593850" cy="1423141"/>
          </a:xfrm>
          <a:prstGeom prst="rect">
            <a:avLst/>
          </a:prstGeom>
          <a:noFill/>
          <a:ln w="38100">
            <a:solidFill>
              <a:schemeClr val="tx1"/>
            </a:solidFill>
            <a:prstDash val="dash"/>
            <a:miter lim="800000"/>
            <a:headEnd/>
            <a:tailEnd/>
          </a:ln>
        </p:spPr>
        <p:txBody>
          <a:bodyPr wrap="none" anchor="ctr"/>
          <a:lstStyle/>
          <a:p>
            <a:endParaRPr lang="en-US" altLang="zh-CN" dirty="0">
              <a:latin typeface="Arial"/>
              <a:ea typeface="DFHeiW5-GB"/>
              <a:sym typeface="Arial"/>
            </a:endParaRPr>
          </a:p>
        </p:txBody>
      </p:sp>
      <p:sp>
        <p:nvSpPr>
          <p:cNvPr id="22566" name="AutoShape 36"/>
          <p:cNvSpPr>
            <a:spLocks noChangeArrowheads="1"/>
          </p:cNvSpPr>
          <p:nvPr/>
        </p:nvSpPr>
        <p:spPr bwMode="auto">
          <a:xfrm>
            <a:off x="3083984" y="4728631"/>
            <a:ext cx="647700" cy="569913"/>
          </a:xfrm>
          <a:prstGeom prst="roundRect">
            <a:avLst>
              <a:gd name="adj" fmla="val 16667"/>
            </a:avLst>
          </a:prstGeom>
          <a:solidFill>
            <a:srgbClr val="78A5D2"/>
          </a:solidFill>
          <a:ln w="9525">
            <a:solidFill>
              <a:schemeClr val="tx1"/>
            </a:solidFill>
            <a:round/>
            <a:headEnd/>
            <a:tailEnd/>
          </a:ln>
        </p:spPr>
        <p:txBody>
          <a:bodyPr wrap="none" anchor="ctr"/>
          <a:lstStyle/>
          <a:p>
            <a:endParaRPr lang="en-US" altLang="zh-CN" dirty="0">
              <a:solidFill>
                <a:schemeClr val="bg1"/>
              </a:solidFill>
              <a:latin typeface="Arial"/>
              <a:ea typeface="DFHeiW5-GB"/>
              <a:sym typeface="Arial"/>
            </a:endParaRPr>
          </a:p>
        </p:txBody>
      </p:sp>
      <p:sp>
        <p:nvSpPr>
          <p:cNvPr id="22567" name="AutoShape 37"/>
          <p:cNvSpPr>
            <a:spLocks noChangeArrowheads="1"/>
          </p:cNvSpPr>
          <p:nvPr/>
        </p:nvSpPr>
        <p:spPr bwMode="auto">
          <a:xfrm>
            <a:off x="3137494" y="4808117"/>
            <a:ext cx="589952" cy="473321"/>
          </a:xfrm>
          <a:prstGeom prst="roundRect">
            <a:avLst>
              <a:gd name="adj" fmla="val 16667"/>
            </a:avLst>
          </a:prstGeom>
          <a:noFill/>
          <a:ln w="9525">
            <a:noFill/>
            <a:round/>
            <a:headEnd/>
            <a:tailEnd/>
          </a:ln>
        </p:spPr>
        <p:txBody>
          <a:bodyPr wrap="none" lIns="45720" tIns="22860" rIns="45720" bIns="22860">
            <a:spAutoFit/>
          </a:bodyPr>
          <a:lstStyle/>
          <a:p>
            <a:pPr>
              <a:lnSpc>
                <a:spcPts val="1200"/>
              </a:lnSpc>
            </a:pPr>
            <a:r>
              <a:rPr lang="en-US" altLang="zh-CN" sz="1200" dirty="0" smtClean="0">
                <a:solidFill>
                  <a:schemeClr val="bg1"/>
                </a:solidFill>
                <a:latin typeface="Arial"/>
                <a:ea typeface="DFHeiW5-GB"/>
                <a:cs typeface="SimSun"/>
                <a:sym typeface="Arial"/>
              </a:rPr>
              <a:t>VM2</a:t>
            </a:r>
          </a:p>
          <a:p>
            <a:pPr>
              <a:lnSpc>
                <a:spcPts val="1200"/>
              </a:lnSpc>
            </a:pPr>
            <a:r>
              <a:rPr lang="en-US" altLang="zh-CN" sz="1200" dirty="0" smtClean="0">
                <a:solidFill>
                  <a:schemeClr val="bg1"/>
                </a:solidFill>
                <a:latin typeface="Arial"/>
                <a:ea typeface="DFHeiW5-GB"/>
                <a:cs typeface="SimSun"/>
                <a:sym typeface="Arial"/>
              </a:rPr>
              <a:t>R=300</a:t>
            </a:r>
            <a:endParaRPr lang="en-US" altLang="zh-CN" sz="1200" dirty="0">
              <a:solidFill>
                <a:schemeClr val="bg1"/>
              </a:solidFill>
              <a:latin typeface="Arial"/>
              <a:ea typeface="DFHeiW5-GB"/>
              <a:cs typeface="SimSun"/>
              <a:sym typeface="Arial"/>
            </a:endParaRPr>
          </a:p>
        </p:txBody>
      </p:sp>
      <p:sp>
        <p:nvSpPr>
          <p:cNvPr id="22564" name="AutoShape 39"/>
          <p:cNvSpPr>
            <a:spLocks noChangeArrowheads="1"/>
          </p:cNvSpPr>
          <p:nvPr/>
        </p:nvSpPr>
        <p:spPr bwMode="auto">
          <a:xfrm>
            <a:off x="2693459" y="5358870"/>
            <a:ext cx="646113" cy="569912"/>
          </a:xfrm>
          <a:prstGeom prst="roundRect">
            <a:avLst>
              <a:gd name="adj" fmla="val 16667"/>
            </a:avLst>
          </a:prstGeom>
          <a:solidFill>
            <a:srgbClr val="FFFF00"/>
          </a:solidFill>
          <a:ln w="9525">
            <a:solidFill>
              <a:schemeClr val="tx1"/>
            </a:solidFill>
            <a:round/>
            <a:headEnd/>
            <a:tailEnd/>
          </a:ln>
        </p:spPr>
        <p:txBody>
          <a:bodyPr wrap="none" anchor="ctr"/>
          <a:lstStyle/>
          <a:p>
            <a:endParaRPr lang="en-US" altLang="zh-CN" dirty="0">
              <a:latin typeface="Arial"/>
              <a:ea typeface="DFHeiW5-GB"/>
              <a:sym typeface="Arial"/>
            </a:endParaRPr>
          </a:p>
        </p:txBody>
      </p:sp>
      <p:sp>
        <p:nvSpPr>
          <p:cNvPr id="22565" name="AutoShape 40"/>
          <p:cNvSpPr>
            <a:spLocks noChangeArrowheads="1"/>
          </p:cNvSpPr>
          <p:nvPr/>
        </p:nvSpPr>
        <p:spPr bwMode="auto">
          <a:xfrm>
            <a:off x="2715622" y="5400256"/>
            <a:ext cx="595375" cy="473321"/>
          </a:xfrm>
          <a:prstGeom prst="roundRect">
            <a:avLst>
              <a:gd name="adj" fmla="val 16667"/>
            </a:avLst>
          </a:prstGeom>
          <a:solidFill>
            <a:srgbClr val="FFFF00"/>
          </a:solidFill>
          <a:ln w="9525">
            <a:noFill/>
            <a:round/>
            <a:headEnd/>
            <a:tailEnd/>
          </a:ln>
        </p:spPr>
        <p:txBody>
          <a:bodyPr wrap="square" lIns="45720" tIns="22860" rIns="45720" bIns="22860">
            <a:spAutoFit/>
          </a:bodyPr>
          <a:lstStyle/>
          <a:p>
            <a:pPr>
              <a:lnSpc>
                <a:spcPts val="1200"/>
              </a:lnSpc>
            </a:pPr>
            <a:r>
              <a:rPr lang="en-US" altLang="zh-CN" sz="1200" dirty="0" smtClean="0">
                <a:solidFill>
                  <a:srgbClr val="000000"/>
                </a:solidFill>
                <a:latin typeface="Arial"/>
                <a:ea typeface="DFHeiW5-GB"/>
                <a:cs typeface="SimSun"/>
                <a:sym typeface="Arial"/>
              </a:rPr>
              <a:t>VM3</a:t>
            </a:r>
          </a:p>
          <a:p>
            <a:pPr>
              <a:lnSpc>
                <a:spcPts val="1200"/>
              </a:lnSpc>
            </a:pPr>
            <a:r>
              <a:rPr lang="en-US" altLang="zh-CN" sz="1200" dirty="0" smtClean="0">
                <a:solidFill>
                  <a:srgbClr val="000000"/>
                </a:solidFill>
                <a:latin typeface="Arial"/>
                <a:ea typeface="DFHeiW5-GB"/>
                <a:cs typeface="SimSun"/>
                <a:sym typeface="Arial"/>
              </a:rPr>
              <a:t>R=500</a:t>
            </a:r>
            <a:endParaRPr lang="en-US" altLang="zh-CN" sz="1200" dirty="0">
              <a:solidFill>
                <a:srgbClr val="000000"/>
              </a:solidFill>
              <a:latin typeface="Arial"/>
              <a:ea typeface="DFHeiW5-GB"/>
              <a:cs typeface="SimSun"/>
              <a:sym typeface="Arial"/>
            </a:endParaRPr>
          </a:p>
        </p:txBody>
      </p:sp>
      <p:grpSp>
        <p:nvGrpSpPr>
          <p:cNvPr id="5" name="Group 17"/>
          <p:cNvGrpSpPr>
            <a:grpSpLocks/>
          </p:cNvGrpSpPr>
          <p:nvPr/>
        </p:nvGrpSpPr>
        <p:grpSpPr bwMode="auto">
          <a:xfrm>
            <a:off x="769409" y="954090"/>
            <a:ext cx="2527300" cy="1017593"/>
            <a:chOff x="686" y="1266"/>
            <a:chExt cx="3183" cy="1281"/>
          </a:xfrm>
        </p:grpSpPr>
        <p:grpSp>
          <p:nvGrpSpPr>
            <p:cNvPr id="6" name="Group 18"/>
            <p:cNvGrpSpPr>
              <a:grpSpLocks/>
            </p:cNvGrpSpPr>
            <p:nvPr/>
          </p:nvGrpSpPr>
          <p:grpSpPr bwMode="auto">
            <a:xfrm>
              <a:off x="686" y="1302"/>
              <a:ext cx="3178" cy="1245"/>
              <a:chOff x="1129" y="2712"/>
              <a:chExt cx="1603" cy="618"/>
            </a:xfrm>
          </p:grpSpPr>
          <p:sp>
            <p:nvSpPr>
              <p:cNvPr id="22561" name="Rectangle 19"/>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22562" name="AutoShape 20"/>
              <p:cNvSpPr>
                <a:spLocks noChangeArrowheads="1"/>
              </p:cNvSpPr>
              <p:nvPr/>
            </p:nvSpPr>
            <p:spPr bwMode="auto">
              <a:xfrm>
                <a:off x="1131" y="2713"/>
                <a:ext cx="1600" cy="143"/>
              </a:xfrm>
              <a:prstGeom prst="roundRect">
                <a:avLst>
                  <a:gd name="adj" fmla="val 32866"/>
                </a:avLst>
              </a:prstGeom>
              <a:solidFill>
                <a:schemeClr val="accent2"/>
              </a:solidFill>
              <a:ln w="9525">
                <a:noFill/>
                <a:round/>
                <a:headEnd/>
                <a:tailEnd/>
              </a:ln>
            </p:spPr>
            <p:txBody>
              <a:bodyPr wrap="none" anchor="ctr"/>
              <a:lstStyle/>
              <a:p>
                <a:endParaRPr lang="en-US" altLang="zh-CN" sz="1400" dirty="0">
                  <a:latin typeface="Arial"/>
                  <a:ea typeface="DFHeiW5-GB"/>
                  <a:sym typeface="Arial"/>
                </a:endParaRPr>
              </a:p>
            </p:txBody>
          </p:sp>
          <p:sp>
            <p:nvSpPr>
              <p:cNvPr id="22563" name="AutoShape 21"/>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sz="1400" dirty="0">
                  <a:latin typeface="Arial"/>
                  <a:ea typeface="DFHeiW5-GB"/>
                  <a:sym typeface="Arial"/>
                </a:endParaRPr>
              </a:p>
            </p:txBody>
          </p:sp>
        </p:grpSp>
        <p:sp>
          <p:nvSpPr>
            <p:cNvPr id="22559" name="Text Box 22"/>
            <p:cNvSpPr txBox="1">
              <a:spLocks noChangeArrowheads="1"/>
            </p:cNvSpPr>
            <p:nvPr/>
          </p:nvSpPr>
          <p:spPr bwMode="gray">
            <a:xfrm>
              <a:off x="703" y="1266"/>
              <a:ext cx="3166" cy="387"/>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rgbClr val="000000"/>
                  </a:solidFill>
                  <a:latin typeface="Arial"/>
                  <a:ea typeface="DFHeiW5-GB"/>
                  <a:cs typeface="SimSun"/>
                  <a:sym typeface="Arial"/>
                </a:rPr>
                <a:t>根资源池</a:t>
              </a:r>
              <a:endParaRPr lang="en-US" altLang="zh-CN" sz="1400" dirty="0">
                <a:solidFill>
                  <a:srgbClr val="000000"/>
                </a:solidFill>
                <a:latin typeface="Arial"/>
                <a:ea typeface="DFHeiW5-GB"/>
                <a:sym typeface="Arial"/>
              </a:endParaRPr>
            </a:p>
          </p:txBody>
        </p:sp>
        <p:sp>
          <p:nvSpPr>
            <p:cNvPr id="22560" name="Rectangle 23"/>
            <p:cNvSpPr>
              <a:spLocks noChangeArrowheads="1"/>
            </p:cNvSpPr>
            <p:nvPr/>
          </p:nvSpPr>
          <p:spPr bwMode="auto">
            <a:xfrm>
              <a:off x="697" y="1505"/>
              <a:ext cx="3153" cy="965"/>
            </a:xfrm>
            <a:prstGeom prst="rect">
              <a:avLst/>
            </a:prstGeom>
            <a:noFill/>
            <a:ln w="9525">
              <a:noFill/>
              <a:miter lim="800000"/>
              <a:headEnd/>
              <a:tailEnd/>
            </a:ln>
          </p:spPr>
          <p:txBody>
            <a:bodyPr>
              <a:spAutoFit/>
            </a:bodyPr>
            <a:lstStyle/>
            <a:p>
              <a:pPr>
                <a:lnSpc>
                  <a:spcPct val="100000"/>
                </a:lnSpc>
                <a:spcAft>
                  <a:spcPts val="672"/>
                </a:spcAft>
              </a:pPr>
              <a:r>
                <a:rPr lang="en-US" altLang="zh-CN" dirty="0" smtClean="0">
                  <a:latin typeface="Arial"/>
                  <a:ea typeface="DFHeiW5-GB"/>
                  <a:cs typeface="SimSun"/>
                  <a:sym typeface="Arial"/>
                </a:rPr>
                <a:t> </a:t>
              </a:r>
              <a:r>
                <a:rPr lang="en-US" altLang="zh-CN" sz="1400" dirty="0" smtClean="0">
                  <a:solidFill>
                    <a:srgbClr val="000000"/>
                  </a:solidFill>
                  <a:latin typeface="Arial"/>
                  <a:ea typeface="DFHeiW5-GB"/>
                  <a:cs typeface="SimSun"/>
                  <a:sym typeface="Arial"/>
                </a:rPr>
                <a:t>CPU </a:t>
              </a:r>
              <a:r>
                <a:rPr lang="zh-CN" altLang="en-US" sz="1400" dirty="0" smtClean="0">
                  <a:solidFill>
                    <a:srgbClr val="000000"/>
                  </a:solidFill>
                  <a:latin typeface="Arial"/>
                  <a:ea typeface="DFHeiW5-GB"/>
                  <a:cs typeface="SimSun"/>
                  <a:sym typeface="Arial"/>
                </a:rPr>
                <a:t>总量：</a:t>
              </a:r>
              <a:r>
                <a:rPr lang="en-US" altLang="zh-CN" sz="1400" dirty="0" smtClean="0">
                  <a:solidFill>
                    <a:srgbClr val="000000"/>
                  </a:solidFill>
                  <a:latin typeface="Arial"/>
                  <a:ea typeface="DFHeiW5-GB"/>
                  <a:cs typeface="SimSun"/>
                  <a:sym typeface="Arial"/>
                </a:rPr>
                <a:t>10,200 MHz</a:t>
              </a:r>
            </a:p>
            <a:p>
              <a:pPr>
                <a:lnSpc>
                  <a:spcPct val="100000"/>
                </a:lnSpc>
                <a:spcAft>
                  <a:spcPts val="672"/>
                </a:spcAft>
              </a:pPr>
              <a:r>
                <a:rPr lang="en-US" altLang="zh-CN" sz="1400" dirty="0" smtClean="0">
                  <a:solidFill>
                    <a:srgbClr val="000000"/>
                  </a:solidFill>
                  <a:latin typeface="Arial"/>
                  <a:ea typeface="DFHeiW5-GB"/>
                  <a:cs typeface="SimSun"/>
                  <a:sym typeface="Arial"/>
                </a:rPr>
                <a:t> </a:t>
              </a:r>
              <a:r>
                <a:rPr lang="zh-CN" altLang="en-US" sz="1400" dirty="0" smtClean="0">
                  <a:solidFill>
                    <a:srgbClr val="000000"/>
                  </a:solidFill>
                  <a:latin typeface="Arial"/>
                  <a:ea typeface="DFHeiW5-GB"/>
                  <a:cs typeface="SimSun"/>
                  <a:sym typeface="Arial"/>
                </a:rPr>
                <a:t>内存总量：</a:t>
              </a:r>
              <a:r>
                <a:rPr lang="en-US" altLang="zh-CN" sz="1400" dirty="0" smtClean="0">
                  <a:solidFill>
                    <a:srgbClr val="000000"/>
                  </a:solidFill>
                  <a:latin typeface="Arial"/>
                  <a:ea typeface="DFHeiW5-GB"/>
                  <a:cs typeface="SimSun"/>
                  <a:sym typeface="Arial"/>
                </a:rPr>
                <a:t>3,000 MB</a:t>
              </a:r>
              <a:endParaRPr lang="en-US" altLang="zh-CN" sz="1400" dirty="0">
                <a:solidFill>
                  <a:srgbClr val="000000"/>
                </a:solidFill>
                <a:latin typeface="Arial"/>
                <a:ea typeface="DFHeiW5-GB"/>
                <a:cs typeface="SimSun"/>
                <a:sym typeface="Arial"/>
              </a:endParaRPr>
            </a:p>
          </p:txBody>
        </p:sp>
      </p:grpSp>
      <p:sp>
        <p:nvSpPr>
          <p:cNvPr id="43" name="AutoShape 22"/>
          <p:cNvSpPr>
            <a:spLocks noChangeArrowheads="1"/>
          </p:cNvSpPr>
          <p:nvPr/>
        </p:nvSpPr>
        <p:spPr bwMode="auto">
          <a:xfrm>
            <a:off x="432863" y="3267973"/>
            <a:ext cx="1673604" cy="1253231"/>
          </a:xfrm>
          <a:prstGeom prst="roundRect">
            <a:avLst>
              <a:gd name="adj" fmla="val 4009"/>
            </a:avLst>
          </a:prstGeom>
          <a:solidFill>
            <a:schemeClr val="bg1">
              <a:alpha val="30196"/>
            </a:schemeClr>
          </a:solidFill>
          <a:ln w="9525">
            <a:solidFill>
              <a:srgbClr val="555555"/>
            </a:solidFill>
            <a:round/>
            <a:headEnd/>
            <a:tailEnd/>
          </a:ln>
        </p:spPr>
        <p:txBody>
          <a:bodyPr wrap="none" anchor="ctr"/>
          <a:lstStyle/>
          <a:p>
            <a:endParaRPr lang="en-US" altLang="zh-CN" sz="1400" dirty="0">
              <a:latin typeface="Arial"/>
              <a:ea typeface="DFHeiW5-GB"/>
              <a:sym typeface="Arial"/>
            </a:endParaRPr>
          </a:p>
        </p:txBody>
      </p:sp>
      <p:sp>
        <p:nvSpPr>
          <p:cNvPr id="44" name="Text Box 23"/>
          <p:cNvSpPr txBox="1">
            <a:spLocks noChangeArrowheads="1"/>
          </p:cNvSpPr>
          <p:nvPr/>
        </p:nvSpPr>
        <p:spPr bwMode="gray">
          <a:xfrm>
            <a:off x="425125" y="3253080"/>
            <a:ext cx="1691070" cy="523220"/>
          </a:xfrm>
          <a:prstGeom prst="rect">
            <a:avLst/>
          </a:prstGeom>
          <a:solidFill>
            <a:schemeClr val="tx2"/>
          </a:solid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chemeClr val="bg1"/>
                </a:solidFill>
                <a:latin typeface="Arial"/>
                <a:ea typeface="DFHeiW5-GB"/>
                <a:cs typeface="SimSun"/>
                <a:sym typeface="Arial"/>
              </a:rPr>
              <a:t>电子商务应用”</a:t>
            </a:r>
            <a:br>
              <a:rPr lang="zh-CN" altLang="en-US" sz="1400" dirty="0" smtClean="0">
                <a:solidFill>
                  <a:schemeClr val="bg1"/>
                </a:solidFill>
                <a:latin typeface="Arial"/>
                <a:ea typeface="DFHeiW5-GB"/>
                <a:cs typeface="SimSun"/>
                <a:sym typeface="Arial"/>
              </a:rPr>
            </a:br>
            <a:r>
              <a:rPr lang="zh-CN" altLang="en-US" sz="1400" dirty="0" smtClean="0">
                <a:solidFill>
                  <a:schemeClr val="bg1"/>
                </a:solidFill>
                <a:latin typeface="Arial"/>
                <a:ea typeface="DFHeiW5-GB"/>
                <a:cs typeface="SimSun"/>
                <a:sym typeface="Arial"/>
              </a:rPr>
              <a:t>资源池</a:t>
            </a:r>
            <a:endParaRPr lang="zh-CN" altLang="en-US" sz="1400" dirty="0">
              <a:solidFill>
                <a:schemeClr val="bg1"/>
              </a:solidFill>
              <a:latin typeface="Arial"/>
              <a:ea typeface="DFHeiW5-GB"/>
              <a:sym typeface="Arial"/>
            </a:endParaRPr>
          </a:p>
        </p:txBody>
      </p:sp>
      <p:sp>
        <p:nvSpPr>
          <p:cNvPr id="46" name="AutoShape 24"/>
          <p:cNvSpPr>
            <a:spLocks noChangeArrowheads="1"/>
          </p:cNvSpPr>
          <p:nvPr/>
        </p:nvSpPr>
        <p:spPr bwMode="auto">
          <a:xfrm>
            <a:off x="2226350" y="3260135"/>
            <a:ext cx="1695834" cy="1261069"/>
          </a:xfrm>
          <a:prstGeom prst="roundRect">
            <a:avLst>
              <a:gd name="adj" fmla="val 4009"/>
            </a:avLst>
          </a:prstGeom>
          <a:solidFill>
            <a:schemeClr val="bg1">
              <a:alpha val="30196"/>
            </a:schemeClr>
          </a:solidFill>
          <a:ln w="9525">
            <a:solidFill>
              <a:srgbClr val="555555"/>
            </a:solidFill>
            <a:round/>
            <a:headEnd/>
            <a:tailEnd/>
          </a:ln>
        </p:spPr>
        <p:txBody>
          <a:bodyPr wrap="none" anchor="ctr"/>
          <a:lstStyle/>
          <a:p>
            <a:endParaRPr lang="en-US" altLang="zh-CN" sz="1400" dirty="0">
              <a:latin typeface="Arial"/>
              <a:ea typeface="DFHeiW5-GB"/>
              <a:sym typeface="Arial"/>
            </a:endParaRPr>
          </a:p>
        </p:txBody>
      </p:sp>
      <p:sp>
        <p:nvSpPr>
          <p:cNvPr id="47" name="Text Box 25"/>
          <p:cNvSpPr txBox="1">
            <a:spLocks noChangeArrowheads="1"/>
          </p:cNvSpPr>
          <p:nvPr/>
        </p:nvSpPr>
        <p:spPr bwMode="gray">
          <a:xfrm>
            <a:off x="2223294" y="3245241"/>
            <a:ext cx="1702185" cy="523220"/>
          </a:xfrm>
          <a:prstGeom prst="rect">
            <a:avLst/>
          </a:prstGeom>
          <a:solidFill>
            <a:schemeClr val="tx2"/>
          </a:solid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chemeClr val="bg1"/>
                </a:solidFill>
                <a:latin typeface="Arial"/>
                <a:ea typeface="DFHeiW5-GB"/>
                <a:cs typeface="SimSun"/>
                <a:sym typeface="Arial"/>
              </a:rPr>
              <a:t>电子商务网站”</a:t>
            </a:r>
            <a:br>
              <a:rPr lang="zh-CN" altLang="en-US" sz="1400" dirty="0" smtClean="0">
                <a:solidFill>
                  <a:schemeClr val="bg1"/>
                </a:solidFill>
                <a:latin typeface="Arial"/>
                <a:ea typeface="DFHeiW5-GB"/>
                <a:cs typeface="SimSun"/>
                <a:sym typeface="Arial"/>
              </a:rPr>
            </a:br>
            <a:r>
              <a:rPr lang="zh-CN" altLang="en-US" sz="1400" dirty="0" smtClean="0">
                <a:solidFill>
                  <a:schemeClr val="bg1"/>
                </a:solidFill>
                <a:latin typeface="Arial"/>
                <a:ea typeface="DFHeiW5-GB"/>
                <a:cs typeface="SimSun"/>
                <a:sym typeface="Arial"/>
              </a:rPr>
              <a:t>资源池</a:t>
            </a:r>
            <a:endParaRPr lang="zh-CN" altLang="en-US" sz="1400" dirty="0">
              <a:solidFill>
                <a:schemeClr val="bg1"/>
              </a:solidFill>
              <a:latin typeface="Arial"/>
              <a:ea typeface="DFHeiW5-GB"/>
              <a:sym typeface="Arial"/>
            </a:endParaRPr>
          </a:p>
        </p:txBody>
      </p:sp>
      <p:sp>
        <p:nvSpPr>
          <p:cNvPr id="48" name="Rectangle 26"/>
          <p:cNvSpPr>
            <a:spLocks noChangeArrowheads="1"/>
          </p:cNvSpPr>
          <p:nvPr/>
        </p:nvSpPr>
        <p:spPr bwMode="auto">
          <a:xfrm>
            <a:off x="2282719" y="3717527"/>
            <a:ext cx="1596592" cy="824841"/>
          </a:xfrm>
          <a:prstGeom prst="rect">
            <a:avLst/>
          </a:prstGeom>
          <a:noFill/>
          <a:ln w="9525">
            <a:noFill/>
            <a:miter lim="800000"/>
            <a:headEnd/>
            <a:tailEnd/>
          </a:ln>
        </p:spPr>
        <p:txBody>
          <a:bodyPr>
            <a:spAutoFit/>
          </a:bodyPr>
          <a:lstStyle/>
          <a:p>
            <a:pPr>
              <a:lnSpc>
                <a:spcPct val="100000"/>
              </a:lnSpc>
            </a:pPr>
            <a:r>
              <a:rPr lang="zh-CN" altLang="en-US" sz="1400" dirty="0" smtClean="0">
                <a:solidFill>
                  <a:srgbClr val="000000"/>
                </a:solidFill>
                <a:latin typeface="Arial"/>
                <a:ea typeface="DFHeiW5-GB"/>
                <a:cs typeface="SimSun"/>
                <a:sym typeface="Arial"/>
              </a:rPr>
              <a:t>预留：</a:t>
            </a:r>
            <a:r>
              <a:rPr lang="en-US" altLang="zh-CN" dirty="0" smtClean="0">
                <a:latin typeface="Arial"/>
                <a:ea typeface="DFHeiW5-GB"/>
                <a:sym typeface="Arial"/>
              </a:rPr>
              <a:t/>
            </a:r>
            <a:br>
              <a:rPr lang="en-US" altLang="zh-CN" dirty="0" smtClean="0">
                <a:latin typeface="Arial"/>
                <a:ea typeface="DFHeiW5-GB"/>
                <a:sym typeface="Arial"/>
              </a:rPr>
            </a:br>
            <a:r>
              <a:rPr lang="en-US" altLang="zh-CN" sz="1400" dirty="0" smtClean="0">
                <a:solidFill>
                  <a:srgbClr val="000000"/>
                </a:solidFill>
                <a:latin typeface="Arial"/>
                <a:ea typeface="DFHeiW5-GB"/>
                <a:cs typeface="SimSun"/>
                <a:sym typeface="Arial"/>
              </a:rPr>
              <a:t>1,000 MHz</a:t>
            </a:r>
            <a:endParaRPr lang="en-US" altLang="zh-CN" sz="1400" dirty="0" smtClean="0">
              <a:solidFill>
                <a:srgbClr val="000000"/>
              </a:solidFill>
              <a:latin typeface="Arial"/>
              <a:ea typeface="DFHeiW5-GB"/>
              <a:sym typeface="Arial"/>
            </a:endParaRPr>
          </a:p>
          <a:p>
            <a:pPr>
              <a:lnSpc>
                <a:spcPct val="100000"/>
              </a:lnSpc>
            </a:pPr>
            <a:r>
              <a:rPr lang="zh-CN" altLang="en-US" sz="1400" dirty="0" smtClean="0">
                <a:solidFill>
                  <a:srgbClr val="000000"/>
                </a:solidFill>
                <a:latin typeface="Arial"/>
                <a:ea typeface="DFHeiW5-GB"/>
                <a:cs typeface="SimSun"/>
                <a:sym typeface="Arial"/>
              </a:rPr>
              <a:t>是否可扩展？</a:t>
            </a:r>
            <a:r>
              <a:rPr lang="zh-CN" altLang="en-US" sz="1400" b="1" dirty="0" smtClean="0">
                <a:solidFill>
                  <a:srgbClr val="000000"/>
                </a:solidFill>
                <a:latin typeface="Arial"/>
                <a:ea typeface="DFHeiW5-GB"/>
                <a:cs typeface="SimSun"/>
                <a:sym typeface="Arial"/>
              </a:rPr>
              <a:t>否</a:t>
            </a:r>
            <a:endParaRPr lang="en-US" altLang="zh-CN" sz="1400" b="1" dirty="0">
              <a:solidFill>
                <a:srgbClr val="000000"/>
              </a:solidFill>
              <a:latin typeface="Arial"/>
              <a:ea typeface="DFHeiW5-GB"/>
              <a:sym typeface="Arial"/>
            </a:endParaRPr>
          </a:p>
        </p:txBody>
      </p:sp>
      <p:sp>
        <p:nvSpPr>
          <p:cNvPr id="49" name="Rectangle 28"/>
          <p:cNvSpPr>
            <a:spLocks noChangeArrowheads="1"/>
          </p:cNvSpPr>
          <p:nvPr/>
        </p:nvSpPr>
        <p:spPr bwMode="auto">
          <a:xfrm>
            <a:off x="462239" y="3717409"/>
            <a:ext cx="1663282" cy="824841"/>
          </a:xfrm>
          <a:prstGeom prst="rect">
            <a:avLst/>
          </a:prstGeom>
          <a:noFill/>
          <a:ln w="9525">
            <a:noFill/>
            <a:miter lim="800000"/>
            <a:headEnd/>
            <a:tailEnd/>
          </a:ln>
        </p:spPr>
        <p:txBody>
          <a:bodyPr>
            <a:spAutoFit/>
          </a:bodyPr>
          <a:lstStyle/>
          <a:p>
            <a:pPr>
              <a:lnSpc>
                <a:spcPct val="100000"/>
              </a:lnSpc>
            </a:pPr>
            <a:r>
              <a:rPr lang="zh-CN" altLang="en-US" sz="1400" dirty="0" smtClean="0">
                <a:solidFill>
                  <a:srgbClr val="000000"/>
                </a:solidFill>
                <a:latin typeface="Arial"/>
                <a:ea typeface="DFHeiW5-GB"/>
                <a:cs typeface="SimSun"/>
                <a:sym typeface="Arial"/>
              </a:rPr>
              <a:t>预留：</a:t>
            </a:r>
            <a:r>
              <a:rPr lang="en-US" altLang="zh-CN" sz="1400" dirty="0" smtClean="0">
                <a:solidFill>
                  <a:srgbClr val="000000"/>
                </a:solidFill>
                <a:latin typeface="Arial"/>
                <a:ea typeface="DFHeiW5-GB"/>
                <a:cs typeface="SimSun"/>
                <a:sym typeface="Arial"/>
              </a:rPr>
              <a:t/>
            </a:r>
            <a:br>
              <a:rPr lang="en-US" altLang="zh-CN" sz="1400" dirty="0" smtClean="0">
                <a:solidFill>
                  <a:srgbClr val="000000"/>
                </a:solidFill>
                <a:latin typeface="Arial"/>
                <a:ea typeface="DFHeiW5-GB"/>
                <a:cs typeface="SimSun"/>
                <a:sym typeface="Arial"/>
              </a:rPr>
            </a:br>
            <a:r>
              <a:rPr lang="en-US" altLang="zh-CN" sz="1400" dirty="0" smtClean="0">
                <a:solidFill>
                  <a:srgbClr val="000000"/>
                </a:solidFill>
                <a:latin typeface="Arial"/>
                <a:ea typeface="DFHeiW5-GB"/>
                <a:cs typeface="SimSun"/>
                <a:sym typeface="Arial"/>
              </a:rPr>
              <a:t>1,200 MHz</a:t>
            </a:r>
            <a:endParaRPr lang="en-US" altLang="zh-CN" sz="1400" dirty="0" smtClean="0">
              <a:solidFill>
                <a:srgbClr val="000000"/>
              </a:solidFill>
              <a:latin typeface="Arial"/>
              <a:ea typeface="DFHeiW5-GB"/>
              <a:sym typeface="Arial"/>
            </a:endParaRPr>
          </a:p>
          <a:p>
            <a:pPr>
              <a:lnSpc>
                <a:spcPct val="100000"/>
              </a:lnSpc>
            </a:pPr>
            <a:r>
              <a:rPr lang="zh-CN" altLang="en-US" sz="1400" dirty="0" smtClean="0">
                <a:solidFill>
                  <a:srgbClr val="000000"/>
                </a:solidFill>
                <a:latin typeface="Arial"/>
                <a:ea typeface="DFHeiW5-GB"/>
                <a:cs typeface="SimSun"/>
                <a:sym typeface="Arial"/>
              </a:rPr>
              <a:t>是否可扩展？</a:t>
            </a:r>
            <a:r>
              <a:rPr lang="zh-CN" altLang="en-US" sz="1400" b="1" dirty="0" smtClean="0">
                <a:solidFill>
                  <a:srgbClr val="000000"/>
                </a:solidFill>
                <a:latin typeface="Arial"/>
                <a:ea typeface="DFHeiW5-GB"/>
                <a:cs typeface="SimSun"/>
                <a:sym typeface="Arial"/>
              </a:rPr>
              <a:t>是</a:t>
            </a:r>
            <a:endParaRPr lang="en-US" altLang="zh-CN" sz="1400" b="1" dirty="0">
              <a:solidFill>
                <a:srgbClr val="000000"/>
              </a:solidFill>
              <a:latin typeface="Arial"/>
              <a:ea typeface="DFHeiW5-GB"/>
              <a:sym typeface="Arial"/>
            </a:endParaRPr>
          </a:p>
        </p:txBody>
      </p:sp>
    </p:spTree>
    <p:extLst>
      <p:ext uri="{BB962C8B-B14F-4D97-AF65-F5344CB8AC3E}">
        <p14:creationId xmlns:p14="http://schemas.microsoft.com/office/powerpoint/2010/main" val="15334328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155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55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8"/>
          <p:cNvSpPr>
            <a:spLocks noGrp="1" noChangeArrowheads="1"/>
          </p:cNvSpPr>
          <p:nvPr>
            <p:ph type="body" sz="quarter" idx="13"/>
          </p:nvPr>
        </p:nvSpPr>
        <p:spPr>
          <a:xfrm>
            <a:off x="4114799" y="946149"/>
            <a:ext cx="4603623" cy="5002213"/>
          </a:xfrm>
        </p:spPr>
        <p:txBody>
          <a:bodyPr/>
          <a:lstStyle/>
          <a:p>
            <a:r>
              <a:rPr lang="zh-CN" altLang="en-US" dirty="0" smtClean="0">
                <a:latin typeface="Arial"/>
                <a:ea typeface="DFHeiW5-GB"/>
                <a:cs typeface="SimSun"/>
                <a:sym typeface="Arial"/>
              </a:rPr>
              <a:t>在“电子商务网络”资源池中启用“</a:t>
            </a:r>
            <a:r>
              <a:rPr lang="en-US" altLang="zh-CN" dirty="0" smtClean="0">
                <a:latin typeface="Arial"/>
                <a:ea typeface="DFHeiW5-GB"/>
                <a:cs typeface="SimSun"/>
                <a:sym typeface="Arial"/>
              </a:rPr>
              <a:t>Expandable Reservation</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（可扩展</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预留）选项。</a:t>
            </a:r>
          </a:p>
          <a:p>
            <a:r>
              <a:rPr lang="zh-CN" altLang="en-US" dirty="0" smtClean="0">
                <a:latin typeface="Arial"/>
                <a:ea typeface="DFHeiW5-GB"/>
                <a:cs typeface="SimSun"/>
                <a:sym typeface="Arial"/>
              </a:rPr>
              <a:t>系统会考虑子级资源池及其上一级资源池中的可用资源。</a:t>
            </a:r>
          </a:p>
          <a:p>
            <a:r>
              <a:rPr lang="zh-CN" altLang="en-US" dirty="0" smtClean="0">
                <a:latin typeface="Arial"/>
                <a:ea typeface="DFHeiW5-GB"/>
                <a:cs typeface="SimSun"/>
                <a:sym typeface="Arial"/>
              </a:rPr>
              <a:t>虚拟机的预留量根据“电子商务网站”</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资源池的预留量扩充。</a:t>
            </a:r>
          </a:p>
          <a:p>
            <a:r>
              <a:rPr lang="zh-CN" altLang="en-US" dirty="0" smtClean="0">
                <a:latin typeface="Arial"/>
                <a:ea typeface="DFHeiW5-GB"/>
                <a:cs typeface="SimSun"/>
                <a:sym typeface="Arial"/>
              </a:rPr>
              <a:t>“电子商务网站”的预留量根据“零售”资源池的预留量扩充。</a:t>
            </a:r>
            <a:endParaRPr lang="en-US" altLang="zh-CN" dirty="0" smtClean="0">
              <a:latin typeface="Arial"/>
              <a:ea typeface="DFHeiW5-GB"/>
              <a:cs typeface="SimSun"/>
              <a:sym typeface="Arial"/>
            </a:endParaRPr>
          </a:p>
        </p:txBody>
      </p:sp>
      <p:sp>
        <p:nvSpPr>
          <p:cNvPr id="23555" name="Rectangle 2"/>
          <p:cNvSpPr>
            <a:spLocks noGrp="1" noChangeArrowheads="1"/>
          </p:cNvSpPr>
          <p:nvPr>
            <p:ph type="title"/>
          </p:nvPr>
        </p:nvSpPr>
        <p:spPr/>
        <p:txBody>
          <a:bodyPr/>
          <a:lstStyle/>
          <a:p>
            <a:r>
              <a:rPr lang="zh-CN" altLang="en-US" dirty="0" smtClean="0">
                <a:latin typeface="Arial"/>
                <a:ea typeface="DFHeiW5-GB"/>
                <a:cs typeface="SimSun"/>
                <a:sym typeface="Arial"/>
              </a:rPr>
              <a:t>可扩展预留示例 </a:t>
            </a:r>
            <a:r>
              <a:rPr lang="en-US" altLang="zh-CN" dirty="0" smtClean="0">
                <a:latin typeface="Arial"/>
                <a:ea typeface="DFHeiW5-GB"/>
                <a:cs typeface="SimSun"/>
                <a:sym typeface="Arial"/>
              </a:rPr>
              <a:t>(2)</a:t>
            </a:r>
          </a:p>
        </p:txBody>
      </p:sp>
      <p:sp>
        <p:nvSpPr>
          <p:cNvPr id="23556" name="Line 4"/>
          <p:cNvSpPr>
            <a:spLocks noChangeShapeType="1"/>
          </p:cNvSpPr>
          <p:nvPr/>
        </p:nvSpPr>
        <p:spPr bwMode="auto">
          <a:xfrm>
            <a:off x="2138363" y="1946277"/>
            <a:ext cx="0" cy="322263"/>
          </a:xfrm>
          <a:prstGeom prst="line">
            <a:avLst/>
          </a:prstGeom>
          <a:noFill/>
          <a:ln w="38100">
            <a:solidFill>
              <a:srgbClr val="FF9900"/>
            </a:solidFill>
            <a:round/>
            <a:headEnd/>
            <a:tailEnd/>
          </a:ln>
        </p:spPr>
        <p:txBody>
          <a:bodyPr anchor="ctr"/>
          <a:lstStyle/>
          <a:p>
            <a:endParaRPr lang="en-US" altLang="zh-CN" sz="1400" dirty="0">
              <a:latin typeface="Arial"/>
              <a:ea typeface="DFHeiW5-GB"/>
              <a:sym typeface="Arial"/>
            </a:endParaRPr>
          </a:p>
        </p:txBody>
      </p:sp>
      <p:grpSp>
        <p:nvGrpSpPr>
          <p:cNvPr id="2" name="Group 5"/>
          <p:cNvGrpSpPr>
            <a:grpSpLocks/>
          </p:cNvGrpSpPr>
          <p:nvPr/>
        </p:nvGrpSpPr>
        <p:grpSpPr bwMode="auto">
          <a:xfrm>
            <a:off x="914400" y="2064289"/>
            <a:ext cx="2528888" cy="902748"/>
            <a:chOff x="312" y="1637"/>
            <a:chExt cx="1607" cy="644"/>
          </a:xfrm>
        </p:grpSpPr>
        <p:sp>
          <p:nvSpPr>
            <p:cNvPr id="23600" name="Rectangle 6"/>
            <p:cNvSpPr>
              <a:spLocks noChangeArrowheads="1"/>
            </p:cNvSpPr>
            <p:nvPr/>
          </p:nvSpPr>
          <p:spPr bwMode="auto">
            <a:xfrm>
              <a:off x="315" y="1735"/>
              <a:ext cx="1602" cy="95"/>
            </a:xfrm>
            <a:prstGeom prst="rect">
              <a:avLst/>
            </a:prstGeom>
            <a:solidFill>
              <a:srgbClr val="FF6600"/>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23601" name="AutoShape 7"/>
            <p:cNvSpPr>
              <a:spLocks noChangeArrowheads="1"/>
            </p:cNvSpPr>
            <p:nvPr/>
          </p:nvSpPr>
          <p:spPr bwMode="auto">
            <a:xfrm>
              <a:off x="316" y="1664"/>
              <a:ext cx="1600" cy="143"/>
            </a:xfrm>
            <a:prstGeom prst="roundRect">
              <a:avLst>
                <a:gd name="adj" fmla="val 32866"/>
              </a:avLst>
            </a:prstGeom>
            <a:solidFill>
              <a:srgbClr val="FF6600"/>
            </a:solidFill>
            <a:ln w="9525">
              <a:noFill/>
              <a:round/>
              <a:headEnd/>
              <a:tailEnd/>
            </a:ln>
          </p:spPr>
          <p:txBody>
            <a:bodyPr wrap="none" anchor="ctr"/>
            <a:lstStyle/>
            <a:p>
              <a:endParaRPr lang="en-US" altLang="zh-CN" sz="1400" dirty="0">
                <a:latin typeface="Arial"/>
                <a:ea typeface="DFHeiW5-GB"/>
                <a:sym typeface="Arial"/>
              </a:endParaRPr>
            </a:p>
          </p:txBody>
        </p:sp>
        <p:sp>
          <p:nvSpPr>
            <p:cNvPr id="23602" name="Text Box 8"/>
            <p:cNvSpPr txBox="1">
              <a:spLocks noChangeArrowheads="1"/>
            </p:cNvSpPr>
            <p:nvPr/>
          </p:nvSpPr>
          <p:spPr bwMode="gray">
            <a:xfrm>
              <a:off x="322" y="1637"/>
              <a:ext cx="1597" cy="220"/>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rgbClr val="000000"/>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rgbClr val="000000"/>
                  </a:solidFill>
                  <a:latin typeface="Arial"/>
                  <a:ea typeface="DFHeiW5-GB"/>
                  <a:cs typeface="SimSun"/>
                  <a:sym typeface="Arial"/>
                </a:rPr>
                <a:t>零售”资源池</a:t>
              </a:r>
              <a:endParaRPr lang="zh-CN" altLang="en-US" sz="1400" dirty="0">
                <a:solidFill>
                  <a:srgbClr val="000000"/>
                </a:solidFill>
                <a:latin typeface="Arial"/>
                <a:ea typeface="DFHeiW5-GB"/>
                <a:sym typeface="Arial"/>
              </a:endParaRPr>
            </a:p>
          </p:txBody>
        </p:sp>
        <p:sp>
          <p:nvSpPr>
            <p:cNvPr id="23603" name="AutoShape 9"/>
            <p:cNvSpPr>
              <a:spLocks noChangeArrowheads="1"/>
            </p:cNvSpPr>
            <p:nvPr/>
          </p:nvSpPr>
          <p:spPr bwMode="auto">
            <a:xfrm>
              <a:off x="312" y="2138"/>
              <a:ext cx="1600" cy="143"/>
            </a:xfrm>
            <a:prstGeom prst="roundRect">
              <a:avLst>
                <a:gd name="adj" fmla="val 32866"/>
              </a:avLst>
            </a:prstGeom>
            <a:solidFill>
              <a:schemeClr val="bg1"/>
            </a:solidFill>
            <a:ln w="9525">
              <a:noFill/>
              <a:round/>
              <a:headEnd/>
              <a:tailEnd/>
            </a:ln>
          </p:spPr>
          <p:txBody>
            <a:bodyPr wrap="none" anchor="ctr"/>
            <a:lstStyle/>
            <a:p>
              <a:endParaRPr lang="en-US" altLang="zh-CN" sz="1400" dirty="0">
                <a:latin typeface="Arial"/>
                <a:ea typeface="DFHeiW5-GB"/>
                <a:sym typeface="Arial"/>
              </a:endParaRPr>
            </a:p>
          </p:txBody>
        </p:sp>
        <p:sp>
          <p:nvSpPr>
            <p:cNvPr id="23604" name="Rectangle 10"/>
            <p:cNvSpPr>
              <a:spLocks noChangeArrowheads="1"/>
            </p:cNvSpPr>
            <p:nvPr/>
          </p:nvSpPr>
          <p:spPr bwMode="auto">
            <a:xfrm>
              <a:off x="313" y="1831"/>
              <a:ext cx="1602" cy="387"/>
            </a:xfrm>
            <a:prstGeom prst="rect">
              <a:avLst/>
            </a:prstGeom>
            <a:solidFill>
              <a:schemeClr val="bg1"/>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23605" name="AutoShape 11"/>
            <p:cNvSpPr>
              <a:spLocks noChangeArrowheads="1"/>
            </p:cNvSpPr>
            <p:nvPr/>
          </p:nvSpPr>
          <p:spPr bwMode="auto">
            <a:xfrm>
              <a:off x="314" y="1663"/>
              <a:ext cx="1602" cy="618"/>
            </a:xfrm>
            <a:prstGeom prst="roundRect">
              <a:avLst>
                <a:gd name="adj" fmla="val 8898"/>
              </a:avLst>
            </a:prstGeom>
            <a:noFill/>
            <a:ln w="9525">
              <a:solidFill>
                <a:srgbClr val="555555"/>
              </a:solidFill>
              <a:round/>
              <a:headEnd/>
              <a:tailEnd/>
            </a:ln>
          </p:spPr>
          <p:txBody>
            <a:bodyPr wrap="none" anchor="ctr"/>
            <a:lstStyle/>
            <a:p>
              <a:endParaRPr lang="en-US" altLang="zh-CN" sz="1400" dirty="0">
                <a:latin typeface="Arial"/>
                <a:ea typeface="DFHeiW5-GB"/>
                <a:sym typeface="Arial"/>
              </a:endParaRPr>
            </a:p>
          </p:txBody>
        </p:sp>
      </p:grpSp>
      <p:sp>
        <p:nvSpPr>
          <p:cNvPr id="23558" name="Rectangle 12"/>
          <p:cNvSpPr>
            <a:spLocks noChangeArrowheads="1"/>
          </p:cNvSpPr>
          <p:nvPr/>
        </p:nvSpPr>
        <p:spPr bwMode="auto">
          <a:xfrm>
            <a:off x="890588" y="2176388"/>
            <a:ext cx="2592387" cy="647870"/>
          </a:xfrm>
          <a:prstGeom prst="rect">
            <a:avLst/>
          </a:prstGeom>
          <a:noFill/>
          <a:ln w="9525">
            <a:noFill/>
            <a:miter lim="800000"/>
            <a:headEnd/>
            <a:tailEnd/>
          </a:ln>
        </p:spPr>
        <p:txBody>
          <a:bodyPr>
            <a:spAutoFit/>
          </a:bodyPr>
          <a:lstStyle/>
          <a:p>
            <a:pPr>
              <a:lnSpc>
                <a:spcPct val="95000"/>
              </a:lnSpc>
            </a:pPr>
            <a:r>
              <a:rPr lang="en-US" altLang="zh-CN" dirty="0" smtClean="0">
                <a:latin typeface="Arial"/>
                <a:ea typeface="DFHeiW5-GB"/>
                <a:cs typeface="SimSun"/>
                <a:sym typeface="Arial"/>
              </a:rPr>
              <a:t> </a:t>
            </a:r>
            <a:r>
              <a:rPr lang="zh-CN" altLang="en-US" sz="1400" dirty="0" smtClean="0">
                <a:solidFill>
                  <a:srgbClr val="000000"/>
                </a:solidFill>
                <a:latin typeface="Arial"/>
                <a:ea typeface="DFHeiW5-GB"/>
                <a:cs typeface="SimSun"/>
                <a:sym typeface="Arial"/>
              </a:rPr>
              <a:t>预留：</a:t>
            </a:r>
            <a:r>
              <a:rPr lang="en-US" altLang="zh-CN" sz="1400" dirty="0" smtClean="0">
                <a:solidFill>
                  <a:srgbClr val="000000"/>
                </a:solidFill>
                <a:latin typeface="Arial"/>
                <a:ea typeface="DFHeiW5-GB"/>
                <a:cs typeface="SimSun"/>
                <a:sym typeface="Arial"/>
              </a:rPr>
              <a:t>3,000 MHz</a:t>
            </a:r>
            <a:r>
              <a:rPr lang="en-US" altLang="zh-CN" dirty="0" smtClean="0">
                <a:latin typeface="Arial"/>
                <a:ea typeface="DFHeiW5-GB"/>
                <a:sym typeface="Arial"/>
              </a:rPr>
              <a:t/>
            </a:r>
            <a:br>
              <a:rPr lang="en-US" altLang="zh-CN" dirty="0" smtClean="0">
                <a:latin typeface="Arial"/>
                <a:ea typeface="DFHeiW5-GB"/>
                <a:sym typeface="Arial"/>
              </a:rPr>
            </a:br>
            <a:r>
              <a:rPr lang="zh-CN" altLang="en-US" sz="1400" dirty="0" smtClean="0">
                <a:solidFill>
                  <a:srgbClr val="000000"/>
                </a:solidFill>
                <a:latin typeface="Arial"/>
                <a:ea typeface="DFHeiW5-GB"/>
                <a:cs typeface="SimSun"/>
                <a:sym typeface="Arial"/>
              </a:rPr>
              <a:t>可扩展预留：</a:t>
            </a:r>
            <a:r>
              <a:rPr lang="zh-CN" altLang="en-US" sz="1400" b="1" dirty="0" smtClean="0">
                <a:solidFill>
                  <a:srgbClr val="C00000"/>
                </a:solidFill>
                <a:latin typeface="Arial"/>
                <a:ea typeface="DFHeiW5-GB"/>
                <a:cs typeface="SimSun"/>
                <a:sym typeface="Arial"/>
              </a:rPr>
              <a:t>是</a:t>
            </a:r>
            <a:endParaRPr lang="en-US" altLang="zh-CN" sz="1400" b="1" dirty="0">
              <a:solidFill>
                <a:srgbClr val="C00000"/>
              </a:solidFill>
              <a:latin typeface="Arial"/>
              <a:ea typeface="DFHeiW5-GB"/>
              <a:cs typeface="SimSun"/>
              <a:sym typeface="Arial"/>
            </a:endParaRPr>
          </a:p>
        </p:txBody>
      </p:sp>
      <p:grpSp>
        <p:nvGrpSpPr>
          <p:cNvPr id="3" name="Group 13"/>
          <p:cNvGrpSpPr>
            <a:grpSpLocks/>
          </p:cNvGrpSpPr>
          <p:nvPr/>
        </p:nvGrpSpPr>
        <p:grpSpPr bwMode="auto">
          <a:xfrm>
            <a:off x="831897" y="927102"/>
            <a:ext cx="2682828" cy="1017588"/>
            <a:chOff x="686" y="1266"/>
            <a:chExt cx="3183" cy="1281"/>
          </a:xfrm>
        </p:grpSpPr>
        <p:grpSp>
          <p:nvGrpSpPr>
            <p:cNvPr id="4" name="Group 14"/>
            <p:cNvGrpSpPr>
              <a:grpSpLocks/>
            </p:cNvGrpSpPr>
            <p:nvPr/>
          </p:nvGrpSpPr>
          <p:grpSpPr bwMode="auto">
            <a:xfrm>
              <a:off x="686" y="1302"/>
              <a:ext cx="3178" cy="1245"/>
              <a:chOff x="1129" y="2712"/>
              <a:chExt cx="1603" cy="618"/>
            </a:xfrm>
          </p:grpSpPr>
          <p:sp>
            <p:nvSpPr>
              <p:cNvPr id="23597" name="Rectangle 15"/>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en-US" altLang="zh-CN" sz="1400" dirty="0">
                  <a:latin typeface="Arial"/>
                  <a:ea typeface="DFHeiW5-GB"/>
                  <a:sym typeface="Arial"/>
                </a:endParaRPr>
              </a:p>
            </p:txBody>
          </p:sp>
          <p:sp>
            <p:nvSpPr>
              <p:cNvPr id="23598" name="AutoShape 16"/>
              <p:cNvSpPr>
                <a:spLocks noChangeArrowheads="1"/>
              </p:cNvSpPr>
              <p:nvPr/>
            </p:nvSpPr>
            <p:spPr bwMode="auto">
              <a:xfrm>
                <a:off x="1131" y="2713"/>
                <a:ext cx="1600" cy="143"/>
              </a:xfrm>
              <a:prstGeom prst="roundRect">
                <a:avLst>
                  <a:gd name="adj" fmla="val 32866"/>
                </a:avLst>
              </a:prstGeom>
              <a:solidFill>
                <a:schemeClr val="accent2"/>
              </a:solidFill>
              <a:ln w="9525">
                <a:noFill/>
                <a:round/>
                <a:headEnd/>
                <a:tailEnd/>
              </a:ln>
            </p:spPr>
            <p:txBody>
              <a:bodyPr wrap="none" anchor="ctr"/>
              <a:lstStyle/>
              <a:p>
                <a:endParaRPr lang="en-US" altLang="zh-CN" sz="1400" dirty="0">
                  <a:latin typeface="Arial"/>
                  <a:ea typeface="DFHeiW5-GB"/>
                  <a:sym typeface="Arial"/>
                </a:endParaRPr>
              </a:p>
            </p:txBody>
          </p:sp>
          <p:sp>
            <p:nvSpPr>
              <p:cNvPr id="23599" name="AutoShape 17"/>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en-US" altLang="zh-CN" sz="1400" dirty="0">
                  <a:latin typeface="Arial"/>
                  <a:ea typeface="DFHeiW5-GB"/>
                  <a:sym typeface="Arial"/>
                </a:endParaRPr>
              </a:p>
            </p:txBody>
          </p:sp>
        </p:grpSp>
        <p:sp>
          <p:nvSpPr>
            <p:cNvPr id="23595" name="Text Box 18"/>
            <p:cNvSpPr txBox="1">
              <a:spLocks noChangeArrowheads="1"/>
            </p:cNvSpPr>
            <p:nvPr/>
          </p:nvSpPr>
          <p:spPr bwMode="gray">
            <a:xfrm>
              <a:off x="703" y="1266"/>
              <a:ext cx="3166" cy="387"/>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1400" dirty="0" smtClean="0">
                  <a:solidFill>
                    <a:srgbClr val="000000"/>
                  </a:solidFill>
                  <a:latin typeface="Arial"/>
                  <a:ea typeface="DFHeiW5-GB"/>
                  <a:cs typeface="SimSun"/>
                  <a:sym typeface="Arial"/>
                </a:rPr>
                <a:t>根资源池</a:t>
              </a:r>
              <a:endParaRPr lang="en-US" altLang="zh-CN" sz="1400" dirty="0">
                <a:solidFill>
                  <a:srgbClr val="000000"/>
                </a:solidFill>
                <a:latin typeface="Arial"/>
                <a:ea typeface="DFHeiW5-GB"/>
                <a:sym typeface="Arial"/>
              </a:endParaRPr>
            </a:p>
          </p:txBody>
        </p:sp>
        <p:sp>
          <p:nvSpPr>
            <p:cNvPr id="23596" name="Rectangle 19"/>
            <p:cNvSpPr>
              <a:spLocks noChangeArrowheads="1"/>
            </p:cNvSpPr>
            <p:nvPr/>
          </p:nvSpPr>
          <p:spPr bwMode="auto">
            <a:xfrm>
              <a:off x="697" y="1415"/>
              <a:ext cx="3153" cy="852"/>
            </a:xfrm>
            <a:prstGeom prst="rect">
              <a:avLst/>
            </a:prstGeom>
            <a:noFill/>
            <a:ln w="9525">
              <a:noFill/>
              <a:miter lim="800000"/>
              <a:headEnd/>
              <a:tailEnd/>
            </a:ln>
          </p:spPr>
          <p:txBody>
            <a:bodyPr>
              <a:spAutoFit/>
            </a:bodyPr>
            <a:lstStyle/>
            <a:p>
              <a:pPr>
                <a:lnSpc>
                  <a:spcPct val="100000"/>
                </a:lnSpc>
              </a:pPr>
              <a:r>
                <a:rPr lang="en-US" altLang="zh-CN" dirty="0" smtClean="0">
                  <a:latin typeface="Arial"/>
                  <a:ea typeface="DFHeiW5-GB"/>
                  <a:cs typeface="SimSun"/>
                  <a:sym typeface="Arial"/>
                </a:rPr>
                <a:t> </a:t>
              </a:r>
              <a:r>
                <a:rPr lang="en-US" altLang="zh-CN" sz="1400" dirty="0" smtClean="0">
                  <a:solidFill>
                    <a:srgbClr val="000000"/>
                  </a:solidFill>
                  <a:latin typeface="Arial"/>
                  <a:ea typeface="DFHeiW5-GB"/>
                  <a:cs typeface="SimSun"/>
                  <a:sym typeface="Arial"/>
                </a:rPr>
                <a:t>CPU </a:t>
              </a:r>
              <a:r>
                <a:rPr lang="zh-CN" altLang="en-US" sz="1400" dirty="0" smtClean="0">
                  <a:solidFill>
                    <a:srgbClr val="000000"/>
                  </a:solidFill>
                  <a:latin typeface="Arial"/>
                  <a:ea typeface="DFHeiW5-GB"/>
                  <a:cs typeface="SimSun"/>
                  <a:sym typeface="Arial"/>
                </a:rPr>
                <a:t>总量：</a:t>
              </a:r>
              <a:r>
                <a:rPr lang="en-US" altLang="zh-CN" sz="1400" dirty="0" smtClean="0">
                  <a:solidFill>
                    <a:srgbClr val="000000"/>
                  </a:solidFill>
                  <a:latin typeface="Arial"/>
                  <a:ea typeface="DFHeiW5-GB"/>
                  <a:cs typeface="SimSun"/>
                  <a:sym typeface="Arial"/>
                </a:rPr>
                <a:t>10,200 MHz</a:t>
              </a:r>
              <a:r>
                <a:rPr lang="en-US" altLang="zh-CN" dirty="0" smtClean="0">
                  <a:latin typeface="Arial"/>
                  <a:ea typeface="DFHeiW5-GB"/>
                  <a:sym typeface="Arial"/>
                </a:rPr>
                <a:t/>
              </a:r>
              <a:br>
                <a:rPr lang="en-US" altLang="zh-CN" dirty="0" smtClean="0">
                  <a:latin typeface="Arial"/>
                  <a:ea typeface="DFHeiW5-GB"/>
                  <a:sym typeface="Arial"/>
                </a:rPr>
              </a:br>
              <a:r>
                <a:rPr lang="zh-CN" altLang="en-US" sz="1400" dirty="0" smtClean="0">
                  <a:solidFill>
                    <a:srgbClr val="000000"/>
                  </a:solidFill>
                  <a:latin typeface="Arial"/>
                  <a:ea typeface="DFHeiW5-GB"/>
                  <a:cs typeface="SimSun"/>
                  <a:sym typeface="Arial"/>
                </a:rPr>
                <a:t>内存总量：</a:t>
              </a:r>
              <a:r>
                <a:rPr lang="en-US" altLang="zh-CN" sz="1400" dirty="0" smtClean="0">
                  <a:solidFill>
                    <a:srgbClr val="000000"/>
                  </a:solidFill>
                  <a:latin typeface="Arial"/>
                  <a:ea typeface="DFHeiW5-GB"/>
                  <a:cs typeface="SimSun"/>
                  <a:sym typeface="Arial"/>
                </a:rPr>
                <a:t>3,000 MB</a:t>
              </a:r>
              <a:endParaRPr lang="en-US" altLang="zh-CN" sz="1400" dirty="0">
                <a:solidFill>
                  <a:srgbClr val="000000"/>
                </a:solidFill>
                <a:latin typeface="Arial"/>
                <a:ea typeface="DFHeiW5-GB"/>
                <a:cs typeface="SimSun"/>
                <a:sym typeface="Arial"/>
              </a:endParaRPr>
            </a:p>
          </p:txBody>
        </p:sp>
      </p:grpSp>
      <p:sp>
        <p:nvSpPr>
          <p:cNvPr id="23560" name="Line 20"/>
          <p:cNvSpPr>
            <a:spLocks noChangeShapeType="1"/>
          </p:cNvSpPr>
          <p:nvPr/>
        </p:nvSpPr>
        <p:spPr bwMode="auto">
          <a:xfrm>
            <a:off x="2940050" y="2967040"/>
            <a:ext cx="0" cy="301625"/>
          </a:xfrm>
          <a:prstGeom prst="line">
            <a:avLst/>
          </a:prstGeom>
          <a:noFill/>
          <a:ln w="38100">
            <a:solidFill>
              <a:srgbClr val="FF9900"/>
            </a:solidFill>
            <a:round/>
            <a:headEnd/>
            <a:tailEnd/>
          </a:ln>
        </p:spPr>
        <p:txBody>
          <a:bodyPr anchor="ctr"/>
          <a:lstStyle/>
          <a:p>
            <a:endParaRPr lang="en-US" altLang="zh-CN" sz="1400" dirty="0">
              <a:latin typeface="Arial"/>
              <a:ea typeface="DFHeiW5-GB"/>
              <a:sym typeface="Arial"/>
            </a:endParaRPr>
          </a:p>
        </p:txBody>
      </p:sp>
      <p:sp>
        <p:nvSpPr>
          <p:cNvPr id="23566" name="Line 26"/>
          <p:cNvSpPr>
            <a:spLocks noChangeShapeType="1"/>
          </p:cNvSpPr>
          <p:nvPr/>
        </p:nvSpPr>
        <p:spPr bwMode="auto">
          <a:xfrm>
            <a:off x="1411288" y="2974977"/>
            <a:ext cx="0" cy="279400"/>
          </a:xfrm>
          <a:prstGeom prst="line">
            <a:avLst/>
          </a:prstGeom>
          <a:noFill/>
          <a:ln w="38100">
            <a:solidFill>
              <a:srgbClr val="FF9900"/>
            </a:solidFill>
            <a:round/>
            <a:headEnd/>
            <a:tailEnd/>
          </a:ln>
        </p:spPr>
        <p:txBody>
          <a:bodyPr anchor="ctr"/>
          <a:lstStyle/>
          <a:p>
            <a:endParaRPr lang="en-US" altLang="zh-CN" sz="1400" dirty="0">
              <a:latin typeface="Arial"/>
              <a:ea typeface="DFHeiW5-GB"/>
              <a:sym typeface="Arial"/>
            </a:endParaRPr>
          </a:p>
        </p:txBody>
      </p:sp>
      <p:grpSp>
        <p:nvGrpSpPr>
          <p:cNvPr id="5" name="Group 28"/>
          <p:cNvGrpSpPr>
            <a:grpSpLocks/>
          </p:cNvGrpSpPr>
          <p:nvPr/>
        </p:nvGrpSpPr>
        <p:grpSpPr bwMode="auto">
          <a:xfrm>
            <a:off x="601664" y="4670431"/>
            <a:ext cx="646112" cy="568326"/>
            <a:chOff x="399" y="6047"/>
            <a:chExt cx="815" cy="717"/>
          </a:xfrm>
        </p:grpSpPr>
        <p:sp>
          <p:nvSpPr>
            <p:cNvPr id="23592" name="Rectangle 29"/>
            <p:cNvSpPr>
              <a:spLocks noChangeArrowheads="1"/>
            </p:cNvSpPr>
            <p:nvPr/>
          </p:nvSpPr>
          <p:spPr bwMode="auto">
            <a:xfrm>
              <a:off x="399" y="6047"/>
              <a:ext cx="815" cy="717"/>
            </a:xfrm>
            <a:prstGeom prst="rect">
              <a:avLst/>
            </a:prstGeom>
            <a:solidFill>
              <a:srgbClr val="78A5D2"/>
            </a:solidFill>
            <a:ln w="9525">
              <a:solidFill>
                <a:schemeClr val="tx1"/>
              </a:solidFill>
              <a:miter lim="800000"/>
              <a:headEnd/>
              <a:tailEnd/>
            </a:ln>
          </p:spPr>
          <p:txBody>
            <a:bodyPr wrap="none" anchor="ctr"/>
            <a:lstStyle/>
            <a:p>
              <a:endParaRPr lang="en-US" altLang="zh-CN" sz="1400" dirty="0">
                <a:solidFill>
                  <a:schemeClr val="bg1"/>
                </a:solidFill>
                <a:latin typeface="Arial"/>
                <a:ea typeface="DFHeiW5-GB"/>
                <a:sym typeface="Arial"/>
              </a:endParaRPr>
            </a:p>
          </p:txBody>
        </p:sp>
        <p:sp>
          <p:nvSpPr>
            <p:cNvPr id="23593" name="Text Box 30"/>
            <p:cNvSpPr txBox="1">
              <a:spLocks noChangeArrowheads="1"/>
            </p:cNvSpPr>
            <p:nvPr/>
          </p:nvSpPr>
          <p:spPr bwMode="auto">
            <a:xfrm>
              <a:off x="419" y="6154"/>
              <a:ext cx="788" cy="558"/>
            </a:xfrm>
            <a:prstGeom prst="rect">
              <a:avLst/>
            </a:prstGeom>
            <a:noFill/>
            <a:ln w="9525">
              <a:noFill/>
              <a:miter lim="800000"/>
              <a:headEnd/>
              <a:tailEnd/>
            </a:ln>
          </p:spPr>
          <p:txBody>
            <a:bodyPr wrap="none" lIns="45720" tIns="22860" rIns="45720" bIns="22860">
              <a:spAutoFit/>
            </a:bodyPr>
            <a:lstStyle/>
            <a:p>
              <a:pPr>
                <a:lnSpc>
                  <a:spcPts val="1200"/>
                </a:lnSpc>
              </a:pPr>
              <a:r>
                <a:rPr lang="en-US" altLang="zh-CN" sz="1400" dirty="0" smtClean="0">
                  <a:solidFill>
                    <a:schemeClr val="bg1"/>
                  </a:solidFill>
                  <a:latin typeface="Arial"/>
                  <a:ea typeface="DFHeiW5-GB"/>
                  <a:cs typeface="SimSun"/>
                  <a:sym typeface="Arial"/>
                </a:rPr>
                <a:t>VM4</a:t>
              </a:r>
            </a:p>
            <a:p>
              <a:pPr>
                <a:lnSpc>
                  <a:spcPts val="1200"/>
                </a:lnSpc>
              </a:pPr>
              <a:r>
                <a:rPr lang="en-US" altLang="zh-CN" sz="1400" dirty="0" smtClean="0">
                  <a:solidFill>
                    <a:schemeClr val="bg1"/>
                  </a:solidFill>
                  <a:latin typeface="Arial"/>
                  <a:ea typeface="DFHeiW5-GB"/>
                  <a:cs typeface="SimSun"/>
                  <a:sym typeface="Arial"/>
                </a:rPr>
                <a:t>R=500</a:t>
              </a:r>
              <a:endParaRPr lang="en-US" altLang="zh-CN" sz="1400" dirty="0">
                <a:solidFill>
                  <a:schemeClr val="bg1"/>
                </a:solidFill>
                <a:latin typeface="Arial"/>
                <a:ea typeface="DFHeiW5-GB"/>
                <a:cs typeface="SimSun"/>
                <a:sym typeface="Arial"/>
              </a:endParaRPr>
            </a:p>
          </p:txBody>
        </p:sp>
      </p:grpSp>
      <p:sp>
        <p:nvSpPr>
          <p:cNvPr id="1194015" name="Rectangle 31"/>
          <p:cNvSpPr>
            <a:spLocks noChangeArrowheads="1"/>
          </p:cNvSpPr>
          <p:nvPr/>
        </p:nvSpPr>
        <p:spPr bwMode="auto">
          <a:xfrm>
            <a:off x="530226" y="4598985"/>
            <a:ext cx="1593850" cy="1336675"/>
          </a:xfrm>
          <a:prstGeom prst="rect">
            <a:avLst/>
          </a:prstGeom>
          <a:noFill/>
          <a:ln w="38100">
            <a:solidFill>
              <a:schemeClr val="tx1"/>
            </a:solidFill>
            <a:prstDash val="dash"/>
            <a:miter lim="800000"/>
            <a:headEnd/>
            <a:tailEnd/>
          </a:ln>
        </p:spPr>
        <p:txBody>
          <a:bodyPr wrap="none" anchor="ctr"/>
          <a:lstStyle/>
          <a:p>
            <a:endParaRPr lang="en-US" altLang="zh-CN" sz="1400" dirty="0">
              <a:solidFill>
                <a:schemeClr val="bg1"/>
              </a:solidFill>
              <a:latin typeface="Arial"/>
              <a:ea typeface="DFHeiW5-GB"/>
              <a:sym typeface="Arial"/>
            </a:endParaRPr>
          </a:p>
        </p:txBody>
      </p:sp>
      <p:grpSp>
        <p:nvGrpSpPr>
          <p:cNvPr id="6" name="Group 32"/>
          <p:cNvGrpSpPr>
            <a:grpSpLocks/>
          </p:cNvGrpSpPr>
          <p:nvPr/>
        </p:nvGrpSpPr>
        <p:grpSpPr bwMode="auto">
          <a:xfrm>
            <a:off x="1379539" y="4667247"/>
            <a:ext cx="653247" cy="569913"/>
            <a:chOff x="1379" y="6044"/>
            <a:chExt cx="824" cy="717"/>
          </a:xfrm>
        </p:grpSpPr>
        <p:sp>
          <p:nvSpPr>
            <p:cNvPr id="23590" name="Rectangle 33"/>
            <p:cNvSpPr>
              <a:spLocks noChangeArrowheads="1"/>
            </p:cNvSpPr>
            <p:nvPr/>
          </p:nvSpPr>
          <p:spPr bwMode="auto">
            <a:xfrm>
              <a:off x="1379" y="6044"/>
              <a:ext cx="815" cy="717"/>
            </a:xfrm>
            <a:prstGeom prst="rect">
              <a:avLst/>
            </a:prstGeom>
            <a:solidFill>
              <a:srgbClr val="78A5D2"/>
            </a:solidFill>
            <a:ln w="9525">
              <a:solidFill>
                <a:schemeClr val="tx1"/>
              </a:solidFill>
              <a:miter lim="800000"/>
              <a:headEnd/>
              <a:tailEnd/>
            </a:ln>
          </p:spPr>
          <p:txBody>
            <a:bodyPr wrap="none" anchor="ctr"/>
            <a:lstStyle/>
            <a:p>
              <a:endParaRPr lang="en-US" altLang="zh-CN" sz="1400" dirty="0">
                <a:solidFill>
                  <a:schemeClr val="bg1"/>
                </a:solidFill>
                <a:latin typeface="Arial"/>
                <a:ea typeface="DFHeiW5-GB"/>
                <a:sym typeface="Arial"/>
              </a:endParaRPr>
            </a:p>
          </p:txBody>
        </p:sp>
        <p:sp>
          <p:nvSpPr>
            <p:cNvPr id="23591" name="Text Box 34"/>
            <p:cNvSpPr txBox="1">
              <a:spLocks noChangeArrowheads="1"/>
            </p:cNvSpPr>
            <p:nvPr/>
          </p:nvSpPr>
          <p:spPr bwMode="auto">
            <a:xfrm>
              <a:off x="1415" y="6166"/>
              <a:ext cx="788" cy="557"/>
            </a:xfrm>
            <a:prstGeom prst="rect">
              <a:avLst/>
            </a:prstGeom>
            <a:noFill/>
            <a:ln w="9525">
              <a:noFill/>
              <a:miter lim="800000"/>
              <a:headEnd/>
              <a:tailEnd/>
            </a:ln>
          </p:spPr>
          <p:txBody>
            <a:bodyPr wrap="none" lIns="45720" tIns="22860" rIns="45720" bIns="22860">
              <a:spAutoFit/>
            </a:bodyPr>
            <a:lstStyle/>
            <a:p>
              <a:pPr>
                <a:lnSpc>
                  <a:spcPts val="1200"/>
                </a:lnSpc>
              </a:pPr>
              <a:r>
                <a:rPr lang="en-US" altLang="zh-CN" sz="1400" dirty="0" smtClean="0">
                  <a:solidFill>
                    <a:schemeClr val="bg1"/>
                  </a:solidFill>
                  <a:latin typeface="Arial"/>
                  <a:ea typeface="DFHeiW5-GB"/>
                  <a:cs typeface="SimSun"/>
                  <a:sym typeface="Arial"/>
                </a:rPr>
                <a:t>VM5</a:t>
              </a:r>
            </a:p>
            <a:p>
              <a:pPr>
                <a:lnSpc>
                  <a:spcPts val="1200"/>
                </a:lnSpc>
              </a:pPr>
              <a:r>
                <a:rPr lang="en-US" altLang="zh-CN" sz="1400" dirty="0" smtClean="0">
                  <a:solidFill>
                    <a:schemeClr val="bg1"/>
                  </a:solidFill>
                  <a:latin typeface="Arial"/>
                  <a:ea typeface="DFHeiW5-GB"/>
                  <a:cs typeface="SimSun"/>
                  <a:sym typeface="Arial"/>
                </a:rPr>
                <a:t>R=500</a:t>
              </a:r>
              <a:endParaRPr lang="en-US" altLang="zh-CN" sz="1400" dirty="0">
                <a:solidFill>
                  <a:schemeClr val="bg1"/>
                </a:solidFill>
                <a:latin typeface="Arial"/>
                <a:ea typeface="DFHeiW5-GB"/>
                <a:cs typeface="SimSun"/>
                <a:sym typeface="Arial"/>
              </a:endParaRPr>
            </a:p>
          </p:txBody>
        </p:sp>
      </p:grpSp>
      <p:grpSp>
        <p:nvGrpSpPr>
          <p:cNvPr id="7" name="Group 35"/>
          <p:cNvGrpSpPr>
            <a:grpSpLocks/>
          </p:cNvGrpSpPr>
          <p:nvPr/>
        </p:nvGrpSpPr>
        <p:grpSpPr bwMode="auto">
          <a:xfrm>
            <a:off x="620714" y="5313360"/>
            <a:ext cx="652454" cy="536575"/>
            <a:chOff x="873" y="6844"/>
            <a:chExt cx="823" cy="675"/>
          </a:xfrm>
        </p:grpSpPr>
        <p:sp>
          <p:nvSpPr>
            <p:cNvPr id="23588" name="Rectangle 36"/>
            <p:cNvSpPr>
              <a:spLocks noChangeArrowheads="1"/>
            </p:cNvSpPr>
            <p:nvPr/>
          </p:nvSpPr>
          <p:spPr bwMode="auto">
            <a:xfrm>
              <a:off x="873" y="6844"/>
              <a:ext cx="815" cy="675"/>
            </a:xfrm>
            <a:prstGeom prst="rect">
              <a:avLst/>
            </a:prstGeom>
            <a:solidFill>
              <a:srgbClr val="78A5D2"/>
            </a:solidFill>
            <a:ln w="9525">
              <a:solidFill>
                <a:schemeClr val="tx1"/>
              </a:solidFill>
              <a:miter lim="800000"/>
              <a:headEnd/>
              <a:tailEnd/>
            </a:ln>
          </p:spPr>
          <p:txBody>
            <a:bodyPr wrap="none" anchor="ctr"/>
            <a:lstStyle/>
            <a:p>
              <a:pPr>
                <a:lnSpc>
                  <a:spcPts val="1200"/>
                </a:lnSpc>
              </a:pPr>
              <a:endParaRPr lang="en-US" altLang="zh-CN" sz="1400" dirty="0">
                <a:solidFill>
                  <a:schemeClr val="bg1"/>
                </a:solidFill>
                <a:latin typeface="Arial"/>
                <a:ea typeface="DFHeiW5-GB"/>
                <a:sym typeface="Arial"/>
              </a:endParaRPr>
            </a:p>
          </p:txBody>
        </p:sp>
        <p:sp>
          <p:nvSpPr>
            <p:cNvPr id="23589" name="Text Box 37"/>
            <p:cNvSpPr txBox="1">
              <a:spLocks noChangeArrowheads="1"/>
            </p:cNvSpPr>
            <p:nvPr/>
          </p:nvSpPr>
          <p:spPr bwMode="auto">
            <a:xfrm>
              <a:off x="908" y="6938"/>
              <a:ext cx="788" cy="557"/>
            </a:xfrm>
            <a:prstGeom prst="rect">
              <a:avLst/>
            </a:prstGeom>
            <a:noFill/>
            <a:ln w="9525">
              <a:noFill/>
              <a:miter lim="800000"/>
              <a:headEnd/>
              <a:tailEnd/>
            </a:ln>
          </p:spPr>
          <p:txBody>
            <a:bodyPr wrap="none" lIns="45720" tIns="22860" rIns="45720" bIns="22860">
              <a:spAutoFit/>
            </a:bodyPr>
            <a:lstStyle/>
            <a:p>
              <a:pPr>
                <a:lnSpc>
                  <a:spcPts val="1200"/>
                </a:lnSpc>
              </a:pPr>
              <a:r>
                <a:rPr lang="en-US" altLang="zh-CN" sz="1400" dirty="0" smtClean="0">
                  <a:solidFill>
                    <a:schemeClr val="bg1"/>
                  </a:solidFill>
                  <a:latin typeface="Arial"/>
                  <a:ea typeface="DFHeiW5-GB"/>
                  <a:cs typeface="SimSun"/>
                  <a:sym typeface="Arial"/>
                </a:rPr>
                <a:t>VM6</a:t>
              </a:r>
            </a:p>
            <a:p>
              <a:pPr>
                <a:lnSpc>
                  <a:spcPts val="1200"/>
                </a:lnSpc>
              </a:pPr>
              <a:r>
                <a:rPr lang="en-US" altLang="zh-CN" sz="1400" dirty="0" smtClean="0">
                  <a:solidFill>
                    <a:schemeClr val="bg1"/>
                  </a:solidFill>
                  <a:latin typeface="Arial"/>
                  <a:ea typeface="DFHeiW5-GB"/>
                  <a:cs typeface="SimSun"/>
                  <a:sym typeface="Arial"/>
                </a:rPr>
                <a:t>R=500</a:t>
              </a:r>
              <a:endParaRPr lang="en-US" altLang="zh-CN" sz="1400" dirty="0">
                <a:solidFill>
                  <a:schemeClr val="bg1"/>
                </a:solidFill>
                <a:latin typeface="Arial"/>
                <a:ea typeface="DFHeiW5-GB"/>
                <a:cs typeface="SimSun"/>
                <a:sym typeface="Arial"/>
              </a:endParaRPr>
            </a:p>
          </p:txBody>
        </p:sp>
      </p:grpSp>
      <p:grpSp>
        <p:nvGrpSpPr>
          <p:cNvPr id="8" name="Group 38"/>
          <p:cNvGrpSpPr>
            <a:grpSpLocks/>
          </p:cNvGrpSpPr>
          <p:nvPr/>
        </p:nvGrpSpPr>
        <p:grpSpPr bwMode="auto">
          <a:xfrm>
            <a:off x="2470151" y="4679947"/>
            <a:ext cx="653248" cy="569913"/>
            <a:chOff x="1379" y="6044"/>
            <a:chExt cx="824" cy="717"/>
          </a:xfrm>
        </p:grpSpPr>
        <p:sp>
          <p:nvSpPr>
            <p:cNvPr id="23586" name="Rectangle 39"/>
            <p:cNvSpPr>
              <a:spLocks noChangeArrowheads="1"/>
            </p:cNvSpPr>
            <p:nvPr/>
          </p:nvSpPr>
          <p:spPr bwMode="auto">
            <a:xfrm>
              <a:off x="1379" y="6044"/>
              <a:ext cx="815" cy="717"/>
            </a:xfrm>
            <a:prstGeom prst="rect">
              <a:avLst/>
            </a:prstGeom>
            <a:solidFill>
              <a:srgbClr val="78A5D2"/>
            </a:solidFill>
            <a:ln w="9525">
              <a:solidFill>
                <a:schemeClr val="tx1"/>
              </a:solidFill>
              <a:miter lim="800000"/>
              <a:headEnd/>
              <a:tailEnd/>
            </a:ln>
          </p:spPr>
          <p:txBody>
            <a:bodyPr wrap="none" anchor="ctr"/>
            <a:lstStyle/>
            <a:p>
              <a:pPr>
                <a:lnSpc>
                  <a:spcPts val="1200"/>
                </a:lnSpc>
              </a:pPr>
              <a:endParaRPr lang="en-US" altLang="zh-CN" sz="1400" dirty="0">
                <a:solidFill>
                  <a:schemeClr val="bg1"/>
                </a:solidFill>
                <a:latin typeface="Arial"/>
                <a:ea typeface="DFHeiW5-GB"/>
                <a:sym typeface="Arial"/>
              </a:endParaRPr>
            </a:p>
          </p:txBody>
        </p:sp>
        <p:sp>
          <p:nvSpPr>
            <p:cNvPr id="23587" name="Text Box 40"/>
            <p:cNvSpPr txBox="1">
              <a:spLocks noChangeArrowheads="1"/>
            </p:cNvSpPr>
            <p:nvPr/>
          </p:nvSpPr>
          <p:spPr bwMode="auto">
            <a:xfrm>
              <a:off x="1415" y="6166"/>
              <a:ext cx="788" cy="557"/>
            </a:xfrm>
            <a:prstGeom prst="rect">
              <a:avLst/>
            </a:prstGeom>
            <a:noFill/>
            <a:ln w="9525">
              <a:noFill/>
              <a:miter lim="800000"/>
              <a:headEnd/>
              <a:tailEnd/>
            </a:ln>
          </p:spPr>
          <p:txBody>
            <a:bodyPr wrap="none" lIns="45720" tIns="22860" rIns="45720" bIns="22860">
              <a:spAutoFit/>
            </a:bodyPr>
            <a:lstStyle/>
            <a:p>
              <a:pPr>
                <a:lnSpc>
                  <a:spcPts val="1200"/>
                </a:lnSpc>
              </a:pPr>
              <a:r>
                <a:rPr lang="en-US" altLang="zh-CN" sz="1400" dirty="0" smtClean="0">
                  <a:solidFill>
                    <a:schemeClr val="bg1"/>
                  </a:solidFill>
                  <a:latin typeface="Arial"/>
                  <a:ea typeface="DFHeiW5-GB"/>
                  <a:cs typeface="SimSun"/>
                  <a:sym typeface="Arial"/>
                </a:rPr>
                <a:t>VM1</a:t>
              </a:r>
            </a:p>
            <a:p>
              <a:pPr>
                <a:lnSpc>
                  <a:spcPts val="1200"/>
                </a:lnSpc>
              </a:pPr>
              <a:r>
                <a:rPr lang="en-US" altLang="zh-CN" sz="1400" dirty="0" smtClean="0">
                  <a:solidFill>
                    <a:schemeClr val="bg1"/>
                  </a:solidFill>
                  <a:latin typeface="Arial"/>
                  <a:ea typeface="DFHeiW5-GB"/>
                  <a:cs typeface="SimSun"/>
                  <a:sym typeface="Arial"/>
                </a:rPr>
                <a:t>R=400</a:t>
              </a:r>
              <a:endParaRPr lang="en-US" altLang="zh-CN" sz="1400" dirty="0">
                <a:solidFill>
                  <a:schemeClr val="bg1"/>
                </a:solidFill>
                <a:latin typeface="Arial"/>
                <a:ea typeface="DFHeiW5-GB"/>
                <a:cs typeface="SimSun"/>
                <a:sym typeface="Arial"/>
              </a:endParaRPr>
            </a:p>
          </p:txBody>
        </p:sp>
      </p:grpSp>
      <p:sp>
        <p:nvSpPr>
          <p:cNvPr id="23573" name="Rectangle 41"/>
          <p:cNvSpPr>
            <a:spLocks noChangeArrowheads="1"/>
          </p:cNvSpPr>
          <p:nvPr/>
        </p:nvSpPr>
        <p:spPr bwMode="auto">
          <a:xfrm>
            <a:off x="2335214" y="4610099"/>
            <a:ext cx="1593850" cy="1314451"/>
          </a:xfrm>
          <a:prstGeom prst="rect">
            <a:avLst/>
          </a:prstGeom>
          <a:noFill/>
          <a:ln w="38100">
            <a:solidFill>
              <a:schemeClr val="tx1"/>
            </a:solidFill>
            <a:prstDash val="dash"/>
            <a:miter lim="800000"/>
            <a:headEnd/>
            <a:tailEnd/>
          </a:ln>
        </p:spPr>
        <p:txBody>
          <a:bodyPr wrap="none" anchor="ctr"/>
          <a:lstStyle/>
          <a:p>
            <a:pPr>
              <a:lnSpc>
                <a:spcPts val="1200"/>
              </a:lnSpc>
            </a:pPr>
            <a:endParaRPr lang="en-US" altLang="zh-CN" sz="1400" dirty="0">
              <a:solidFill>
                <a:schemeClr val="bg1"/>
              </a:solidFill>
              <a:latin typeface="Arial"/>
              <a:ea typeface="DFHeiW5-GB"/>
              <a:sym typeface="Arial"/>
            </a:endParaRPr>
          </a:p>
        </p:txBody>
      </p:sp>
      <p:grpSp>
        <p:nvGrpSpPr>
          <p:cNvPr id="9" name="Group 42"/>
          <p:cNvGrpSpPr>
            <a:grpSpLocks/>
          </p:cNvGrpSpPr>
          <p:nvPr/>
        </p:nvGrpSpPr>
        <p:grpSpPr bwMode="auto">
          <a:xfrm>
            <a:off x="3181351" y="4678360"/>
            <a:ext cx="653263" cy="569912"/>
            <a:chOff x="1379" y="6044"/>
            <a:chExt cx="822" cy="717"/>
          </a:xfrm>
        </p:grpSpPr>
        <p:sp>
          <p:nvSpPr>
            <p:cNvPr id="23584" name="Rectangle 43"/>
            <p:cNvSpPr>
              <a:spLocks noChangeArrowheads="1"/>
            </p:cNvSpPr>
            <p:nvPr/>
          </p:nvSpPr>
          <p:spPr bwMode="auto">
            <a:xfrm>
              <a:off x="1379" y="6044"/>
              <a:ext cx="815" cy="717"/>
            </a:xfrm>
            <a:prstGeom prst="rect">
              <a:avLst/>
            </a:prstGeom>
            <a:solidFill>
              <a:srgbClr val="78A5D2"/>
            </a:solidFill>
            <a:ln w="9525">
              <a:solidFill>
                <a:schemeClr val="tx1"/>
              </a:solidFill>
              <a:miter lim="800000"/>
              <a:headEnd/>
              <a:tailEnd/>
            </a:ln>
          </p:spPr>
          <p:txBody>
            <a:bodyPr wrap="none" anchor="ctr"/>
            <a:lstStyle/>
            <a:p>
              <a:pPr>
                <a:lnSpc>
                  <a:spcPts val="1200"/>
                </a:lnSpc>
              </a:pPr>
              <a:endParaRPr lang="en-US" altLang="zh-CN" sz="1400" dirty="0">
                <a:solidFill>
                  <a:schemeClr val="bg1"/>
                </a:solidFill>
                <a:latin typeface="Arial"/>
                <a:ea typeface="DFHeiW5-GB"/>
                <a:sym typeface="Arial"/>
              </a:endParaRPr>
            </a:p>
          </p:txBody>
        </p:sp>
        <p:sp>
          <p:nvSpPr>
            <p:cNvPr id="23585" name="Text Box 44"/>
            <p:cNvSpPr txBox="1">
              <a:spLocks noChangeArrowheads="1"/>
            </p:cNvSpPr>
            <p:nvPr/>
          </p:nvSpPr>
          <p:spPr bwMode="auto">
            <a:xfrm>
              <a:off x="1415" y="6166"/>
              <a:ext cx="786" cy="557"/>
            </a:xfrm>
            <a:prstGeom prst="rect">
              <a:avLst/>
            </a:prstGeom>
            <a:noFill/>
            <a:ln w="9525">
              <a:noFill/>
              <a:miter lim="800000"/>
              <a:headEnd/>
              <a:tailEnd/>
            </a:ln>
          </p:spPr>
          <p:txBody>
            <a:bodyPr wrap="none" lIns="45720" tIns="22860" rIns="45720" bIns="22860">
              <a:spAutoFit/>
            </a:bodyPr>
            <a:lstStyle/>
            <a:p>
              <a:pPr>
                <a:lnSpc>
                  <a:spcPts val="1200"/>
                </a:lnSpc>
              </a:pPr>
              <a:r>
                <a:rPr lang="en-US" altLang="zh-CN" sz="1400" dirty="0" smtClean="0">
                  <a:solidFill>
                    <a:schemeClr val="bg1"/>
                  </a:solidFill>
                  <a:latin typeface="Arial"/>
                  <a:ea typeface="DFHeiW5-GB"/>
                  <a:cs typeface="SimSun"/>
                  <a:sym typeface="Arial"/>
                </a:rPr>
                <a:t>VM2</a:t>
              </a:r>
            </a:p>
            <a:p>
              <a:pPr>
                <a:lnSpc>
                  <a:spcPts val="1200"/>
                </a:lnSpc>
              </a:pPr>
              <a:r>
                <a:rPr lang="en-US" altLang="zh-CN" sz="1400" dirty="0" smtClean="0">
                  <a:solidFill>
                    <a:schemeClr val="bg1"/>
                  </a:solidFill>
                  <a:latin typeface="Arial"/>
                  <a:ea typeface="DFHeiW5-GB"/>
                  <a:cs typeface="SimSun"/>
                  <a:sym typeface="Arial"/>
                </a:rPr>
                <a:t>R=300</a:t>
              </a:r>
              <a:endParaRPr lang="en-US" altLang="zh-CN" sz="1400" dirty="0">
                <a:solidFill>
                  <a:schemeClr val="bg1"/>
                </a:solidFill>
                <a:latin typeface="Arial"/>
                <a:ea typeface="DFHeiW5-GB"/>
                <a:cs typeface="SimSun"/>
                <a:sym typeface="Arial"/>
              </a:endParaRPr>
            </a:p>
          </p:txBody>
        </p:sp>
      </p:grpSp>
      <p:grpSp>
        <p:nvGrpSpPr>
          <p:cNvPr id="10" name="Group 45"/>
          <p:cNvGrpSpPr>
            <a:grpSpLocks/>
          </p:cNvGrpSpPr>
          <p:nvPr/>
        </p:nvGrpSpPr>
        <p:grpSpPr bwMode="auto">
          <a:xfrm>
            <a:off x="1376364" y="5322885"/>
            <a:ext cx="652468" cy="534987"/>
            <a:chOff x="873" y="6844"/>
            <a:chExt cx="821" cy="675"/>
          </a:xfrm>
        </p:grpSpPr>
        <p:sp>
          <p:nvSpPr>
            <p:cNvPr id="23582" name="Rectangle 46"/>
            <p:cNvSpPr>
              <a:spLocks noChangeArrowheads="1"/>
            </p:cNvSpPr>
            <p:nvPr/>
          </p:nvSpPr>
          <p:spPr bwMode="auto">
            <a:xfrm>
              <a:off x="873" y="6844"/>
              <a:ext cx="815" cy="675"/>
            </a:xfrm>
            <a:prstGeom prst="rect">
              <a:avLst/>
            </a:prstGeom>
            <a:solidFill>
              <a:srgbClr val="78A5D2"/>
            </a:solidFill>
            <a:ln w="9525">
              <a:solidFill>
                <a:schemeClr val="tx1"/>
              </a:solidFill>
              <a:miter lim="800000"/>
              <a:headEnd/>
              <a:tailEnd/>
            </a:ln>
          </p:spPr>
          <p:txBody>
            <a:bodyPr wrap="none" anchor="ctr"/>
            <a:lstStyle/>
            <a:p>
              <a:pPr>
                <a:lnSpc>
                  <a:spcPts val="1200"/>
                </a:lnSpc>
              </a:pPr>
              <a:endParaRPr lang="en-US" altLang="zh-CN" sz="1400" dirty="0">
                <a:solidFill>
                  <a:schemeClr val="bg1"/>
                </a:solidFill>
                <a:latin typeface="Arial"/>
                <a:ea typeface="DFHeiW5-GB"/>
                <a:sym typeface="Arial"/>
              </a:endParaRPr>
            </a:p>
          </p:txBody>
        </p:sp>
        <p:sp>
          <p:nvSpPr>
            <p:cNvPr id="23583" name="Text Box 47"/>
            <p:cNvSpPr txBox="1">
              <a:spLocks noChangeArrowheads="1"/>
            </p:cNvSpPr>
            <p:nvPr/>
          </p:nvSpPr>
          <p:spPr bwMode="auto">
            <a:xfrm>
              <a:off x="908" y="6938"/>
              <a:ext cx="786" cy="558"/>
            </a:xfrm>
            <a:prstGeom prst="rect">
              <a:avLst/>
            </a:prstGeom>
            <a:noFill/>
            <a:ln w="9525">
              <a:noFill/>
              <a:miter lim="800000"/>
              <a:headEnd/>
              <a:tailEnd/>
            </a:ln>
          </p:spPr>
          <p:txBody>
            <a:bodyPr wrap="none" lIns="45720" tIns="22860" rIns="45720" bIns="22860">
              <a:spAutoFit/>
            </a:bodyPr>
            <a:lstStyle/>
            <a:p>
              <a:pPr>
                <a:lnSpc>
                  <a:spcPts val="1200"/>
                </a:lnSpc>
              </a:pPr>
              <a:r>
                <a:rPr lang="en-US" altLang="zh-CN" sz="1400" dirty="0" smtClean="0">
                  <a:solidFill>
                    <a:schemeClr val="bg1"/>
                  </a:solidFill>
                  <a:latin typeface="Arial"/>
                  <a:ea typeface="DFHeiW5-GB"/>
                  <a:cs typeface="SimSun"/>
                  <a:sym typeface="Arial"/>
                </a:rPr>
                <a:t>VM7</a:t>
              </a:r>
            </a:p>
            <a:p>
              <a:pPr>
                <a:lnSpc>
                  <a:spcPts val="1200"/>
                </a:lnSpc>
              </a:pPr>
              <a:r>
                <a:rPr lang="en-US" altLang="zh-CN" sz="1400" dirty="0" smtClean="0">
                  <a:solidFill>
                    <a:schemeClr val="bg1"/>
                  </a:solidFill>
                  <a:latin typeface="Arial"/>
                  <a:ea typeface="DFHeiW5-GB"/>
                  <a:cs typeface="SimSun"/>
                  <a:sym typeface="Arial"/>
                </a:rPr>
                <a:t>R=500</a:t>
              </a:r>
              <a:endParaRPr lang="en-US" altLang="zh-CN" sz="1400" dirty="0">
                <a:solidFill>
                  <a:schemeClr val="bg1"/>
                </a:solidFill>
                <a:latin typeface="Arial"/>
                <a:ea typeface="DFHeiW5-GB"/>
                <a:cs typeface="SimSun"/>
                <a:sym typeface="Arial"/>
              </a:endParaRPr>
            </a:p>
          </p:txBody>
        </p:sp>
      </p:grpSp>
      <p:grpSp>
        <p:nvGrpSpPr>
          <p:cNvPr id="11" name="Group 48"/>
          <p:cNvGrpSpPr>
            <a:grpSpLocks/>
          </p:cNvGrpSpPr>
          <p:nvPr/>
        </p:nvGrpSpPr>
        <p:grpSpPr bwMode="auto">
          <a:xfrm>
            <a:off x="2827339" y="5292722"/>
            <a:ext cx="653247" cy="569913"/>
            <a:chOff x="1379" y="6044"/>
            <a:chExt cx="824" cy="717"/>
          </a:xfrm>
        </p:grpSpPr>
        <p:sp>
          <p:nvSpPr>
            <p:cNvPr id="23580" name="Rectangle 49"/>
            <p:cNvSpPr>
              <a:spLocks noChangeArrowheads="1"/>
            </p:cNvSpPr>
            <p:nvPr/>
          </p:nvSpPr>
          <p:spPr bwMode="auto">
            <a:xfrm>
              <a:off x="1379" y="6044"/>
              <a:ext cx="815" cy="717"/>
            </a:xfrm>
            <a:prstGeom prst="rect">
              <a:avLst/>
            </a:prstGeom>
            <a:solidFill>
              <a:srgbClr val="78A5D2"/>
            </a:solidFill>
            <a:ln w="9525">
              <a:solidFill>
                <a:schemeClr val="tx1"/>
              </a:solidFill>
              <a:miter lim="800000"/>
              <a:headEnd/>
              <a:tailEnd/>
            </a:ln>
          </p:spPr>
          <p:txBody>
            <a:bodyPr wrap="none" anchor="ctr"/>
            <a:lstStyle/>
            <a:p>
              <a:pPr>
                <a:lnSpc>
                  <a:spcPts val="1200"/>
                </a:lnSpc>
              </a:pPr>
              <a:endParaRPr lang="en-US" altLang="zh-CN" sz="1400" dirty="0">
                <a:solidFill>
                  <a:schemeClr val="bg1"/>
                </a:solidFill>
                <a:latin typeface="Arial"/>
                <a:ea typeface="DFHeiW5-GB"/>
                <a:sym typeface="Arial"/>
              </a:endParaRPr>
            </a:p>
          </p:txBody>
        </p:sp>
        <p:sp>
          <p:nvSpPr>
            <p:cNvPr id="23581" name="Text Box 50"/>
            <p:cNvSpPr txBox="1">
              <a:spLocks noChangeArrowheads="1"/>
            </p:cNvSpPr>
            <p:nvPr/>
          </p:nvSpPr>
          <p:spPr bwMode="auto">
            <a:xfrm>
              <a:off x="1415" y="6166"/>
              <a:ext cx="788" cy="557"/>
            </a:xfrm>
            <a:prstGeom prst="rect">
              <a:avLst/>
            </a:prstGeom>
            <a:noFill/>
            <a:ln w="9525">
              <a:noFill/>
              <a:miter lim="800000"/>
              <a:headEnd/>
              <a:tailEnd/>
            </a:ln>
          </p:spPr>
          <p:txBody>
            <a:bodyPr wrap="none" lIns="45720" tIns="22860" rIns="45720" bIns="22860">
              <a:spAutoFit/>
            </a:bodyPr>
            <a:lstStyle/>
            <a:p>
              <a:pPr>
                <a:lnSpc>
                  <a:spcPts val="1200"/>
                </a:lnSpc>
              </a:pPr>
              <a:r>
                <a:rPr lang="en-US" altLang="zh-CN" sz="1400" dirty="0" smtClean="0">
                  <a:solidFill>
                    <a:schemeClr val="bg1"/>
                  </a:solidFill>
                  <a:latin typeface="Arial"/>
                  <a:ea typeface="DFHeiW5-GB"/>
                  <a:cs typeface="SimSun"/>
                  <a:sym typeface="Arial"/>
                </a:rPr>
                <a:t>VM3</a:t>
              </a:r>
            </a:p>
            <a:p>
              <a:pPr>
                <a:lnSpc>
                  <a:spcPts val="1200"/>
                </a:lnSpc>
              </a:pPr>
              <a:r>
                <a:rPr lang="en-US" altLang="zh-CN" sz="1400" dirty="0" smtClean="0">
                  <a:solidFill>
                    <a:schemeClr val="bg1"/>
                  </a:solidFill>
                  <a:latin typeface="Arial"/>
                  <a:ea typeface="DFHeiW5-GB"/>
                  <a:cs typeface="SimSun"/>
                  <a:sym typeface="Arial"/>
                </a:rPr>
                <a:t>R=500</a:t>
              </a:r>
              <a:endParaRPr lang="en-US" altLang="zh-CN" sz="1400" dirty="0">
                <a:solidFill>
                  <a:schemeClr val="bg1"/>
                </a:solidFill>
                <a:latin typeface="Arial"/>
                <a:ea typeface="DFHeiW5-GB"/>
                <a:cs typeface="SimSun"/>
                <a:sym typeface="Arial"/>
              </a:endParaRPr>
            </a:p>
          </p:txBody>
        </p:sp>
      </p:grpSp>
      <p:sp>
        <p:nvSpPr>
          <p:cNvPr id="1194035" name="Text Box 51"/>
          <p:cNvSpPr txBox="1">
            <a:spLocks noChangeArrowheads="1"/>
          </p:cNvSpPr>
          <p:nvPr/>
        </p:nvSpPr>
        <p:spPr bwMode="auto">
          <a:xfrm>
            <a:off x="746172" y="1663702"/>
            <a:ext cx="2848858" cy="307777"/>
          </a:xfrm>
          <a:prstGeom prst="rect">
            <a:avLst/>
          </a:prstGeom>
          <a:noFill/>
          <a:ln w="9525">
            <a:noFill/>
            <a:miter lim="800000"/>
            <a:headEnd/>
            <a:tailEnd/>
          </a:ln>
        </p:spPr>
        <p:txBody>
          <a:bodyPr wrap="none">
            <a:spAutoFit/>
          </a:bodyPr>
          <a:lstStyle/>
          <a:p>
            <a:pPr defTabSz="1828800"/>
            <a:r>
              <a:rPr lang="en-US" altLang="zh-CN" sz="1400" dirty="0" smtClean="0">
                <a:solidFill>
                  <a:srgbClr val="000000"/>
                </a:solidFill>
                <a:latin typeface="Arial"/>
                <a:ea typeface="DFHeiW5-GB"/>
                <a:cs typeface="SimSun"/>
                <a:sym typeface="Arial"/>
              </a:rPr>
              <a:t>**</a:t>
            </a:r>
            <a:r>
              <a:rPr lang="zh-CN" altLang="en-US" sz="1400" dirty="0" smtClean="0">
                <a:solidFill>
                  <a:srgbClr val="000000"/>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rgbClr val="000000"/>
                </a:solidFill>
                <a:latin typeface="Arial"/>
                <a:ea typeface="DFHeiW5-GB"/>
                <a:cs typeface="SimSun"/>
                <a:sym typeface="Arial"/>
              </a:rPr>
              <a:t>零售”资源池使用 </a:t>
            </a:r>
            <a:r>
              <a:rPr lang="en-US" altLang="zh-CN" sz="1400" dirty="0" smtClean="0">
                <a:solidFill>
                  <a:srgbClr val="000000"/>
                </a:solidFill>
                <a:latin typeface="Arial"/>
                <a:ea typeface="DFHeiW5-GB"/>
                <a:cs typeface="SimSun"/>
                <a:sym typeface="Arial"/>
              </a:rPr>
              <a:t>200 MHz**</a:t>
            </a:r>
            <a:endParaRPr lang="en-US" altLang="zh-CN" sz="1400" dirty="0">
              <a:solidFill>
                <a:srgbClr val="000000"/>
              </a:solidFill>
              <a:latin typeface="Arial"/>
              <a:ea typeface="DFHeiW5-GB"/>
              <a:cs typeface="SimSun"/>
              <a:sym typeface="Arial"/>
            </a:endParaRPr>
          </a:p>
        </p:txBody>
      </p:sp>
      <p:sp>
        <p:nvSpPr>
          <p:cNvPr id="1194036" name="Text Box 52"/>
          <p:cNvSpPr txBox="1">
            <a:spLocks noChangeArrowheads="1"/>
          </p:cNvSpPr>
          <p:nvPr/>
        </p:nvSpPr>
        <p:spPr bwMode="auto">
          <a:xfrm>
            <a:off x="1325272" y="2709865"/>
            <a:ext cx="1723549" cy="307777"/>
          </a:xfrm>
          <a:prstGeom prst="rect">
            <a:avLst/>
          </a:prstGeom>
          <a:noFill/>
          <a:ln w="9525">
            <a:noFill/>
            <a:miter lim="800000"/>
            <a:headEnd/>
            <a:tailEnd/>
          </a:ln>
        </p:spPr>
        <p:txBody>
          <a:bodyPr wrap="none">
            <a:spAutoFit/>
          </a:bodyPr>
          <a:lstStyle/>
          <a:p>
            <a:pPr defTabSz="1828800"/>
            <a:r>
              <a:rPr lang="en-US" altLang="zh-CN" sz="1400" dirty="0" smtClean="0">
                <a:solidFill>
                  <a:srgbClr val="000000"/>
                </a:solidFill>
                <a:latin typeface="Arial"/>
                <a:ea typeface="DFHeiW5-GB"/>
                <a:cs typeface="SimSun"/>
                <a:sym typeface="Arial"/>
              </a:rPr>
              <a:t>**</a:t>
            </a:r>
            <a:r>
              <a:rPr lang="zh-CN" altLang="en-US" sz="1400" dirty="0" smtClean="0">
                <a:solidFill>
                  <a:srgbClr val="000000"/>
                </a:solidFill>
                <a:latin typeface="Arial"/>
                <a:ea typeface="DFHeiW5-GB"/>
                <a:cs typeface="SimSun"/>
                <a:sym typeface="Arial"/>
              </a:rPr>
              <a:t>使用全部预留量**</a:t>
            </a:r>
            <a:endParaRPr lang="en-US" altLang="zh-CN" sz="1400" dirty="0" smtClean="0">
              <a:solidFill>
                <a:srgbClr val="000000"/>
              </a:solidFill>
              <a:latin typeface="Arial"/>
              <a:ea typeface="DFHeiW5-GB"/>
              <a:cs typeface="SimSun"/>
              <a:sym typeface="Arial"/>
            </a:endParaRPr>
          </a:p>
        </p:txBody>
      </p:sp>
      <p:sp>
        <p:nvSpPr>
          <p:cNvPr id="62" name="AutoShape 22"/>
          <p:cNvSpPr>
            <a:spLocks noChangeArrowheads="1"/>
          </p:cNvSpPr>
          <p:nvPr/>
        </p:nvSpPr>
        <p:spPr bwMode="auto">
          <a:xfrm>
            <a:off x="466729" y="3251040"/>
            <a:ext cx="1673604" cy="1253231"/>
          </a:xfrm>
          <a:prstGeom prst="roundRect">
            <a:avLst>
              <a:gd name="adj" fmla="val 4009"/>
            </a:avLst>
          </a:prstGeom>
          <a:solidFill>
            <a:schemeClr val="bg1">
              <a:alpha val="30196"/>
            </a:schemeClr>
          </a:solidFill>
          <a:ln w="9525">
            <a:solidFill>
              <a:srgbClr val="555555"/>
            </a:solidFill>
            <a:round/>
            <a:headEnd/>
            <a:tailEnd/>
          </a:ln>
        </p:spPr>
        <p:txBody>
          <a:bodyPr wrap="none" anchor="ctr"/>
          <a:lstStyle/>
          <a:p>
            <a:endParaRPr lang="en-US" altLang="zh-CN" sz="1400" dirty="0">
              <a:latin typeface="Arial"/>
              <a:ea typeface="DFHeiW5-GB"/>
              <a:sym typeface="Arial"/>
            </a:endParaRPr>
          </a:p>
        </p:txBody>
      </p:sp>
      <p:sp>
        <p:nvSpPr>
          <p:cNvPr id="63" name="Text Box 23"/>
          <p:cNvSpPr txBox="1">
            <a:spLocks noChangeArrowheads="1"/>
          </p:cNvSpPr>
          <p:nvPr/>
        </p:nvSpPr>
        <p:spPr bwMode="gray">
          <a:xfrm>
            <a:off x="466926" y="3236147"/>
            <a:ext cx="1682887" cy="523220"/>
          </a:xfrm>
          <a:prstGeom prst="rect">
            <a:avLst/>
          </a:prstGeom>
          <a:solidFill>
            <a:schemeClr val="tx2"/>
          </a:solidFill>
          <a:ln w="9525">
            <a:noFill/>
            <a:miter lim="800000"/>
            <a:headEnd/>
            <a:tailEnd/>
          </a:ln>
        </p:spPr>
        <p:txBody>
          <a:bodyPr wrap="square">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chemeClr val="bg1"/>
                </a:solidFill>
                <a:latin typeface="Arial"/>
                <a:ea typeface="DFHeiW5-GB"/>
                <a:cs typeface="SimSun"/>
                <a:sym typeface="Arial"/>
              </a:rPr>
              <a:t>电子商务应用”</a:t>
            </a:r>
            <a:r>
              <a:rPr lang="en-US" altLang="zh-CN" sz="1400" dirty="0" smtClean="0">
                <a:solidFill>
                  <a:schemeClr val="bg1"/>
                </a:solidFill>
                <a:latin typeface="Arial"/>
                <a:ea typeface="DFHeiW5-GB"/>
                <a:cs typeface="SimSun"/>
                <a:sym typeface="Arial"/>
              </a:rPr>
              <a:t/>
            </a:r>
            <a:br>
              <a:rPr lang="en-US" altLang="zh-CN" sz="1400" dirty="0" smtClean="0">
                <a:solidFill>
                  <a:schemeClr val="bg1"/>
                </a:solidFill>
                <a:latin typeface="Arial"/>
                <a:ea typeface="DFHeiW5-GB"/>
                <a:cs typeface="SimSun"/>
                <a:sym typeface="Arial"/>
              </a:rPr>
            </a:br>
            <a:r>
              <a:rPr lang="zh-CN" altLang="en-US" sz="1400" dirty="0" smtClean="0">
                <a:solidFill>
                  <a:schemeClr val="bg1"/>
                </a:solidFill>
                <a:latin typeface="Arial"/>
                <a:ea typeface="DFHeiW5-GB"/>
                <a:cs typeface="SimSun"/>
                <a:sym typeface="Arial"/>
              </a:rPr>
              <a:t>资源池</a:t>
            </a:r>
            <a:endParaRPr lang="en-US" altLang="zh-CN" sz="1400" dirty="0">
              <a:solidFill>
                <a:schemeClr val="bg1"/>
              </a:solidFill>
              <a:latin typeface="Arial"/>
              <a:ea typeface="DFHeiW5-GB"/>
              <a:sym typeface="Arial"/>
            </a:endParaRPr>
          </a:p>
        </p:txBody>
      </p:sp>
      <p:sp>
        <p:nvSpPr>
          <p:cNvPr id="64" name="AutoShape 24"/>
          <p:cNvSpPr>
            <a:spLocks noChangeArrowheads="1"/>
          </p:cNvSpPr>
          <p:nvPr/>
        </p:nvSpPr>
        <p:spPr bwMode="auto">
          <a:xfrm>
            <a:off x="2260216" y="3243202"/>
            <a:ext cx="1695834" cy="1261069"/>
          </a:xfrm>
          <a:prstGeom prst="roundRect">
            <a:avLst>
              <a:gd name="adj" fmla="val 4009"/>
            </a:avLst>
          </a:prstGeom>
          <a:solidFill>
            <a:schemeClr val="bg1">
              <a:alpha val="30196"/>
            </a:schemeClr>
          </a:solidFill>
          <a:ln w="9525">
            <a:solidFill>
              <a:srgbClr val="555555"/>
            </a:solidFill>
            <a:round/>
            <a:headEnd/>
            <a:tailEnd/>
          </a:ln>
        </p:spPr>
        <p:txBody>
          <a:bodyPr wrap="none" anchor="ctr"/>
          <a:lstStyle/>
          <a:p>
            <a:endParaRPr lang="en-US" altLang="zh-CN" sz="1400" dirty="0">
              <a:latin typeface="Arial"/>
              <a:ea typeface="DFHeiW5-GB"/>
              <a:sym typeface="Arial"/>
            </a:endParaRPr>
          </a:p>
        </p:txBody>
      </p:sp>
      <p:sp>
        <p:nvSpPr>
          <p:cNvPr id="65" name="Text Box 25"/>
          <p:cNvSpPr txBox="1">
            <a:spLocks noChangeArrowheads="1"/>
          </p:cNvSpPr>
          <p:nvPr/>
        </p:nvSpPr>
        <p:spPr bwMode="gray">
          <a:xfrm>
            <a:off x="2257160" y="3228308"/>
            <a:ext cx="1711725" cy="523220"/>
          </a:xfrm>
          <a:prstGeom prst="rect">
            <a:avLst/>
          </a:prstGeom>
          <a:solidFill>
            <a:schemeClr val="tx2"/>
          </a:solidFill>
          <a:ln w="9525">
            <a:noFill/>
            <a:miter lim="800000"/>
            <a:headEnd/>
            <a:tailEnd/>
          </a:ln>
        </p:spPr>
        <p:txBody>
          <a:bodyPr wrap="square">
            <a:spAutoFit/>
          </a:bodyPr>
          <a:lstStyle/>
          <a:p>
            <a:pPr algn="ctr">
              <a:lnSpc>
                <a:spcPct val="100000"/>
              </a:lnSpc>
              <a:spcBef>
                <a:spcPct val="50000"/>
              </a:spcBef>
              <a:spcAft>
                <a:spcPct val="50000"/>
              </a:spcAft>
            </a:pPr>
            <a:r>
              <a:rPr lang="zh-CN" altLang="en-US" sz="1400" dirty="0" smtClean="0">
                <a:solidFill>
                  <a:schemeClr val="bg1"/>
                </a:solidFill>
                <a:latin typeface="DFHeiW5-GB" panose="020B0509000000000000" pitchFamily="49" charset="-122"/>
                <a:ea typeface="DFHeiW5-GB" panose="020B0509000000000000" pitchFamily="49" charset="-122"/>
                <a:cs typeface="SimSun"/>
                <a:sym typeface="Arial"/>
              </a:rPr>
              <a:t>“</a:t>
            </a:r>
            <a:r>
              <a:rPr lang="zh-CN" altLang="en-US" sz="1400" dirty="0" smtClean="0">
                <a:solidFill>
                  <a:schemeClr val="bg1"/>
                </a:solidFill>
                <a:latin typeface="Arial"/>
                <a:ea typeface="DFHeiW5-GB"/>
                <a:cs typeface="SimSun"/>
                <a:sym typeface="Arial"/>
              </a:rPr>
              <a:t>电子商务网站”</a:t>
            </a:r>
            <a:r>
              <a:rPr lang="en-US" altLang="zh-CN" sz="1400" dirty="0" smtClean="0">
                <a:solidFill>
                  <a:schemeClr val="bg1"/>
                </a:solidFill>
                <a:latin typeface="Arial"/>
                <a:ea typeface="DFHeiW5-GB"/>
                <a:cs typeface="SimSun"/>
                <a:sym typeface="Arial"/>
              </a:rPr>
              <a:t/>
            </a:r>
            <a:br>
              <a:rPr lang="en-US" altLang="zh-CN" sz="1400" dirty="0" smtClean="0">
                <a:solidFill>
                  <a:schemeClr val="bg1"/>
                </a:solidFill>
                <a:latin typeface="Arial"/>
                <a:ea typeface="DFHeiW5-GB"/>
                <a:cs typeface="SimSun"/>
                <a:sym typeface="Arial"/>
              </a:rPr>
            </a:br>
            <a:r>
              <a:rPr lang="zh-CN" altLang="en-US" sz="1400" dirty="0" smtClean="0">
                <a:solidFill>
                  <a:schemeClr val="bg1"/>
                </a:solidFill>
                <a:latin typeface="Arial"/>
                <a:ea typeface="DFHeiW5-GB"/>
                <a:cs typeface="SimSun"/>
                <a:sym typeface="Arial"/>
              </a:rPr>
              <a:t>资源池</a:t>
            </a:r>
            <a:endParaRPr lang="en-US" altLang="zh-CN" sz="1400" dirty="0">
              <a:solidFill>
                <a:schemeClr val="bg1"/>
              </a:solidFill>
              <a:latin typeface="Arial"/>
              <a:ea typeface="DFHeiW5-GB"/>
              <a:sym typeface="Arial"/>
            </a:endParaRPr>
          </a:p>
        </p:txBody>
      </p:sp>
      <p:sp>
        <p:nvSpPr>
          <p:cNvPr id="66" name="Rectangle 26"/>
          <p:cNvSpPr>
            <a:spLocks noChangeArrowheads="1"/>
          </p:cNvSpPr>
          <p:nvPr/>
        </p:nvSpPr>
        <p:spPr bwMode="auto">
          <a:xfrm>
            <a:off x="2316585" y="3700594"/>
            <a:ext cx="1596592" cy="824841"/>
          </a:xfrm>
          <a:prstGeom prst="rect">
            <a:avLst/>
          </a:prstGeom>
          <a:noFill/>
          <a:ln w="9525">
            <a:noFill/>
            <a:miter lim="800000"/>
            <a:headEnd/>
            <a:tailEnd/>
          </a:ln>
        </p:spPr>
        <p:txBody>
          <a:bodyPr>
            <a:spAutoFit/>
          </a:bodyPr>
          <a:lstStyle/>
          <a:p>
            <a:pPr>
              <a:lnSpc>
                <a:spcPct val="100000"/>
              </a:lnSpc>
            </a:pPr>
            <a:r>
              <a:rPr lang="zh-CN" altLang="en-US" sz="1400" dirty="0" smtClean="0">
                <a:solidFill>
                  <a:srgbClr val="000000"/>
                </a:solidFill>
                <a:latin typeface="Arial"/>
                <a:ea typeface="DFHeiW5-GB"/>
                <a:cs typeface="SimSun"/>
                <a:sym typeface="Arial"/>
              </a:rPr>
              <a:t>预留：</a:t>
            </a:r>
            <a:r>
              <a:rPr lang="en-US" altLang="zh-CN" dirty="0" smtClean="0">
                <a:latin typeface="Arial"/>
                <a:ea typeface="DFHeiW5-GB"/>
                <a:sym typeface="Arial"/>
              </a:rPr>
              <a:t/>
            </a:r>
            <a:br>
              <a:rPr lang="en-US" altLang="zh-CN" dirty="0" smtClean="0">
                <a:latin typeface="Arial"/>
                <a:ea typeface="DFHeiW5-GB"/>
                <a:sym typeface="Arial"/>
              </a:rPr>
            </a:br>
            <a:r>
              <a:rPr lang="en-US" altLang="zh-CN" sz="1400" dirty="0" smtClean="0">
                <a:solidFill>
                  <a:srgbClr val="000000"/>
                </a:solidFill>
                <a:latin typeface="Arial"/>
                <a:ea typeface="DFHeiW5-GB"/>
                <a:cs typeface="SimSun"/>
                <a:sym typeface="Arial"/>
              </a:rPr>
              <a:t>1,000 MHz</a:t>
            </a:r>
            <a:endParaRPr lang="en-US" altLang="zh-CN" sz="1400" dirty="0" smtClean="0">
              <a:solidFill>
                <a:srgbClr val="000000"/>
              </a:solidFill>
              <a:latin typeface="Arial"/>
              <a:ea typeface="DFHeiW5-GB"/>
              <a:sym typeface="Arial"/>
            </a:endParaRPr>
          </a:p>
          <a:p>
            <a:pPr>
              <a:lnSpc>
                <a:spcPct val="100000"/>
              </a:lnSpc>
            </a:pPr>
            <a:r>
              <a:rPr lang="zh-CN" altLang="en-US" sz="1400" dirty="0" smtClean="0">
                <a:solidFill>
                  <a:srgbClr val="000000"/>
                </a:solidFill>
                <a:latin typeface="Arial"/>
                <a:ea typeface="DFHeiW5-GB"/>
                <a:cs typeface="SimSun"/>
                <a:sym typeface="Arial"/>
              </a:rPr>
              <a:t>是否可扩展？</a:t>
            </a:r>
            <a:r>
              <a:rPr lang="zh-CN" altLang="en-US" sz="1400" b="1" dirty="0" smtClean="0">
                <a:solidFill>
                  <a:srgbClr val="000000"/>
                </a:solidFill>
                <a:latin typeface="Arial"/>
                <a:ea typeface="DFHeiW5-GB"/>
                <a:cs typeface="SimSun"/>
                <a:sym typeface="Arial"/>
              </a:rPr>
              <a:t>是</a:t>
            </a:r>
            <a:endParaRPr lang="en-US" altLang="zh-CN" sz="1400" b="1" dirty="0">
              <a:solidFill>
                <a:srgbClr val="000000"/>
              </a:solidFill>
              <a:latin typeface="Arial"/>
              <a:ea typeface="DFHeiW5-GB"/>
              <a:sym typeface="Arial"/>
            </a:endParaRPr>
          </a:p>
        </p:txBody>
      </p:sp>
      <p:sp>
        <p:nvSpPr>
          <p:cNvPr id="67" name="Rectangle 28"/>
          <p:cNvSpPr>
            <a:spLocks noChangeArrowheads="1"/>
          </p:cNvSpPr>
          <p:nvPr/>
        </p:nvSpPr>
        <p:spPr bwMode="auto">
          <a:xfrm>
            <a:off x="496105" y="3710001"/>
            <a:ext cx="1663282" cy="824841"/>
          </a:xfrm>
          <a:prstGeom prst="rect">
            <a:avLst/>
          </a:prstGeom>
          <a:noFill/>
          <a:ln w="9525">
            <a:noFill/>
            <a:miter lim="800000"/>
            <a:headEnd/>
            <a:tailEnd/>
          </a:ln>
        </p:spPr>
        <p:txBody>
          <a:bodyPr>
            <a:spAutoFit/>
          </a:bodyPr>
          <a:lstStyle/>
          <a:p>
            <a:pPr>
              <a:lnSpc>
                <a:spcPct val="100000"/>
              </a:lnSpc>
            </a:pPr>
            <a:r>
              <a:rPr lang="zh-CN" altLang="en-US" sz="1400" dirty="0" smtClean="0">
                <a:solidFill>
                  <a:srgbClr val="000000"/>
                </a:solidFill>
                <a:latin typeface="Arial"/>
                <a:ea typeface="DFHeiW5-GB"/>
                <a:cs typeface="SimSun"/>
                <a:sym typeface="Arial"/>
              </a:rPr>
              <a:t>预留：</a:t>
            </a:r>
            <a:r>
              <a:rPr lang="en-US" altLang="zh-CN" sz="1400" dirty="0" smtClean="0">
                <a:solidFill>
                  <a:srgbClr val="000000"/>
                </a:solidFill>
                <a:latin typeface="Arial"/>
                <a:ea typeface="DFHeiW5-GB"/>
                <a:cs typeface="SimSun"/>
                <a:sym typeface="Arial"/>
              </a:rPr>
              <a:t/>
            </a:r>
            <a:br>
              <a:rPr lang="en-US" altLang="zh-CN" sz="1400" dirty="0" smtClean="0">
                <a:solidFill>
                  <a:srgbClr val="000000"/>
                </a:solidFill>
                <a:latin typeface="Arial"/>
                <a:ea typeface="DFHeiW5-GB"/>
                <a:cs typeface="SimSun"/>
                <a:sym typeface="Arial"/>
              </a:rPr>
            </a:br>
            <a:r>
              <a:rPr lang="en-US" altLang="zh-CN" sz="1400" dirty="0" smtClean="0">
                <a:solidFill>
                  <a:srgbClr val="000000"/>
                </a:solidFill>
                <a:latin typeface="Arial"/>
                <a:ea typeface="DFHeiW5-GB"/>
                <a:cs typeface="SimSun"/>
                <a:sym typeface="Arial"/>
              </a:rPr>
              <a:t>1,200 MHz</a:t>
            </a:r>
            <a:endParaRPr lang="en-US" altLang="zh-CN" sz="1400" dirty="0" smtClean="0">
              <a:solidFill>
                <a:srgbClr val="000000"/>
              </a:solidFill>
              <a:latin typeface="Arial"/>
              <a:ea typeface="DFHeiW5-GB"/>
              <a:sym typeface="Arial"/>
            </a:endParaRPr>
          </a:p>
          <a:p>
            <a:pPr>
              <a:lnSpc>
                <a:spcPct val="100000"/>
              </a:lnSpc>
            </a:pPr>
            <a:r>
              <a:rPr lang="zh-CN" altLang="en-US" sz="1400" dirty="0" smtClean="0">
                <a:solidFill>
                  <a:srgbClr val="000000"/>
                </a:solidFill>
                <a:latin typeface="Arial"/>
                <a:ea typeface="DFHeiW5-GB"/>
                <a:cs typeface="SimSun"/>
                <a:sym typeface="Arial"/>
              </a:rPr>
              <a:t>是否可扩展？</a:t>
            </a:r>
            <a:r>
              <a:rPr lang="zh-CN" altLang="en-US" sz="1400" b="1" dirty="0" smtClean="0">
                <a:solidFill>
                  <a:srgbClr val="000000"/>
                </a:solidFill>
                <a:latin typeface="Arial"/>
                <a:ea typeface="DFHeiW5-GB"/>
                <a:cs typeface="SimSun"/>
                <a:sym typeface="Arial"/>
              </a:rPr>
              <a:t>是</a:t>
            </a:r>
            <a:endParaRPr lang="en-US" altLang="zh-CN" sz="1400" b="1" dirty="0">
              <a:solidFill>
                <a:srgbClr val="000000"/>
              </a:solidFill>
              <a:latin typeface="Arial"/>
              <a:ea typeface="DFHeiW5-GB"/>
              <a:sym typeface="Arial"/>
            </a:endParaRPr>
          </a:p>
        </p:txBody>
      </p:sp>
    </p:spTree>
    <p:extLst>
      <p:ext uri="{BB962C8B-B14F-4D97-AF65-F5344CB8AC3E}">
        <p14:creationId xmlns:p14="http://schemas.microsoft.com/office/powerpoint/2010/main" val="8707683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94015"/>
                                        </p:tgtEl>
                                        <p:attrNameLst>
                                          <p:attrName>style.visibility</p:attrName>
                                        </p:attrNameLst>
                                      </p:cBhvr>
                                      <p:to>
                                        <p:strVal val="visible"/>
                                      </p:to>
                                    </p:set>
                                  </p:childTnLst>
                                </p:cTn>
                              </p:par>
                            </p:childTnLst>
                          </p:cTn>
                        </p:par>
                        <p:par>
                          <p:cTn id="12" fill="hold">
                            <p:stCondLst>
                              <p:cond delay="0"/>
                            </p:stCondLst>
                            <p:childTnLst>
                              <p:par>
                                <p:cTn id="13" presetID="9"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500"/>
                                        <p:tgtEl>
                                          <p:spTgt spid="5"/>
                                        </p:tgtEl>
                                      </p:cBhvr>
                                    </p:animEffect>
                                  </p:childTnLst>
                                </p:cTn>
                              </p:par>
                            </p:childTnLst>
                          </p:cTn>
                        </p:par>
                        <p:par>
                          <p:cTn id="16" fill="hold">
                            <p:stCondLst>
                              <p:cond delay="500"/>
                            </p:stCondLst>
                            <p:childTnLst>
                              <p:par>
                                <p:cTn id="17" presetID="9"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1000"/>
                                        <p:tgtEl>
                                          <p:spTgt spid="6"/>
                                        </p:tgtEl>
                                      </p:cBhvr>
                                    </p:animEffect>
                                  </p:childTnLst>
                                </p:cTn>
                              </p:par>
                            </p:childTnLst>
                          </p:cTn>
                        </p:par>
                        <p:par>
                          <p:cTn id="20" fill="hold">
                            <p:stCondLst>
                              <p:cond delay="1500"/>
                            </p:stCondLst>
                            <p:childTnLst>
                              <p:par>
                                <p:cTn id="21" presetID="9"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1000"/>
                                        <p:tgtEl>
                                          <p:spTgt spid="7"/>
                                        </p:tgtEl>
                                      </p:cBhvr>
                                    </p:animEffect>
                                  </p:childTnLst>
                                </p:cTn>
                              </p:par>
                            </p:childTnLst>
                          </p:cTn>
                        </p:par>
                        <p:par>
                          <p:cTn id="24" fill="hold">
                            <p:stCondLst>
                              <p:cond delay="2500"/>
                            </p:stCondLst>
                            <p:childTnLst>
                              <p:par>
                                <p:cTn id="25" presetID="9"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10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194036"/>
                                        </p:tgtEl>
                                        <p:attrNameLst>
                                          <p:attrName>style.visibility</p:attrName>
                                        </p:attrNameLst>
                                      </p:cBhvr>
                                      <p:to>
                                        <p:strVal val="visible"/>
                                      </p:to>
                                    </p:set>
                                    <p:animEffect transition="in" filter="fade">
                                      <p:cBhvr>
                                        <p:cTn id="32" dur="1000"/>
                                        <p:tgtEl>
                                          <p:spTgt spid="1194036"/>
                                        </p:tgtEl>
                                      </p:cBhvr>
                                    </p:animEffect>
                                    <p:anim calcmode="lin" valueType="num">
                                      <p:cBhvr>
                                        <p:cTn id="33" dur="1000" fill="hold"/>
                                        <p:tgtEl>
                                          <p:spTgt spid="1194036"/>
                                        </p:tgtEl>
                                        <p:attrNameLst>
                                          <p:attrName>ppt_x</p:attrName>
                                        </p:attrNameLst>
                                      </p:cBhvr>
                                      <p:tavLst>
                                        <p:tav tm="0">
                                          <p:val>
                                            <p:strVal val="#ppt_x"/>
                                          </p:val>
                                        </p:tav>
                                        <p:tav tm="100000">
                                          <p:val>
                                            <p:strVal val="#ppt_x"/>
                                          </p:val>
                                        </p:tav>
                                      </p:tavLst>
                                    </p:anim>
                                    <p:anim calcmode="lin" valueType="num">
                                      <p:cBhvr>
                                        <p:cTn id="34" dur="1000" fill="hold"/>
                                        <p:tgtEl>
                                          <p:spTgt spid="1194036"/>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194035"/>
                                        </p:tgtEl>
                                        <p:attrNameLst>
                                          <p:attrName>style.visibility</p:attrName>
                                        </p:attrNameLst>
                                      </p:cBhvr>
                                      <p:to>
                                        <p:strVal val="visible"/>
                                      </p:to>
                                    </p:set>
                                    <p:animEffect transition="in" filter="fade">
                                      <p:cBhvr>
                                        <p:cTn id="38" dur="1000"/>
                                        <p:tgtEl>
                                          <p:spTgt spid="1194035"/>
                                        </p:tgtEl>
                                      </p:cBhvr>
                                    </p:animEffect>
                                    <p:anim calcmode="lin" valueType="num">
                                      <p:cBhvr>
                                        <p:cTn id="39" dur="1000" fill="hold"/>
                                        <p:tgtEl>
                                          <p:spTgt spid="1194035"/>
                                        </p:tgtEl>
                                        <p:attrNameLst>
                                          <p:attrName>ppt_x</p:attrName>
                                        </p:attrNameLst>
                                      </p:cBhvr>
                                      <p:tavLst>
                                        <p:tav tm="0">
                                          <p:val>
                                            <p:strVal val="#ppt_x"/>
                                          </p:val>
                                        </p:tav>
                                        <p:tav tm="100000">
                                          <p:val>
                                            <p:strVal val="#ppt_x"/>
                                          </p:val>
                                        </p:tav>
                                      </p:tavLst>
                                    </p:anim>
                                    <p:anim calcmode="lin" valueType="num">
                                      <p:cBhvr>
                                        <p:cTn id="40" dur="1000" fill="hold"/>
                                        <p:tgtEl>
                                          <p:spTgt spid="11940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4015" grpId="0" animBg="1"/>
      <p:bldP spid="1194035" grpId="0"/>
      <p:bldP spid="119403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2"/>
          <p:cNvSpPr>
            <a:spLocks noGrp="1" noChangeArrowheads="1"/>
          </p:cNvSpPr>
          <p:nvPr>
            <p:ph type="title"/>
          </p:nvPr>
        </p:nvSpPr>
        <p:spPr/>
        <p:txBody>
          <a:bodyPr/>
          <a:lstStyle/>
          <a:p>
            <a:pPr eaLnBrk="1" hangingPunct="1"/>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和内存预留的接入控制</a:t>
            </a:r>
            <a:endParaRPr lang="en-US" altLang="zh-CN" dirty="0" smtClean="0">
              <a:latin typeface="Arial"/>
              <a:ea typeface="DFHeiW5-GB"/>
              <a:cs typeface="SimSun"/>
              <a:sym typeface="Arial"/>
            </a:endParaRPr>
          </a:p>
        </p:txBody>
      </p:sp>
      <p:cxnSp>
        <p:nvCxnSpPr>
          <p:cNvPr id="24581" name="AutoShape 19"/>
          <p:cNvCxnSpPr>
            <a:cxnSpLocks noChangeShapeType="1"/>
            <a:stCxn id="24585" idx="2"/>
            <a:endCxn id="24587" idx="3"/>
          </p:cNvCxnSpPr>
          <p:nvPr/>
        </p:nvCxnSpPr>
        <p:spPr bwMode="auto">
          <a:xfrm rot="5400000" flipH="1" flipV="1">
            <a:off x="4306888" y="3171825"/>
            <a:ext cx="1736725" cy="1349375"/>
          </a:xfrm>
          <a:prstGeom prst="bentConnector4">
            <a:avLst>
              <a:gd name="adj1" fmla="val -12338"/>
              <a:gd name="adj2" fmla="val 115884"/>
            </a:avLst>
          </a:prstGeom>
          <a:noFill/>
          <a:ln w="12700">
            <a:solidFill>
              <a:schemeClr val="tx1"/>
            </a:solidFill>
            <a:miter lim="800000"/>
            <a:headEnd/>
            <a:tailEnd type="triangle" w="med" len="med"/>
          </a:ln>
        </p:spPr>
      </p:cxnSp>
      <p:sp>
        <p:nvSpPr>
          <p:cNvPr id="24582" name="Rectangle 3"/>
          <p:cNvSpPr>
            <a:spLocks noChangeArrowheads="1"/>
          </p:cNvSpPr>
          <p:nvPr/>
        </p:nvSpPr>
        <p:spPr bwMode="gray">
          <a:xfrm>
            <a:off x="650449" y="1566863"/>
            <a:ext cx="2549952" cy="563562"/>
          </a:xfrm>
          <a:prstGeom prst="rect">
            <a:avLst/>
          </a:prstGeom>
          <a:solidFill>
            <a:schemeClr val="tx2"/>
          </a:solidFill>
          <a:ln w="28575">
            <a:solidFill>
              <a:srgbClr val="555555"/>
            </a:solidFill>
            <a:miter lim="800000"/>
            <a:headEnd/>
            <a:tailEnd/>
          </a:ln>
        </p:spPr>
        <p:txBody>
          <a:bodyPr wrap="none" anchor="ctr"/>
          <a:lstStyle/>
          <a:p>
            <a:pPr algn="ctr">
              <a:lnSpc>
                <a:spcPct val="87000"/>
              </a:lnSpc>
              <a:buClr>
                <a:schemeClr val="tx2"/>
              </a:buClr>
              <a:buSzPct val="80000"/>
            </a:pPr>
            <a:r>
              <a:rPr lang="zh-CN" altLang="en-US" sz="1600" dirty="0" smtClean="0">
                <a:solidFill>
                  <a:schemeClr val="bg1"/>
                </a:solidFill>
                <a:latin typeface="Arial"/>
                <a:ea typeface="DFHeiW5-GB"/>
                <a:cs typeface="SimSun"/>
                <a:sym typeface="Arial"/>
              </a:rPr>
              <a:t>启动虚拟机。</a:t>
            </a:r>
            <a:endParaRPr lang="en-US" altLang="zh-CN" sz="1600" dirty="0">
              <a:solidFill>
                <a:schemeClr val="bg1"/>
              </a:solidFill>
              <a:latin typeface="Arial"/>
              <a:ea typeface="DFHeiW5-GB"/>
              <a:sym typeface="Arial"/>
            </a:endParaRPr>
          </a:p>
        </p:txBody>
      </p:sp>
      <p:sp>
        <p:nvSpPr>
          <p:cNvPr id="24583" name="Rectangle 4"/>
          <p:cNvSpPr>
            <a:spLocks noChangeArrowheads="1"/>
          </p:cNvSpPr>
          <p:nvPr/>
        </p:nvSpPr>
        <p:spPr bwMode="gray">
          <a:xfrm>
            <a:off x="3270251" y="1566863"/>
            <a:ext cx="2495550" cy="563562"/>
          </a:xfrm>
          <a:prstGeom prst="rect">
            <a:avLst/>
          </a:prstGeom>
          <a:solidFill>
            <a:schemeClr val="tx2"/>
          </a:solidFill>
          <a:ln w="28575">
            <a:solidFill>
              <a:srgbClr val="555555"/>
            </a:solidFill>
            <a:miter lim="800000"/>
            <a:headEnd/>
            <a:tailEnd/>
          </a:ln>
        </p:spPr>
        <p:txBody>
          <a:bodyPr wrap="none" anchor="ctr"/>
          <a:lstStyle/>
          <a:p>
            <a:pPr algn="ctr">
              <a:buClr>
                <a:schemeClr val="tx2"/>
              </a:buClr>
              <a:buSzPct val="80000"/>
            </a:pPr>
            <a:r>
              <a:rPr lang="zh-CN" altLang="en-US" sz="1600" dirty="0" smtClean="0">
                <a:solidFill>
                  <a:schemeClr val="bg1"/>
                </a:solidFill>
                <a:latin typeface="Arial"/>
                <a:ea typeface="DFHeiW5-GB"/>
                <a:cs typeface="SimSun"/>
                <a:sym typeface="Arial"/>
              </a:rPr>
              <a:t>使用虚拟机自身的预留</a:t>
            </a:r>
            <a:r>
              <a:rPr lang="en-US" altLang="zh-CN" sz="1600" dirty="0" smtClean="0">
                <a:solidFill>
                  <a:schemeClr val="bg1"/>
                </a:solidFill>
                <a:latin typeface="Arial"/>
                <a:ea typeface="DFHeiW5-GB"/>
                <a:cs typeface="SimSun"/>
                <a:sym typeface="Arial"/>
              </a:rPr>
              <a:t/>
            </a:r>
            <a:br>
              <a:rPr lang="en-US" altLang="zh-CN" sz="1600" dirty="0" smtClean="0">
                <a:solidFill>
                  <a:schemeClr val="bg1"/>
                </a:solidFill>
                <a:latin typeface="Arial"/>
                <a:ea typeface="DFHeiW5-GB"/>
                <a:cs typeface="SimSun"/>
                <a:sym typeface="Arial"/>
              </a:rPr>
            </a:br>
            <a:r>
              <a:rPr lang="zh-CN" altLang="en-US" sz="1600" dirty="0" smtClean="0">
                <a:solidFill>
                  <a:schemeClr val="bg1"/>
                </a:solidFill>
                <a:latin typeface="Arial"/>
                <a:ea typeface="DFHeiW5-GB"/>
                <a:cs typeface="SimSun"/>
                <a:sym typeface="Arial"/>
              </a:rPr>
              <a:t>创建一个新的子资源池。</a:t>
            </a:r>
            <a:endParaRPr lang="en-US" altLang="zh-CN" sz="1600" dirty="0">
              <a:solidFill>
                <a:schemeClr val="bg1"/>
              </a:solidFill>
              <a:latin typeface="Arial"/>
              <a:ea typeface="DFHeiW5-GB"/>
              <a:cs typeface="SimSun"/>
              <a:sym typeface="Arial"/>
            </a:endParaRPr>
          </a:p>
        </p:txBody>
      </p:sp>
      <p:sp>
        <p:nvSpPr>
          <p:cNvPr id="24584" name="Rectangle 5"/>
          <p:cNvSpPr>
            <a:spLocks noChangeArrowheads="1"/>
          </p:cNvSpPr>
          <p:nvPr/>
        </p:nvSpPr>
        <p:spPr bwMode="gray">
          <a:xfrm>
            <a:off x="5835651" y="1566863"/>
            <a:ext cx="2497138" cy="563562"/>
          </a:xfrm>
          <a:prstGeom prst="rect">
            <a:avLst/>
          </a:prstGeom>
          <a:solidFill>
            <a:schemeClr val="tx2"/>
          </a:solidFill>
          <a:ln w="28575">
            <a:solidFill>
              <a:srgbClr val="555555"/>
            </a:solidFill>
            <a:miter lim="800000"/>
            <a:headEnd/>
            <a:tailEnd/>
          </a:ln>
        </p:spPr>
        <p:txBody>
          <a:bodyPr wrap="none" anchor="ctr"/>
          <a:lstStyle/>
          <a:p>
            <a:pPr algn="ctr">
              <a:lnSpc>
                <a:spcPct val="87000"/>
              </a:lnSpc>
              <a:buClr>
                <a:schemeClr val="tx2"/>
              </a:buClr>
              <a:buSzPct val="80000"/>
            </a:pPr>
            <a:r>
              <a:rPr lang="zh-CN" altLang="en-US" sz="1600" dirty="0" smtClean="0">
                <a:solidFill>
                  <a:schemeClr val="bg1"/>
                </a:solidFill>
                <a:latin typeface="Arial"/>
                <a:ea typeface="DFHeiW5-GB"/>
                <a:cs typeface="SimSun"/>
                <a:sym typeface="Arial"/>
              </a:rPr>
              <a:t>增加资源池的预留。</a:t>
            </a:r>
            <a:endParaRPr lang="en-US" altLang="zh-CN" sz="1600" dirty="0">
              <a:solidFill>
                <a:schemeClr val="bg1"/>
              </a:solidFill>
              <a:latin typeface="Arial"/>
              <a:ea typeface="DFHeiW5-GB"/>
              <a:cs typeface="SimSun"/>
              <a:sym typeface="Arial"/>
            </a:endParaRPr>
          </a:p>
        </p:txBody>
      </p:sp>
      <p:sp>
        <p:nvSpPr>
          <p:cNvPr id="24585" name="AutoShape 6"/>
          <p:cNvSpPr>
            <a:spLocks noChangeArrowheads="1"/>
          </p:cNvSpPr>
          <p:nvPr/>
        </p:nvSpPr>
        <p:spPr bwMode="gray">
          <a:xfrm>
            <a:off x="3200401" y="3948113"/>
            <a:ext cx="2600325" cy="752475"/>
          </a:xfrm>
          <a:prstGeom prst="flowChartDecision">
            <a:avLst/>
          </a:prstGeom>
          <a:solidFill>
            <a:schemeClr val="accent1"/>
          </a:solidFill>
          <a:ln w="25400">
            <a:solidFill>
              <a:srgbClr val="555555"/>
            </a:solidFill>
            <a:miter lim="800000"/>
            <a:headEnd/>
            <a:tailEnd/>
          </a:ln>
        </p:spPr>
        <p:txBody>
          <a:bodyPr wrap="none" anchor="ctr"/>
          <a:lstStyle/>
          <a:p>
            <a:pPr algn="ctr">
              <a:lnSpc>
                <a:spcPct val="87000"/>
              </a:lnSpc>
              <a:buClr>
                <a:schemeClr val="tx2"/>
              </a:buClr>
              <a:buSzPct val="80000"/>
            </a:pPr>
            <a:r>
              <a:rPr lang="zh-CN" altLang="en-US" sz="1400" dirty="0" smtClean="0">
                <a:solidFill>
                  <a:schemeClr val="bg1"/>
                </a:solidFill>
                <a:latin typeface="Arial"/>
                <a:ea typeface="DFHeiW5-GB"/>
                <a:cs typeface="SimSun"/>
                <a:sym typeface="Arial"/>
              </a:rPr>
              <a:t>预留是否可扩展？</a:t>
            </a:r>
            <a:endParaRPr lang="en-US" altLang="zh-CN" sz="1400" dirty="0">
              <a:solidFill>
                <a:schemeClr val="bg1"/>
              </a:solidFill>
              <a:latin typeface="Arial"/>
              <a:ea typeface="DFHeiW5-GB"/>
              <a:cs typeface="SimSun"/>
              <a:sym typeface="Arial"/>
            </a:endParaRPr>
          </a:p>
        </p:txBody>
      </p:sp>
      <p:cxnSp>
        <p:nvCxnSpPr>
          <p:cNvPr id="24586" name="AutoShape 7"/>
          <p:cNvCxnSpPr>
            <a:cxnSpLocks noChangeShapeType="1"/>
          </p:cNvCxnSpPr>
          <p:nvPr/>
        </p:nvCxnSpPr>
        <p:spPr bwMode="auto">
          <a:xfrm>
            <a:off x="2009776" y="2133600"/>
            <a:ext cx="2354263" cy="377825"/>
          </a:xfrm>
          <a:prstGeom prst="bentConnector3">
            <a:avLst>
              <a:gd name="adj1" fmla="val 338"/>
            </a:avLst>
          </a:prstGeom>
          <a:noFill/>
          <a:ln w="12700">
            <a:solidFill>
              <a:srgbClr val="555555"/>
            </a:solidFill>
            <a:miter lim="800000"/>
            <a:headEnd/>
            <a:tailEnd type="triangle" w="med" len="med"/>
          </a:ln>
        </p:spPr>
      </p:cxnSp>
      <p:sp>
        <p:nvSpPr>
          <p:cNvPr id="24587" name="AutoShape 9"/>
          <p:cNvSpPr>
            <a:spLocks noChangeArrowheads="1"/>
          </p:cNvSpPr>
          <p:nvPr/>
        </p:nvSpPr>
        <p:spPr bwMode="gray">
          <a:xfrm>
            <a:off x="3130551" y="2570163"/>
            <a:ext cx="2705100" cy="814387"/>
          </a:xfrm>
          <a:prstGeom prst="flowChartDecision">
            <a:avLst/>
          </a:prstGeom>
          <a:solidFill>
            <a:schemeClr val="accent1"/>
          </a:solidFill>
          <a:ln w="25400">
            <a:solidFill>
              <a:srgbClr val="555555"/>
            </a:solidFill>
            <a:miter lim="800000"/>
            <a:headEnd/>
            <a:tailEnd/>
          </a:ln>
        </p:spPr>
        <p:txBody>
          <a:bodyPr wrap="none" anchor="ctr"/>
          <a:lstStyle/>
          <a:p>
            <a:pPr algn="ctr">
              <a:lnSpc>
                <a:spcPct val="87000"/>
              </a:lnSpc>
              <a:buClr>
                <a:schemeClr val="tx2"/>
              </a:buClr>
              <a:buSzPct val="80000"/>
            </a:pPr>
            <a:r>
              <a:rPr lang="zh-CN" altLang="en-US" sz="1400" dirty="0" smtClean="0">
                <a:solidFill>
                  <a:schemeClr val="bg1"/>
                </a:solidFill>
                <a:latin typeface="Arial"/>
                <a:ea typeface="DFHeiW5-GB"/>
                <a:cs typeface="SimSun"/>
                <a:sym typeface="Arial"/>
              </a:rPr>
              <a:t>该资源池能否满足预留？</a:t>
            </a:r>
            <a:endParaRPr lang="en-US" altLang="zh-CN" sz="1400" dirty="0">
              <a:solidFill>
                <a:schemeClr val="bg1"/>
              </a:solidFill>
              <a:latin typeface="Arial"/>
              <a:ea typeface="DFHeiW5-GB"/>
              <a:cs typeface="SimSun"/>
              <a:sym typeface="Arial"/>
            </a:endParaRPr>
          </a:p>
        </p:txBody>
      </p:sp>
      <p:sp>
        <p:nvSpPr>
          <p:cNvPr id="24588" name="Text Box 10"/>
          <p:cNvSpPr txBox="1">
            <a:spLocks noChangeArrowheads="1"/>
          </p:cNvSpPr>
          <p:nvPr/>
        </p:nvSpPr>
        <p:spPr bwMode="auto">
          <a:xfrm>
            <a:off x="4923513" y="3384550"/>
            <a:ext cx="389850" cy="306559"/>
          </a:xfrm>
          <a:prstGeom prst="rect">
            <a:avLst/>
          </a:prstGeom>
          <a:noFill/>
          <a:ln w="9525">
            <a:noFill/>
            <a:miter lim="800000"/>
            <a:headEnd/>
            <a:tailEnd/>
          </a:ln>
        </p:spPr>
        <p:txBody>
          <a:bodyPr wrap="none">
            <a:spAutoFit/>
          </a:bodyPr>
          <a:lstStyle/>
          <a:p>
            <a:pPr algn="r">
              <a:lnSpc>
                <a:spcPct val="87000"/>
              </a:lnSpc>
              <a:buClr>
                <a:schemeClr val="tx2"/>
              </a:buClr>
              <a:buSzPct val="80000"/>
            </a:pPr>
            <a:r>
              <a:rPr lang="zh-CN" altLang="en-US" sz="1600" dirty="0" smtClean="0">
                <a:solidFill>
                  <a:srgbClr val="000000"/>
                </a:solidFill>
                <a:latin typeface="Arial"/>
                <a:ea typeface="DFHeiW5-GB"/>
                <a:cs typeface="SimSun"/>
                <a:sym typeface="Arial"/>
              </a:rPr>
              <a:t>否</a:t>
            </a:r>
            <a:endParaRPr lang="en-US" altLang="zh-CN" sz="1600" dirty="0">
              <a:solidFill>
                <a:srgbClr val="000000"/>
              </a:solidFill>
              <a:latin typeface="Arial"/>
              <a:ea typeface="DFHeiW5-GB"/>
              <a:cs typeface="SimSun"/>
              <a:sym typeface="Arial"/>
            </a:endParaRPr>
          </a:p>
        </p:txBody>
      </p:sp>
      <p:sp>
        <p:nvSpPr>
          <p:cNvPr id="24589" name="Text Box 11"/>
          <p:cNvSpPr txBox="1">
            <a:spLocks noChangeArrowheads="1"/>
          </p:cNvSpPr>
          <p:nvPr/>
        </p:nvSpPr>
        <p:spPr bwMode="auto">
          <a:xfrm>
            <a:off x="5073651" y="4949825"/>
            <a:ext cx="2565400" cy="304800"/>
          </a:xfrm>
          <a:prstGeom prst="rect">
            <a:avLst/>
          </a:prstGeom>
          <a:noFill/>
          <a:ln w="9525">
            <a:noFill/>
            <a:miter lim="800000"/>
            <a:headEnd/>
            <a:tailEnd/>
          </a:ln>
        </p:spPr>
        <p:txBody>
          <a:bodyPr>
            <a:spAutoFit/>
          </a:bodyPr>
          <a:lstStyle/>
          <a:p>
            <a:pPr>
              <a:lnSpc>
                <a:spcPct val="87000"/>
              </a:lnSpc>
              <a:buClr>
                <a:schemeClr val="tx2"/>
              </a:buClr>
              <a:buSzPct val="80000"/>
            </a:pPr>
            <a:r>
              <a:rPr lang="zh-CN" altLang="en-US" sz="1600" smtClean="0">
                <a:solidFill>
                  <a:srgbClr val="000000"/>
                </a:solidFill>
                <a:latin typeface="Arial"/>
                <a:ea typeface="DFHeiW5-GB"/>
                <a:cs typeface="SimSun"/>
                <a:sym typeface="Arial"/>
              </a:rPr>
              <a:t>是 </a:t>
            </a:r>
            <a:r>
              <a:rPr lang="en-US" altLang="zh-CN" sz="1600" smtClean="0">
                <a:solidFill>
                  <a:srgbClr val="000000"/>
                </a:solidFill>
                <a:latin typeface="Arial"/>
                <a:ea typeface="DFHeiW5-GB"/>
                <a:cs typeface="SimSun"/>
                <a:sym typeface="Arial"/>
              </a:rPr>
              <a:t>– </a:t>
            </a:r>
            <a:r>
              <a:rPr lang="zh-CN" altLang="en-US" sz="1600" smtClean="0">
                <a:solidFill>
                  <a:srgbClr val="000000"/>
                </a:solidFill>
                <a:latin typeface="Arial"/>
                <a:ea typeface="DFHeiW5-GB"/>
                <a:cs typeface="SimSun"/>
                <a:sym typeface="Arial"/>
              </a:rPr>
              <a:t>转</a:t>
            </a:r>
            <a:r>
              <a:rPr lang="zh-CN" altLang="en-US" sz="1600" dirty="0" smtClean="0">
                <a:solidFill>
                  <a:srgbClr val="000000"/>
                </a:solidFill>
                <a:latin typeface="Arial"/>
                <a:ea typeface="DFHeiW5-GB"/>
                <a:cs typeface="SimSun"/>
                <a:sym typeface="Arial"/>
              </a:rPr>
              <a:t>到父级池。</a:t>
            </a:r>
            <a:endParaRPr lang="en-US" altLang="zh-CN" sz="1600" dirty="0">
              <a:solidFill>
                <a:srgbClr val="000000"/>
              </a:solidFill>
              <a:latin typeface="Arial"/>
              <a:ea typeface="DFHeiW5-GB"/>
              <a:cs typeface="SimSun"/>
              <a:sym typeface="Arial"/>
            </a:endParaRPr>
          </a:p>
        </p:txBody>
      </p:sp>
      <p:sp>
        <p:nvSpPr>
          <p:cNvPr id="24590" name="Oval 12"/>
          <p:cNvSpPr>
            <a:spLocks noChangeArrowheads="1"/>
          </p:cNvSpPr>
          <p:nvPr/>
        </p:nvSpPr>
        <p:spPr bwMode="gray">
          <a:xfrm>
            <a:off x="1258888" y="2663825"/>
            <a:ext cx="728663" cy="598487"/>
          </a:xfrm>
          <a:prstGeom prst="ellipse">
            <a:avLst/>
          </a:prstGeom>
          <a:solidFill>
            <a:srgbClr val="669900"/>
          </a:solidFill>
          <a:ln w="28575">
            <a:solidFill>
              <a:srgbClr val="669900"/>
            </a:solidFill>
            <a:round/>
            <a:headEnd/>
            <a:tailEnd/>
          </a:ln>
        </p:spPr>
        <p:txBody>
          <a:bodyPr wrap="none" anchor="ctr"/>
          <a:lstStyle/>
          <a:p>
            <a:pPr algn="ctr">
              <a:lnSpc>
                <a:spcPct val="87000"/>
              </a:lnSpc>
              <a:buClr>
                <a:schemeClr val="tx2"/>
              </a:buClr>
              <a:buSzPct val="80000"/>
            </a:pPr>
            <a:r>
              <a:rPr lang="zh-CN" altLang="en-US" sz="1400" dirty="0" smtClean="0">
                <a:solidFill>
                  <a:schemeClr val="bg1"/>
                </a:solidFill>
                <a:latin typeface="Arial"/>
                <a:ea typeface="DFHeiW5-GB"/>
                <a:cs typeface="SimSun"/>
                <a:sym typeface="Arial"/>
              </a:rPr>
              <a:t>成功</a:t>
            </a:r>
            <a:endParaRPr lang="en-US" altLang="zh-CN" sz="1400" dirty="0">
              <a:solidFill>
                <a:schemeClr val="bg1"/>
              </a:solidFill>
              <a:latin typeface="Arial"/>
              <a:ea typeface="DFHeiW5-GB"/>
              <a:cs typeface="SimSun"/>
              <a:sym typeface="Arial"/>
            </a:endParaRPr>
          </a:p>
        </p:txBody>
      </p:sp>
      <p:sp>
        <p:nvSpPr>
          <p:cNvPr id="24591" name="AutoShape 13"/>
          <p:cNvSpPr>
            <a:spLocks noChangeArrowheads="1"/>
          </p:cNvSpPr>
          <p:nvPr/>
        </p:nvSpPr>
        <p:spPr bwMode="gray">
          <a:xfrm>
            <a:off x="1362076" y="4041775"/>
            <a:ext cx="627063" cy="566737"/>
          </a:xfrm>
          <a:prstGeom prst="octagon">
            <a:avLst>
              <a:gd name="adj" fmla="val 29287"/>
            </a:avLst>
          </a:prstGeom>
          <a:solidFill>
            <a:srgbClr val="FF0000"/>
          </a:solidFill>
          <a:ln w="28575">
            <a:solidFill>
              <a:srgbClr val="FF0000"/>
            </a:solidFill>
            <a:miter lim="800000"/>
            <a:headEnd/>
            <a:tailEnd/>
          </a:ln>
        </p:spPr>
        <p:txBody>
          <a:bodyPr wrap="none" anchor="ctr"/>
          <a:lstStyle/>
          <a:p>
            <a:pPr algn="ctr">
              <a:lnSpc>
                <a:spcPct val="87000"/>
              </a:lnSpc>
              <a:buClr>
                <a:schemeClr val="tx2"/>
              </a:buClr>
              <a:buSzPct val="80000"/>
            </a:pPr>
            <a:r>
              <a:rPr lang="zh-CN" altLang="en-US" sz="1400" dirty="0" smtClean="0">
                <a:solidFill>
                  <a:schemeClr val="bg1"/>
                </a:solidFill>
                <a:latin typeface="Arial"/>
                <a:ea typeface="DFHeiW5-GB"/>
                <a:cs typeface="SimSun"/>
                <a:sym typeface="Arial"/>
              </a:rPr>
              <a:t>失败</a:t>
            </a:r>
            <a:endParaRPr lang="en-US" altLang="zh-CN" sz="1400" dirty="0">
              <a:solidFill>
                <a:schemeClr val="bg1"/>
              </a:solidFill>
              <a:latin typeface="Arial"/>
              <a:ea typeface="DFHeiW5-GB"/>
              <a:cs typeface="SimSun"/>
              <a:sym typeface="Arial"/>
            </a:endParaRPr>
          </a:p>
        </p:txBody>
      </p:sp>
      <p:sp>
        <p:nvSpPr>
          <p:cNvPr id="24592" name="Text Box 14"/>
          <p:cNvSpPr txBox="1">
            <a:spLocks noChangeArrowheads="1"/>
          </p:cNvSpPr>
          <p:nvPr/>
        </p:nvSpPr>
        <p:spPr bwMode="auto">
          <a:xfrm>
            <a:off x="2433975" y="4010025"/>
            <a:ext cx="389850" cy="306559"/>
          </a:xfrm>
          <a:prstGeom prst="rect">
            <a:avLst/>
          </a:prstGeom>
          <a:noFill/>
          <a:ln w="9525">
            <a:noFill/>
            <a:miter lim="800000"/>
            <a:headEnd/>
            <a:tailEnd/>
          </a:ln>
        </p:spPr>
        <p:txBody>
          <a:bodyPr wrap="none">
            <a:spAutoFit/>
          </a:bodyPr>
          <a:lstStyle/>
          <a:p>
            <a:pPr>
              <a:lnSpc>
                <a:spcPct val="87000"/>
              </a:lnSpc>
              <a:buClr>
                <a:schemeClr val="tx2"/>
              </a:buClr>
              <a:buSzPct val="80000"/>
            </a:pPr>
            <a:r>
              <a:rPr lang="zh-CN" altLang="en-US" sz="1600" dirty="0" smtClean="0">
                <a:solidFill>
                  <a:srgbClr val="000000"/>
                </a:solidFill>
                <a:latin typeface="Arial"/>
                <a:ea typeface="DFHeiW5-GB"/>
                <a:cs typeface="SimSun"/>
                <a:sym typeface="Arial"/>
              </a:rPr>
              <a:t>否</a:t>
            </a:r>
            <a:endParaRPr lang="en-US" altLang="zh-CN" sz="1600" dirty="0">
              <a:solidFill>
                <a:srgbClr val="000000"/>
              </a:solidFill>
              <a:latin typeface="Arial"/>
              <a:ea typeface="DFHeiW5-GB"/>
              <a:cs typeface="SimSun"/>
              <a:sym typeface="Arial"/>
            </a:endParaRPr>
          </a:p>
        </p:txBody>
      </p:sp>
      <p:sp>
        <p:nvSpPr>
          <p:cNvPr id="24593" name="Text Box 15"/>
          <p:cNvSpPr txBox="1">
            <a:spLocks noChangeArrowheads="1"/>
          </p:cNvSpPr>
          <p:nvPr/>
        </p:nvSpPr>
        <p:spPr bwMode="auto">
          <a:xfrm>
            <a:off x="2422069" y="2725738"/>
            <a:ext cx="389850" cy="306559"/>
          </a:xfrm>
          <a:prstGeom prst="rect">
            <a:avLst/>
          </a:prstGeom>
          <a:noFill/>
          <a:ln w="9525">
            <a:noFill/>
            <a:miter lim="800000"/>
            <a:headEnd/>
            <a:tailEnd/>
          </a:ln>
        </p:spPr>
        <p:txBody>
          <a:bodyPr wrap="none">
            <a:spAutoFit/>
          </a:bodyPr>
          <a:lstStyle/>
          <a:p>
            <a:pPr algn="ctr">
              <a:lnSpc>
                <a:spcPct val="87000"/>
              </a:lnSpc>
              <a:buClr>
                <a:schemeClr val="tx2"/>
              </a:buClr>
              <a:buSzPct val="80000"/>
            </a:pPr>
            <a:r>
              <a:rPr lang="zh-CN" altLang="en-US" sz="1600" dirty="0" smtClean="0">
                <a:solidFill>
                  <a:srgbClr val="000000"/>
                </a:solidFill>
                <a:latin typeface="Arial"/>
                <a:ea typeface="DFHeiW5-GB"/>
                <a:cs typeface="SimSun"/>
                <a:sym typeface="Arial"/>
              </a:rPr>
              <a:t>是</a:t>
            </a:r>
            <a:endParaRPr lang="en-US" altLang="zh-CN" sz="1600" dirty="0">
              <a:solidFill>
                <a:srgbClr val="000000"/>
              </a:solidFill>
              <a:latin typeface="Arial"/>
              <a:ea typeface="DFHeiW5-GB"/>
              <a:sym typeface="Arial"/>
            </a:endParaRPr>
          </a:p>
        </p:txBody>
      </p:sp>
      <p:sp>
        <p:nvSpPr>
          <p:cNvPr id="24594" name="Line 16"/>
          <p:cNvSpPr>
            <a:spLocks noChangeShapeType="1"/>
          </p:cNvSpPr>
          <p:nvPr/>
        </p:nvSpPr>
        <p:spPr bwMode="auto">
          <a:xfrm>
            <a:off x="4448176" y="2130425"/>
            <a:ext cx="0" cy="376237"/>
          </a:xfrm>
          <a:prstGeom prst="line">
            <a:avLst/>
          </a:prstGeom>
          <a:noFill/>
          <a:ln w="12700">
            <a:solidFill>
              <a:schemeClr val="tx1"/>
            </a:solidFill>
            <a:round/>
            <a:headEnd/>
            <a:tailEnd type="triangle" w="med" len="med"/>
          </a:ln>
        </p:spPr>
        <p:txBody>
          <a:bodyPr anchor="ctr"/>
          <a:lstStyle/>
          <a:p>
            <a:endParaRPr lang="en-US" altLang="zh-CN" dirty="0">
              <a:latin typeface="Arial"/>
              <a:ea typeface="DFHeiW5-GB"/>
              <a:sym typeface="Arial"/>
            </a:endParaRPr>
          </a:p>
        </p:txBody>
      </p:sp>
      <p:sp>
        <p:nvSpPr>
          <p:cNvPr id="24595" name="Line 17"/>
          <p:cNvSpPr>
            <a:spLocks noChangeShapeType="1"/>
          </p:cNvSpPr>
          <p:nvPr/>
        </p:nvSpPr>
        <p:spPr bwMode="auto">
          <a:xfrm>
            <a:off x="4483101" y="3448166"/>
            <a:ext cx="0" cy="407987"/>
          </a:xfrm>
          <a:prstGeom prst="line">
            <a:avLst/>
          </a:prstGeom>
          <a:noFill/>
          <a:ln w="12700">
            <a:solidFill>
              <a:schemeClr val="tx1"/>
            </a:solidFill>
            <a:round/>
            <a:headEnd/>
            <a:tailEnd type="triangle" w="med" len="med"/>
          </a:ln>
        </p:spPr>
        <p:txBody>
          <a:bodyPr anchor="ctr"/>
          <a:lstStyle/>
          <a:p>
            <a:endParaRPr lang="en-US" altLang="zh-CN" dirty="0">
              <a:latin typeface="Arial"/>
              <a:ea typeface="DFHeiW5-GB"/>
              <a:sym typeface="Arial"/>
            </a:endParaRPr>
          </a:p>
        </p:txBody>
      </p:sp>
      <p:sp>
        <p:nvSpPr>
          <p:cNvPr id="24596" name="Line 18"/>
          <p:cNvSpPr>
            <a:spLocks noChangeShapeType="1"/>
          </p:cNvSpPr>
          <p:nvPr/>
        </p:nvSpPr>
        <p:spPr bwMode="auto">
          <a:xfrm flipH="1">
            <a:off x="2090738" y="2976563"/>
            <a:ext cx="969963" cy="0"/>
          </a:xfrm>
          <a:prstGeom prst="line">
            <a:avLst/>
          </a:prstGeom>
          <a:noFill/>
          <a:ln w="12700">
            <a:solidFill>
              <a:schemeClr val="tx1"/>
            </a:solidFill>
            <a:round/>
            <a:headEnd/>
            <a:tailEnd type="triangle" w="med" len="med"/>
          </a:ln>
        </p:spPr>
        <p:txBody>
          <a:bodyPr anchor="ctr"/>
          <a:lstStyle/>
          <a:p>
            <a:endParaRPr lang="en-US" altLang="zh-CN" dirty="0">
              <a:latin typeface="Arial"/>
              <a:ea typeface="DFHeiW5-GB"/>
              <a:sym typeface="Arial"/>
            </a:endParaRPr>
          </a:p>
        </p:txBody>
      </p:sp>
      <p:sp>
        <p:nvSpPr>
          <p:cNvPr id="24597" name="Line 20"/>
          <p:cNvSpPr>
            <a:spLocks noChangeShapeType="1"/>
          </p:cNvSpPr>
          <p:nvPr/>
        </p:nvSpPr>
        <p:spPr bwMode="auto">
          <a:xfrm flipH="1" flipV="1">
            <a:off x="2090738" y="4324350"/>
            <a:ext cx="1039813" cy="0"/>
          </a:xfrm>
          <a:prstGeom prst="line">
            <a:avLst/>
          </a:prstGeom>
          <a:noFill/>
          <a:ln w="12700">
            <a:solidFill>
              <a:schemeClr val="tx1"/>
            </a:solidFill>
            <a:round/>
            <a:headEnd/>
            <a:tailEnd type="triangle" w="med" len="med"/>
          </a:ln>
        </p:spPr>
        <p:txBody>
          <a:bodyPr anchor="ctr"/>
          <a:lstStyle/>
          <a:p>
            <a:endParaRPr lang="en-US" altLang="zh-CN" dirty="0">
              <a:latin typeface="Arial"/>
              <a:ea typeface="DFHeiW5-GB"/>
              <a:sym typeface="Arial"/>
            </a:endParaRPr>
          </a:p>
        </p:txBody>
      </p:sp>
      <p:cxnSp>
        <p:nvCxnSpPr>
          <p:cNvPr id="24598" name="AutoShape 27"/>
          <p:cNvCxnSpPr>
            <a:cxnSpLocks noChangeShapeType="1"/>
            <a:stCxn id="24584" idx="2"/>
          </p:cNvCxnSpPr>
          <p:nvPr/>
        </p:nvCxnSpPr>
        <p:spPr bwMode="auto">
          <a:xfrm rot="5400000">
            <a:off x="5646738" y="1052513"/>
            <a:ext cx="344487" cy="2530475"/>
          </a:xfrm>
          <a:prstGeom prst="bentConnector2">
            <a:avLst/>
          </a:prstGeom>
          <a:noFill/>
          <a:ln w="12700">
            <a:solidFill>
              <a:srgbClr val="555555"/>
            </a:solidFill>
            <a:miter lim="800000"/>
            <a:headEnd/>
            <a:tailEnd type="triangle" w="med" len="med"/>
          </a:ln>
        </p:spPr>
      </p:cxnSp>
    </p:spTree>
    <p:extLst>
      <p:ext uri="{BB962C8B-B14F-4D97-AF65-F5344CB8AC3E}">
        <p14:creationId xmlns:p14="http://schemas.microsoft.com/office/powerpoint/2010/main" val="64246319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10"/>
          <p:cNvSpPr>
            <a:spLocks noGrp="1" noChangeArrowheads="1"/>
          </p:cNvSpPr>
          <p:nvPr>
            <p:ph type="body" sz="quarter" idx="13"/>
          </p:nvPr>
        </p:nvSpPr>
        <p:spPr>
          <a:xfrm>
            <a:off x="2666999" y="946149"/>
            <a:ext cx="6051423" cy="5002213"/>
          </a:xfrm>
        </p:spPr>
        <p:txBody>
          <a:bodyPr/>
          <a:lstStyle/>
          <a:p>
            <a:r>
              <a:rPr lang="zh-CN" altLang="en-US" dirty="0" smtClean="0">
                <a:latin typeface="Arial"/>
                <a:ea typeface="DFHeiW5-GB"/>
                <a:cs typeface="SimSun"/>
                <a:sym typeface="Arial"/>
              </a:rPr>
              <a:t>在主机和群集清单视图中单击资源池的“</a:t>
            </a:r>
            <a:r>
              <a:rPr lang="en-US" altLang="zh-CN" dirty="0" smtClean="0">
                <a:latin typeface="Arial"/>
                <a:ea typeface="DFHeiW5-GB"/>
                <a:cs typeface="SimSun"/>
                <a:sym typeface="Arial"/>
              </a:rPr>
              <a:t>Summary</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（摘要）选项卡。</a:t>
            </a:r>
            <a:endParaRPr lang="en-US" altLang="zh-CN" dirty="0" smtClean="0">
              <a:latin typeface="Arial"/>
              <a:ea typeface="DFHeiW5-GB"/>
              <a:cs typeface="SimSun"/>
              <a:sym typeface="Arial"/>
            </a:endParaRPr>
          </a:p>
        </p:txBody>
      </p:sp>
      <p:sp>
        <p:nvSpPr>
          <p:cNvPr id="25603" name="Rectangle 9"/>
          <p:cNvSpPr>
            <a:spLocks noGrp="1" noChangeArrowheads="1"/>
          </p:cNvSpPr>
          <p:nvPr>
            <p:ph type="title"/>
          </p:nvPr>
        </p:nvSpPr>
        <p:spPr/>
        <p:txBody>
          <a:bodyPr/>
          <a:lstStyle/>
          <a:p>
            <a:r>
              <a:rPr lang="zh-CN" altLang="en-US" dirty="0" smtClean="0">
                <a:latin typeface="Arial"/>
                <a:ea typeface="DFHeiW5-GB"/>
                <a:cs typeface="SimSun"/>
                <a:sym typeface="Arial"/>
              </a:rPr>
              <a:t>资源池的“</a:t>
            </a:r>
            <a:r>
              <a:rPr lang="en-US" altLang="zh-CN" dirty="0" smtClean="0">
                <a:latin typeface="Arial"/>
                <a:ea typeface="DFHeiW5-GB"/>
                <a:cs typeface="SimSun"/>
                <a:sym typeface="Arial"/>
              </a:rPr>
              <a:t>Summary</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（摘要）选项卡</a:t>
            </a:r>
            <a:endParaRPr lang="en-US" altLang="zh-CN" dirty="0" smtClean="0">
              <a:latin typeface="Arial"/>
              <a:ea typeface="DFHeiW5-GB"/>
              <a:cs typeface="SimSun"/>
              <a:sym typeface="Aria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525" y="1155890"/>
            <a:ext cx="1938338" cy="1675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6711" y="2705100"/>
            <a:ext cx="6816201" cy="3086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67066266"/>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10"/>
          <p:cNvSpPr>
            <a:spLocks noGrp="1" noChangeArrowheads="1"/>
          </p:cNvSpPr>
          <p:nvPr>
            <p:ph type="body" sz="quarter" idx="13"/>
          </p:nvPr>
        </p:nvSpPr>
        <p:spPr>
          <a:xfrm>
            <a:off x="3544711" y="1145406"/>
            <a:ext cx="5173712" cy="4651890"/>
          </a:xfrm>
        </p:spPr>
        <p:txBody>
          <a:bodyPr/>
          <a:lstStyle/>
          <a:p>
            <a:r>
              <a:rPr lang="zh-CN" altLang="en-US" dirty="0" smtClean="0">
                <a:latin typeface="Arial"/>
                <a:ea typeface="DFHeiW5-GB"/>
                <a:cs typeface="SimSun"/>
                <a:sym typeface="Arial"/>
              </a:rPr>
              <a:t>单击资源池的“</a:t>
            </a:r>
            <a:r>
              <a:rPr lang="en-US" altLang="zh-CN" dirty="0" smtClean="0">
                <a:latin typeface="Arial"/>
                <a:ea typeface="DFHeiW5-GB"/>
                <a:cs typeface="SimSun"/>
                <a:sym typeface="Arial"/>
              </a:rPr>
              <a:t>Resource Allocation</a:t>
            </a:r>
            <a:r>
              <a:rPr lang="zh-CN" altLang="en-US" dirty="0" smtClean="0">
                <a:latin typeface="DFHeiW5-GB" panose="020B0509000000000000" pitchFamily="49" charset="-122"/>
                <a:ea typeface="DFHeiW5-GB" panose="020B0509000000000000" pitchFamily="49" charset="-122"/>
                <a:cs typeface="SimSun"/>
                <a:sym typeface="Arial"/>
              </a:rPr>
              <a:t>”</a:t>
            </a:r>
            <a:r>
              <a:rPr lang="en-US" altLang="zh-CN" dirty="0" smtClean="0">
                <a:latin typeface="DFHeiW5-GB" panose="020B0509000000000000" pitchFamily="49" charset="-122"/>
                <a:ea typeface="DFHeiW5-GB" panose="020B0509000000000000" pitchFamily="49" charset="-122"/>
                <a:cs typeface="SimSun"/>
                <a:sym typeface="Arial"/>
              </a:rPr>
              <a:t/>
            </a:r>
            <a:br>
              <a:rPr lang="en-US" altLang="zh-CN" dirty="0" smtClean="0">
                <a:latin typeface="DFHeiW5-GB" panose="020B0509000000000000" pitchFamily="49" charset="-122"/>
                <a:ea typeface="DFHeiW5-GB" panose="020B0509000000000000" pitchFamily="49" charset="-122"/>
                <a:cs typeface="SimSun"/>
                <a:sym typeface="Arial"/>
              </a:rPr>
            </a:br>
            <a:r>
              <a:rPr lang="zh-CN" altLang="en-US" dirty="0" smtClean="0">
                <a:latin typeface="Arial"/>
                <a:ea typeface="DFHeiW5-GB"/>
                <a:cs typeface="SimSun"/>
                <a:sym typeface="Arial"/>
              </a:rPr>
              <a:t>（资源分配）按钮。</a:t>
            </a:r>
            <a:endParaRPr lang="en-US" altLang="zh-CN" dirty="0" smtClean="0">
              <a:latin typeface="Arial"/>
              <a:ea typeface="DFHeiW5-GB"/>
              <a:sym typeface="Arial"/>
            </a:endParaRPr>
          </a:p>
        </p:txBody>
      </p:sp>
      <p:sp>
        <p:nvSpPr>
          <p:cNvPr id="26627" name="Rectangle 9"/>
          <p:cNvSpPr>
            <a:spLocks noGrp="1" noChangeArrowheads="1"/>
          </p:cNvSpPr>
          <p:nvPr>
            <p:ph type="title"/>
          </p:nvPr>
        </p:nvSpPr>
        <p:spPr/>
        <p:txBody>
          <a:bodyPr/>
          <a:lstStyle/>
          <a:p>
            <a:r>
              <a:rPr lang="zh-CN" altLang="en-US" dirty="0" smtClean="0">
                <a:latin typeface="DFHeiW5-GB" panose="020B0509000000000000" pitchFamily="49" charset="-122"/>
                <a:ea typeface="DFHeiW5-GB" panose="020B0509000000000000" pitchFamily="49" charset="-122"/>
                <a:cs typeface="SimSun"/>
                <a:sym typeface="Arial"/>
              </a:rPr>
              <a:t>“</a:t>
            </a:r>
            <a:r>
              <a:rPr lang="en-US" altLang="zh-CN" dirty="0" smtClean="0">
                <a:latin typeface="Arial"/>
                <a:ea typeface="DFHeiW5-GB"/>
                <a:cs typeface="SimSun"/>
                <a:sym typeface="Arial"/>
              </a:rPr>
              <a:t>Resource Allocation</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（资源分配）选项卡</a:t>
            </a:r>
            <a:endParaRPr lang="en-US" altLang="zh-CN" dirty="0" smtClean="0">
              <a:latin typeface="Arial"/>
              <a:ea typeface="DFHeiW5-GB"/>
              <a:cs typeface="SimSun"/>
              <a:sym typeface="Arial"/>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07" y="1047603"/>
            <a:ext cx="1938338" cy="16759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5" y="2723546"/>
            <a:ext cx="7829550" cy="31332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83949714"/>
      </p:ext>
    </p:extLst>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6740" y="1399477"/>
            <a:ext cx="4244251" cy="32959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51" name="Rectangle 11"/>
          <p:cNvSpPr>
            <a:spLocks noGrp="1" noChangeArrowheads="1"/>
          </p:cNvSpPr>
          <p:nvPr>
            <p:ph type="title"/>
          </p:nvPr>
        </p:nvSpPr>
        <p:spPr/>
        <p:txBody>
          <a:bodyPr/>
          <a:lstStyle/>
          <a:p>
            <a:pPr eaLnBrk="1" hangingPunct="1"/>
            <a:r>
              <a:rPr lang="zh-CN" altLang="en-US" dirty="0" smtClean="0">
                <a:latin typeface="Arial"/>
                <a:ea typeface="DFHeiW5-GB"/>
                <a:cs typeface="SimSun"/>
                <a:sym typeface="Arial"/>
              </a:rPr>
              <a:t>制定资源设置更改计划</a:t>
            </a:r>
            <a:endParaRPr lang="en-US" altLang="zh-CN" dirty="0" smtClean="0">
              <a:latin typeface="Arial"/>
              <a:ea typeface="DFHeiW5-GB"/>
              <a:cs typeface="SimSun"/>
              <a:sym typeface="Arial"/>
            </a:endParaRP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9853" y="921474"/>
            <a:ext cx="2894907" cy="1669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47998" y="2419350"/>
            <a:ext cx="3876675" cy="1401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8349" y="3429079"/>
            <a:ext cx="3696075" cy="227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Rounded Rectangle 7"/>
          <p:cNvGrpSpPr>
            <a:grpSpLocks/>
          </p:cNvGrpSpPr>
          <p:nvPr/>
        </p:nvGrpSpPr>
        <p:grpSpPr bwMode="auto">
          <a:xfrm>
            <a:off x="539092" y="3617031"/>
            <a:ext cx="3042307" cy="1138237"/>
            <a:chOff x="4420" y="3076"/>
            <a:chExt cx="3172" cy="994"/>
          </a:xfrm>
        </p:grpSpPr>
        <p:pic>
          <p:nvPicPr>
            <p:cNvPr id="27656" name="Rounded Rectangle 7"/>
            <p:cNvPicPr>
              <a:picLocks noChangeArrowheads="1"/>
            </p:cNvPicPr>
            <p:nvPr/>
          </p:nvPicPr>
          <p:blipFill>
            <a:blip r:embed="rId7" cstate="print"/>
            <a:srcRect/>
            <a:stretch>
              <a:fillRect/>
            </a:stretch>
          </p:blipFill>
          <p:spPr bwMode="auto">
            <a:xfrm>
              <a:off x="4420" y="3076"/>
              <a:ext cx="3172" cy="994"/>
            </a:xfrm>
            <a:prstGeom prst="rect">
              <a:avLst/>
            </a:prstGeom>
            <a:noFill/>
            <a:ln w="9525">
              <a:noFill/>
              <a:miter lim="800000"/>
              <a:headEnd/>
              <a:tailEnd/>
            </a:ln>
          </p:spPr>
        </p:pic>
        <p:sp>
          <p:nvSpPr>
            <p:cNvPr id="27657" name="Text Box 8"/>
            <p:cNvSpPr txBox="1">
              <a:spLocks noChangeArrowheads="1"/>
            </p:cNvSpPr>
            <p:nvPr/>
          </p:nvSpPr>
          <p:spPr bwMode="auto">
            <a:xfrm>
              <a:off x="4533" y="3132"/>
              <a:ext cx="3059" cy="882"/>
            </a:xfrm>
            <a:prstGeom prst="rect">
              <a:avLst/>
            </a:prstGeom>
            <a:noFill/>
            <a:ln w="9525">
              <a:noFill/>
              <a:miter lim="800000"/>
              <a:headEnd/>
              <a:tailEnd/>
            </a:ln>
          </p:spPr>
          <p:txBody>
            <a:bodyPr lIns="91426" tIns="45713" rIns="91426" bIns="45713" anchor="ctr"/>
            <a:lstStyle/>
            <a:p>
              <a:pPr defTabSz="654050"/>
              <a:r>
                <a:rPr lang="zh-CN" altLang="en-US" sz="1600" dirty="0" smtClean="0">
                  <a:solidFill>
                    <a:srgbClr val="000000"/>
                  </a:solidFill>
                  <a:latin typeface="Arial"/>
                  <a:ea typeface="DFHeiW5-GB"/>
                  <a:cs typeface="SimSun"/>
                  <a:sym typeface="Arial"/>
                </a:rPr>
                <a:t>制定一项任务计划来更改</a:t>
              </a:r>
              <a:r>
                <a:rPr lang="en-US" altLang="zh-CN" sz="1600" dirty="0" smtClean="0">
                  <a:solidFill>
                    <a:srgbClr val="000000"/>
                  </a:solidFill>
                  <a:latin typeface="Arial"/>
                  <a:ea typeface="DFHeiW5-GB"/>
                  <a:cs typeface="SimSun"/>
                  <a:sym typeface="Arial"/>
                </a:rPr>
                <a:t/>
              </a:r>
              <a:br>
                <a:rPr lang="en-US" altLang="zh-CN" sz="1600" dirty="0" smtClean="0">
                  <a:solidFill>
                    <a:srgbClr val="000000"/>
                  </a:solidFill>
                  <a:latin typeface="Arial"/>
                  <a:ea typeface="DFHeiW5-GB"/>
                  <a:cs typeface="SimSun"/>
                  <a:sym typeface="Arial"/>
                </a:rPr>
              </a:br>
              <a:r>
                <a:rPr lang="zh-CN" altLang="en-US" sz="1600" dirty="0" smtClean="0">
                  <a:solidFill>
                    <a:srgbClr val="000000"/>
                  </a:solidFill>
                  <a:latin typeface="Arial"/>
                  <a:ea typeface="DFHeiW5-GB"/>
                  <a:cs typeface="SimSun"/>
                  <a:sym typeface="Arial"/>
                </a:rPr>
                <a:t>资源池或虚拟机的资源设置。</a:t>
              </a:r>
              <a:endParaRPr lang="en-US" altLang="zh-CN" sz="1600" dirty="0" smtClean="0">
                <a:solidFill>
                  <a:srgbClr val="000000"/>
                </a:solidFill>
                <a:latin typeface="Arial"/>
                <a:ea typeface="DFHeiW5-GB"/>
                <a:cs typeface="SimSun"/>
                <a:sym typeface="Arial"/>
              </a:endParaRPr>
            </a:p>
          </p:txBody>
        </p:sp>
      </p:grpSp>
      <p:sp>
        <p:nvSpPr>
          <p:cNvPr id="12" name="Striped Right Arrow 11"/>
          <p:cNvSpPr/>
          <p:nvPr/>
        </p:nvSpPr>
        <p:spPr bwMode="auto">
          <a:xfrm>
            <a:off x="6886386" y="2974876"/>
            <a:ext cx="865861" cy="290513"/>
          </a:xfrm>
          <a:prstGeom prst="stripedRightArrow">
            <a:avLst/>
          </a:prstGeom>
          <a:solidFill>
            <a:srgbClr val="FF0000"/>
          </a:solidFill>
          <a:ln w="12700">
            <a:solidFill>
              <a:schemeClr val="accent3"/>
            </a:solidFill>
            <a:round/>
            <a:headEnd/>
            <a:tailEnd/>
          </a:ln>
        </p:spPr>
        <p:txBody>
          <a:bodyPr wrap="none" lIns="0" tIns="0" rIns="0" bIns="0" anchor="ctr"/>
          <a:lstStyle/>
          <a:p>
            <a:pPr algn="ctr">
              <a:defRPr/>
            </a:pPr>
            <a:endParaRPr lang="en-US" altLang="zh-CN" sz="1800" dirty="0">
              <a:solidFill>
                <a:srgbClr val="FFFFFF"/>
              </a:solidFill>
              <a:latin typeface="Arial"/>
              <a:ea typeface="DFHeiW5-GB"/>
              <a:sym typeface="Arial"/>
            </a:endParaRPr>
          </a:p>
        </p:txBody>
      </p:sp>
    </p:spTree>
    <p:extLst>
      <p:ext uri="{BB962C8B-B14F-4D97-AF65-F5344CB8AC3E}">
        <p14:creationId xmlns:p14="http://schemas.microsoft.com/office/powerpoint/2010/main" val="389500899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zh-CN" altLang="en-US" dirty="0" smtClean="0">
                <a:latin typeface="Arial"/>
                <a:ea typeface="DFHeiW5-GB"/>
                <a:cs typeface="SimSun"/>
                <a:sym typeface="Arial"/>
              </a:rPr>
              <a:t>您应能够做到以下几点：</a:t>
            </a:r>
          </a:p>
          <a:p>
            <a:pPr lvl="1"/>
            <a:r>
              <a:rPr lang="zh-CN" altLang="en-US" dirty="0" smtClean="0">
                <a:latin typeface="Arial"/>
                <a:ea typeface="DFHeiW5-GB"/>
                <a:cs typeface="SimSun"/>
                <a:sym typeface="Arial"/>
              </a:rPr>
              <a:t>介绍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和内存的资源分配设置</a:t>
            </a:r>
          </a:p>
          <a:p>
            <a:pPr lvl="1"/>
            <a:r>
              <a:rPr lang="zh-CN" altLang="en-US" dirty="0" smtClean="0">
                <a:latin typeface="Arial"/>
                <a:ea typeface="DFHeiW5-GB"/>
                <a:cs typeface="SimSun"/>
                <a:sym typeface="Arial"/>
              </a:rPr>
              <a:t>创建资源池</a:t>
            </a:r>
          </a:p>
          <a:p>
            <a:pPr lvl="1"/>
            <a:r>
              <a:rPr lang="zh-CN" altLang="en-US" dirty="0" smtClean="0">
                <a:latin typeface="Arial"/>
                <a:ea typeface="DFHeiW5-GB"/>
                <a:cs typeface="SimSun"/>
                <a:sym typeface="Arial"/>
              </a:rPr>
              <a:t>设置资源池属性</a:t>
            </a:r>
          </a:p>
          <a:p>
            <a:pPr lvl="1"/>
            <a:r>
              <a:rPr lang="zh-CN" altLang="en-US" dirty="0" smtClean="0">
                <a:latin typeface="Arial"/>
                <a:ea typeface="DFHeiW5-GB"/>
                <a:cs typeface="SimSun"/>
                <a:sym typeface="Arial"/>
              </a:rPr>
              <a:t>介绍可扩展预留</a:t>
            </a:r>
            <a:endParaRPr lang="en-US" altLang="zh-CN" dirty="0" smtClean="0">
              <a:latin typeface="Arial"/>
              <a:ea typeface="DFHeiW5-GB"/>
              <a:sym typeface="Arial"/>
            </a:endParaRPr>
          </a:p>
        </p:txBody>
      </p:sp>
      <p:sp>
        <p:nvSpPr>
          <p:cNvPr id="6" name="Title 5"/>
          <p:cNvSpPr>
            <a:spLocks noGrp="1"/>
          </p:cNvSpPr>
          <p:nvPr>
            <p:ph type="title"/>
          </p:nvPr>
        </p:nvSpPr>
        <p:spPr/>
        <p:txBody>
          <a:bodyPr/>
          <a:lstStyle/>
          <a:p>
            <a:r>
              <a:rPr lang="zh-CN" altLang="en-US" dirty="0" smtClean="0">
                <a:latin typeface="Arial"/>
                <a:ea typeface="DFHeiW5-GB"/>
                <a:cs typeface="SimSun"/>
                <a:sym typeface="Arial"/>
              </a:rPr>
              <a:t>回顾学员的学习目标</a:t>
            </a:r>
            <a:endParaRPr lang="en-US" altLang="zh-CN" dirty="0">
              <a:latin typeface="Arial"/>
              <a:ea typeface="DFHeiW5-GB"/>
              <a:sym typeface="Arial"/>
            </a:endParaRPr>
          </a:p>
        </p:txBody>
      </p:sp>
    </p:spTree>
    <p:extLst>
      <p:ext uri="{BB962C8B-B14F-4D97-AF65-F5344CB8AC3E}">
        <p14:creationId xmlns:p14="http://schemas.microsoft.com/office/powerpoint/2010/main" val="2151589206"/>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dirty="0" smtClean="0">
                <a:latin typeface="Arial"/>
                <a:ea typeface="DFHeiW5-GB"/>
                <a:cs typeface="SimSun"/>
                <a:sym typeface="Arial"/>
              </a:rPr>
              <a:t>第 </a:t>
            </a:r>
            <a:r>
              <a:rPr lang="en-US" altLang="zh-CN" dirty="0" smtClean="0">
                <a:latin typeface="Arial"/>
                <a:ea typeface="DFHeiW5-GB"/>
                <a:cs typeface="SimSun"/>
                <a:sym typeface="Arial"/>
              </a:rPr>
              <a:t>4 </a:t>
            </a:r>
            <a:r>
              <a:rPr lang="zh-CN" altLang="en-US" dirty="0" smtClean="0">
                <a:latin typeface="Arial"/>
                <a:ea typeface="DFHeiW5-GB"/>
                <a:cs typeface="SimSun"/>
                <a:sym typeface="Arial"/>
              </a:rPr>
              <a:t>课：</a:t>
            </a:r>
            <a:r>
              <a:rPr lang="en-US" altLang="zh-CN" dirty="0" smtClean="0">
                <a:latin typeface="Arial"/>
                <a:ea typeface="DFHeiW5-GB"/>
                <a:sym typeface="Arial"/>
              </a:rPr>
              <a:t/>
            </a:r>
            <a:br>
              <a:rPr lang="en-US" altLang="zh-CN" dirty="0" smtClean="0">
                <a:latin typeface="Arial"/>
                <a:ea typeface="DFHeiW5-GB"/>
                <a:sym typeface="Arial"/>
              </a:rPr>
            </a:br>
            <a:r>
              <a:rPr lang="zh-CN" altLang="en-US" dirty="0" smtClean="0">
                <a:latin typeface="Arial"/>
                <a:ea typeface="DFHeiW5-GB"/>
                <a:cs typeface="SimSun"/>
                <a:sym typeface="Arial"/>
              </a:rPr>
              <a:t>监控资源使用情况</a:t>
            </a:r>
            <a:endParaRPr lang="en-US" altLang="zh-CN" dirty="0">
              <a:latin typeface="Arial"/>
              <a:ea typeface="DFHeiW5-GB"/>
              <a:sym typeface="Arial"/>
            </a:endParaRPr>
          </a:p>
        </p:txBody>
      </p:sp>
    </p:spTree>
    <p:extLst>
      <p:ext uri="{BB962C8B-B14F-4D97-AF65-F5344CB8AC3E}">
        <p14:creationId xmlns:p14="http://schemas.microsoft.com/office/powerpoint/2010/main" val="1765611311"/>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7"/>
          <p:cNvSpPr>
            <a:spLocks noGrp="1" noChangeArrowheads="1"/>
          </p:cNvSpPr>
          <p:nvPr>
            <p:ph type="body" sz="quarter" idx="13"/>
          </p:nvPr>
        </p:nvSpPr>
        <p:spPr/>
        <p:txBody>
          <a:bodyPr/>
          <a:lstStyle/>
          <a:p>
            <a:r>
              <a:rPr lang="zh-CN" altLang="en-US" dirty="0" smtClean="0">
                <a:latin typeface="Arial"/>
                <a:ea typeface="DFHeiW5-GB"/>
                <a:cs typeface="SimSun"/>
                <a:sym typeface="Arial"/>
              </a:rPr>
              <a:t>本课时结束后，您应能够做到以下几点：</a:t>
            </a:r>
            <a:endParaRPr lang="en-US" altLang="zh-CN" dirty="0" smtClean="0">
              <a:latin typeface="Arial"/>
              <a:ea typeface="DFHeiW5-GB"/>
              <a:sym typeface="Arial"/>
            </a:endParaRPr>
          </a:p>
          <a:p>
            <a:pPr lvl="1"/>
            <a:r>
              <a:rPr lang="zh-CN" altLang="en-US" dirty="0" smtClean="0">
                <a:latin typeface="Arial"/>
                <a:ea typeface="DFHeiW5-GB"/>
                <a:cs typeface="SimSun"/>
                <a:sym typeface="Arial"/>
              </a:rPr>
              <a:t>监控虚拟机的资源使用情况：</a:t>
            </a:r>
          </a:p>
          <a:p>
            <a:pPr lvl="2"/>
            <a:r>
              <a:rPr lang="en-US" altLang="zh-CN" dirty="0" smtClean="0">
                <a:latin typeface="Arial"/>
                <a:ea typeface="DFHeiW5-GB"/>
                <a:cs typeface="SimSun"/>
                <a:sym typeface="Arial"/>
              </a:rPr>
              <a:t>CPU</a:t>
            </a:r>
          </a:p>
          <a:p>
            <a:pPr lvl="2"/>
            <a:r>
              <a:rPr lang="zh-CN" altLang="en-US" dirty="0" smtClean="0">
                <a:latin typeface="Arial"/>
                <a:ea typeface="DFHeiW5-GB"/>
                <a:cs typeface="SimSun"/>
                <a:sym typeface="Arial"/>
              </a:rPr>
              <a:t>内存</a:t>
            </a:r>
          </a:p>
          <a:p>
            <a:pPr lvl="2"/>
            <a:r>
              <a:rPr lang="zh-CN" altLang="en-US" dirty="0" smtClean="0">
                <a:latin typeface="Arial"/>
                <a:ea typeface="DFHeiW5-GB"/>
                <a:cs typeface="SimSun"/>
                <a:sym typeface="Arial"/>
              </a:rPr>
              <a:t>磁盘</a:t>
            </a:r>
          </a:p>
          <a:p>
            <a:pPr lvl="2"/>
            <a:r>
              <a:rPr lang="zh-CN" altLang="en-US" dirty="0" smtClean="0">
                <a:latin typeface="Arial"/>
                <a:ea typeface="DFHeiW5-GB"/>
                <a:cs typeface="SimSun"/>
                <a:sym typeface="Arial"/>
              </a:rPr>
              <a:t>网络带宽</a:t>
            </a:r>
            <a:endParaRPr lang="en-US" altLang="zh-CN" dirty="0" smtClean="0">
              <a:latin typeface="Arial"/>
              <a:ea typeface="DFHeiW5-GB"/>
              <a:cs typeface="SimSun"/>
              <a:sym typeface="Arial"/>
            </a:endParaRPr>
          </a:p>
        </p:txBody>
      </p:sp>
      <p:sp>
        <p:nvSpPr>
          <p:cNvPr id="39939" name="Rectangle 6"/>
          <p:cNvSpPr>
            <a:spLocks noGrp="1" noChangeArrowheads="1"/>
          </p:cNvSpPr>
          <p:nvPr>
            <p:ph type="title"/>
          </p:nvPr>
        </p:nvSpPr>
        <p:spPr/>
        <p:txBody>
          <a:bodyPr/>
          <a:lstStyle/>
          <a:p>
            <a:r>
              <a:rPr lang="zh-CN" altLang="en-US" dirty="0" smtClean="0">
                <a:latin typeface="Arial"/>
                <a:ea typeface="DFHeiW5-GB"/>
                <a:cs typeface="SimSun"/>
                <a:sym typeface="Arial"/>
              </a:rPr>
              <a:t>学员的学习目标</a:t>
            </a:r>
            <a:endParaRPr lang="en-US" altLang="zh-CN" dirty="0" smtClean="0">
              <a:latin typeface="Arial"/>
              <a:ea typeface="DFHeiW5-GB"/>
              <a:sym typeface="Arial"/>
            </a:endParaRPr>
          </a:p>
        </p:txBody>
      </p:sp>
    </p:spTree>
    <p:extLst>
      <p:ext uri="{BB962C8B-B14F-4D97-AF65-F5344CB8AC3E}">
        <p14:creationId xmlns:p14="http://schemas.microsoft.com/office/powerpoint/2010/main" val="1607363596"/>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6"/>
          <p:cNvSpPr>
            <a:spLocks noGrp="1" noChangeArrowheads="1"/>
          </p:cNvSpPr>
          <p:nvPr>
            <p:ph type="body" sz="quarter" idx="13"/>
          </p:nvPr>
        </p:nvSpPr>
        <p:spPr/>
        <p:txBody>
          <a:bodyPr/>
          <a:lstStyle/>
          <a:p>
            <a:r>
              <a:rPr lang="zh-CN" altLang="en-US" dirty="0" smtClean="0">
                <a:latin typeface="Arial"/>
                <a:ea typeface="DFHeiW5-GB"/>
                <a:cs typeface="SimSun"/>
                <a:sym typeface="Arial"/>
              </a:rPr>
              <a:t>评估性能。</a:t>
            </a:r>
          </a:p>
          <a:p>
            <a:pPr lvl="1"/>
            <a:r>
              <a:rPr lang="zh-CN" altLang="en-US" dirty="0" smtClean="0">
                <a:latin typeface="Arial"/>
                <a:ea typeface="DFHeiW5-GB"/>
                <a:cs typeface="SimSun"/>
                <a:sym typeface="Arial"/>
              </a:rPr>
              <a:t>使用适当的监控工具。</a:t>
            </a:r>
          </a:p>
          <a:p>
            <a:pPr lvl="1"/>
            <a:r>
              <a:rPr lang="zh-CN" altLang="en-US" dirty="0" smtClean="0">
                <a:latin typeface="Arial"/>
                <a:ea typeface="DFHeiW5-GB"/>
                <a:cs typeface="SimSun"/>
                <a:sym typeface="Arial"/>
              </a:rPr>
              <a:t>更改前记录下数字基准。</a:t>
            </a:r>
          </a:p>
          <a:p>
            <a:r>
              <a:rPr lang="zh-CN" altLang="en-US" dirty="0" smtClean="0">
                <a:latin typeface="Arial"/>
                <a:ea typeface="DFHeiW5-GB"/>
                <a:cs typeface="SimSun"/>
                <a:sym typeface="Arial"/>
              </a:rPr>
              <a:t>确定限制性资源。</a:t>
            </a:r>
          </a:p>
          <a:p>
            <a:r>
              <a:rPr lang="zh-CN" altLang="en-US" dirty="0" smtClean="0">
                <a:latin typeface="Arial"/>
                <a:ea typeface="DFHeiW5-GB"/>
                <a:cs typeface="SimSun"/>
                <a:sym typeface="Arial"/>
              </a:rPr>
              <a:t>使更多资源可用。</a:t>
            </a:r>
          </a:p>
          <a:p>
            <a:pPr lvl="1"/>
            <a:r>
              <a:rPr lang="zh-CN" altLang="en-US" dirty="0" smtClean="0">
                <a:latin typeface="Arial"/>
                <a:ea typeface="DFHeiW5-GB"/>
                <a:cs typeface="SimSun"/>
                <a:sym typeface="Arial"/>
              </a:rPr>
              <a:t>分配更多资源。</a:t>
            </a:r>
          </a:p>
          <a:p>
            <a:pPr lvl="1"/>
            <a:r>
              <a:rPr lang="zh-CN" altLang="en-US" dirty="0" smtClean="0">
                <a:latin typeface="Arial"/>
                <a:ea typeface="DFHeiW5-GB"/>
                <a:cs typeface="SimSun"/>
                <a:sym typeface="Arial"/>
              </a:rPr>
              <a:t>减少资源争用。</a:t>
            </a:r>
          </a:p>
          <a:p>
            <a:pPr lvl="1"/>
            <a:r>
              <a:rPr lang="zh-CN" altLang="en-US" dirty="0" smtClean="0">
                <a:latin typeface="Arial"/>
                <a:ea typeface="DFHeiW5-GB"/>
                <a:cs typeface="SimSun"/>
                <a:sym typeface="Arial"/>
              </a:rPr>
              <a:t>记录下您的更改。</a:t>
            </a:r>
          </a:p>
          <a:p>
            <a:r>
              <a:rPr lang="zh-CN" altLang="en-US" dirty="0" smtClean="0">
                <a:latin typeface="Arial"/>
                <a:ea typeface="DFHeiW5-GB"/>
                <a:cs typeface="SimSun"/>
                <a:sym typeface="Arial"/>
              </a:rPr>
              <a:t>再次记录基准。</a:t>
            </a:r>
          </a:p>
        </p:txBody>
      </p:sp>
      <p:sp>
        <p:nvSpPr>
          <p:cNvPr id="40963" name="Rectangle 5"/>
          <p:cNvSpPr>
            <a:spLocks noGrp="1" noChangeArrowheads="1"/>
          </p:cNvSpPr>
          <p:nvPr>
            <p:ph type="title"/>
          </p:nvPr>
        </p:nvSpPr>
        <p:spPr/>
        <p:txBody>
          <a:bodyPr/>
          <a:lstStyle/>
          <a:p>
            <a:r>
              <a:rPr lang="zh-CN" altLang="en-US" dirty="0" smtClean="0">
                <a:latin typeface="Arial"/>
                <a:ea typeface="DFHeiW5-GB"/>
                <a:cs typeface="SimSun"/>
                <a:sym typeface="Arial"/>
              </a:rPr>
              <a:t>性能调整方法</a:t>
            </a:r>
          </a:p>
        </p:txBody>
      </p:sp>
      <p:sp>
        <p:nvSpPr>
          <p:cNvPr id="6" name="Rounded Rectangle 5"/>
          <p:cNvSpPr/>
          <p:nvPr/>
        </p:nvSpPr>
        <p:spPr bwMode="auto">
          <a:xfrm>
            <a:off x="4444808" y="3592590"/>
            <a:ext cx="4023360" cy="1234440"/>
          </a:xfrm>
          <a:prstGeom prst="roundRect">
            <a:avLst/>
          </a:prstGeom>
          <a:gradFill>
            <a:gsLst>
              <a:gs pos="0">
                <a:srgbClr val="F8930C"/>
              </a:gs>
              <a:gs pos="100000">
                <a:srgbClr val="F9A22F">
                  <a:alpha val="79000"/>
                </a:srgbClr>
              </a:gs>
            </a:gsLst>
          </a:gradFill>
          <a:ln w="12700">
            <a:solidFill>
              <a:srgbClr val="F97E1D"/>
            </a:solidFill>
            <a:headEnd type="none" w="med" len="med"/>
            <a:tailEnd type="none" w="med" len="med"/>
          </a:ln>
          <a:effectLst>
            <a:outerShdw blurRad="50800" dist="25400" dir="5400000" sx="99000" sy="99000" algn="t" rotWithShape="0">
              <a:prstClr val="black">
                <a:alpha val="3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spcAft>
                <a:spcPct val="0"/>
              </a:spcAft>
              <a:defRPr/>
            </a:pPr>
            <a:r>
              <a:rPr lang="zh-CN" altLang="en-US" sz="2000" b="1" dirty="0" smtClean="0">
                <a:solidFill>
                  <a:srgbClr val="000000"/>
                </a:solidFill>
                <a:latin typeface="Arial"/>
                <a:ea typeface="DFHeiW5-GB"/>
                <a:cs typeface="SimSun"/>
                <a:sym typeface="Arial"/>
              </a:rPr>
              <a:t>请勿随意更改生产系统。</a:t>
            </a:r>
            <a:endParaRPr lang="zh-CN" altLang="en-US" sz="2000" b="1" dirty="0">
              <a:solidFill>
                <a:srgbClr val="000000"/>
              </a:solidFill>
              <a:latin typeface="Arial"/>
              <a:ea typeface="DFHeiW5-GB"/>
              <a:sym typeface="Arial"/>
            </a:endParaRPr>
          </a:p>
        </p:txBody>
      </p:sp>
    </p:spTree>
    <p:extLst>
      <p:ext uri="{BB962C8B-B14F-4D97-AF65-F5344CB8AC3E}">
        <p14:creationId xmlns:p14="http://schemas.microsoft.com/office/powerpoint/2010/main" val="66797917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17"/>
          <p:cNvSpPr>
            <a:spLocks noGrp="1" noChangeArrowheads="1"/>
          </p:cNvSpPr>
          <p:nvPr>
            <p:ph type="body" sz="quarter" idx="13"/>
          </p:nvPr>
        </p:nvSpPr>
        <p:spPr/>
        <p:txBody>
          <a:bodyPr/>
          <a:lstStyle/>
          <a:p>
            <a:pPr>
              <a:tabLst>
                <a:tab pos="1790700" algn="l"/>
              </a:tabLst>
            </a:pPr>
            <a:r>
              <a:rPr lang="zh-CN" altLang="en-US" dirty="0" smtClean="0">
                <a:latin typeface="Arial"/>
                <a:ea typeface="DFHeiW5-GB"/>
                <a:cs typeface="SimSun"/>
                <a:sym typeface="Arial"/>
              </a:rPr>
              <a:t>第 </a:t>
            </a:r>
            <a:r>
              <a:rPr lang="en-US" altLang="zh-CN" dirty="0">
                <a:latin typeface="Arial"/>
                <a:ea typeface="DFHeiW5-GB"/>
                <a:cs typeface="SimSun"/>
                <a:sym typeface="Arial"/>
              </a:rPr>
              <a:t>1</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课：	</a:t>
            </a:r>
            <a:r>
              <a:rPr lang="zh-CN" altLang="en-US" dirty="0">
                <a:ea typeface="DFHeiW5-GB"/>
                <a:cs typeface="SimSun"/>
                <a:sym typeface="Arial"/>
              </a:rPr>
              <a:t>虚拟 </a:t>
            </a:r>
            <a:r>
              <a:rPr lang="en-US" altLang="zh-CN" dirty="0">
                <a:ea typeface="DFHeiW5-GB"/>
                <a:cs typeface="SimSun"/>
                <a:sym typeface="Arial"/>
              </a:rPr>
              <a:t>CPU </a:t>
            </a:r>
            <a:r>
              <a:rPr lang="zh-CN" altLang="en-US" dirty="0">
                <a:ea typeface="DFHeiW5-GB"/>
                <a:cs typeface="SimSun"/>
                <a:sym typeface="Arial"/>
              </a:rPr>
              <a:t>和内存概念</a:t>
            </a:r>
            <a:endParaRPr lang="en-US" altLang="zh-CN" dirty="0" smtClean="0">
              <a:latin typeface="Arial"/>
              <a:ea typeface="DFHeiW5-GB"/>
              <a:cs typeface="SimSun"/>
              <a:sym typeface="Arial"/>
            </a:endParaRPr>
          </a:p>
          <a:p>
            <a:pPr>
              <a:tabLst>
                <a:tab pos="1790700" algn="l"/>
              </a:tabLst>
            </a:pPr>
            <a:r>
              <a:rPr lang="zh-CN" altLang="en-US" dirty="0" smtClean="0">
                <a:latin typeface="Arial"/>
                <a:ea typeface="DFHeiW5-GB"/>
                <a:cs typeface="SimSun"/>
                <a:sym typeface="Arial"/>
              </a:rPr>
              <a:t>第 </a:t>
            </a:r>
            <a:r>
              <a:rPr lang="en-US" altLang="zh-CN" dirty="0" smtClean="0">
                <a:latin typeface="Arial"/>
                <a:ea typeface="DFHeiW5-GB"/>
                <a:cs typeface="SimSun"/>
                <a:sym typeface="Arial"/>
              </a:rPr>
              <a:t>2</a:t>
            </a:r>
            <a:r>
              <a:rPr lang="zh-CN" altLang="en-US" dirty="0" smtClean="0">
                <a:latin typeface="Arial"/>
                <a:ea typeface="DFHeiW5-GB"/>
                <a:cs typeface="SimSun"/>
                <a:sym typeface="Arial"/>
              </a:rPr>
              <a:t> 课：</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资源控制</a:t>
            </a:r>
          </a:p>
          <a:p>
            <a:pPr>
              <a:tabLst>
                <a:tab pos="1790700" algn="l"/>
              </a:tabLst>
            </a:pPr>
            <a:r>
              <a:rPr lang="zh-CN" altLang="en-US" dirty="0" smtClean="0">
                <a:latin typeface="Arial"/>
                <a:ea typeface="DFHeiW5-GB"/>
                <a:cs typeface="SimSun"/>
                <a:sym typeface="Arial"/>
              </a:rPr>
              <a:t>第 </a:t>
            </a:r>
            <a:r>
              <a:rPr lang="en-US" altLang="zh-CN" dirty="0" smtClean="0">
                <a:latin typeface="Arial"/>
                <a:ea typeface="DFHeiW5-GB"/>
                <a:cs typeface="SimSun"/>
                <a:sym typeface="Arial"/>
              </a:rPr>
              <a:t>3 </a:t>
            </a:r>
            <a:r>
              <a:rPr lang="zh-CN" altLang="en-US" dirty="0" smtClean="0">
                <a:latin typeface="Arial"/>
                <a:ea typeface="DFHeiW5-GB"/>
                <a:cs typeface="SimSun"/>
                <a:sym typeface="Arial"/>
              </a:rPr>
              <a:t>课：	资源池</a:t>
            </a:r>
          </a:p>
          <a:p>
            <a:pPr>
              <a:tabLst>
                <a:tab pos="1790700" algn="l"/>
              </a:tabLst>
            </a:pPr>
            <a:r>
              <a:rPr lang="zh-CN" altLang="en-US" dirty="0" smtClean="0">
                <a:latin typeface="Arial"/>
                <a:ea typeface="DFHeiW5-GB"/>
                <a:cs typeface="SimSun"/>
                <a:sym typeface="Arial"/>
              </a:rPr>
              <a:t>第 </a:t>
            </a:r>
            <a:r>
              <a:rPr lang="en-US" altLang="zh-CN" dirty="0" smtClean="0">
                <a:latin typeface="Arial"/>
                <a:ea typeface="DFHeiW5-GB"/>
                <a:cs typeface="SimSun"/>
                <a:sym typeface="Arial"/>
              </a:rPr>
              <a:t>4 </a:t>
            </a:r>
            <a:r>
              <a:rPr lang="zh-CN" altLang="en-US" dirty="0" smtClean="0">
                <a:latin typeface="Arial"/>
                <a:ea typeface="DFHeiW5-GB"/>
                <a:cs typeface="SimSun"/>
                <a:sym typeface="Arial"/>
              </a:rPr>
              <a:t>课：	监控资源使用情况</a:t>
            </a:r>
          </a:p>
          <a:p>
            <a:pPr>
              <a:tabLst>
                <a:tab pos="1790700" algn="l"/>
              </a:tabLst>
            </a:pPr>
            <a:r>
              <a:rPr lang="zh-CN" altLang="en-US" dirty="0" smtClean="0">
                <a:latin typeface="Arial"/>
                <a:ea typeface="DFHeiW5-GB"/>
                <a:cs typeface="SimSun"/>
                <a:sym typeface="Arial"/>
              </a:rPr>
              <a:t>第 </a:t>
            </a:r>
            <a:r>
              <a:rPr lang="en-US" altLang="zh-CN" dirty="0" smtClean="0">
                <a:latin typeface="Arial"/>
                <a:ea typeface="DFHeiW5-GB"/>
                <a:cs typeface="SimSun"/>
                <a:sym typeface="Arial"/>
              </a:rPr>
              <a:t>5 </a:t>
            </a:r>
            <a:r>
              <a:rPr lang="zh-CN" altLang="en-US" dirty="0" smtClean="0">
                <a:latin typeface="Arial"/>
                <a:ea typeface="DFHeiW5-GB"/>
                <a:cs typeface="SimSun"/>
                <a:sym typeface="Arial"/>
              </a:rPr>
              <a:t>课：	使用警报</a:t>
            </a:r>
          </a:p>
          <a:p>
            <a:pPr>
              <a:tabLst>
                <a:tab pos="1790700" algn="l"/>
              </a:tabLst>
            </a:pPr>
            <a:r>
              <a:rPr lang="zh-CN" altLang="en-US" dirty="0" smtClean="0">
                <a:latin typeface="Arial"/>
                <a:ea typeface="DFHeiW5-GB"/>
                <a:cs typeface="SimSun"/>
                <a:sym typeface="Arial"/>
              </a:rPr>
              <a:t>第 </a:t>
            </a:r>
            <a:r>
              <a:rPr lang="en-US" altLang="zh-CN" dirty="0" smtClean="0">
                <a:latin typeface="Arial"/>
                <a:ea typeface="DFHeiW5-GB"/>
                <a:cs typeface="SimSun"/>
                <a:sym typeface="Arial"/>
              </a:rPr>
              <a:t>6 </a:t>
            </a:r>
            <a:r>
              <a:rPr lang="zh-CN" altLang="en-US" dirty="0" smtClean="0">
                <a:latin typeface="Arial"/>
                <a:ea typeface="DFHeiW5-GB"/>
                <a:cs typeface="SimSun"/>
                <a:sym typeface="Arial"/>
              </a:rPr>
              <a:t>课</a:t>
            </a:r>
            <a:r>
              <a:rPr lang="zh-CN" altLang="en-US" dirty="0">
                <a:ea typeface="DFHeiW5-GB"/>
                <a:cs typeface="SimSun"/>
                <a:sym typeface="Arial"/>
              </a:rPr>
              <a:t>：	</a:t>
            </a:r>
            <a:r>
              <a:rPr lang="en-US" altLang="zh-CN" dirty="0" err="1" smtClean="0">
                <a:ea typeface="DFHeiW5-GB"/>
                <a:cs typeface="SimSun"/>
                <a:sym typeface="Arial"/>
              </a:rPr>
              <a:t>vRealize</a:t>
            </a:r>
            <a:r>
              <a:rPr lang="en-US" altLang="zh-CN" dirty="0" smtClean="0">
                <a:ea typeface="DFHeiW5-GB"/>
                <a:cs typeface="SimSun"/>
                <a:sym typeface="Arial"/>
              </a:rPr>
              <a:t> </a:t>
            </a:r>
            <a:r>
              <a:rPr lang="en-US" altLang="zh-CN" dirty="0" smtClean="0">
                <a:latin typeface="Arial"/>
                <a:ea typeface="DFHeiW5-GB"/>
                <a:cs typeface="SimSun"/>
                <a:sym typeface="Arial"/>
              </a:rPr>
              <a:t>Operations Manager</a:t>
            </a:r>
            <a:endParaRPr lang="en-US" altLang="zh-CN" dirty="0" smtClean="0">
              <a:latin typeface="Arial"/>
              <a:ea typeface="DFHeiW5-GB"/>
              <a:sym typeface="Arial"/>
            </a:endParaRPr>
          </a:p>
          <a:p>
            <a:endParaRPr lang="en-US" altLang="zh-CN" dirty="0" smtClean="0">
              <a:latin typeface="Arial"/>
              <a:ea typeface="DFHeiW5-GB"/>
              <a:sym typeface="Arial"/>
            </a:endParaRPr>
          </a:p>
          <a:p>
            <a:endParaRPr lang="en-US" altLang="zh-CN" dirty="0" smtClean="0">
              <a:latin typeface="Arial"/>
              <a:ea typeface="DFHeiW5-GB"/>
              <a:sym typeface="Arial"/>
            </a:endParaRPr>
          </a:p>
        </p:txBody>
      </p:sp>
      <p:sp>
        <p:nvSpPr>
          <p:cNvPr id="7171" name="Rectangle 16"/>
          <p:cNvSpPr>
            <a:spLocks noGrp="1" noChangeArrowheads="1"/>
          </p:cNvSpPr>
          <p:nvPr>
            <p:ph type="title"/>
          </p:nvPr>
        </p:nvSpPr>
        <p:spPr/>
        <p:txBody>
          <a:bodyPr/>
          <a:lstStyle/>
          <a:p>
            <a:r>
              <a:rPr lang="zh-CN" altLang="en-US" dirty="0" smtClean="0">
                <a:latin typeface="Arial"/>
                <a:ea typeface="DFHeiW5-GB"/>
                <a:cs typeface="SimSun"/>
                <a:sym typeface="Arial"/>
              </a:rPr>
              <a:t>本单元课时</a:t>
            </a:r>
            <a:endParaRPr lang="en-US" altLang="zh-CN" dirty="0" smtClean="0">
              <a:latin typeface="Arial"/>
              <a:ea typeface="DFHeiW5-GB"/>
              <a:sym typeface="Arial"/>
            </a:endParaRPr>
          </a:p>
        </p:txBody>
      </p:sp>
    </p:spTree>
    <p:extLst>
      <p:ext uri="{BB962C8B-B14F-4D97-AF65-F5344CB8AC3E}">
        <p14:creationId xmlns:p14="http://schemas.microsoft.com/office/powerpoint/2010/main" val="4085735732"/>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zh-CN" altLang="en-US" dirty="0" smtClean="0">
                <a:latin typeface="Arial"/>
                <a:ea typeface="DFHeiW5-GB"/>
                <a:cs typeface="SimSun"/>
                <a:sym typeface="Arial"/>
              </a:rPr>
              <a:t>资源监控工具</a:t>
            </a:r>
            <a:endParaRPr lang="zh-CN" altLang="en-US" dirty="0">
              <a:latin typeface="Arial"/>
              <a:ea typeface="DFHeiW5-GB"/>
              <a:sym typeface="Arial"/>
            </a:endParaRPr>
          </a:p>
        </p:txBody>
      </p:sp>
      <p:grpSp>
        <p:nvGrpSpPr>
          <p:cNvPr id="8" name="Group 17"/>
          <p:cNvGrpSpPr>
            <a:grpSpLocks/>
          </p:cNvGrpSpPr>
          <p:nvPr/>
        </p:nvGrpSpPr>
        <p:grpSpPr bwMode="auto">
          <a:xfrm>
            <a:off x="2628862" y="1116308"/>
            <a:ext cx="3819843" cy="2101492"/>
            <a:chOff x="686" y="1302"/>
            <a:chExt cx="3183" cy="1245"/>
          </a:xfrm>
        </p:grpSpPr>
        <p:grpSp>
          <p:nvGrpSpPr>
            <p:cNvPr id="9" name="Group 18"/>
            <p:cNvGrpSpPr>
              <a:grpSpLocks/>
            </p:cNvGrpSpPr>
            <p:nvPr/>
          </p:nvGrpSpPr>
          <p:grpSpPr bwMode="auto">
            <a:xfrm>
              <a:off x="686" y="1302"/>
              <a:ext cx="3178" cy="1245"/>
              <a:chOff x="1129" y="2712"/>
              <a:chExt cx="1603" cy="618"/>
            </a:xfrm>
          </p:grpSpPr>
          <p:sp>
            <p:nvSpPr>
              <p:cNvPr id="12" name="Rectangle 19"/>
              <p:cNvSpPr>
                <a:spLocks noChangeArrowheads="1"/>
              </p:cNvSpPr>
              <p:nvPr/>
            </p:nvSpPr>
            <p:spPr bwMode="auto">
              <a:xfrm>
                <a:off x="1130" y="2784"/>
                <a:ext cx="1602" cy="95"/>
              </a:xfrm>
              <a:prstGeom prst="rect">
                <a:avLst/>
              </a:prstGeom>
              <a:solidFill>
                <a:schemeClr val="accent2"/>
              </a:solidFill>
              <a:ln w="9525">
                <a:noFill/>
                <a:miter lim="800000"/>
                <a:headEnd/>
                <a:tailEnd/>
              </a:ln>
            </p:spPr>
            <p:txBody>
              <a:bodyPr wrap="none" anchor="ctr"/>
              <a:lstStyle/>
              <a:p>
                <a:endParaRPr lang="zh-CN" altLang="en-US" sz="1400" dirty="0">
                  <a:latin typeface="Arial"/>
                  <a:ea typeface="DFHeiW5-GB"/>
                  <a:sym typeface="Arial"/>
                </a:endParaRPr>
              </a:p>
            </p:txBody>
          </p:sp>
          <p:sp>
            <p:nvSpPr>
              <p:cNvPr id="13" name="AutoShape 20"/>
              <p:cNvSpPr>
                <a:spLocks noChangeArrowheads="1"/>
              </p:cNvSpPr>
              <p:nvPr/>
            </p:nvSpPr>
            <p:spPr bwMode="auto">
              <a:xfrm>
                <a:off x="1131" y="2713"/>
                <a:ext cx="1600" cy="143"/>
              </a:xfrm>
              <a:prstGeom prst="roundRect">
                <a:avLst>
                  <a:gd name="adj" fmla="val 32866"/>
                </a:avLst>
              </a:prstGeom>
              <a:solidFill>
                <a:schemeClr val="accent2"/>
              </a:solidFill>
              <a:ln w="9525">
                <a:noFill/>
                <a:round/>
                <a:headEnd/>
                <a:tailEnd/>
              </a:ln>
            </p:spPr>
            <p:txBody>
              <a:bodyPr wrap="none" anchor="ctr"/>
              <a:lstStyle/>
              <a:p>
                <a:endParaRPr lang="zh-CN" altLang="en-US" sz="1400" dirty="0">
                  <a:latin typeface="Arial"/>
                  <a:ea typeface="DFHeiW5-GB"/>
                  <a:sym typeface="Arial"/>
                </a:endParaRPr>
              </a:p>
            </p:txBody>
          </p:sp>
          <p:sp>
            <p:nvSpPr>
              <p:cNvPr id="14" name="AutoShape 21"/>
              <p:cNvSpPr>
                <a:spLocks noChangeArrowheads="1"/>
              </p:cNvSpPr>
              <p:nvPr/>
            </p:nvSpPr>
            <p:spPr bwMode="auto">
              <a:xfrm>
                <a:off x="1129" y="2712"/>
                <a:ext cx="1602" cy="618"/>
              </a:xfrm>
              <a:prstGeom prst="roundRect">
                <a:avLst>
                  <a:gd name="adj" fmla="val 8898"/>
                </a:avLst>
              </a:prstGeom>
              <a:noFill/>
              <a:ln w="9525">
                <a:solidFill>
                  <a:srgbClr val="555555"/>
                </a:solidFill>
                <a:round/>
                <a:headEnd/>
                <a:tailEnd/>
              </a:ln>
            </p:spPr>
            <p:txBody>
              <a:bodyPr wrap="none" anchor="ctr"/>
              <a:lstStyle/>
              <a:p>
                <a:endParaRPr lang="zh-CN" altLang="en-US" sz="1400" dirty="0">
                  <a:latin typeface="Arial"/>
                  <a:ea typeface="DFHeiW5-GB"/>
                  <a:sym typeface="Arial"/>
                </a:endParaRPr>
              </a:p>
            </p:txBody>
          </p:sp>
        </p:grpSp>
        <p:sp>
          <p:nvSpPr>
            <p:cNvPr id="10" name="Text Box 22"/>
            <p:cNvSpPr txBox="1">
              <a:spLocks noChangeArrowheads="1"/>
            </p:cNvSpPr>
            <p:nvPr/>
          </p:nvSpPr>
          <p:spPr bwMode="gray">
            <a:xfrm>
              <a:off x="703" y="1350"/>
              <a:ext cx="3166" cy="237"/>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sz="2000" b="1" dirty="0" smtClean="0">
                  <a:solidFill>
                    <a:srgbClr val="FFFFFF"/>
                  </a:solidFill>
                  <a:latin typeface="Arial"/>
                  <a:ea typeface="DFHeiW5-GB"/>
                  <a:cs typeface="SimSun"/>
                  <a:sym typeface="Arial"/>
                </a:rPr>
                <a:t>客户操作系统范围内</a:t>
              </a:r>
              <a:endParaRPr lang="zh-CN" altLang="en-US" sz="1400" b="1" dirty="0">
                <a:solidFill>
                  <a:srgbClr val="FFFFFF"/>
                </a:solidFill>
                <a:latin typeface="Arial"/>
                <a:ea typeface="DFHeiW5-GB"/>
                <a:sym typeface="Arial"/>
              </a:endParaRPr>
            </a:p>
          </p:txBody>
        </p:sp>
        <p:sp>
          <p:nvSpPr>
            <p:cNvPr id="11" name="Rectangle 23"/>
            <p:cNvSpPr>
              <a:spLocks noChangeArrowheads="1"/>
            </p:cNvSpPr>
            <p:nvPr/>
          </p:nvSpPr>
          <p:spPr bwMode="auto">
            <a:xfrm>
              <a:off x="697" y="1661"/>
              <a:ext cx="3153" cy="799"/>
            </a:xfrm>
            <a:prstGeom prst="rect">
              <a:avLst/>
            </a:prstGeom>
            <a:noFill/>
            <a:ln w="9525">
              <a:noFill/>
              <a:miter lim="800000"/>
              <a:headEnd/>
              <a:tailEnd/>
            </a:ln>
          </p:spPr>
          <p:txBody>
            <a:bodyPr>
              <a:spAutoFit/>
            </a:bodyPr>
            <a:lstStyle/>
            <a:p>
              <a:pPr>
                <a:lnSpc>
                  <a:spcPct val="100000"/>
                </a:lnSpc>
              </a:pPr>
              <a:r>
                <a:rPr lang="zh-CN" altLang="en-US" dirty="0" smtClean="0">
                  <a:latin typeface="Arial"/>
                  <a:ea typeface="DFHeiW5-GB"/>
                  <a:cs typeface="SimSun"/>
                  <a:sym typeface="Arial"/>
                </a:rPr>
                <a:t> </a:t>
              </a:r>
              <a:r>
                <a:rPr lang="en-US" altLang="zh-CN" sz="2000" b="1" dirty="0" err="1" smtClean="0">
                  <a:solidFill>
                    <a:srgbClr val="000000"/>
                  </a:solidFill>
                  <a:latin typeface="Arial"/>
                  <a:ea typeface="DFHeiW5-GB"/>
                  <a:cs typeface="SimSun"/>
                  <a:sym typeface="Arial"/>
                </a:rPr>
                <a:t>perfmon</a:t>
              </a:r>
              <a:r>
                <a:rPr lang="zh-CN" altLang="en-US" sz="2000" b="1" dirty="0" smtClean="0">
                  <a:solidFill>
                    <a:srgbClr val="000000"/>
                  </a:solidFill>
                  <a:latin typeface="Arial"/>
                  <a:ea typeface="DFHeiW5-GB"/>
                  <a:cs typeface="SimSun"/>
                  <a:sym typeface="Arial"/>
                </a:rPr>
                <a:t> </a:t>
              </a:r>
              <a:r>
                <a:rPr lang="en-US" altLang="zh-CN" sz="2000" b="1" dirty="0" err="1" smtClean="0">
                  <a:solidFill>
                    <a:srgbClr val="000000"/>
                  </a:solidFill>
                  <a:latin typeface="Arial"/>
                  <a:ea typeface="DFHeiW5-GB"/>
                  <a:cs typeface="SimSun"/>
                  <a:sym typeface="Arial"/>
                </a:rPr>
                <a:t>dll</a:t>
              </a:r>
              <a:endParaRPr lang="zh-CN" altLang="en-US" sz="2000" b="1" dirty="0" smtClean="0">
                <a:solidFill>
                  <a:srgbClr val="000000"/>
                </a:solidFill>
                <a:latin typeface="Arial"/>
                <a:ea typeface="DFHeiW5-GB"/>
                <a:cs typeface="SimSun"/>
                <a:sym typeface="Arial"/>
              </a:endParaRPr>
            </a:p>
            <a:p>
              <a:pPr>
                <a:lnSpc>
                  <a:spcPct val="100000"/>
                </a:lnSpc>
              </a:pPr>
              <a:r>
                <a:rPr lang="en-US" altLang="zh-CN" sz="2000" b="1" dirty="0" err="1" smtClean="0">
                  <a:solidFill>
                    <a:srgbClr val="000000"/>
                  </a:solidFill>
                  <a:latin typeface="Arial"/>
                  <a:ea typeface="DFHeiW5-GB"/>
                  <a:cs typeface="SimSun"/>
                  <a:sym typeface="Arial"/>
                </a:rPr>
                <a:t>Iometer</a:t>
              </a:r>
              <a:endParaRPr lang="zh-CN" altLang="en-US" sz="2000" b="1" dirty="0" smtClean="0">
                <a:solidFill>
                  <a:srgbClr val="000000"/>
                </a:solidFill>
                <a:latin typeface="Arial"/>
                <a:ea typeface="DFHeiW5-GB"/>
                <a:cs typeface="SimSun"/>
                <a:sym typeface="Arial"/>
              </a:endParaRPr>
            </a:p>
            <a:p>
              <a:pPr>
                <a:lnSpc>
                  <a:spcPct val="100000"/>
                </a:lnSpc>
              </a:pPr>
              <a:r>
                <a:rPr lang="zh-CN" altLang="en-US" sz="2000" b="1" dirty="0" smtClean="0">
                  <a:solidFill>
                    <a:srgbClr val="000000"/>
                  </a:solidFill>
                  <a:latin typeface="Arial"/>
                  <a:ea typeface="DFHeiW5-GB"/>
                  <a:cs typeface="SimSun"/>
                  <a:sym typeface="Arial"/>
                </a:rPr>
                <a:t>任务管理器</a:t>
              </a:r>
              <a:endParaRPr lang="zh-CN" altLang="en-US" sz="2000" b="1" dirty="0">
                <a:solidFill>
                  <a:srgbClr val="000000"/>
                </a:solidFill>
                <a:latin typeface="Arial"/>
                <a:ea typeface="DFHeiW5-GB"/>
                <a:sym typeface="Arial"/>
              </a:endParaRPr>
            </a:p>
          </p:txBody>
        </p:sp>
      </p:grpSp>
      <p:grpSp>
        <p:nvGrpSpPr>
          <p:cNvPr id="32" name="Group 31"/>
          <p:cNvGrpSpPr/>
          <p:nvPr/>
        </p:nvGrpSpPr>
        <p:grpSpPr>
          <a:xfrm>
            <a:off x="2652711" y="3593322"/>
            <a:ext cx="3829159" cy="2480874"/>
            <a:chOff x="777347" y="2113799"/>
            <a:chExt cx="2622550" cy="1450935"/>
          </a:xfrm>
        </p:grpSpPr>
        <p:sp>
          <p:nvSpPr>
            <p:cNvPr id="18" name="Rectangle 10"/>
            <p:cNvSpPr>
              <a:spLocks noChangeArrowheads="1"/>
            </p:cNvSpPr>
            <p:nvPr/>
          </p:nvSpPr>
          <p:spPr bwMode="auto">
            <a:xfrm>
              <a:off x="782109" y="2239965"/>
              <a:ext cx="2520950" cy="133350"/>
            </a:xfrm>
            <a:prstGeom prst="rect">
              <a:avLst/>
            </a:prstGeom>
            <a:solidFill>
              <a:srgbClr val="FF6600"/>
            </a:solidFill>
            <a:ln w="9525">
              <a:noFill/>
              <a:miter lim="800000"/>
              <a:headEnd/>
              <a:tailEnd/>
            </a:ln>
          </p:spPr>
          <p:txBody>
            <a:bodyPr wrap="none" anchor="ctr"/>
            <a:lstStyle/>
            <a:p>
              <a:endParaRPr lang="zh-CN" altLang="en-US" sz="1400" dirty="0">
                <a:latin typeface="Arial"/>
                <a:ea typeface="DFHeiW5-GB"/>
                <a:sym typeface="Arial"/>
              </a:endParaRPr>
            </a:p>
          </p:txBody>
        </p:sp>
        <p:sp>
          <p:nvSpPr>
            <p:cNvPr id="19" name="AutoShape 11"/>
            <p:cNvSpPr>
              <a:spLocks noChangeArrowheads="1"/>
            </p:cNvSpPr>
            <p:nvPr/>
          </p:nvSpPr>
          <p:spPr bwMode="auto">
            <a:xfrm>
              <a:off x="783697" y="2139952"/>
              <a:ext cx="2517775" cy="200025"/>
            </a:xfrm>
            <a:prstGeom prst="roundRect">
              <a:avLst>
                <a:gd name="adj" fmla="val 32866"/>
              </a:avLst>
            </a:prstGeom>
            <a:solidFill>
              <a:srgbClr val="FF6600"/>
            </a:solidFill>
            <a:ln w="9525">
              <a:noFill/>
              <a:round/>
              <a:headEnd/>
              <a:tailEnd/>
            </a:ln>
          </p:spPr>
          <p:txBody>
            <a:bodyPr wrap="none" anchor="ctr"/>
            <a:lstStyle/>
            <a:p>
              <a:endParaRPr lang="zh-CN" altLang="en-US" sz="1400" dirty="0">
                <a:latin typeface="Arial"/>
                <a:ea typeface="DFHeiW5-GB"/>
                <a:sym typeface="Arial"/>
              </a:endParaRPr>
            </a:p>
          </p:txBody>
        </p:sp>
        <p:sp>
          <p:nvSpPr>
            <p:cNvPr id="20" name="Text Box 12"/>
            <p:cNvSpPr txBox="1">
              <a:spLocks noChangeArrowheads="1"/>
            </p:cNvSpPr>
            <p:nvPr/>
          </p:nvSpPr>
          <p:spPr bwMode="gray">
            <a:xfrm>
              <a:off x="793222" y="2113799"/>
              <a:ext cx="2513012" cy="270004"/>
            </a:xfrm>
            <a:prstGeom prst="rect">
              <a:avLst/>
            </a:prstGeom>
            <a:noFill/>
            <a:ln w="9525">
              <a:noFill/>
              <a:miter lim="800000"/>
              <a:headEnd/>
              <a:tailEnd/>
            </a:ln>
          </p:spPr>
          <p:txBody>
            <a:bodyPr>
              <a:spAutoFit/>
            </a:bodyPr>
            <a:lstStyle/>
            <a:p>
              <a:pPr algn="ctr">
                <a:lnSpc>
                  <a:spcPct val="100000"/>
                </a:lnSpc>
                <a:spcBef>
                  <a:spcPct val="50000"/>
                </a:spcBef>
                <a:spcAft>
                  <a:spcPct val="50000"/>
                </a:spcAft>
              </a:pPr>
              <a:r>
                <a:rPr lang="zh-CN" altLang="en-US" dirty="0" smtClean="0">
                  <a:latin typeface="Arial"/>
                  <a:ea typeface="DFHeiW5-GB"/>
                  <a:cs typeface="SimSun"/>
                  <a:sym typeface="Arial"/>
                </a:rPr>
                <a:t> </a:t>
              </a:r>
              <a:r>
                <a:rPr lang="zh-CN" altLang="en-US" sz="2000" b="1" dirty="0" smtClean="0">
                  <a:solidFill>
                    <a:schemeClr val="bg1"/>
                  </a:solidFill>
                  <a:latin typeface="Arial"/>
                  <a:ea typeface="DFHeiW5-GB"/>
                  <a:cs typeface="SimSun"/>
                  <a:sym typeface="Arial"/>
                </a:rPr>
                <a:t>客户操作系统范围外</a:t>
              </a:r>
              <a:endParaRPr lang="zh-CN" altLang="en-US" sz="1400" b="1" dirty="0">
                <a:solidFill>
                  <a:schemeClr val="bg1"/>
                </a:solidFill>
                <a:latin typeface="Arial"/>
                <a:ea typeface="DFHeiW5-GB"/>
                <a:sym typeface="Arial"/>
              </a:endParaRPr>
            </a:p>
          </p:txBody>
        </p:sp>
        <p:sp>
          <p:nvSpPr>
            <p:cNvPr id="21" name="AutoShape 13"/>
            <p:cNvSpPr>
              <a:spLocks noChangeArrowheads="1"/>
            </p:cNvSpPr>
            <p:nvPr/>
          </p:nvSpPr>
          <p:spPr bwMode="auto">
            <a:xfrm>
              <a:off x="777347" y="2805115"/>
              <a:ext cx="2517775" cy="200025"/>
            </a:xfrm>
            <a:prstGeom prst="roundRect">
              <a:avLst>
                <a:gd name="adj" fmla="val 32866"/>
              </a:avLst>
            </a:prstGeom>
            <a:solidFill>
              <a:schemeClr val="bg1"/>
            </a:solidFill>
            <a:ln w="9525">
              <a:noFill/>
              <a:round/>
              <a:headEnd/>
              <a:tailEnd/>
            </a:ln>
          </p:spPr>
          <p:txBody>
            <a:bodyPr wrap="none" anchor="ctr"/>
            <a:lstStyle/>
            <a:p>
              <a:endParaRPr lang="zh-CN" altLang="en-US" sz="1400" dirty="0">
                <a:latin typeface="Arial"/>
                <a:ea typeface="DFHeiW5-GB"/>
                <a:sym typeface="Arial"/>
              </a:endParaRPr>
            </a:p>
          </p:txBody>
        </p:sp>
        <p:sp>
          <p:nvSpPr>
            <p:cNvPr id="22" name="Rectangle 14"/>
            <p:cNvSpPr>
              <a:spLocks noChangeArrowheads="1"/>
            </p:cNvSpPr>
            <p:nvPr/>
          </p:nvSpPr>
          <p:spPr bwMode="auto">
            <a:xfrm>
              <a:off x="778934" y="2374902"/>
              <a:ext cx="2520950" cy="541338"/>
            </a:xfrm>
            <a:prstGeom prst="rect">
              <a:avLst/>
            </a:prstGeom>
            <a:solidFill>
              <a:schemeClr val="bg1"/>
            </a:solidFill>
            <a:ln w="9525">
              <a:noFill/>
              <a:miter lim="800000"/>
              <a:headEnd/>
              <a:tailEnd/>
            </a:ln>
          </p:spPr>
          <p:txBody>
            <a:bodyPr wrap="none" anchor="ctr"/>
            <a:lstStyle/>
            <a:p>
              <a:endParaRPr lang="zh-CN" altLang="en-US" sz="1400" dirty="0">
                <a:latin typeface="Arial"/>
                <a:ea typeface="DFHeiW5-GB"/>
                <a:sym typeface="Arial"/>
              </a:endParaRPr>
            </a:p>
          </p:txBody>
        </p:sp>
        <p:sp>
          <p:nvSpPr>
            <p:cNvPr id="23" name="AutoShape 15"/>
            <p:cNvSpPr>
              <a:spLocks noChangeArrowheads="1"/>
            </p:cNvSpPr>
            <p:nvPr/>
          </p:nvSpPr>
          <p:spPr bwMode="auto">
            <a:xfrm>
              <a:off x="780522" y="2138365"/>
              <a:ext cx="2520950" cy="1426369"/>
            </a:xfrm>
            <a:prstGeom prst="roundRect">
              <a:avLst>
                <a:gd name="adj" fmla="val 8898"/>
              </a:avLst>
            </a:prstGeom>
            <a:noFill/>
            <a:ln w="9525">
              <a:solidFill>
                <a:srgbClr val="555555"/>
              </a:solidFill>
              <a:round/>
              <a:headEnd/>
              <a:tailEnd/>
            </a:ln>
          </p:spPr>
          <p:txBody>
            <a:bodyPr wrap="none" anchor="ctr"/>
            <a:lstStyle/>
            <a:p>
              <a:endParaRPr lang="zh-CN" altLang="en-US" sz="1400" dirty="0">
                <a:latin typeface="Arial"/>
                <a:ea typeface="DFHeiW5-GB"/>
                <a:sym typeface="Arial"/>
              </a:endParaRPr>
            </a:p>
          </p:txBody>
        </p:sp>
        <p:sp>
          <p:nvSpPr>
            <p:cNvPr id="24" name="Rectangle 16"/>
            <p:cNvSpPr>
              <a:spLocks noChangeArrowheads="1"/>
            </p:cNvSpPr>
            <p:nvPr/>
          </p:nvSpPr>
          <p:spPr bwMode="auto">
            <a:xfrm>
              <a:off x="807509" y="2400937"/>
              <a:ext cx="2592388" cy="1155616"/>
            </a:xfrm>
            <a:prstGeom prst="rect">
              <a:avLst/>
            </a:prstGeom>
            <a:noFill/>
            <a:ln w="9525">
              <a:noFill/>
              <a:miter lim="800000"/>
              <a:headEnd/>
              <a:tailEnd/>
            </a:ln>
          </p:spPr>
          <p:txBody>
            <a:bodyPr>
              <a:spAutoFit/>
            </a:bodyPr>
            <a:lstStyle/>
            <a:p>
              <a:pPr>
                <a:lnSpc>
                  <a:spcPct val="95000"/>
                </a:lnSpc>
              </a:pPr>
              <a:r>
                <a:rPr lang="zh-CN" altLang="en-US" dirty="0" smtClean="0">
                  <a:latin typeface="Arial"/>
                  <a:ea typeface="DFHeiW5-GB"/>
                  <a:cs typeface="SimSun"/>
                  <a:sym typeface="Arial"/>
                </a:rPr>
                <a:t> </a:t>
              </a:r>
              <a:r>
                <a:rPr lang="en-US" altLang="zh-CN" sz="1800" b="1" dirty="0" err="1" smtClean="0">
                  <a:solidFill>
                    <a:srgbClr val="000000"/>
                  </a:solidFill>
                  <a:latin typeface="Arial"/>
                  <a:ea typeface="DFHeiW5-GB"/>
                  <a:cs typeface="SimSun"/>
                  <a:sym typeface="Arial"/>
                </a:rPr>
                <a:t>vCenter</a:t>
              </a:r>
              <a:r>
                <a:rPr lang="zh-CN" altLang="en-US" sz="1800" b="1" dirty="0" smtClean="0">
                  <a:solidFill>
                    <a:srgbClr val="000000"/>
                  </a:solidFill>
                  <a:latin typeface="Arial"/>
                  <a:ea typeface="DFHeiW5-GB"/>
                  <a:cs typeface="SimSun"/>
                  <a:sym typeface="Arial"/>
                </a:rPr>
                <a:t> 性能图表</a:t>
              </a:r>
            </a:p>
            <a:p>
              <a:pPr>
                <a:lnSpc>
                  <a:spcPct val="95000"/>
                </a:lnSpc>
              </a:pPr>
              <a:r>
                <a:rPr lang="en-US" altLang="zh-CN" sz="1800" b="1" dirty="0" err="1" smtClean="0">
                  <a:solidFill>
                    <a:srgbClr val="000000"/>
                  </a:solidFill>
                  <a:latin typeface="Arial"/>
                  <a:ea typeface="DFHeiW5-GB"/>
                  <a:cs typeface="SimSun"/>
                  <a:sym typeface="Arial"/>
                </a:rPr>
                <a:t>vCenter</a:t>
              </a:r>
              <a:r>
                <a:rPr lang="zh-CN" altLang="en-US" sz="1800" b="1" dirty="0" smtClean="0">
                  <a:solidFill>
                    <a:srgbClr val="000000"/>
                  </a:solidFill>
                  <a:latin typeface="Arial"/>
                  <a:ea typeface="DFHeiW5-GB"/>
                  <a:cs typeface="SimSun"/>
                  <a:sym typeface="Arial"/>
                </a:rPr>
                <a:t> </a:t>
              </a:r>
              <a:r>
                <a:rPr lang="en-US" altLang="zh-CN" sz="1800" b="1" dirty="0" smtClean="0">
                  <a:solidFill>
                    <a:srgbClr val="000000"/>
                  </a:solidFill>
                  <a:latin typeface="Arial"/>
                  <a:ea typeface="DFHeiW5-GB"/>
                  <a:cs typeface="SimSun"/>
                  <a:sym typeface="Arial"/>
                </a:rPr>
                <a:t>Operations Manager</a:t>
              </a:r>
            </a:p>
            <a:p>
              <a:pPr>
                <a:lnSpc>
                  <a:spcPct val="95000"/>
                </a:lnSpc>
              </a:pPr>
              <a:r>
                <a:rPr lang="en-US" altLang="zh-CN" sz="1800" b="1" dirty="0" smtClean="0">
                  <a:solidFill>
                    <a:srgbClr val="000000"/>
                  </a:solidFill>
                  <a:latin typeface="Arial"/>
                  <a:ea typeface="DFHeiW5-GB"/>
                  <a:cs typeface="SimSun"/>
                  <a:sym typeface="Arial"/>
                </a:rPr>
                <a:t>VMware </a:t>
              </a:r>
              <a:r>
                <a:rPr lang="en-US" altLang="zh-CN" sz="1800" b="1" dirty="0" err="1" smtClean="0">
                  <a:solidFill>
                    <a:srgbClr val="000000"/>
                  </a:solidFill>
                  <a:latin typeface="Arial"/>
                  <a:ea typeface="DFHeiW5-GB"/>
                  <a:cs typeface="SimSun"/>
                  <a:sym typeface="Arial"/>
                </a:rPr>
                <a:t>vCenter</a:t>
              </a:r>
              <a:r>
                <a:rPr lang="zh-CN" altLang="en-US" sz="1800" b="1" dirty="0" smtClean="0">
                  <a:solidFill>
                    <a:srgbClr val="000000"/>
                  </a:solidFill>
                  <a:latin typeface="Arial"/>
                  <a:ea typeface="DFHeiW5-GB"/>
                  <a:cs typeface="SimSun"/>
                  <a:sym typeface="Arial"/>
                </a:rPr>
                <a:t>™ </a:t>
              </a:r>
              <a:r>
                <a:rPr lang="en-US" altLang="zh-CN" sz="1800" b="1" dirty="0" err="1" smtClean="0">
                  <a:solidFill>
                    <a:srgbClr val="000000"/>
                  </a:solidFill>
                  <a:latin typeface="Arial"/>
                  <a:ea typeface="DFHeiW5-GB"/>
                  <a:cs typeface="SimSun"/>
                  <a:sym typeface="Arial"/>
                </a:rPr>
                <a:t>Hyperic</a:t>
              </a:r>
              <a:r>
                <a:rPr lang="en-US" altLang="zh-CN" sz="1800" b="1" dirty="0" smtClean="0">
                  <a:solidFill>
                    <a:srgbClr val="000000"/>
                  </a:solidFill>
                  <a:latin typeface="Arial"/>
                  <a:ea typeface="DFHeiW5-GB"/>
                  <a:cs typeface="SimSun"/>
                  <a:sym typeface="Arial"/>
                </a:rPr>
                <a:t>®</a:t>
              </a:r>
              <a:endParaRPr lang="zh-CN" altLang="en-US" sz="1800" b="1" dirty="0" smtClean="0">
                <a:solidFill>
                  <a:srgbClr val="000000"/>
                </a:solidFill>
                <a:latin typeface="Arial"/>
                <a:ea typeface="DFHeiW5-GB"/>
                <a:sym typeface="Arial"/>
              </a:endParaRPr>
            </a:p>
            <a:p>
              <a:pPr>
                <a:lnSpc>
                  <a:spcPct val="95000"/>
                </a:lnSpc>
              </a:pPr>
              <a:r>
                <a:rPr lang="en-US" altLang="zh-CN" sz="1800" b="1" dirty="0" err="1" smtClean="0">
                  <a:solidFill>
                    <a:srgbClr val="000000"/>
                  </a:solidFill>
                  <a:latin typeface="Arial"/>
                  <a:ea typeface="DFHeiW5-GB"/>
                  <a:cs typeface="SimSun"/>
                  <a:sym typeface="Arial"/>
                </a:rPr>
                <a:t>vSphere</a:t>
              </a:r>
              <a:r>
                <a:rPr lang="en-US" altLang="zh-CN" sz="1800" b="1" dirty="0" smtClean="0">
                  <a:solidFill>
                    <a:srgbClr val="000000"/>
                  </a:solidFill>
                  <a:latin typeface="Arial"/>
                  <a:ea typeface="DFHeiW5-GB"/>
                  <a:cs typeface="SimSun"/>
                  <a:sym typeface="Arial"/>
                </a:rPr>
                <a:t>/</a:t>
              </a:r>
              <a:r>
                <a:rPr lang="en-US" altLang="zh-CN" sz="1800" b="1" dirty="0" err="1" smtClean="0">
                  <a:solidFill>
                    <a:srgbClr val="000000"/>
                  </a:solidFill>
                  <a:latin typeface="Arial"/>
                  <a:ea typeface="DFHeiW5-GB"/>
                  <a:cs typeface="SimSun"/>
                  <a:sym typeface="Arial"/>
                </a:rPr>
                <a:t>ESXi</a:t>
              </a:r>
              <a:r>
                <a:rPr lang="zh-CN" altLang="en-US" sz="1800" b="1" dirty="0" smtClean="0">
                  <a:solidFill>
                    <a:srgbClr val="000000"/>
                  </a:solidFill>
                  <a:latin typeface="Arial"/>
                  <a:ea typeface="DFHeiW5-GB"/>
                  <a:cs typeface="SimSun"/>
                  <a:sym typeface="Arial"/>
                </a:rPr>
                <a:t> 系统日志</a:t>
              </a:r>
            </a:p>
            <a:p>
              <a:pPr>
                <a:lnSpc>
                  <a:spcPct val="95000"/>
                </a:lnSpc>
              </a:pPr>
              <a:r>
                <a:rPr lang="en-US" altLang="zh-CN" sz="1800" b="1" dirty="0" err="1" smtClean="0">
                  <a:solidFill>
                    <a:srgbClr val="000000"/>
                  </a:solidFill>
                  <a:latin typeface="Arial"/>
                  <a:ea typeface="DFHeiW5-GB"/>
                  <a:cs typeface="SimSun"/>
                  <a:sym typeface="Arial"/>
                </a:rPr>
                <a:t>resxtop</a:t>
              </a:r>
              <a:r>
                <a:rPr lang="zh-CN" altLang="en-US" sz="1800" b="1" dirty="0" smtClean="0">
                  <a:solidFill>
                    <a:srgbClr val="000000"/>
                  </a:solidFill>
                  <a:latin typeface="Arial"/>
                  <a:ea typeface="DFHeiW5-GB"/>
                  <a:cs typeface="SimSun"/>
                  <a:sym typeface="Arial"/>
                </a:rPr>
                <a:t> 和 </a:t>
              </a:r>
              <a:r>
                <a:rPr lang="en-US" altLang="zh-CN" sz="1800" b="1" dirty="0" err="1" smtClean="0">
                  <a:solidFill>
                    <a:srgbClr val="000000"/>
                  </a:solidFill>
                  <a:latin typeface="Arial"/>
                  <a:ea typeface="DFHeiW5-GB"/>
                  <a:cs typeface="SimSun"/>
                  <a:sym typeface="Arial"/>
                </a:rPr>
                <a:t>esxtop</a:t>
              </a:r>
              <a:endParaRPr lang="zh-CN" altLang="en-US" sz="1800" b="1" dirty="0">
                <a:solidFill>
                  <a:srgbClr val="000000"/>
                </a:solidFill>
                <a:latin typeface="Arial"/>
                <a:ea typeface="DFHeiW5-GB"/>
                <a:sym typeface="Arial"/>
              </a:endParaRPr>
            </a:p>
          </p:txBody>
        </p:sp>
      </p:grpSp>
    </p:spTree>
    <p:extLst>
      <p:ext uri="{BB962C8B-B14F-4D97-AF65-F5344CB8AC3E}">
        <p14:creationId xmlns:p14="http://schemas.microsoft.com/office/powerpoint/2010/main" val="111002474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12"/>
          <p:cNvSpPr>
            <a:spLocks noGrp="1" noChangeArrowheads="1"/>
          </p:cNvSpPr>
          <p:nvPr>
            <p:ph type="title"/>
          </p:nvPr>
        </p:nvSpPr>
        <p:spPr/>
        <p:txBody>
          <a:bodyPr/>
          <a:lstStyle/>
          <a:p>
            <a:pPr eaLnBrk="1" hangingPunct="1"/>
            <a:r>
              <a:rPr lang="zh-CN" altLang="en-US" dirty="0" smtClean="0">
                <a:latin typeface="Arial"/>
                <a:ea typeface="DFHeiW5-GB"/>
                <a:cs typeface="SimSun"/>
                <a:sym typeface="Arial"/>
              </a:rPr>
              <a:t>客户操作系统监控工具</a:t>
            </a:r>
            <a:endParaRPr lang="en-US" altLang="zh-CN" dirty="0" smtClean="0">
              <a:latin typeface="Arial"/>
              <a:ea typeface="DFHeiW5-GB"/>
              <a:cs typeface="SimSun"/>
              <a:sym typeface="Arial"/>
            </a:endParaRPr>
          </a:p>
        </p:txBody>
      </p:sp>
      <p:grpSp>
        <p:nvGrpSpPr>
          <p:cNvPr id="2" name="Group 4"/>
          <p:cNvGrpSpPr>
            <a:grpSpLocks/>
          </p:cNvGrpSpPr>
          <p:nvPr/>
        </p:nvGrpSpPr>
        <p:grpSpPr bwMode="auto">
          <a:xfrm>
            <a:off x="358140" y="1612900"/>
            <a:ext cx="3124200" cy="3390900"/>
            <a:chOff x="7392" y="1296"/>
            <a:chExt cx="3088" cy="3424"/>
          </a:xfrm>
        </p:grpSpPr>
        <p:pic>
          <p:nvPicPr>
            <p:cNvPr id="41992" name="Picture 5" descr="Performance-TaskManagerCPU100"/>
            <p:cNvPicPr>
              <a:picLocks noChangeAspect="1" noChangeArrowheads="1"/>
            </p:cNvPicPr>
            <p:nvPr/>
          </p:nvPicPr>
          <p:blipFill>
            <a:blip r:embed="rId3" cstate="print"/>
            <a:srcRect/>
            <a:stretch>
              <a:fillRect/>
            </a:stretch>
          </p:blipFill>
          <p:spPr bwMode="auto">
            <a:xfrm>
              <a:off x="7392" y="1308"/>
              <a:ext cx="3078" cy="3412"/>
            </a:xfrm>
            <a:prstGeom prst="rect">
              <a:avLst/>
            </a:prstGeom>
            <a:noFill/>
            <a:ln w="9525">
              <a:noFill/>
              <a:miter lim="800000"/>
              <a:headEnd/>
              <a:tailEnd/>
            </a:ln>
          </p:spPr>
        </p:pic>
        <p:sp>
          <p:nvSpPr>
            <p:cNvPr id="41993" name="Rectangle 6"/>
            <p:cNvSpPr>
              <a:spLocks noChangeArrowheads="1"/>
            </p:cNvSpPr>
            <p:nvPr/>
          </p:nvSpPr>
          <p:spPr bwMode="auto">
            <a:xfrm>
              <a:off x="7392" y="1296"/>
              <a:ext cx="3088" cy="3408"/>
            </a:xfrm>
            <a:prstGeom prst="rect">
              <a:avLst/>
            </a:prstGeom>
            <a:noFill/>
            <a:ln w="28575">
              <a:solidFill>
                <a:schemeClr val="bg2"/>
              </a:solidFill>
              <a:miter lim="800000"/>
              <a:headEnd/>
              <a:tailEnd/>
            </a:ln>
          </p:spPr>
          <p:txBody>
            <a:bodyPr wrap="none" anchor="ctr"/>
            <a:lstStyle/>
            <a:p>
              <a:endParaRPr lang="en-US" altLang="zh-CN" dirty="0">
                <a:latin typeface="Arial"/>
                <a:ea typeface="DFHeiW5-GB"/>
                <a:sym typeface="Arial"/>
              </a:endParaRPr>
            </a:p>
          </p:txBody>
        </p:sp>
      </p:grpSp>
      <p:pic>
        <p:nvPicPr>
          <p:cNvPr id="41989" name="Picture 7" descr="iometer"/>
          <p:cNvPicPr>
            <a:picLocks noChangeAspect="1" noChangeArrowheads="1"/>
          </p:cNvPicPr>
          <p:nvPr/>
        </p:nvPicPr>
        <p:blipFill>
          <a:blip r:embed="rId4" cstate="print"/>
          <a:srcRect/>
          <a:stretch>
            <a:fillRect/>
          </a:stretch>
        </p:blipFill>
        <p:spPr bwMode="auto">
          <a:xfrm>
            <a:off x="3653790" y="1689100"/>
            <a:ext cx="5143500" cy="3163888"/>
          </a:xfrm>
          <a:prstGeom prst="rect">
            <a:avLst/>
          </a:prstGeom>
          <a:noFill/>
          <a:ln w="9525">
            <a:noFill/>
            <a:miter lim="800000"/>
            <a:headEnd/>
            <a:tailEnd/>
          </a:ln>
        </p:spPr>
      </p:pic>
      <p:sp>
        <p:nvSpPr>
          <p:cNvPr id="41990" name="Text Box 8"/>
          <p:cNvSpPr txBox="1">
            <a:spLocks noChangeArrowheads="1"/>
          </p:cNvSpPr>
          <p:nvPr/>
        </p:nvSpPr>
        <p:spPr bwMode="auto">
          <a:xfrm>
            <a:off x="1236523" y="5149850"/>
            <a:ext cx="1246495" cy="287130"/>
          </a:xfrm>
          <a:prstGeom prst="rect">
            <a:avLst/>
          </a:prstGeom>
          <a:noFill/>
          <a:ln w="9525">
            <a:noFill/>
            <a:miter lim="800000"/>
            <a:headEnd/>
            <a:tailEnd/>
          </a:ln>
        </p:spPr>
        <p:txBody>
          <a:bodyPr wrap="none" lIns="45720" tIns="22860" rIns="45720" bIns="22860">
            <a:spAutoFit/>
          </a:bodyPr>
          <a:lstStyle/>
          <a:p>
            <a:pPr algn="ctr">
              <a:lnSpc>
                <a:spcPct val="87000"/>
              </a:lnSpc>
              <a:buClr>
                <a:schemeClr val="tx2"/>
              </a:buClr>
              <a:buSzPct val="80000"/>
            </a:pPr>
            <a:r>
              <a:rPr lang="zh-CN" altLang="en-US" sz="1800" b="0" dirty="0" smtClean="0">
                <a:solidFill>
                  <a:srgbClr val="000000"/>
                </a:solidFill>
                <a:latin typeface="Arial"/>
                <a:ea typeface="DFHeiW5-GB"/>
                <a:cs typeface="SimSun"/>
                <a:sym typeface="Arial"/>
              </a:rPr>
              <a:t>任务管理器</a:t>
            </a:r>
            <a:endParaRPr lang="en-US" altLang="zh-CN" sz="1800" b="0" dirty="0">
              <a:solidFill>
                <a:srgbClr val="000000"/>
              </a:solidFill>
              <a:latin typeface="Arial"/>
              <a:ea typeface="DFHeiW5-GB"/>
              <a:cs typeface="SimSun"/>
              <a:sym typeface="Arial"/>
            </a:endParaRPr>
          </a:p>
        </p:txBody>
      </p:sp>
      <p:sp>
        <p:nvSpPr>
          <p:cNvPr id="41991" name="Text Box 9"/>
          <p:cNvSpPr txBox="1">
            <a:spLocks noChangeArrowheads="1"/>
          </p:cNvSpPr>
          <p:nvPr/>
        </p:nvSpPr>
        <p:spPr bwMode="auto">
          <a:xfrm>
            <a:off x="5711190" y="5003800"/>
            <a:ext cx="866775" cy="285750"/>
          </a:xfrm>
          <a:prstGeom prst="rect">
            <a:avLst/>
          </a:prstGeom>
          <a:noFill/>
          <a:ln w="9525">
            <a:noFill/>
            <a:miter lim="800000"/>
            <a:headEnd/>
            <a:tailEnd/>
          </a:ln>
        </p:spPr>
        <p:txBody>
          <a:bodyPr wrap="none" lIns="45720" tIns="22860" rIns="45720" bIns="22860">
            <a:spAutoFit/>
          </a:bodyPr>
          <a:lstStyle/>
          <a:p>
            <a:pPr algn="ctr">
              <a:lnSpc>
                <a:spcPct val="87000"/>
              </a:lnSpc>
              <a:buClr>
                <a:schemeClr val="tx2"/>
              </a:buClr>
              <a:buSzPct val="80000"/>
            </a:pPr>
            <a:r>
              <a:rPr lang="en-US" altLang="zh-CN" sz="1800" b="0" dirty="0" err="1" smtClean="0">
                <a:solidFill>
                  <a:srgbClr val="000000"/>
                </a:solidFill>
                <a:latin typeface="Arial"/>
                <a:ea typeface="DFHeiW5-GB"/>
                <a:cs typeface="SimSun"/>
                <a:sym typeface="Arial"/>
              </a:rPr>
              <a:t>Iometer</a:t>
            </a:r>
            <a:endParaRPr lang="en-US" altLang="zh-CN" sz="1800" b="0" dirty="0">
              <a:solidFill>
                <a:srgbClr val="000000"/>
              </a:solidFill>
              <a:latin typeface="Arial"/>
              <a:ea typeface="DFHeiW5-GB"/>
              <a:cs typeface="SimSun"/>
              <a:sym typeface="Arial"/>
            </a:endParaRPr>
          </a:p>
        </p:txBody>
      </p:sp>
    </p:spTree>
    <p:extLst>
      <p:ext uri="{BB962C8B-B14F-4D97-AF65-F5344CB8AC3E}">
        <p14:creationId xmlns:p14="http://schemas.microsoft.com/office/powerpoint/2010/main" val="2493520586"/>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2" name="Picture 7" descr="permonmain.gif"/>
          <p:cNvPicPr>
            <a:picLocks noChangeAspect="1"/>
          </p:cNvPicPr>
          <p:nvPr/>
        </p:nvPicPr>
        <p:blipFill>
          <a:blip r:embed="rId3" cstate="print"/>
          <a:srcRect/>
          <a:stretch>
            <a:fillRect/>
          </a:stretch>
        </p:blipFill>
        <p:spPr bwMode="auto">
          <a:xfrm>
            <a:off x="533400" y="1220788"/>
            <a:ext cx="4202113" cy="3417887"/>
          </a:xfrm>
          <a:prstGeom prst="rect">
            <a:avLst/>
          </a:prstGeom>
          <a:noFill/>
          <a:ln w="9525">
            <a:noFill/>
            <a:miter lim="800000"/>
            <a:headEnd/>
            <a:tailEnd/>
          </a:ln>
        </p:spPr>
      </p:pic>
      <p:pic>
        <p:nvPicPr>
          <p:cNvPr id="15" name="Picture 14" descr="Mod9-Perfmon-Memory.jpg"/>
          <p:cNvPicPr>
            <a:picLocks noChangeAspect="1"/>
          </p:cNvPicPr>
          <p:nvPr/>
        </p:nvPicPr>
        <p:blipFill>
          <a:blip r:embed="rId4" cstate="print"/>
          <a:stretch>
            <a:fillRect/>
          </a:stretch>
        </p:blipFill>
        <p:spPr>
          <a:xfrm>
            <a:off x="1962150" y="1997392"/>
            <a:ext cx="3619500" cy="3571875"/>
          </a:xfrm>
          <a:prstGeom prst="rect">
            <a:avLst/>
          </a:prstGeom>
        </p:spPr>
      </p:pic>
      <p:sp>
        <p:nvSpPr>
          <p:cNvPr id="43011" name="Rectangle 13"/>
          <p:cNvSpPr>
            <a:spLocks noGrp="1" noChangeArrowheads="1"/>
          </p:cNvSpPr>
          <p:nvPr>
            <p:ph type="title"/>
          </p:nvPr>
        </p:nvSpPr>
        <p:spPr/>
        <p:txBody>
          <a:bodyPr/>
          <a:lstStyle/>
          <a:p>
            <a:pPr eaLnBrk="1" hangingPunct="1"/>
            <a:r>
              <a:rPr lang="zh-CN" altLang="en-US" dirty="0" smtClean="0">
                <a:latin typeface="Arial"/>
                <a:ea typeface="DFHeiW5-GB"/>
                <a:cs typeface="SimSun"/>
                <a:sym typeface="Arial"/>
              </a:rPr>
              <a:t>使用 </a:t>
            </a:r>
            <a:r>
              <a:rPr lang="en-US" altLang="zh-CN" dirty="0" err="1" smtClean="0">
                <a:latin typeface="Arial"/>
                <a:ea typeface="DFHeiW5-GB"/>
                <a:cs typeface="SimSun"/>
                <a:sym typeface="Arial"/>
              </a:rPr>
              <a:t>Perfmon</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监控虚拟机资源</a:t>
            </a:r>
            <a:endParaRPr lang="en-US" altLang="zh-CN" dirty="0" smtClean="0">
              <a:latin typeface="Arial"/>
              <a:ea typeface="DFHeiW5-GB"/>
              <a:cs typeface="SimSun"/>
              <a:sym typeface="Arial"/>
            </a:endParaRPr>
          </a:p>
        </p:txBody>
      </p:sp>
      <p:sp>
        <p:nvSpPr>
          <p:cNvPr id="43014" name="Rounded Rectangle 9"/>
          <p:cNvSpPr>
            <a:spLocks noChangeArrowheads="1"/>
          </p:cNvSpPr>
          <p:nvPr/>
        </p:nvSpPr>
        <p:spPr bwMode="auto">
          <a:xfrm>
            <a:off x="2006600" y="2925763"/>
            <a:ext cx="1633538" cy="436562"/>
          </a:xfrm>
          <a:prstGeom prst="roundRect">
            <a:avLst>
              <a:gd name="adj" fmla="val 16667"/>
            </a:avLst>
          </a:prstGeom>
          <a:noFill/>
          <a:ln w="38100" algn="ctr">
            <a:solidFill>
              <a:srgbClr val="0000FF"/>
            </a:solidFill>
            <a:round/>
            <a:headEnd/>
            <a:tailEnd/>
          </a:ln>
        </p:spPr>
        <p:txBody>
          <a:bodyPr lIns="65311" tIns="32656" rIns="65311" bIns="32656" anchor="ctr"/>
          <a:lstStyle/>
          <a:p>
            <a:pPr algn="ctr" defTabSz="654050">
              <a:lnSpc>
                <a:spcPct val="100000"/>
              </a:lnSpc>
            </a:pPr>
            <a:endParaRPr lang="en-US" altLang="zh-CN" sz="1300" b="0" dirty="0">
              <a:solidFill>
                <a:srgbClr val="FFFFFF"/>
              </a:solidFill>
              <a:latin typeface="Arial"/>
              <a:ea typeface="DFHeiW5-GB"/>
              <a:sym typeface="Arial"/>
            </a:endParaRPr>
          </a:p>
        </p:txBody>
      </p:sp>
      <p:grpSp>
        <p:nvGrpSpPr>
          <p:cNvPr id="2" name="Rounded Rectangle 4"/>
          <p:cNvGrpSpPr>
            <a:grpSpLocks/>
          </p:cNvGrpSpPr>
          <p:nvPr/>
        </p:nvGrpSpPr>
        <p:grpSpPr bwMode="auto">
          <a:xfrm>
            <a:off x="4008438" y="1157288"/>
            <a:ext cx="4537075" cy="1176337"/>
            <a:chOff x="3544" y="1048"/>
            <a:chExt cx="4002" cy="1037"/>
          </a:xfrm>
        </p:grpSpPr>
        <p:pic>
          <p:nvPicPr>
            <p:cNvPr id="43019" name="Rounded Rectangle 4"/>
            <p:cNvPicPr>
              <a:picLocks noChangeArrowheads="1"/>
            </p:cNvPicPr>
            <p:nvPr/>
          </p:nvPicPr>
          <p:blipFill>
            <a:blip r:embed="rId5" cstate="print"/>
            <a:srcRect/>
            <a:stretch>
              <a:fillRect/>
            </a:stretch>
          </p:blipFill>
          <p:spPr bwMode="auto">
            <a:xfrm>
              <a:off x="3544" y="1048"/>
              <a:ext cx="4002" cy="1037"/>
            </a:xfrm>
            <a:prstGeom prst="rect">
              <a:avLst/>
            </a:prstGeom>
            <a:noFill/>
            <a:ln w="9525">
              <a:noFill/>
              <a:miter lim="800000"/>
              <a:headEnd/>
              <a:tailEnd/>
            </a:ln>
          </p:spPr>
        </p:pic>
        <p:sp>
          <p:nvSpPr>
            <p:cNvPr id="43020" name="Text Box 9"/>
            <p:cNvSpPr txBox="1">
              <a:spLocks noChangeArrowheads="1"/>
            </p:cNvSpPr>
            <p:nvPr/>
          </p:nvSpPr>
          <p:spPr bwMode="auto">
            <a:xfrm>
              <a:off x="3602" y="1106"/>
              <a:ext cx="3884" cy="920"/>
            </a:xfrm>
            <a:prstGeom prst="rect">
              <a:avLst/>
            </a:prstGeom>
            <a:noFill/>
            <a:ln w="9525">
              <a:noFill/>
              <a:miter lim="800000"/>
              <a:headEnd/>
              <a:tailEnd/>
            </a:ln>
          </p:spPr>
          <p:txBody>
            <a:bodyPr lIns="91423" tIns="45712" rIns="91423" bIns="45712" anchor="ctr"/>
            <a:lstStyle/>
            <a:p>
              <a:pPr defTabSz="654050">
                <a:lnSpc>
                  <a:spcPct val="100000"/>
                </a:lnSpc>
              </a:pPr>
              <a:r>
                <a:rPr lang="en-US" altLang="zh-CN" sz="1700" b="0" dirty="0" smtClean="0">
                  <a:solidFill>
                    <a:srgbClr val="000000"/>
                  </a:solidFill>
                  <a:latin typeface="Arial"/>
                  <a:ea typeface="DFHeiW5-GB"/>
                  <a:cs typeface="SimSun"/>
                  <a:sym typeface="Arial"/>
                </a:rPr>
                <a:t>VMware® Tools™ </a:t>
              </a:r>
              <a:r>
                <a:rPr lang="zh-CN" altLang="en-US" sz="1700" b="0" dirty="0" smtClean="0">
                  <a:solidFill>
                    <a:srgbClr val="000000"/>
                  </a:solidFill>
                  <a:latin typeface="Arial"/>
                  <a:ea typeface="DFHeiW5-GB"/>
                  <a:cs typeface="SimSun"/>
                  <a:sym typeface="Arial"/>
                </a:rPr>
                <a:t>的</a:t>
              </a:r>
              <a:r>
                <a:rPr lang="en-US" altLang="zh-CN" dirty="0" smtClean="0">
                  <a:latin typeface="Arial"/>
                  <a:ea typeface="DFHeiW5-GB"/>
                  <a:cs typeface="SimSun"/>
                  <a:sym typeface="Arial"/>
                </a:rPr>
                <a:t> </a:t>
              </a:r>
              <a:r>
                <a:rPr lang="en-US" altLang="zh-CN" sz="1700" dirty="0" err="1" smtClean="0">
                  <a:solidFill>
                    <a:srgbClr val="000000"/>
                  </a:solidFill>
                  <a:latin typeface="Arial"/>
                  <a:ea typeface="DFHeiW5-GB"/>
                  <a:cs typeface="SimSun"/>
                  <a:sym typeface="Arial"/>
                </a:rPr>
                <a:t>Perfmon</a:t>
              </a:r>
              <a:r>
                <a:rPr lang="en-US" altLang="zh-CN" sz="1700" dirty="0" smtClean="0">
                  <a:solidFill>
                    <a:srgbClr val="000000"/>
                  </a:solidFill>
                  <a:latin typeface="Arial"/>
                  <a:ea typeface="DFHeiW5-GB"/>
                  <a:cs typeface="SimSun"/>
                  <a:sym typeface="Arial"/>
                </a:rPr>
                <a:t> DLL</a:t>
              </a:r>
              <a:r>
                <a:rPr lang="en-US" altLang="zh-CN" sz="1700" b="0" dirty="0" smtClean="0">
                  <a:solidFill>
                    <a:srgbClr val="000000"/>
                  </a:solidFill>
                  <a:latin typeface="Arial"/>
                  <a:ea typeface="DFHeiW5-GB"/>
                  <a:cs typeface="SimSun"/>
                  <a:sym typeface="Arial"/>
                </a:rPr>
                <a:t> </a:t>
              </a:r>
              <a:r>
                <a:rPr lang="zh-CN" altLang="en-US" sz="1700" b="0" dirty="0" smtClean="0">
                  <a:solidFill>
                    <a:srgbClr val="000000"/>
                  </a:solidFill>
                  <a:latin typeface="Arial"/>
                  <a:ea typeface="DFHeiW5-GB"/>
                  <a:cs typeface="SimSun"/>
                  <a:sym typeface="Arial"/>
                </a:rPr>
                <a:t>提供</a:t>
              </a:r>
              <a:r>
                <a:rPr lang="en-US" altLang="zh-CN" sz="1700" b="0" dirty="0" smtClean="0">
                  <a:solidFill>
                    <a:srgbClr val="000000"/>
                  </a:solidFill>
                  <a:latin typeface="Arial"/>
                  <a:ea typeface="DFHeiW5-GB"/>
                  <a:cs typeface="SimSun"/>
                  <a:sym typeface="Arial"/>
                </a:rPr>
                <a:t/>
              </a:r>
              <a:br>
                <a:rPr lang="en-US" altLang="zh-CN" sz="1700" b="0" dirty="0" smtClean="0">
                  <a:solidFill>
                    <a:srgbClr val="000000"/>
                  </a:solidFill>
                  <a:latin typeface="Arial"/>
                  <a:ea typeface="DFHeiW5-GB"/>
                  <a:cs typeface="SimSun"/>
                  <a:sym typeface="Arial"/>
                </a:rPr>
              </a:br>
              <a:r>
                <a:rPr lang="zh-CN" altLang="en-US" sz="1700" b="0" dirty="0" smtClean="0">
                  <a:solidFill>
                    <a:srgbClr val="000000"/>
                  </a:solidFill>
                  <a:latin typeface="Arial"/>
                  <a:ea typeface="DFHeiW5-GB"/>
                  <a:cs typeface="SimSun"/>
                  <a:sym typeface="Arial"/>
                </a:rPr>
                <a:t>虚拟机处理器和内存对象，可用于在虚拟机内访问主机统计信息。</a:t>
              </a:r>
              <a:endParaRPr lang="en-US" altLang="zh-CN" sz="1700" b="0" dirty="0" smtClean="0">
                <a:solidFill>
                  <a:srgbClr val="000000"/>
                </a:solidFill>
                <a:latin typeface="Arial"/>
                <a:ea typeface="DFHeiW5-GB"/>
                <a:cs typeface="SimSun"/>
                <a:sym typeface="Arial"/>
              </a:endParaRPr>
            </a:p>
          </p:txBody>
        </p:sp>
      </p:grpSp>
      <p:pic>
        <p:nvPicPr>
          <p:cNvPr id="16" name="Picture 15" descr="Mod9-Perfmon-Processor.jpg"/>
          <p:cNvPicPr>
            <a:picLocks noChangeAspect="1"/>
          </p:cNvPicPr>
          <p:nvPr/>
        </p:nvPicPr>
        <p:blipFill>
          <a:blip r:embed="rId6" cstate="print"/>
          <a:stretch>
            <a:fillRect/>
          </a:stretch>
        </p:blipFill>
        <p:spPr>
          <a:xfrm>
            <a:off x="4888230" y="2417445"/>
            <a:ext cx="3558540" cy="3571875"/>
          </a:xfrm>
          <a:prstGeom prst="rect">
            <a:avLst/>
          </a:prstGeom>
        </p:spPr>
      </p:pic>
      <p:sp>
        <p:nvSpPr>
          <p:cNvPr id="43017" name="Rounded Rectangle 10"/>
          <p:cNvSpPr>
            <a:spLocks noChangeArrowheads="1"/>
          </p:cNvSpPr>
          <p:nvPr/>
        </p:nvSpPr>
        <p:spPr bwMode="auto">
          <a:xfrm>
            <a:off x="4920615" y="3341370"/>
            <a:ext cx="1633538" cy="434975"/>
          </a:xfrm>
          <a:prstGeom prst="roundRect">
            <a:avLst>
              <a:gd name="adj" fmla="val 16667"/>
            </a:avLst>
          </a:prstGeom>
          <a:noFill/>
          <a:ln w="38100" algn="ctr">
            <a:solidFill>
              <a:srgbClr val="0000FF"/>
            </a:solidFill>
            <a:round/>
            <a:headEnd/>
            <a:tailEnd/>
          </a:ln>
        </p:spPr>
        <p:txBody>
          <a:bodyPr lIns="65311" tIns="32656" rIns="65311" bIns="32656" anchor="ctr"/>
          <a:lstStyle/>
          <a:p>
            <a:pPr algn="ctr" defTabSz="654050">
              <a:lnSpc>
                <a:spcPct val="100000"/>
              </a:lnSpc>
            </a:pPr>
            <a:endParaRPr lang="en-US" altLang="zh-CN" sz="1300" b="0" dirty="0">
              <a:solidFill>
                <a:srgbClr val="FFFFFF"/>
              </a:solidFill>
              <a:latin typeface="Arial"/>
              <a:ea typeface="DFHeiW5-GB"/>
              <a:sym typeface="Arial"/>
            </a:endParaRPr>
          </a:p>
        </p:txBody>
      </p:sp>
    </p:spTree>
    <p:extLst>
      <p:ext uri="{BB962C8B-B14F-4D97-AF65-F5344CB8AC3E}">
        <p14:creationId xmlns:p14="http://schemas.microsoft.com/office/powerpoint/2010/main" val="1846687013"/>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9"/>
          <p:cNvSpPr>
            <a:spLocks noGrp="1" noChangeArrowheads="1"/>
          </p:cNvSpPr>
          <p:nvPr>
            <p:ph type="title"/>
          </p:nvPr>
        </p:nvSpPr>
        <p:spPr/>
        <p:txBody>
          <a:bodyPr/>
          <a:lstStyle/>
          <a:p>
            <a:r>
              <a:rPr lang="en-US" altLang="zh-CN" dirty="0" err="1" smtClean="0">
                <a:latin typeface="Arial"/>
                <a:ea typeface="DFHeiW5-GB"/>
                <a:cs typeface="SimSun"/>
                <a:sym typeface="Arial"/>
              </a:rPr>
              <a:t>vCenter</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Server </a:t>
            </a:r>
            <a:r>
              <a:rPr lang="zh-CN" altLang="en-US" dirty="0" smtClean="0">
                <a:latin typeface="Arial"/>
                <a:ea typeface="DFHeiW5-GB"/>
                <a:cs typeface="SimSun"/>
                <a:sym typeface="Arial"/>
              </a:rPr>
              <a:t>性能图表</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8524" y="1219878"/>
            <a:ext cx="5292364" cy="3486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036" name="Rectangle 10"/>
          <p:cNvSpPr>
            <a:spLocks noGrp="1" noChangeArrowheads="1"/>
          </p:cNvSpPr>
          <p:nvPr>
            <p:ph type="body" sz="quarter" idx="13"/>
          </p:nvPr>
        </p:nvSpPr>
        <p:spPr>
          <a:xfrm>
            <a:off x="314325" y="927099"/>
            <a:ext cx="4581525" cy="5002213"/>
          </a:xfrm>
        </p:spPr>
        <p:txBody>
          <a:bodyPr/>
          <a:lstStyle/>
          <a:p>
            <a:r>
              <a:rPr lang="zh-CN" altLang="en-US" dirty="0" smtClean="0">
                <a:latin typeface="Arial"/>
                <a:ea typeface="DFHeiW5-GB"/>
                <a:cs typeface="SimSun"/>
                <a:sym typeface="Arial"/>
              </a:rPr>
              <a:t>“</a:t>
            </a:r>
            <a:r>
              <a:rPr lang="en-US" altLang="zh-CN" dirty="0" smtClean="0">
                <a:latin typeface="Arial"/>
                <a:ea typeface="DFHeiW5-GB"/>
                <a:cs typeface="SimSun"/>
                <a:sym typeface="Arial"/>
              </a:rPr>
              <a:t>Performance</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（性</a:t>
            </a:r>
            <a:r>
              <a:rPr lang="zh-CN" altLang="en-US" smtClean="0">
                <a:latin typeface="Arial"/>
                <a:ea typeface="DFHeiW5-GB"/>
                <a:cs typeface="SimSun"/>
                <a:sym typeface="Arial"/>
              </a:rPr>
              <a:t>能）</a:t>
            </a:r>
            <a:r>
              <a:rPr lang="en-US" altLang="zh-CN" smtClean="0">
                <a:latin typeface="Arial"/>
                <a:ea typeface="DFHeiW5-GB"/>
                <a:cs typeface="SimSun"/>
                <a:sym typeface="Arial"/>
              </a:rPr>
              <a:t/>
            </a:r>
            <a:br>
              <a:rPr lang="en-US" altLang="zh-CN" smtClean="0">
                <a:latin typeface="Arial"/>
                <a:ea typeface="DFHeiW5-GB"/>
                <a:cs typeface="SimSun"/>
                <a:sym typeface="Arial"/>
              </a:rPr>
            </a:br>
            <a:r>
              <a:rPr lang="zh-CN" altLang="en-US" smtClean="0">
                <a:latin typeface="Arial"/>
                <a:ea typeface="DFHeiW5-GB"/>
                <a:cs typeface="SimSun"/>
                <a:sym typeface="Arial"/>
              </a:rPr>
              <a:t>选</a:t>
            </a:r>
            <a:r>
              <a:rPr lang="zh-CN" altLang="en-US" dirty="0" smtClean="0">
                <a:latin typeface="Arial"/>
                <a:ea typeface="DFHeiW5-GB"/>
                <a:cs typeface="SimSun"/>
                <a:sym typeface="Arial"/>
              </a:rPr>
              <a:t>项卡可显示两种主机和</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虚拟机图表：</a:t>
            </a:r>
          </a:p>
          <a:p>
            <a:pPr lvl="1"/>
            <a:r>
              <a:rPr lang="zh-CN" altLang="en-US" dirty="0" smtClean="0">
                <a:latin typeface="Arial"/>
                <a:ea typeface="DFHeiW5-GB"/>
                <a:cs typeface="SimSun"/>
                <a:sym typeface="Arial"/>
              </a:rPr>
              <a:t>概览图表：</a:t>
            </a:r>
            <a:endParaRPr lang="zh-CN" altLang="en-US" dirty="0" smtClean="0">
              <a:latin typeface="Arial"/>
              <a:ea typeface="DFHeiW5-GB"/>
              <a:sym typeface="Arial"/>
            </a:endParaRPr>
          </a:p>
          <a:p>
            <a:pPr lvl="2"/>
            <a:r>
              <a:rPr lang="zh-CN" altLang="en-US" dirty="0" smtClean="0">
                <a:latin typeface="Arial"/>
                <a:ea typeface="DFHeiW5-GB"/>
                <a:cs typeface="SimSun"/>
                <a:sym typeface="Arial"/>
              </a:rPr>
              <a:t>显示最常用的对象</a:t>
            </a:r>
            <a:r>
              <a:rPr lang="zh-CN" altLang="en-US" smtClean="0">
                <a:latin typeface="Arial"/>
                <a:ea typeface="DFHeiW5-GB"/>
                <a:cs typeface="SimSun"/>
                <a:sym typeface="Arial"/>
              </a:rPr>
              <a:t>衡量</a:t>
            </a:r>
            <a:r>
              <a:rPr lang="en-US" altLang="zh-CN" smtClean="0">
                <a:latin typeface="Arial"/>
                <a:ea typeface="DFHeiW5-GB"/>
                <a:cs typeface="SimSun"/>
                <a:sym typeface="Arial"/>
              </a:rPr>
              <a:t/>
            </a:r>
            <a:br>
              <a:rPr lang="en-US" altLang="zh-CN" smtClean="0">
                <a:latin typeface="Arial"/>
                <a:ea typeface="DFHeiW5-GB"/>
                <a:cs typeface="SimSun"/>
                <a:sym typeface="Arial"/>
              </a:rPr>
            </a:br>
            <a:r>
              <a:rPr lang="zh-CN" altLang="en-US" smtClean="0">
                <a:latin typeface="Arial"/>
                <a:ea typeface="DFHeiW5-GB"/>
                <a:cs typeface="SimSun"/>
                <a:sym typeface="Arial"/>
              </a:rPr>
              <a:t>指</a:t>
            </a:r>
            <a:r>
              <a:rPr lang="zh-CN" altLang="en-US" dirty="0" smtClean="0">
                <a:latin typeface="Arial"/>
                <a:ea typeface="DFHeiW5-GB"/>
                <a:cs typeface="SimSun"/>
                <a:sym typeface="Arial"/>
              </a:rPr>
              <a:t>标</a:t>
            </a:r>
          </a:p>
          <a:p>
            <a:pPr lvl="1"/>
            <a:r>
              <a:rPr lang="zh-CN" altLang="en-US" dirty="0" smtClean="0">
                <a:latin typeface="Arial"/>
                <a:ea typeface="DFHeiW5-GB"/>
                <a:cs typeface="SimSun"/>
                <a:sym typeface="Arial"/>
              </a:rPr>
              <a:t>高级图表：</a:t>
            </a:r>
          </a:p>
          <a:p>
            <a:pPr lvl="2"/>
            <a:r>
              <a:rPr lang="zh-CN" altLang="en-US" dirty="0" smtClean="0">
                <a:latin typeface="Arial"/>
                <a:ea typeface="DFHeiW5-GB"/>
                <a:cs typeface="SimSun"/>
                <a:sym typeface="Arial"/>
              </a:rPr>
              <a:t>显示概览图表中未显示的数据计数器</a:t>
            </a:r>
          </a:p>
        </p:txBody>
      </p:sp>
    </p:spTree>
    <p:extLst>
      <p:ext uri="{BB962C8B-B14F-4D97-AF65-F5344CB8AC3E}">
        <p14:creationId xmlns:p14="http://schemas.microsoft.com/office/powerpoint/2010/main" val="4123659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14="http://schemas.microsoft.com/office/drawing/2010/main" xmlns:c="http://schemas.openxmlformats.org/drawingml/2006/chart" xmlns:dgm="http://schemas.openxmlformats.org/drawingml/2006/diagram" xmlns:cdr="http://schemas.openxmlformats.org/drawingml/2006/chartDrawing" xmlns:wne="http://schemas.microsoft.com/office/powerpoint/2006/powerpointml" xmlns:wp="http://schemas.openxmlformats.org/drawingml/2006/powerpointprocessingDrawing" xmlns:v="urn:schemas-microsoft-com:vml" xmlns:o="urn:schemas-microsoft-com:office:office"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4" name="Rectangle 19"/>
          <p:cNvSpPr>
            <a:spLocks noGrp="1" noChangeArrowheads="1"/>
          </p:cNvSpPr>
          <p:nvPr>
            <p:ph type="body" sz="quarter" idx="13"/>
          </p:nvPr>
        </p:nvSpPr>
        <p:spPr>
          <a:xfrm>
            <a:off x="314325" y="946149"/>
            <a:ext cx="4257675" cy="5002213"/>
          </a:xfrm>
        </p:spPr>
        <p:txBody>
          <a:bodyPr/>
          <a:lstStyle/>
          <a:p>
            <a:r>
              <a:rPr lang="zh-CN" altLang="en-US" dirty="0" smtClean="0">
                <a:latin typeface="Arial"/>
                <a:ea typeface="DFHeiW5-GB"/>
                <a:cs typeface="SimSun"/>
                <a:sym typeface="Arial"/>
              </a:rPr>
              <a:t>各种 </a:t>
            </a:r>
            <a:r>
              <a:rPr lang="en-US" altLang="zh-CN" dirty="0" smtClean="0">
                <a:latin typeface="Arial"/>
                <a:ea typeface="DFHeiW5-GB"/>
                <a:cs typeface="SimSun"/>
                <a:sym typeface="Arial"/>
              </a:rPr>
              <a:t>VMware®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br>
              <a:rPr lang="en-US" altLang="zh-CN" dirty="0" smtClean="0">
                <a:latin typeface="Arial"/>
                <a:ea typeface="DFHeiW5-GB"/>
                <a:cs typeface="SimSun"/>
                <a:sym typeface="Arial"/>
              </a:rPr>
            </a:br>
            <a:r>
              <a:rPr lang="zh-CN" altLang="en-US" dirty="0" smtClean="0">
                <a:latin typeface="Arial"/>
                <a:ea typeface="DFHeiW5-GB"/>
                <a:cs typeface="SimSun"/>
                <a:sym typeface="Arial"/>
              </a:rPr>
              <a:t>监控工具和客户操作系统监控工具</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可提供不同的视角。 </a:t>
            </a:r>
            <a:endParaRPr lang="en-US" altLang="zh-CN" dirty="0" smtClean="0">
              <a:latin typeface="Arial"/>
              <a:ea typeface="DFHeiW5-GB"/>
              <a:cs typeface="SimSun"/>
              <a:sym typeface="Arial"/>
            </a:endParaRPr>
          </a:p>
        </p:txBody>
      </p:sp>
      <p:sp>
        <p:nvSpPr>
          <p:cNvPr id="45059" name="Rectangle 17"/>
          <p:cNvSpPr>
            <a:spLocks noGrp="1" noChangeArrowheads="1"/>
          </p:cNvSpPr>
          <p:nvPr>
            <p:ph type="title"/>
          </p:nvPr>
        </p:nvSpPr>
        <p:spPr/>
        <p:txBody>
          <a:bodyPr/>
          <a:lstStyle/>
          <a:p>
            <a:r>
              <a:rPr lang="zh-CN" altLang="en-US" dirty="0" smtClean="0">
                <a:latin typeface="Arial"/>
                <a:ea typeface="DFHeiW5-GB"/>
                <a:cs typeface="SimSun"/>
                <a:sym typeface="Arial"/>
              </a:rPr>
              <a:t>使用工具解读数据</a:t>
            </a:r>
            <a:endParaRPr lang="en-US" altLang="zh-CN" dirty="0" smtClean="0">
              <a:latin typeface="Arial"/>
              <a:ea typeface="DFHeiW5-GB"/>
              <a:cs typeface="SimSun"/>
              <a:sym typeface="Arial"/>
            </a:endParaRPr>
          </a:p>
        </p:txBody>
      </p:sp>
      <p:pic>
        <p:nvPicPr>
          <p:cNvPr id="45060" name="Picture 9" descr="ResourceMonitoring-TaskManager"/>
          <p:cNvPicPr>
            <a:picLocks noChangeAspect="1" noChangeArrowheads="1"/>
          </p:cNvPicPr>
          <p:nvPr/>
        </p:nvPicPr>
        <p:blipFill>
          <a:blip r:embed="rId3" cstate="print"/>
          <a:srcRect/>
          <a:stretch>
            <a:fillRect/>
          </a:stretch>
        </p:blipFill>
        <p:spPr bwMode="auto">
          <a:xfrm>
            <a:off x="4699953" y="1055370"/>
            <a:ext cx="4040187" cy="1719263"/>
          </a:xfrm>
          <a:prstGeom prst="rect">
            <a:avLst/>
          </a:prstGeom>
          <a:noFill/>
          <a:ln w="9525">
            <a:noFill/>
            <a:miter lim="800000"/>
            <a:headEnd/>
            <a:tailEnd/>
          </a:ln>
        </p:spPr>
      </p:pic>
      <p:sp>
        <p:nvSpPr>
          <p:cNvPr id="45062" name="Text Box 11"/>
          <p:cNvSpPr txBox="1">
            <a:spLocks noChangeArrowheads="1"/>
          </p:cNvSpPr>
          <p:nvPr/>
        </p:nvSpPr>
        <p:spPr bwMode="black">
          <a:xfrm>
            <a:off x="5418867" y="2847658"/>
            <a:ext cx="3000822" cy="276999"/>
          </a:xfrm>
          <a:prstGeom prst="rect">
            <a:avLst/>
          </a:prstGeom>
          <a:noFill/>
          <a:ln w="9525" algn="ctr">
            <a:noFill/>
            <a:miter lim="800000"/>
            <a:headEnd/>
            <a:tailEnd/>
          </a:ln>
        </p:spPr>
        <p:txBody>
          <a:bodyPr wrap="none" lIns="0" tIns="0" rIns="0" bIns="0">
            <a:spAutoFit/>
          </a:bodyPr>
          <a:lstStyle/>
          <a:p>
            <a:pPr algn="ctr"/>
            <a:r>
              <a:rPr lang="zh-CN" altLang="en-US" sz="1800" b="0" dirty="0" smtClean="0">
                <a:solidFill>
                  <a:srgbClr val="000000"/>
                </a:solidFill>
                <a:latin typeface="Arial"/>
                <a:ea typeface="DFHeiW5-GB"/>
                <a:cs typeface="SimSun"/>
                <a:sym typeface="Arial"/>
              </a:rPr>
              <a:t>客户操作系统中的任务管理器</a:t>
            </a:r>
            <a:endParaRPr lang="en-US" altLang="zh-CN" sz="1800" b="0" dirty="0">
              <a:solidFill>
                <a:srgbClr val="000000"/>
              </a:solidFill>
              <a:latin typeface="Arial"/>
              <a:ea typeface="DFHeiW5-GB"/>
              <a:cs typeface="SimSun"/>
              <a:sym typeface="Arial"/>
            </a:endParaRPr>
          </a:p>
        </p:txBody>
      </p:sp>
      <p:sp>
        <p:nvSpPr>
          <p:cNvPr id="45063" name="Text Box 12"/>
          <p:cNvSpPr txBox="1">
            <a:spLocks noChangeArrowheads="1"/>
          </p:cNvSpPr>
          <p:nvPr/>
        </p:nvSpPr>
        <p:spPr bwMode="black">
          <a:xfrm>
            <a:off x="4972527" y="4014470"/>
            <a:ext cx="2462213" cy="276999"/>
          </a:xfrm>
          <a:prstGeom prst="rect">
            <a:avLst/>
          </a:prstGeom>
          <a:noFill/>
          <a:ln w="9525" algn="ctr">
            <a:noFill/>
            <a:miter lim="800000"/>
            <a:headEnd/>
            <a:tailEnd/>
          </a:ln>
        </p:spPr>
        <p:txBody>
          <a:bodyPr wrap="none" lIns="0" tIns="0" rIns="0" bIns="0">
            <a:spAutoFit/>
          </a:bodyPr>
          <a:lstStyle/>
          <a:p>
            <a:pPr algn="ctr"/>
            <a:r>
              <a:rPr lang="zh-CN" altLang="en-US" sz="1800" b="0" dirty="0" smtClean="0">
                <a:solidFill>
                  <a:srgbClr val="000000"/>
                </a:solidFill>
                <a:latin typeface="Arial"/>
                <a:ea typeface="DFHeiW5-GB"/>
                <a:cs typeface="SimSun"/>
                <a:sym typeface="Arial"/>
              </a:rPr>
              <a:t>主机的 </a:t>
            </a:r>
            <a:r>
              <a:rPr lang="en-US" altLang="zh-CN" sz="1800" b="0" dirty="0" smtClean="0">
                <a:solidFill>
                  <a:srgbClr val="000000"/>
                </a:solidFill>
                <a:latin typeface="Arial"/>
                <a:ea typeface="DFHeiW5-GB"/>
                <a:cs typeface="SimSun"/>
                <a:sym typeface="Arial"/>
              </a:rPr>
              <a:t>CPU </a:t>
            </a:r>
            <a:r>
              <a:rPr lang="zh-CN" altLang="en-US" sz="1800" b="0" dirty="0" smtClean="0">
                <a:solidFill>
                  <a:srgbClr val="000000"/>
                </a:solidFill>
                <a:latin typeface="Arial"/>
                <a:ea typeface="DFHeiW5-GB"/>
                <a:cs typeface="SimSun"/>
                <a:sym typeface="Arial"/>
              </a:rPr>
              <a:t>使用率图表</a:t>
            </a:r>
            <a:endParaRPr lang="en-US" altLang="zh-CN" sz="1800" b="0" dirty="0">
              <a:solidFill>
                <a:srgbClr val="000000"/>
              </a:solidFill>
              <a:latin typeface="Arial"/>
              <a:ea typeface="DFHeiW5-GB"/>
              <a:cs typeface="SimSun"/>
              <a:sym typeface="Arial"/>
            </a:endParaRPr>
          </a:p>
        </p:txBody>
      </p:sp>
      <p:grpSp>
        <p:nvGrpSpPr>
          <p:cNvPr id="2" name="Group 13"/>
          <p:cNvGrpSpPr/>
          <p:nvPr/>
        </p:nvGrpSpPr>
        <p:grpSpPr>
          <a:xfrm>
            <a:off x="416878" y="2890838"/>
            <a:ext cx="4451350" cy="3040760"/>
            <a:chOff x="416878" y="2890838"/>
            <a:chExt cx="4451350" cy="3040760"/>
          </a:xfrm>
        </p:grpSpPr>
        <p:pic>
          <p:nvPicPr>
            <p:cNvPr id="45061" name="Picture 10" descr="Performance-CPUUsageGraph"/>
            <p:cNvPicPr>
              <a:picLocks noChangeAspect="1" noChangeArrowheads="1"/>
            </p:cNvPicPr>
            <p:nvPr/>
          </p:nvPicPr>
          <p:blipFill>
            <a:blip r:embed="rId4" cstate="print"/>
            <a:srcRect/>
            <a:stretch>
              <a:fillRect/>
            </a:stretch>
          </p:blipFill>
          <p:spPr bwMode="auto">
            <a:xfrm>
              <a:off x="416878" y="2890838"/>
              <a:ext cx="4451350" cy="3005137"/>
            </a:xfrm>
            <a:prstGeom prst="rect">
              <a:avLst/>
            </a:prstGeom>
            <a:noFill/>
            <a:ln w="9525">
              <a:noFill/>
              <a:miter lim="800000"/>
              <a:headEnd/>
              <a:tailEnd/>
            </a:ln>
          </p:spPr>
        </p:pic>
        <p:pic>
          <p:nvPicPr>
            <p:cNvPr id="12" name="Picture 11" descr="CPUOverviewGraph-TimeAxis.jpg"/>
            <p:cNvPicPr>
              <a:picLocks noChangeAspect="1"/>
            </p:cNvPicPr>
            <p:nvPr/>
          </p:nvPicPr>
          <p:blipFill>
            <a:blip r:embed="rId5" cstate="print"/>
            <a:stretch>
              <a:fillRect/>
            </a:stretch>
          </p:blipFill>
          <p:spPr>
            <a:xfrm>
              <a:off x="559116" y="5436870"/>
              <a:ext cx="4119564" cy="494728"/>
            </a:xfrm>
            <a:prstGeom prst="rect">
              <a:avLst/>
            </a:prstGeom>
          </p:spPr>
        </p:pic>
      </p:grpSp>
    </p:spTree>
    <p:extLst>
      <p:ext uri="{BB962C8B-B14F-4D97-AF65-F5344CB8AC3E}">
        <p14:creationId xmlns:p14="http://schemas.microsoft.com/office/powerpoint/2010/main" val="811245561"/>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23"/>
          <p:cNvSpPr>
            <a:spLocks noGrp="1" noChangeArrowheads="1"/>
          </p:cNvSpPr>
          <p:nvPr>
            <p:ph type="body" sz="quarter" idx="13"/>
          </p:nvPr>
        </p:nvSpPr>
        <p:spPr>
          <a:xfrm>
            <a:off x="314325" y="3451225"/>
            <a:ext cx="4248150" cy="2497137"/>
          </a:xfrm>
        </p:spPr>
        <p:txBody>
          <a:bodyPr/>
          <a:lstStyle/>
          <a:p>
            <a:r>
              <a:rPr lang="zh-CN" altLang="en-US" dirty="0" smtClean="0">
                <a:latin typeface="Arial"/>
                <a:ea typeface="DFHeiW5-GB"/>
                <a:cs typeface="SimSun"/>
                <a:sym typeface="Arial"/>
              </a:rPr>
              <a:t>如果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使用率持续居高不下，</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则虚拟机受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的限制。</a:t>
            </a:r>
          </a:p>
          <a:p>
            <a:r>
              <a:rPr lang="zh-CN" altLang="en-US" dirty="0" smtClean="0">
                <a:latin typeface="Arial"/>
                <a:ea typeface="DFHeiW5-GB"/>
                <a:cs typeface="SimSun"/>
                <a:sym typeface="Arial"/>
              </a:rPr>
              <a:t>但主机仍可能有足够的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供其他</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虚拟机运行。</a:t>
            </a:r>
          </a:p>
        </p:txBody>
      </p:sp>
      <p:sp>
        <p:nvSpPr>
          <p:cNvPr id="46083" name="Rectangle 22"/>
          <p:cNvSpPr>
            <a:spLocks noGrp="1" noChangeArrowheads="1"/>
          </p:cNvSpPr>
          <p:nvPr>
            <p:ph type="title"/>
          </p:nvPr>
        </p:nvSpPr>
        <p:spPr/>
        <p:txBody>
          <a:bodyPr/>
          <a:lstStyle/>
          <a:p>
            <a:r>
              <a:rPr lang="zh-CN" altLang="en-US" dirty="0" smtClean="0">
                <a:latin typeface="Arial"/>
                <a:ea typeface="DFHeiW5-GB"/>
                <a:cs typeface="SimSun"/>
                <a:sym typeface="Arial"/>
              </a:rPr>
              <a:t>受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限制的虚拟机</a:t>
            </a:r>
            <a:endParaRPr lang="zh-CN" altLang="en-US" dirty="0" smtClean="0">
              <a:latin typeface="Arial"/>
              <a:ea typeface="DFHeiW5-GB"/>
              <a:sym typeface="Arial"/>
            </a:endParaRPr>
          </a:p>
        </p:txBody>
      </p:sp>
      <p:grpSp>
        <p:nvGrpSpPr>
          <p:cNvPr id="2" name="Group 6"/>
          <p:cNvGrpSpPr>
            <a:grpSpLocks/>
          </p:cNvGrpSpPr>
          <p:nvPr/>
        </p:nvGrpSpPr>
        <p:grpSpPr bwMode="auto">
          <a:xfrm>
            <a:off x="334963" y="1165225"/>
            <a:ext cx="2066925" cy="2185988"/>
            <a:chOff x="7392" y="1296"/>
            <a:chExt cx="3088" cy="3424"/>
          </a:xfrm>
        </p:grpSpPr>
        <p:pic>
          <p:nvPicPr>
            <p:cNvPr id="46092" name="Picture 7" descr="Performance-TaskManagerCPU100"/>
            <p:cNvPicPr>
              <a:picLocks noChangeAspect="1" noChangeArrowheads="1"/>
            </p:cNvPicPr>
            <p:nvPr/>
          </p:nvPicPr>
          <p:blipFill>
            <a:blip r:embed="rId3" cstate="print"/>
            <a:srcRect/>
            <a:stretch>
              <a:fillRect/>
            </a:stretch>
          </p:blipFill>
          <p:spPr bwMode="auto">
            <a:xfrm>
              <a:off x="7392" y="1308"/>
              <a:ext cx="3078" cy="3412"/>
            </a:xfrm>
            <a:prstGeom prst="rect">
              <a:avLst/>
            </a:prstGeom>
            <a:noFill/>
            <a:ln w="9525">
              <a:noFill/>
              <a:miter lim="800000"/>
              <a:headEnd/>
              <a:tailEnd/>
            </a:ln>
          </p:spPr>
        </p:pic>
        <p:sp>
          <p:nvSpPr>
            <p:cNvPr id="46093" name="Rectangle 8"/>
            <p:cNvSpPr>
              <a:spLocks noChangeArrowheads="1"/>
            </p:cNvSpPr>
            <p:nvPr/>
          </p:nvSpPr>
          <p:spPr bwMode="auto">
            <a:xfrm>
              <a:off x="7392" y="1296"/>
              <a:ext cx="3088" cy="3408"/>
            </a:xfrm>
            <a:prstGeom prst="rect">
              <a:avLst/>
            </a:prstGeom>
            <a:noFill/>
            <a:ln w="28575">
              <a:solidFill>
                <a:schemeClr val="bg2"/>
              </a:solidFill>
              <a:miter lim="800000"/>
              <a:headEnd/>
              <a:tailEnd/>
            </a:ln>
          </p:spPr>
          <p:txBody>
            <a:bodyPr wrap="none" anchor="ctr"/>
            <a:lstStyle/>
            <a:p>
              <a:endParaRPr lang="zh-CN" altLang="en-US" dirty="0">
                <a:latin typeface="Arial"/>
                <a:ea typeface="DFHeiW5-GB"/>
                <a:sym typeface="Arial"/>
              </a:endParaRPr>
            </a:p>
          </p:txBody>
        </p:sp>
      </p:grpSp>
      <p:sp>
        <p:nvSpPr>
          <p:cNvPr id="46091" name="Rectangle 19"/>
          <p:cNvSpPr>
            <a:spLocks noChangeArrowheads="1"/>
          </p:cNvSpPr>
          <p:nvPr/>
        </p:nvSpPr>
        <p:spPr bwMode="auto">
          <a:xfrm>
            <a:off x="6426200" y="1522413"/>
            <a:ext cx="2032000" cy="823912"/>
          </a:xfrm>
          <a:prstGeom prst="rect">
            <a:avLst/>
          </a:prstGeom>
          <a:noFill/>
          <a:ln w="9525">
            <a:noFill/>
            <a:miter lim="800000"/>
            <a:headEnd/>
            <a:tailEnd/>
          </a:ln>
        </p:spPr>
        <p:txBody>
          <a:bodyPr/>
          <a:lstStyle/>
          <a:p>
            <a:pPr algn="l">
              <a:lnSpc>
                <a:spcPct val="90000"/>
              </a:lnSpc>
              <a:spcBef>
                <a:spcPct val="20000"/>
              </a:spcBef>
              <a:spcAft>
                <a:spcPct val="40000"/>
              </a:spcAft>
              <a:buClr>
                <a:schemeClr val="tx2"/>
              </a:buClr>
              <a:buFont typeface="Wingdings 3" pitchFamily="18" charset="2"/>
              <a:buNone/>
            </a:pPr>
            <a:r>
              <a:rPr lang="zh-CN" altLang="en-US" sz="2000" dirty="0" smtClean="0">
                <a:solidFill>
                  <a:srgbClr val="000000"/>
                </a:solidFill>
                <a:latin typeface="Arial"/>
                <a:ea typeface="DFHeiW5-GB"/>
                <a:cs typeface="SimSun"/>
                <a:sym typeface="Arial"/>
              </a:rPr>
              <a:t>检查虚拟机的 </a:t>
            </a:r>
            <a:r>
              <a:rPr lang="en-US" altLang="zh-CN" sz="2000" dirty="0" smtClean="0">
                <a:solidFill>
                  <a:srgbClr val="000000"/>
                </a:solidFill>
                <a:latin typeface="Arial"/>
                <a:ea typeface="DFHeiW5-GB"/>
                <a:cs typeface="SimSun"/>
                <a:sym typeface="Arial"/>
              </a:rPr>
              <a:t/>
            </a:r>
            <a:br>
              <a:rPr lang="en-US" altLang="zh-CN" sz="2000" dirty="0" smtClean="0">
                <a:solidFill>
                  <a:srgbClr val="000000"/>
                </a:solidFill>
                <a:latin typeface="Arial"/>
                <a:ea typeface="DFHeiW5-GB"/>
                <a:cs typeface="SimSun"/>
                <a:sym typeface="Arial"/>
              </a:rPr>
            </a:br>
            <a:r>
              <a:rPr lang="en-US" altLang="zh-CN" sz="2000" dirty="0" smtClean="0">
                <a:solidFill>
                  <a:srgbClr val="000000"/>
                </a:solidFill>
                <a:latin typeface="Arial"/>
                <a:ea typeface="DFHeiW5-GB"/>
                <a:cs typeface="SimSun"/>
                <a:sym typeface="Arial"/>
              </a:rPr>
              <a:t>CPU </a:t>
            </a:r>
            <a:r>
              <a:rPr lang="zh-CN" altLang="en-US" sz="2000" dirty="0" smtClean="0">
                <a:solidFill>
                  <a:srgbClr val="000000"/>
                </a:solidFill>
                <a:latin typeface="Arial"/>
                <a:ea typeface="DFHeiW5-GB"/>
                <a:cs typeface="SimSun"/>
                <a:sym typeface="Arial"/>
              </a:rPr>
              <a:t>使用率。</a:t>
            </a:r>
            <a:endParaRPr lang="zh-CN" altLang="en-US" sz="2000" dirty="0" smtClean="0">
              <a:solidFill>
                <a:srgbClr val="000000"/>
              </a:solidFill>
              <a:latin typeface="Arial"/>
              <a:ea typeface="DFHeiW5-GB"/>
              <a:sym typeface="Arial"/>
            </a:endParaRPr>
          </a:p>
          <a:p>
            <a:pPr>
              <a:lnSpc>
                <a:spcPct val="80000"/>
              </a:lnSpc>
              <a:spcBef>
                <a:spcPct val="20000"/>
              </a:spcBef>
              <a:spcAft>
                <a:spcPct val="40000"/>
              </a:spcAft>
              <a:buClr>
                <a:schemeClr val="tx2"/>
              </a:buClr>
              <a:buFont typeface="Wingdings 3" pitchFamily="18" charset="2"/>
              <a:buNone/>
            </a:pPr>
            <a:endParaRPr lang="zh-CN" altLang="en-US" sz="2000" dirty="0">
              <a:solidFill>
                <a:schemeClr val="tx2"/>
              </a:solidFill>
              <a:latin typeface="Arial"/>
              <a:ea typeface="DFHeiW5-GB"/>
              <a:sym typeface="Arial"/>
            </a:endParaRPr>
          </a:p>
        </p:txBody>
      </p:sp>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0813" y="1267619"/>
            <a:ext cx="3514725" cy="133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Rectangle 19"/>
          <p:cNvSpPr>
            <a:spLocks noChangeArrowheads="1"/>
          </p:cNvSpPr>
          <p:nvPr/>
        </p:nvSpPr>
        <p:spPr bwMode="auto">
          <a:xfrm>
            <a:off x="2347907" y="2564607"/>
            <a:ext cx="4200536" cy="411956"/>
          </a:xfrm>
          <a:prstGeom prst="rect">
            <a:avLst/>
          </a:prstGeom>
          <a:noFill/>
          <a:ln w="9525">
            <a:noFill/>
            <a:miter lim="800000"/>
            <a:headEnd/>
            <a:tailEnd/>
          </a:ln>
        </p:spPr>
        <p:txBody>
          <a:bodyPr/>
          <a:lstStyle/>
          <a:p>
            <a:pPr>
              <a:lnSpc>
                <a:spcPct val="80000"/>
              </a:lnSpc>
              <a:spcBef>
                <a:spcPct val="20000"/>
              </a:spcBef>
              <a:spcAft>
                <a:spcPct val="40000"/>
              </a:spcAft>
              <a:buClr>
                <a:schemeClr val="tx2"/>
              </a:buClr>
              <a:buFont typeface="Wingdings 3" pitchFamily="18" charset="2"/>
              <a:buNone/>
            </a:pPr>
            <a:r>
              <a:rPr lang="zh-CN" altLang="en-US" sz="1600" dirty="0" smtClean="0">
                <a:solidFill>
                  <a:srgbClr val="000000"/>
                </a:solidFill>
                <a:latin typeface="Arial"/>
                <a:ea typeface="DFHeiW5-GB"/>
                <a:cs typeface="SimSun"/>
                <a:sym typeface="Arial"/>
              </a:rPr>
              <a:t>单个虚拟机的 </a:t>
            </a:r>
            <a:r>
              <a:rPr lang="en-US" altLang="zh-CN" sz="1600" dirty="0" smtClean="0">
                <a:solidFill>
                  <a:srgbClr val="000000"/>
                </a:solidFill>
                <a:latin typeface="Arial"/>
                <a:ea typeface="DFHeiW5-GB"/>
                <a:cs typeface="SimSun"/>
                <a:sym typeface="Arial"/>
              </a:rPr>
              <a:t>CPU </a:t>
            </a:r>
            <a:r>
              <a:rPr lang="zh-CN" altLang="en-US" sz="1600" dirty="0" smtClean="0">
                <a:solidFill>
                  <a:srgbClr val="000000"/>
                </a:solidFill>
                <a:latin typeface="Arial"/>
                <a:ea typeface="DFHeiW5-GB"/>
                <a:cs typeface="SimSun"/>
                <a:sym typeface="Arial"/>
              </a:rPr>
              <a:t>使用率</a:t>
            </a:r>
            <a:endParaRPr lang="zh-CN" altLang="en-US" sz="1600" dirty="0">
              <a:solidFill>
                <a:srgbClr val="000000"/>
              </a:solidFill>
              <a:latin typeface="Arial"/>
              <a:ea typeface="DFHeiW5-GB"/>
              <a:sym typeface="Arial"/>
            </a:endParaRPr>
          </a:p>
        </p:txBody>
      </p:sp>
      <p:pic>
        <p:nvPicPr>
          <p:cNvPr id="1126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19643" y="3676650"/>
            <a:ext cx="3657600" cy="1390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Rectangle 19"/>
          <p:cNvSpPr>
            <a:spLocks noChangeArrowheads="1"/>
          </p:cNvSpPr>
          <p:nvPr/>
        </p:nvSpPr>
        <p:spPr bwMode="auto">
          <a:xfrm>
            <a:off x="4325932" y="5155407"/>
            <a:ext cx="4200536" cy="411956"/>
          </a:xfrm>
          <a:prstGeom prst="rect">
            <a:avLst/>
          </a:prstGeom>
          <a:noFill/>
          <a:ln w="9525">
            <a:noFill/>
            <a:miter lim="800000"/>
            <a:headEnd/>
            <a:tailEnd/>
          </a:ln>
        </p:spPr>
        <p:txBody>
          <a:bodyPr/>
          <a:lstStyle/>
          <a:p>
            <a:pPr>
              <a:lnSpc>
                <a:spcPct val="80000"/>
              </a:lnSpc>
              <a:spcBef>
                <a:spcPct val="20000"/>
              </a:spcBef>
              <a:spcAft>
                <a:spcPct val="40000"/>
              </a:spcAft>
              <a:buClr>
                <a:schemeClr val="tx2"/>
              </a:buClr>
              <a:buFont typeface="Wingdings 3" pitchFamily="18" charset="2"/>
              <a:buNone/>
            </a:pPr>
            <a:r>
              <a:rPr lang="zh-CN" altLang="en-US" sz="1600" dirty="0" smtClean="0">
                <a:solidFill>
                  <a:srgbClr val="000000"/>
                </a:solidFill>
                <a:latin typeface="Arial"/>
                <a:ea typeface="DFHeiW5-GB"/>
                <a:cs typeface="SimSun"/>
                <a:sym typeface="Arial"/>
              </a:rPr>
              <a:t>所有虚拟机的 </a:t>
            </a:r>
            <a:r>
              <a:rPr lang="en-US" altLang="zh-CN" sz="1600" dirty="0" smtClean="0">
                <a:solidFill>
                  <a:srgbClr val="000000"/>
                </a:solidFill>
                <a:latin typeface="Arial"/>
                <a:ea typeface="DFHeiW5-GB"/>
                <a:cs typeface="SimSun"/>
                <a:sym typeface="Arial"/>
              </a:rPr>
              <a:t>CPU </a:t>
            </a:r>
            <a:r>
              <a:rPr lang="zh-CN" altLang="en-US" sz="1600" dirty="0" smtClean="0">
                <a:solidFill>
                  <a:srgbClr val="000000"/>
                </a:solidFill>
                <a:latin typeface="Arial"/>
                <a:ea typeface="DFHeiW5-GB"/>
                <a:cs typeface="SimSun"/>
                <a:sym typeface="Arial"/>
              </a:rPr>
              <a:t>使用率</a:t>
            </a:r>
            <a:endParaRPr lang="zh-CN" altLang="en-US" sz="1600" dirty="0">
              <a:solidFill>
                <a:srgbClr val="000000"/>
              </a:solidFill>
              <a:latin typeface="Arial"/>
              <a:ea typeface="DFHeiW5-GB"/>
              <a:sym typeface="Arial"/>
            </a:endParaRPr>
          </a:p>
        </p:txBody>
      </p:sp>
    </p:spTree>
    <p:extLst>
      <p:ext uri="{BB962C8B-B14F-4D97-AF65-F5344CB8AC3E}">
        <p14:creationId xmlns:p14="http://schemas.microsoft.com/office/powerpoint/2010/main" val="3939016087"/>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Rectangle 38"/>
          <p:cNvSpPr>
            <a:spLocks noGrp="1" noChangeArrowheads="1"/>
          </p:cNvSpPr>
          <p:nvPr>
            <p:ph type="body" sz="quarter" idx="13"/>
          </p:nvPr>
        </p:nvSpPr>
        <p:spPr>
          <a:xfrm>
            <a:off x="314325" y="4314997"/>
            <a:ext cx="8404098" cy="1633365"/>
          </a:xfrm>
        </p:spPr>
        <p:txBody>
          <a:bodyPr>
            <a:normAutofit/>
          </a:bodyPr>
          <a:lstStyle/>
          <a:p>
            <a:r>
              <a:rPr lang="zh-CN" altLang="en-US" dirty="0" smtClean="0">
                <a:latin typeface="Arial"/>
                <a:ea typeface="DFHeiW5-GB"/>
                <a:cs typeface="SimSun"/>
                <a:sym typeface="Arial"/>
              </a:rPr>
              <a:t>如果存在下列情况，则会有多台虚拟机受到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限制：</a:t>
            </a:r>
          </a:p>
          <a:p>
            <a:pPr lvl="1"/>
            <a:r>
              <a:rPr lang="zh-CN" altLang="en-US" dirty="0" smtClean="0">
                <a:latin typeface="Arial"/>
                <a:ea typeface="DFHeiW5-GB"/>
                <a:cs typeface="SimSun"/>
                <a:sym typeface="Arial"/>
              </a:rPr>
              <a:t>客户操作系统中的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使用率较高</a:t>
            </a:r>
          </a:p>
          <a:p>
            <a:pPr lvl="1"/>
            <a:r>
              <a:rPr lang="zh-CN" altLang="en-US" dirty="0" smtClean="0">
                <a:latin typeface="Arial"/>
                <a:ea typeface="DFHeiW5-GB"/>
                <a:cs typeface="SimSun"/>
                <a:sym typeface="Arial"/>
              </a:rPr>
              <a:t>各虚拟机均具有相对较高的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就绪值</a:t>
            </a:r>
          </a:p>
        </p:txBody>
      </p:sp>
      <p:sp>
        <p:nvSpPr>
          <p:cNvPr id="47107" name="Rectangle 37"/>
          <p:cNvSpPr>
            <a:spLocks noGrp="1" noChangeArrowheads="1"/>
          </p:cNvSpPr>
          <p:nvPr>
            <p:ph type="title"/>
          </p:nvPr>
        </p:nvSpPr>
        <p:spPr/>
        <p:txBody>
          <a:bodyPr/>
          <a:lstStyle/>
          <a:p>
            <a:r>
              <a:rPr lang="zh-CN" altLang="en-US" dirty="0" smtClean="0">
                <a:latin typeface="Arial"/>
                <a:ea typeface="DFHeiW5-GB"/>
                <a:cs typeface="SimSun"/>
                <a:sym typeface="Arial"/>
              </a:rPr>
              <a:t>受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限制的虚拟机</a:t>
            </a:r>
            <a:endParaRPr lang="zh-CN" altLang="en-US" dirty="0" smtClean="0">
              <a:latin typeface="Arial"/>
              <a:ea typeface="DFHeiW5-GB"/>
              <a:sym typeface="Arial"/>
            </a:endParaRPr>
          </a:p>
        </p:txBody>
      </p:sp>
      <p:sp>
        <p:nvSpPr>
          <p:cNvPr id="47109" name="Text Box 4"/>
          <p:cNvSpPr txBox="1">
            <a:spLocks noChangeArrowheads="1"/>
          </p:cNvSpPr>
          <p:nvPr/>
        </p:nvSpPr>
        <p:spPr bwMode="auto">
          <a:xfrm>
            <a:off x="5332492" y="3971925"/>
            <a:ext cx="2577950" cy="306559"/>
          </a:xfrm>
          <a:prstGeom prst="rect">
            <a:avLst/>
          </a:prstGeom>
          <a:noFill/>
          <a:ln w="9525">
            <a:noFill/>
            <a:miter lim="800000"/>
            <a:headEnd/>
            <a:tailEnd/>
          </a:ln>
        </p:spPr>
        <p:txBody>
          <a:bodyPr wrap="none">
            <a:spAutoFit/>
          </a:bodyPr>
          <a:lstStyle/>
          <a:p>
            <a:pPr algn="ctr">
              <a:lnSpc>
                <a:spcPct val="87000"/>
              </a:lnSpc>
              <a:buClr>
                <a:schemeClr val="tx2"/>
              </a:buClr>
              <a:buSzPct val="80000"/>
            </a:pPr>
            <a:r>
              <a:rPr lang="zh-CN" altLang="en-US" sz="1600" dirty="0" smtClean="0">
                <a:solidFill>
                  <a:srgbClr val="000000"/>
                </a:solidFill>
                <a:latin typeface="Arial"/>
                <a:ea typeface="DFHeiW5-GB"/>
                <a:cs typeface="SimSun"/>
                <a:sym typeface="Arial"/>
              </a:rPr>
              <a:t>多个虚拟机的 </a:t>
            </a:r>
            <a:r>
              <a:rPr lang="en-US" altLang="zh-CN" sz="1600" dirty="0" smtClean="0">
                <a:solidFill>
                  <a:srgbClr val="000000"/>
                </a:solidFill>
                <a:latin typeface="Arial"/>
                <a:ea typeface="DFHeiW5-GB"/>
                <a:cs typeface="SimSun"/>
                <a:sym typeface="Arial"/>
              </a:rPr>
              <a:t>CPU </a:t>
            </a:r>
            <a:r>
              <a:rPr lang="zh-CN" altLang="en-US" sz="1600" dirty="0" smtClean="0">
                <a:solidFill>
                  <a:srgbClr val="000000"/>
                </a:solidFill>
                <a:latin typeface="Arial"/>
                <a:ea typeface="DFHeiW5-GB"/>
                <a:cs typeface="SimSun"/>
                <a:sym typeface="Arial"/>
              </a:rPr>
              <a:t>就绪图</a:t>
            </a:r>
            <a:endParaRPr lang="zh-CN" altLang="en-US" sz="1600" dirty="0">
              <a:solidFill>
                <a:srgbClr val="000000"/>
              </a:solidFill>
              <a:latin typeface="Arial"/>
              <a:ea typeface="DFHeiW5-GB"/>
              <a:sym typeface="Arial"/>
            </a:endParaRPr>
          </a:p>
        </p:txBody>
      </p:sp>
      <p:grpSp>
        <p:nvGrpSpPr>
          <p:cNvPr id="2" name="Group 11"/>
          <p:cNvGrpSpPr>
            <a:grpSpLocks/>
          </p:cNvGrpSpPr>
          <p:nvPr/>
        </p:nvGrpSpPr>
        <p:grpSpPr bwMode="auto">
          <a:xfrm>
            <a:off x="730250" y="1241425"/>
            <a:ext cx="1757363" cy="2227263"/>
            <a:chOff x="7392" y="1296"/>
            <a:chExt cx="3088" cy="3424"/>
          </a:xfrm>
        </p:grpSpPr>
        <p:pic>
          <p:nvPicPr>
            <p:cNvPr id="47133" name="Picture 12" descr="Performance-TaskManagerCPU100"/>
            <p:cNvPicPr>
              <a:picLocks noChangeAspect="1" noChangeArrowheads="1"/>
            </p:cNvPicPr>
            <p:nvPr/>
          </p:nvPicPr>
          <p:blipFill>
            <a:blip r:embed="rId3" cstate="print"/>
            <a:srcRect/>
            <a:stretch>
              <a:fillRect/>
            </a:stretch>
          </p:blipFill>
          <p:spPr bwMode="auto">
            <a:xfrm>
              <a:off x="7392" y="1308"/>
              <a:ext cx="3078" cy="3412"/>
            </a:xfrm>
            <a:prstGeom prst="rect">
              <a:avLst/>
            </a:prstGeom>
            <a:noFill/>
            <a:ln w="9525">
              <a:noFill/>
              <a:miter lim="800000"/>
              <a:headEnd/>
              <a:tailEnd/>
            </a:ln>
          </p:spPr>
        </p:pic>
        <p:sp>
          <p:nvSpPr>
            <p:cNvPr id="47134" name="Rectangle 13"/>
            <p:cNvSpPr>
              <a:spLocks noChangeArrowheads="1"/>
            </p:cNvSpPr>
            <p:nvPr/>
          </p:nvSpPr>
          <p:spPr bwMode="auto">
            <a:xfrm>
              <a:off x="7392" y="1296"/>
              <a:ext cx="3088" cy="3408"/>
            </a:xfrm>
            <a:prstGeom prst="rect">
              <a:avLst/>
            </a:prstGeom>
            <a:noFill/>
            <a:ln w="28575">
              <a:solidFill>
                <a:schemeClr val="bg2"/>
              </a:solidFill>
              <a:miter lim="800000"/>
              <a:headEnd/>
              <a:tailEnd/>
            </a:ln>
          </p:spPr>
          <p:txBody>
            <a:bodyPr wrap="none" anchor="ctr"/>
            <a:lstStyle/>
            <a:p>
              <a:endParaRPr lang="zh-CN" altLang="en-US" dirty="0">
                <a:latin typeface="Arial"/>
                <a:ea typeface="DFHeiW5-GB"/>
                <a:sym typeface="Arial"/>
              </a:endParaRPr>
            </a:p>
          </p:txBody>
        </p:sp>
      </p:grpSp>
      <p:grpSp>
        <p:nvGrpSpPr>
          <p:cNvPr id="3" name="Group 14"/>
          <p:cNvGrpSpPr>
            <a:grpSpLocks/>
          </p:cNvGrpSpPr>
          <p:nvPr/>
        </p:nvGrpSpPr>
        <p:grpSpPr bwMode="auto">
          <a:xfrm>
            <a:off x="1195388" y="1385888"/>
            <a:ext cx="1757362" cy="2227262"/>
            <a:chOff x="7392" y="1296"/>
            <a:chExt cx="3088" cy="3424"/>
          </a:xfrm>
        </p:grpSpPr>
        <p:pic>
          <p:nvPicPr>
            <p:cNvPr id="47131" name="Picture 15" descr="Performance-TaskManagerCPU100"/>
            <p:cNvPicPr>
              <a:picLocks noChangeAspect="1" noChangeArrowheads="1"/>
            </p:cNvPicPr>
            <p:nvPr/>
          </p:nvPicPr>
          <p:blipFill>
            <a:blip r:embed="rId3" cstate="print"/>
            <a:srcRect/>
            <a:stretch>
              <a:fillRect/>
            </a:stretch>
          </p:blipFill>
          <p:spPr bwMode="auto">
            <a:xfrm>
              <a:off x="7392" y="1308"/>
              <a:ext cx="3078" cy="3412"/>
            </a:xfrm>
            <a:prstGeom prst="rect">
              <a:avLst/>
            </a:prstGeom>
            <a:noFill/>
            <a:ln w="9525">
              <a:noFill/>
              <a:miter lim="800000"/>
              <a:headEnd/>
              <a:tailEnd/>
            </a:ln>
          </p:spPr>
        </p:pic>
        <p:sp>
          <p:nvSpPr>
            <p:cNvPr id="47132" name="Rectangle 16"/>
            <p:cNvSpPr>
              <a:spLocks noChangeArrowheads="1"/>
            </p:cNvSpPr>
            <p:nvPr/>
          </p:nvSpPr>
          <p:spPr bwMode="auto">
            <a:xfrm>
              <a:off x="7392" y="1296"/>
              <a:ext cx="3088" cy="3408"/>
            </a:xfrm>
            <a:prstGeom prst="rect">
              <a:avLst/>
            </a:prstGeom>
            <a:noFill/>
            <a:ln w="28575">
              <a:solidFill>
                <a:schemeClr val="bg2"/>
              </a:solidFill>
              <a:miter lim="800000"/>
              <a:headEnd/>
              <a:tailEnd/>
            </a:ln>
          </p:spPr>
          <p:txBody>
            <a:bodyPr wrap="none" anchor="ctr"/>
            <a:lstStyle/>
            <a:p>
              <a:endParaRPr lang="zh-CN" altLang="en-US" dirty="0">
                <a:latin typeface="Arial"/>
                <a:ea typeface="DFHeiW5-GB"/>
                <a:sym typeface="Arial"/>
              </a:endParaRPr>
            </a:p>
          </p:txBody>
        </p:sp>
      </p:grpSp>
      <p:grpSp>
        <p:nvGrpSpPr>
          <p:cNvPr id="4" name="Group 17"/>
          <p:cNvGrpSpPr>
            <a:grpSpLocks/>
          </p:cNvGrpSpPr>
          <p:nvPr/>
        </p:nvGrpSpPr>
        <p:grpSpPr bwMode="auto">
          <a:xfrm>
            <a:off x="1655763" y="1517650"/>
            <a:ext cx="1757362" cy="2227263"/>
            <a:chOff x="7392" y="1296"/>
            <a:chExt cx="3088" cy="3424"/>
          </a:xfrm>
        </p:grpSpPr>
        <p:pic>
          <p:nvPicPr>
            <p:cNvPr id="47129" name="Picture 18" descr="Performance-TaskManagerCPU100"/>
            <p:cNvPicPr>
              <a:picLocks noChangeAspect="1" noChangeArrowheads="1"/>
            </p:cNvPicPr>
            <p:nvPr/>
          </p:nvPicPr>
          <p:blipFill>
            <a:blip r:embed="rId3" cstate="print"/>
            <a:srcRect/>
            <a:stretch>
              <a:fillRect/>
            </a:stretch>
          </p:blipFill>
          <p:spPr bwMode="auto">
            <a:xfrm>
              <a:off x="7392" y="1308"/>
              <a:ext cx="3078" cy="3412"/>
            </a:xfrm>
            <a:prstGeom prst="rect">
              <a:avLst/>
            </a:prstGeom>
            <a:noFill/>
            <a:ln w="9525">
              <a:noFill/>
              <a:miter lim="800000"/>
              <a:headEnd/>
              <a:tailEnd/>
            </a:ln>
          </p:spPr>
        </p:pic>
        <p:sp>
          <p:nvSpPr>
            <p:cNvPr id="47130" name="Rectangle 19"/>
            <p:cNvSpPr>
              <a:spLocks noChangeArrowheads="1"/>
            </p:cNvSpPr>
            <p:nvPr/>
          </p:nvSpPr>
          <p:spPr bwMode="auto">
            <a:xfrm>
              <a:off x="7392" y="1296"/>
              <a:ext cx="3088" cy="3408"/>
            </a:xfrm>
            <a:prstGeom prst="rect">
              <a:avLst/>
            </a:prstGeom>
            <a:noFill/>
            <a:ln w="28575">
              <a:solidFill>
                <a:schemeClr val="bg2"/>
              </a:solidFill>
              <a:miter lim="800000"/>
              <a:headEnd/>
              <a:tailEnd/>
            </a:ln>
          </p:spPr>
          <p:txBody>
            <a:bodyPr wrap="none" anchor="ctr"/>
            <a:lstStyle/>
            <a:p>
              <a:endParaRPr lang="zh-CN" altLang="en-US" dirty="0">
                <a:latin typeface="Arial"/>
                <a:ea typeface="DFHeiW5-GB"/>
                <a:sym typeface="Arial"/>
              </a:endParaRPr>
            </a:p>
          </p:txBody>
        </p:sp>
      </p:grpSp>
      <p:grpSp>
        <p:nvGrpSpPr>
          <p:cNvPr id="5" name="Group 28"/>
          <p:cNvGrpSpPr>
            <a:grpSpLocks/>
          </p:cNvGrpSpPr>
          <p:nvPr/>
        </p:nvGrpSpPr>
        <p:grpSpPr bwMode="auto">
          <a:xfrm>
            <a:off x="2157413" y="1646238"/>
            <a:ext cx="1757362" cy="2227262"/>
            <a:chOff x="7392" y="1296"/>
            <a:chExt cx="3088" cy="3424"/>
          </a:xfrm>
        </p:grpSpPr>
        <p:pic>
          <p:nvPicPr>
            <p:cNvPr id="47121" name="Picture 29" descr="Performance-TaskManagerCPU100"/>
            <p:cNvPicPr>
              <a:picLocks noChangeAspect="1" noChangeArrowheads="1"/>
            </p:cNvPicPr>
            <p:nvPr/>
          </p:nvPicPr>
          <p:blipFill>
            <a:blip r:embed="rId3" cstate="print"/>
            <a:srcRect/>
            <a:stretch>
              <a:fillRect/>
            </a:stretch>
          </p:blipFill>
          <p:spPr bwMode="auto">
            <a:xfrm>
              <a:off x="7392" y="1308"/>
              <a:ext cx="3078" cy="3412"/>
            </a:xfrm>
            <a:prstGeom prst="rect">
              <a:avLst/>
            </a:prstGeom>
            <a:noFill/>
            <a:ln w="9525">
              <a:noFill/>
              <a:miter lim="800000"/>
              <a:headEnd/>
              <a:tailEnd/>
            </a:ln>
          </p:spPr>
        </p:pic>
        <p:sp>
          <p:nvSpPr>
            <p:cNvPr id="47122" name="Rectangle 30"/>
            <p:cNvSpPr>
              <a:spLocks noChangeArrowheads="1"/>
            </p:cNvSpPr>
            <p:nvPr/>
          </p:nvSpPr>
          <p:spPr bwMode="auto">
            <a:xfrm>
              <a:off x="7392" y="1296"/>
              <a:ext cx="3088" cy="3408"/>
            </a:xfrm>
            <a:prstGeom prst="rect">
              <a:avLst/>
            </a:prstGeom>
            <a:noFill/>
            <a:ln w="28575">
              <a:solidFill>
                <a:schemeClr val="bg2"/>
              </a:solidFill>
              <a:miter lim="800000"/>
              <a:headEnd/>
              <a:tailEnd/>
            </a:ln>
          </p:spPr>
          <p:txBody>
            <a:bodyPr wrap="none" anchor="ctr"/>
            <a:lstStyle/>
            <a:p>
              <a:endParaRPr lang="zh-CN" altLang="en-US" dirty="0">
                <a:latin typeface="Arial"/>
                <a:ea typeface="DFHeiW5-GB"/>
                <a:sym typeface="Arial"/>
              </a:endParaRPr>
            </a:p>
          </p:txBody>
        </p:sp>
      </p:grpSp>
      <p:sp>
        <p:nvSpPr>
          <p:cNvPr id="47118" name="Text Box 34"/>
          <p:cNvSpPr txBox="1">
            <a:spLocks noChangeArrowheads="1"/>
          </p:cNvSpPr>
          <p:nvPr/>
        </p:nvSpPr>
        <p:spPr bwMode="auto">
          <a:xfrm>
            <a:off x="971044" y="3960813"/>
            <a:ext cx="2646878" cy="306559"/>
          </a:xfrm>
          <a:prstGeom prst="rect">
            <a:avLst/>
          </a:prstGeom>
          <a:noFill/>
          <a:ln w="9525">
            <a:noFill/>
            <a:miter lim="800000"/>
            <a:headEnd/>
            <a:tailEnd/>
          </a:ln>
        </p:spPr>
        <p:txBody>
          <a:bodyPr wrap="none">
            <a:spAutoFit/>
          </a:bodyPr>
          <a:lstStyle/>
          <a:p>
            <a:pPr algn="ctr">
              <a:lnSpc>
                <a:spcPct val="87000"/>
              </a:lnSpc>
              <a:buClr>
                <a:schemeClr val="tx2"/>
              </a:buClr>
              <a:buSzPct val="80000"/>
            </a:pPr>
            <a:r>
              <a:rPr lang="zh-CN" altLang="en-US" sz="1600" dirty="0" smtClean="0">
                <a:solidFill>
                  <a:srgbClr val="000000"/>
                </a:solidFill>
                <a:latin typeface="Arial"/>
                <a:ea typeface="DFHeiW5-GB"/>
                <a:cs typeface="SimSun"/>
                <a:sym typeface="Arial"/>
              </a:rPr>
              <a:t>多个操作系统的任务管理器</a:t>
            </a:r>
            <a:endParaRPr lang="zh-CN" altLang="en-US" sz="1600" dirty="0">
              <a:solidFill>
                <a:srgbClr val="000000"/>
              </a:solidFill>
              <a:latin typeface="Arial"/>
              <a:ea typeface="DFHeiW5-GB"/>
              <a:sym typeface="Arial"/>
            </a:endParaRPr>
          </a:p>
        </p:txBody>
      </p:sp>
      <p:pic>
        <p:nvPicPr>
          <p:cNvPr id="1024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7892" y="1395478"/>
            <a:ext cx="2895600" cy="127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3642" y="1626770"/>
            <a:ext cx="2895600" cy="127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3642" y="1910998"/>
            <a:ext cx="2895600" cy="127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3667" y="2201576"/>
            <a:ext cx="2895600" cy="127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5592" y="2527300"/>
            <a:ext cx="2895600" cy="1276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92432258"/>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14"/>
          <p:cNvSpPr>
            <a:spLocks noGrp="1" noChangeArrowheads="1"/>
          </p:cNvSpPr>
          <p:nvPr>
            <p:ph type="body" sz="quarter" idx="13"/>
          </p:nvPr>
        </p:nvSpPr>
        <p:spPr>
          <a:xfrm>
            <a:off x="314325" y="4067175"/>
            <a:ext cx="7743825" cy="1881187"/>
          </a:xfrm>
        </p:spPr>
        <p:txBody>
          <a:bodyPr>
            <a:normAutofit/>
          </a:bodyPr>
          <a:lstStyle/>
          <a:p>
            <a:pPr>
              <a:spcBef>
                <a:spcPts val="300"/>
              </a:spcBef>
            </a:pPr>
            <a:r>
              <a:rPr lang="zh-CN" altLang="en-US" sz="1800" dirty="0" smtClean="0">
                <a:latin typeface="Arial"/>
                <a:ea typeface="DFHeiW5-GB"/>
                <a:cs typeface="SimSun"/>
                <a:sym typeface="Arial"/>
              </a:rPr>
              <a:t>检查虚拟机的内存释放活动： </a:t>
            </a:r>
          </a:p>
          <a:p>
            <a:pPr lvl="1">
              <a:spcBef>
                <a:spcPts val="300"/>
              </a:spcBef>
            </a:pPr>
            <a:r>
              <a:rPr lang="zh-CN" altLang="en-US" sz="1800" dirty="0" smtClean="0">
                <a:latin typeface="Arial"/>
                <a:ea typeface="DFHeiW5-GB"/>
                <a:cs typeface="SimSun"/>
                <a:sym typeface="Arial"/>
              </a:rPr>
              <a:t>如果内存释放活动频繁，但所有虚拟机的内存充足，则不存在问题。</a:t>
            </a:r>
          </a:p>
          <a:p>
            <a:pPr lvl="1">
              <a:spcBef>
                <a:spcPts val="300"/>
              </a:spcBef>
            </a:pPr>
            <a:r>
              <a:rPr lang="zh-CN" altLang="en-US" sz="1800" dirty="0" smtClean="0">
                <a:latin typeface="Arial"/>
                <a:ea typeface="DFHeiW5-GB"/>
                <a:cs typeface="SimSun"/>
                <a:sym typeface="Arial"/>
              </a:rPr>
              <a:t>如果内存释放活动频繁，且客户操作系统正在交换内存，那么虚拟机就会受到内存的限制。</a:t>
            </a:r>
          </a:p>
        </p:txBody>
      </p:sp>
      <p:sp>
        <p:nvSpPr>
          <p:cNvPr id="48131" name="Rectangle 13"/>
          <p:cNvSpPr>
            <a:spLocks noGrp="1" noChangeArrowheads="1"/>
          </p:cNvSpPr>
          <p:nvPr>
            <p:ph type="title"/>
          </p:nvPr>
        </p:nvSpPr>
        <p:spPr/>
        <p:txBody>
          <a:bodyPr/>
          <a:lstStyle/>
          <a:p>
            <a:r>
              <a:rPr lang="zh-CN" altLang="en-US" dirty="0" smtClean="0">
                <a:latin typeface="Arial"/>
                <a:ea typeface="DFHeiW5-GB"/>
                <a:cs typeface="SimSun"/>
                <a:sym typeface="Arial"/>
              </a:rPr>
              <a:t>受内存限制的虚拟机</a:t>
            </a:r>
            <a:endParaRPr lang="zh-CN" altLang="en-US" dirty="0" smtClean="0">
              <a:latin typeface="Arial"/>
              <a:ea typeface="DFHeiW5-GB"/>
              <a:sym typeface="Arial"/>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149" y="1504950"/>
            <a:ext cx="7751763" cy="2476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8330536"/>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Rectangle 17"/>
          <p:cNvSpPr>
            <a:spLocks noGrp="1" noChangeArrowheads="1"/>
          </p:cNvSpPr>
          <p:nvPr>
            <p:ph type="body" sz="quarter" idx="13"/>
          </p:nvPr>
        </p:nvSpPr>
        <p:spPr/>
        <p:txBody>
          <a:bodyPr/>
          <a:lstStyle/>
          <a:p>
            <a:r>
              <a:rPr lang="zh-CN" altLang="en-US" dirty="0" smtClean="0">
                <a:latin typeface="Arial"/>
                <a:ea typeface="DFHeiW5-GB"/>
                <a:cs typeface="SimSun"/>
                <a:sym typeface="Arial"/>
              </a:rPr>
              <a:t>如果当前存在主机级别的交换，则主机内存超额分配。</a:t>
            </a:r>
          </a:p>
        </p:txBody>
      </p:sp>
      <p:sp>
        <p:nvSpPr>
          <p:cNvPr id="49155" name="Rectangle 16"/>
          <p:cNvSpPr>
            <a:spLocks noGrp="1" noChangeArrowheads="1"/>
          </p:cNvSpPr>
          <p:nvPr>
            <p:ph type="title"/>
          </p:nvPr>
        </p:nvSpPr>
        <p:spPr/>
        <p:txBody>
          <a:bodyPr/>
          <a:lstStyle/>
          <a:p>
            <a:r>
              <a:rPr lang="zh-CN" altLang="en-US" dirty="0" smtClean="0">
                <a:latin typeface="Arial"/>
                <a:ea typeface="DFHeiW5-GB"/>
                <a:cs typeface="SimSun"/>
                <a:sym typeface="Arial"/>
              </a:rPr>
              <a:t>受内存限制的主机 </a:t>
            </a:r>
            <a:endParaRPr lang="zh-CN" altLang="en-US" dirty="0" smtClean="0">
              <a:latin typeface="Arial"/>
              <a:ea typeface="DFHeiW5-GB"/>
              <a:sym typeface="Aria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512" y="2081213"/>
            <a:ext cx="8561387" cy="2486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6560986"/>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17"/>
          <p:cNvSpPr>
            <a:spLocks noGrp="1" noChangeArrowheads="1"/>
          </p:cNvSpPr>
          <p:nvPr>
            <p:ph type="body" sz="quarter" idx="13"/>
          </p:nvPr>
        </p:nvSpPr>
        <p:spPr/>
        <p:txBody>
          <a:bodyPr/>
          <a:lstStyle/>
          <a:p>
            <a:r>
              <a:rPr lang="zh-CN" altLang="en-US" dirty="0" smtClean="0">
                <a:latin typeface="Arial"/>
                <a:ea typeface="DFHeiW5-GB"/>
                <a:cs typeface="SimSun"/>
                <a:sym typeface="Arial"/>
              </a:rPr>
              <a:t>监控主机上活动内存的增加情况：</a:t>
            </a:r>
          </a:p>
          <a:p>
            <a:pPr lvl="1"/>
            <a:r>
              <a:rPr lang="zh-CN" altLang="en-US" dirty="0" smtClean="0">
                <a:latin typeface="Arial"/>
                <a:ea typeface="DFHeiW5-GB"/>
                <a:cs typeface="SimSun"/>
                <a:sym typeface="Arial"/>
              </a:rPr>
              <a:t>主机活动内存是指虚拟机和 </a:t>
            </a:r>
            <a:r>
              <a:rPr lang="en-US" altLang="zh-CN" dirty="0" err="1" smtClean="0">
                <a:latin typeface="Arial"/>
                <a:ea typeface="DFHeiW5-GB"/>
                <a:cs typeface="SimSun"/>
                <a:sym typeface="Arial"/>
              </a:rPr>
              <a:t>VMkernel</a:t>
            </a:r>
            <a:r>
              <a:rPr lang="zh-CN" altLang="en-US" dirty="0" smtClean="0">
                <a:latin typeface="Arial"/>
                <a:ea typeface="DFHeiW5-GB"/>
                <a:cs typeface="SimSun"/>
                <a:sym typeface="Arial"/>
              </a:rPr>
              <a:t> 当前正在使用的物理内存。</a:t>
            </a:r>
          </a:p>
          <a:p>
            <a:pPr lvl="1"/>
            <a:r>
              <a:rPr lang="zh-CN" altLang="en-US" dirty="0" smtClean="0">
                <a:latin typeface="Arial"/>
                <a:ea typeface="DFHeiW5-GB"/>
                <a:cs typeface="SimSun"/>
                <a:sym typeface="Arial"/>
              </a:rPr>
              <a:t>如果活动内存量较高，将会导致虚拟机受内存限制。</a:t>
            </a:r>
          </a:p>
        </p:txBody>
      </p:sp>
      <p:sp>
        <p:nvSpPr>
          <p:cNvPr id="50179" name="Rectangle 16"/>
          <p:cNvSpPr>
            <a:spLocks noGrp="1" noChangeArrowheads="1"/>
          </p:cNvSpPr>
          <p:nvPr>
            <p:ph type="title"/>
          </p:nvPr>
        </p:nvSpPr>
        <p:spPr/>
        <p:txBody>
          <a:bodyPr/>
          <a:lstStyle/>
          <a:p>
            <a:r>
              <a:rPr lang="zh-CN" altLang="en-US" dirty="0" smtClean="0">
                <a:latin typeface="Arial"/>
                <a:ea typeface="DFHeiW5-GB"/>
                <a:cs typeface="SimSun"/>
                <a:sym typeface="Arial"/>
              </a:rPr>
              <a:t>监控虚拟机的活动内存</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 y="2728913"/>
            <a:ext cx="8761413"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9064593"/>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dirty="0" smtClean="0">
                <a:latin typeface="Arial"/>
                <a:ea typeface="DFHeiW5-GB"/>
                <a:cs typeface="SimSun"/>
                <a:sym typeface="Arial"/>
              </a:rPr>
              <a:t>第 </a:t>
            </a:r>
            <a:r>
              <a:rPr lang="en-US" altLang="zh-CN" dirty="0" smtClean="0">
                <a:latin typeface="Arial"/>
                <a:ea typeface="DFHeiW5-GB"/>
                <a:cs typeface="SimSun"/>
                <a:sym typeface="Arial"/>
              </a:rPr>
              <a:t>1 </a:t>
            </a:r>
            <a:r>
              <a:rPr lang="zh-CN" altLang="en-US" dirty="0" smtClean="0">
                <a:latin typeface="Arial"/>
                <a:ea typeface="DFHeiW5-GB"/>
                <a:cs typeface="SimSun"/>
                <a:sym typeface="Arial"/>
              </a:rPr>
              <a:t>课：</a:t>
            </a:r>
            <a:r>
              <a:rPr lang="en-US" altLang="zh-CN" dirty="0" smtClean="0">
                <a:latin typeface="Arial"/>
                <a:ea typeface="DFHeiW5-GB"/>
                <a:sym typeface="Arial"/>
              </a:rPr>
              <a:t/>
            </a:r>
            <a:br>
              <a:rPr lang="en-US" altLang="zh-CN" dirty="0" smtClean="0">
                <a:latin typeface="Arial"/>
                <a:ea typeface="DFHeiW5-GB"/>
                <a:sym typeface="Arial"/>
              </a:rPr>
            </a:br>
            <a:r>
              <a:rPr lang="zh-CN" altLang="en-US" dirty="0" smtClean="0">
                <a:latin typeface="Arial"/>
                <a:ea typeface="DFHeiW5-GB"/>
                <a:cs typeface="SimSun"/>
                <a:sym typeface="Arial"/>
              </a:rPr>
              <a:t>虚拟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和内存概念</a:t>
            </a:r>
            <a:endParaRPr lang="en-US" altLang="zh-CN" dirty="0">
              <a:latin typeface="Arial"/>
              <a:ea typeface="DFHeiW5-GB"/>
              <a:sym typeface="Arial"/>
            </a:endParaRPr>
          </a:p>
        </p:txBody>
      </p:sp>
    </p:spTree>
    <p:extLst>
      <p:ext uri="{BB962C8B-B14F-4D97-AF65-F5344CB8AC3E}">
        <p14:creationId xmlns:p14="http://schemas.microsoft.com/office/powerpoint/2010/main" val="330262634"/>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6"/>
          <p:cNvSpPr>
            <a:spLocks noGrp="1" noChangeArrowheads="1"/>
          </p:cNvSpPr>
          <p:nvPr>
            <p:ph type="body" sz="quarter" idx="13"/>
          </p:nvPr>
        </p:nvSpPr>
        <p:spPr/>
        <p:txBody>
          <a:bodyPr/>
          <a:lstStyle/>
          <a:p>
            <a:r>
              <a:rPr lang="zh-CN" altLang="en-US" dirty="0" smtClean="0">
                <a:latin typeface="Arial"/>
                <a:ea typeface="DFHeiW5-GB"/>
                <a:cs typeface="SimSun"/>
                <a:sym typeface="Arial"/>
              </a:rPr>
              <a:t>占用大量磁盘资源的应用可占满存储或路径。</a:t>
            </a:r>
          </a:p>
          <a:p>
            <a:r>
              <a:rPr lang="zh-CN" altLang="en-US" dirty="0" smtClean="0">
                <a:latin typeface="Arial"/>
                <a:ea typeface="DFHeiW5-GB"/>
                <a:cs typeface="SimSun"/>
                <a:sym typeface="Arial"/>
              </a:rPr>
              <a:t>如果您怀疑虚拟机受到磁盘访问的限制，请执行以下操作：</a:t>
            </a:r>
          </a:p>
          <a:p>
            <a:pPr lvl="1"/>
            <a:r>
              <a:rPr lang="zh-CN" altLang="en-US" dirty="0" smtClean="0">
                <a:latin typeface="Arial"/>
                <a:ea typeface="DFHeiW5-GB"/>
                <a:cs typeface="SimSun"/>
                <a:sym typeface="Arial"/>
              </a:rPr>
              <a:t>测量虚拟机与存储之间的吞吐量和延迟。</a:t>
            </a:r>
          </a:p>
          <a:p>
            <a:pPr lvl="1"/>
            <a:r>
              <a:rPr lang="zh-CN" altLang="en-US" dirty="0" smtClean="0">
                <a:latin typeface="Arial"/>
                <a:ea typeface="DFHeiW5-GB"/>
                <a:cs typeface="SimSun"/>
                <a:sym typeface="Arial"/>
              </a:rPr>
              <a:t>使用高级性能图表监控：</a:t>
            </a:r>
          </a:p>
          <a:p>
            <a:pPr lvl="2"/>
            <a:r>
              <a:rPr lang="zh-CN" altLang="en-US" dirty="0" smtClean="0">
                <a:latin typeface="Arial"/>
                <a:ea typeface="DFHeiW5-GB"/>
                <a:cs typeface="SimSun"/>
                <a:sym typeface="Arial"/>
              </a:rPr>
              <a:t>读取速率和写入速率 </a:t>
            </a:r>
          </a:p>
          <a:p>
            <a:pPr lvl="2"/>
            <a:r>
              <a:rPr lang="zh-CN" altLang="en-US" dirty="0" smtClean="0">
                <a:latin typeface="Arial"/>
                <a:ea typeface="DFHeiW5-GB"/>
                <a:cs typeface="SimSun"/>
                <a:sym typeface="Arial"/>
              </a:rPr>
              <a:t>读取延迟和写入延迟</a:t>
            </a:r>
          </a:p>
        </p:txBody>
      </p:sp>
      <p:sp>
        <p:nvSpPr>
          <p:cNvPr id="52227" name="Rectangle 8"/>
          <p:cNvSpPr>
            <a:spLocks noGrp="1" noChangeArrowheads="1"/>
          </p:cNvSpPr>
          <p:nvPr>
            <p:ph type="title"/>
          </p:nvPr>
        </p:nvSpPr>
        <p:spPr/>
        <p:txBody>
          <a:bodyPr/>
          <a:lstStyle/>
          <a:p>
            <a:r>
              <a:rPr lang="zh-CN" altLang="en-US" dirty="0" smtClean="0">
                <a:latin typeface="Arial"/>
                <a:ea typeface="DFHeiW5-GB"/>
                <a:cs typeface="SimSun"/>
                <a:sym typeface="Arial"/>
              </a:rPr>
              <a:t>受磁盘限制的虚拟机</a:t>
            </a:r>
            <a:endParaRPr lang="zh-CN" altLang="en-US" dirty="0" smtClean="0">
              <a:latin typeface="Arial"/>
              <a:ea typeface="DFHeiW5-GB"/>
              <a:sym typeface="Arial"/>
            </a:endParaRPr>
          </a:p>
        </p:txBody>
      </p:sp>
      <p:graphicFrame>
        <p:nvGraphicFramePr>
          <p:cNvPr id="8" name="Table 7"/>
          <p:cNvGraphicFramePr>
            <a:graphicFrameLocks noGrp="1"/>
          </p:cNvGraphicFramePr>
          <p:nvPr>
            <p:extLst>
              <p:ext uri="{D42A27DB-BD31-4B8C-83A1-F6EECF244321}">
                <p14:modId xmlns:p14="http://schemas.microsoft.com/office/powerpoint/2010/main" val="1474815423"/>
              </p:ext>
            </p:extLst>
          </p:nvPr>
        </p:nvGraphicFramePr>
        <p:xfrm>
          <a:off x="1097934" y="3575033"/>
          <a:ext cx="7380985" cy="2011680"/>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2310222"/>
                <a:gridCol w="2311082"/>
                <a:gridCol w="2759681"/>
              </a:tblGrid>
              <a:tr h="276597">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清单对象</a:t>
                      </a: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1" i="0" u="none" strike="noStrike" cap="none" normalizeH="0" baseline="0" noProof="0" dirty="0" smtClean="0">
                          <a:ln>
                            <a:noFill/>
                          </a:ln>
                          <a:solidFill>
                            <a:schemeClr val="bg1"/>
                          </a:solidFill>
                          <a:effectLst/>
                          <a:latin typeface="Arial"/>
                          <a:ea typeface="DFHeiW5-GB"/>
                          <a:cs typeface="SimSun"/>
                          <a:sym typeface="Arial"/>
                        </a:rPr>
                        <a:t>图表选项</a:t>
                      </a: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存储类型</a:t>
                      </a: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r>
              <a:tr h="276597">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主机</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数据存储</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FC</a:t>
                      </a:r>
                      <a:r>
                        <a:rPr kumimoji="0" lang="zh-CN" altLang="en-US" sz="1600" b="0" i="0" u="none" strike="noStrike" cap="none" normalizeH="0" baseline="0" noProof="0" dirty="0" smtClean="0">
                          <a:ln>
                            <a:noFill/>
                          </a:ln>
                          <a:solidFill>
                            <a:srgbClr val="000000"/>
                          </a:solidFill>
                          <a:effectLst/>
                          <a:latin typeface="Arial"/>
                          <a:ea typeface="DFHeiW5-GB"/>
                          <a:cs typeface="SimSun"/>
                          <a:sym typeface="Arial"/>
                        </a:rPr>
                        <a:t>、</a:t>
                      </a: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iSCSI</a:t>
                      </a:r>
                      <a:r>
                        <a:rPr kumimoji="0" lang="zh-CN" altLang="en-US" sz="1600" b="0" i="0" u="none" strike="noStrike" cap="none" normalizeH="0" baseline="0" noProof="0" dirty="0" smtClean="0">
                          <a:ln>
                            <a:noFill/>
                          </a:ln>
                          <a:solidFill>
                            <a:srgbClr val="000000"/>
                          </a:solidFill>
                          <a:effectLst/>
                          <a:latin typeface="Arial"/>
                          <a:ea typeface="DFHeiW5-GB"/>
                          <a:cs typeface="SimSun"/>
                          <a:sym typeface="Arial"/>
                        </a:rPr>
                        <a:t>、</a:t>
                      </a: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NFS</a:t>
                      </a:r>
                      <a:endParaRPr kumimoji="0" lang="zh-CN" altLang="en-US" sz="1600" b="0" i="0" u="none" strike="noStrike" cap="none" normalizeH="0" baseline="0" noProof="0" dirty="0" smtClean="0">
                        <a:ln>
                          <a:noFill/>
                        </a:ln>
                        <a:solidFill>
                          <a:srgbClr val="000000"/>
                        </a:solidFill>
                        <a:effectLst/>
                        <a:latin typeface="Arial"/>
                        <a:ea typeface="DFHeiW5-GB"/>
                        <a:cs typeface="SimSun"/>
                        <a:sym typeface="Arial"/>
                      </a:endParaRP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r>
              <a:tr h="276597">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主机</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存储适配器</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FC</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r>
              <a:tr h="276597">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主机</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存储路径</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FC</a:t>
                      </a:r>
                      <a:r>
                        <a:rPr kumimoji="0" lang="zh-CN" altLang="en-US" sz="1600" b="0" i="0" u="none" strike="noStrike" cap="none" normalizeH="0" baseline="0" noProof="0" dirty="0" smtClean="0">
                          <a:ln>
                            <a:noFill/>
                          </a:ln>
                          <a:solidFill>
                            <a:srgbClr val="000000"/>
                          </a:solidFill>
                          <a:effectLst/>
                          <a:latin typeface="Arial"/>
                          <a:ea typeface="DFHeiW5-GB"/>
                          <a:cs typeface="SimSun"/>
                          <a:sym typeface="Arial"/>
                        </a:rPr>
                        <a:t>、</a:t>
                      </a: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iSCSI</a:t>
                      </a:r>
                      <a:endParaRPr kumimoji="0" lang="zh-CN" altLang="en-US" sz="1600" b="0" i="0" u="none" strike="noStrike" cap="none" normalizeH="0" baseline="0" noProof="0" dirty="0" smtClean="0">
                        <a:ln>
                          <a:noFill/>
                        </a:ln>
                        <a:solidFill>
                          <a:srgbClr val="000000"/>
                        </a:solidFill>
                        <a:effectLst/>
                        <a:latin typeface="Arial"/>
                        <a:ea typeface="DFHeiW5-GB"/>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r>
              <a:tr h="276597">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虚拟机</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数据存储</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FC</a:t>
                      </a:r>
                      <a:r>
                        <a:rPr kumimoji="0" lang="zh-CN" altLang="en-US" sz="1600" b="0" i="0" u="none" strike="noStrike" cap="none" normalizeH="0" baseline="0" noProof="0" dirty="0" smtClean="0">
                          <a:ln>
                            <a:noFill/>
                          </a:ln>
                          <a:solidFill>
                            <a:srgbClr val="000000"/>
                          </a:solidFill>
                          <a:effectLst/>
                          <a:latin typeface="Arial"/>
                          <a:ea typeface="DFHeiW5-GB"/>
                          <a:cs typeface="SimSun"/>
                          <a:sym typeface="Arial"/>
                        </a:rPr>
                        <a:t>、</a:t>
                      </a: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iSCSI</a:t>
                      </a:r>
                      <a:r>
                        <a:rPr kumimoji="0" lang="zh-CN" altLang="en-US" sz="1600" b="0" i="0" u="none" strike="noStrike" cap="none" normalizeH="0" baseline="0" noProof="0" dirty="0" smtClean="0">
                          <a:ln>
                            <a:noFill/>
                          </a:ln>
                          <a:solidFill>
                            <a:srgbClr val="000000"/>
                          </a:solidFill>
                          <a:effectLst/>
                          <a:latin typeface="Arial"/>
                          <a:ea typeface="DFHeiW5-GB"/>
                          <a:cs typeface="SimSun"/>
                          <a:sym typeface="Arial"/>
                        </a:rPr>
                        <a:t>、</a:t>
                      </a: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NFS</a:t>
                      </a:r>
                      <a:endParaRPr kumimoji="0" lang="zh-CN" altLang="en-US" sz="1600" b="0" i="0" u="none" strike="noStrike" cap="none" normalizeH="0" baseline="0" noProof="0" dirty="0" smtClean="0">
                        <a:ln>
                          <a:noFill/>
                        </a:ln>
                        <a:solidFill>
                          <a:srgbClr val="000000"/>
                        </a:solidFill>
                        <a:effectLst/>
                        <a:latin typeface="Arial"/>
                        <a:ea typeface="DFHeiW5-GB"/>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r>
              <a:tr h="276597">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虚拟机</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虚拟磁盘</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FC</a:t>
                      </a:r>
                      <a:r>
                        <a:rPr kumimoji="0" lang="zh-CN" altLang="en-US" sz="1600" b="0" i="0" u="none" strike="noStrike" cap="none" normalizeH="0" baseline="0" noProof="0" dirty="0" smtClean="0">
                          <a:ln>
                            <a:noFill/>
                          </a:ln>
                          <a:solidFill>
                            <a:srgbClr val="000000"/>
                          </a:solidFill>
                          <a:effectLst/>
                          <a:latin typeface="Arial"/>
                          <a:ea typeface="DFHeiW5-GB"/>
                          <a:cs typeface="SimSun"/>
                          <a:sym typeface="Arial"/>
                        </a:rPr>
                        <a:t>、</a:t>
                      </a: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iSCSI</a:t>
                      </a:r>
                      <a:r>
                        <a:rPr kumimoji="0" lang="zh-CN" altLang="en-US" sz="1600" b="0" i="0" u="none" strike="noStrike" cap="none" normalizeH="0" baseline="0" noProof="0" dirty="0" smtClean="0">
                          <a:ln>
                            <a:noFill/>
                          </a:ln>
                          <a:solidFill>
                            <a:srgbClr val="000000"/>
                          </a:solidFill>
                          <a:effectLst/>
                          <a:latin typeface="Arial"/>
                          <a:ea typeface="DFHeiW5-GB"/>
                          <a:cs typeface="SimSun"/>
                          <a:sym typeface="Arial"/>
                        </a:rPr>
                        <a:t>、</a:t>
                      </a: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NFS</a:t>
                      </a:r>
                      <a:endParaRPr kumimoji="0" lang="zh-CN" altLang="en-US" sz="1600" b="0" i="0" u="none" strike="noStrike" cap="none" normalizeH="0" baseline="0" noProof="0" dirty="0" smtClean="0">
                        <a:ln>
                          <a:noFill/>
                        </a:ln>
                        <a:solidFill>
                          <a:srgbClr val="000000"/>
                        </a:solidFill>
                        <a:effectLst/>
                        <a:latin typeface="Arial"/>
                        <a:ea typeface="DFHeiW5-GB"/>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r>
            </a:tbl>
          </a:graphicData>
        </a:graphic>
      </p:graphicFrame>
    </p:spTree>
    <p:extLst>
      <p:ext uri="{BB962C8B-B14F-4D97-AF65-F5344CB8AC3E}">
        <p14:creationId xmlns:p14="http://schemas.microsoft.com/office/powerpoint/2010/main" val="3061344122"/>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Rectangle 9"/>
          <p:cNvSpPr>
            <a:spLocks noGrp="1" noChangeArrowheads="1"/>
          </p:cNvSpPr>
          <p:nvPr>
            <p:ph type="body" sz="quarter" idx="13"/>
          </p:nvPr>
        </p:nvSpPr>
        <p:spPr/>
        <p:txBody>
          <a:bodyPr/>
          <a:lstStyle/>
          <a:p>
            <a:r>
              <a:rPr lang="zh-CN" altLang="en-US" dirty="0" smtClean="0">
                <a:latin typeface="Arial"/>
                <a:ea typeface="DFHeiW5-GB"/>
                <a:cs typeface="SimSun"/>
                <a:sym typeface="Arial"/>
              </a:rPr>
              <a:t>要确定磁盘性能问题，请监控两个磁盘延迟数据计数器：</a:t>
            </a:r>
          </a:p>
          <a:p>
            <a:pPr lvl="1"/>
            <a:r>
              <a:rPr lang="zh-CN" altLang="en-US" dirty="0" smtClean="0">
                <a:latin typeface="Arial"/>
                <a:ea typeface="DFHeiW5-GB"/>
                <a:cs typeface="SimSun"/>
                <a:sym typeface="Arial"/>
              </a:rPr>
              <a:t>内核命令延迟：</a:t>
            </a:r>
          </a:p>
          <a:p>
            <a:pPr lvl="2"/>
            <a:r>
              <a:rPr lang="en-US" altLang="zh-CN" dirty="0" err="1" smtClean="0">
                <a:latin typeface="Arial"/>
                <a:ea typeface="DFHeiW5-GB"/>
                <a:cs typeface="SimSun"/>
                <a:sym typeface="Arial"/>
              </a:rPr>
              <a:t>VMkernel</a:t>
            </a:r>
            <a:r>
              <a:rPr lang="zh-CN" altLang="en-US" dirty="0" smtClean="0">
                <a:latin typeface="Arial"/>
                <a:ea typeface="DFHeiW5-GB"/>
                <a:cs typeface="SimSun"/>
                <a:sym typeface="Arial"/>
              </a:rPr>
              <a:t> 处理每个 </a:t>
            </a:r>
            <a:r>
              <a:rPr lang="en-US" altLang="zh-CN" dirty="0" smtClean="0">
                <a:latin typeface="Arial"/>
                <a:ea typeface="DFHeiW5-GB"/>
                <a:cs typeface="SimSun"/>
                <a:sym typeface="Arial"/>
              </a:rPr>
              <a:t>SCSI </a:t>
            </a:r>
            <a:r>
              <a:rPr lang="zh-CN" altLang="en-US" dirty="0" smtClean="0">
                <a:latin typeface="Arial"/>
                <a:ea typeface="DFHeiW5-GB"/>
                <a:cs typeface="SimSun"/>
                <a:sym typeface="Arial"/>
              </a:rPr>
              <a:t>命令花费的平均时间。</a:t>
            </a:r>
          </a:p>
          <a:p>
            <a:pPr lvl="2"/>
            <a:r>
              <a:rPr lang="zh-CN" altLang="en-US" dirty="0" smtClean="0">
                <a:latin typeface="Arial"/>
                <a:ea typeface="DFHeiW5-GB"/>
                <a:cs typeface="SimSun"/>
                <a:sym typeface="Arial"/>
              </a:rPr>
              <a:t>数值较大（大于 </a:t>
            </a:r>
            <a:r>
              <a:rPr lang="en-US" altLang="zh-CN" dirty="0" smtClean="0">
                <a:latin typeface="Arial"/>
                <a:ea typeface="DFHeiW5-GB"/>
                <a:cs typeface="SimSun"/>
                <a:sym typeface="Arial"/>
              </a:rPr>
              <a:t>2–3 </a:t>
            </a:r>
            <a:r>
              <a:rPr lang="zh-CN" altLang="en-US" dirty="0" smtClean="0">
                <a:latin typeface="Arial"/>
                <a:ea typeface="DFHeiW5-GB"/>
                <a:cs typeface="SimSun"/>
                <a:sym typeface="Arial"/>
              </a:rPr>
              <a:t>毫秒）表示阵列超负荷或主机超负荷。</a:t>
            </a:r>
          </a:p>
          <a:p>
            <a:pPr lvl="1"/>
            <a:r>
              <a:rPr lang="zh-CN" altLang="en-US" dirty="0" smtClean="0">
                <a:latin typeface="Arial"/>
                <a:ea typeface="DFHeiW5-GB"/>
                <a:cs typeface="SimSun"/>
                <a:sym typeface="Arial"/>
              </a:rPr>
              <a:t>物理设备命令延迟：</a:t>
            </a:r>
          </a:p>
          <a:p>
            <a:pPr lvl="2"/>
            <a:r>
              <a:rPr lang="zh-CN" altLang="en-US" dirty="0" smtClean="0">
                <a:latin typeface="Arial"/>
                <a:ea typeface="DFHeiW5-GB"/>
                <a:cs typeface="SimSun"/>
                <a:sym typeface="Arial"/>
              </a:rPr>
              <a:t>物理设备完成 </a:t>
            </a:r>
            <a:r>
              <a:rPr lang="en-US" altLang="zh-CN" dirty="0" smtClean="0">
                <a:latin typeface="Arial"/>
                <a:ea typeface="DFHeiW5-GB"/>
                <a:cs typeface="SimSun"/>
                <a:sym typeface="Arial"/>
              </a:rPr>
              <a:t>SCSI </a:t>
            </a:r>
            <a:r>
              <a:rPr lang="zh-CN" altLang="en-US" dirty="0" smtClean="0">
                <a:latin typeface="Arial"/>
                <a:ea typeface="DFHeiW5-GB"/>
                <a:cs typeface="SimSun"/>
                <a:sym typeface="Arial"/>
              </a:rPr>
              <a:t>命令花费的平均时间。</a:t>
            </a:r>
          </a:p>
          <a:p>
            <a:pPr lvl="2"/>
            <a:r>
              <a:rPr lang="zh-CN" altLang="en-US" dirty="0" smtClean="0">
                <a:latin typeface="Arial"/>
                <a:ea typeface="DFHeiW5-GB"/>
                <a:cs typeface="SimSun"/>
                <a:sym typeface="Arial"/>
              </a:rPr>
              <a:t>数值较大（大于 </a:t>
            </a:r>
            <a:r>
              <a:rPr lang="en-US" altLang="zh-CN" dirty="0" smtClean="0">
                <a:latin typeface="Arial"/>
                <a:ea typeface="DFHeiW5-GB"/>
                <a:cs typeface="SimSun"/>
                <a:sym typeface="Arial"/>
              </a:rPr>
              <a:t>15–20 </a:t>
            </a:r>
            <a:r>
              <a:rPr lang="zh-CN" altLang="en-US" dirty="0" smtClean="0">
                <a:latin typeface="Arial"/>
                <a:ea typeface="DFHeiW5-GB"/>
                <a:cs typeface="SimSun"/>
                <a:sym typeface="Arial"/>
              </a:rPr>
              <a:t>毫秒）表示阵列速度慢或超负荷。</a:t>
            </a:r>
          </a:p>
        </p:txBody>
      </p:sp>
      <p:sp>
        <p:nvSpPr>
          <p:cNvPr id="52227" name="Rectangle 8"/>
          <p:cNvSpPr>
            <a:spLocks noGrp="1" noChangeArrowheads="1"/>
          </p:cNvSpPr>
          <p:nvPr>
            <p:ph type="title"/>
          </p:nvPr>
        </p:nvSpPr>
        <p:spPr/>
        <p:txBody>
          <a:bodyPr/>
          <a:lstStyle/>
          <a:p>
            <a:r>
              <a:rPr lang="zh-CN" altLang="en-US" dirty="0" smtClean="0">
                <a:latin typeface="Arial"/>
                <a:ea typeface="DFHeiW5-GB"/>
                <a:cs typeface="SimSun"/>
                <a:sym typeface="Arial"/>
              </a:rPr>
              <a:t>监控磁盘延迟 </a:t>
            </a:r>
          </a:p>
        </p:txBody>
      </p:sp>
    </p:spTree>
    <p:extLst>
      <p:ext uri="{BB962C8B-B14F-4D97-AF65-F5344CB8AC3E}">
        <p14:creationId xmlns:p14="http://schemas.microsoft.com/office/powerpoint/2010/main" val="4217512928"/>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4" name="Rectangle 19"/>
          <p:cNvSpPr>
            <a:spLocks noGrp="1" noChangeArrowheads="1"/>
          </p:cNvSpPr>
          <p:nvPr>
            <p:ph type="body" sz="quarter" idx="13"/>
          </p:nvPr>
        </p:nvSpPr>
        <p:spPr/>
        <p:txBody>
          <a:bodyPr/>
          <a:lstStyle/>
          <a:p>
            <a:r>
              <a:rPr lang="zh-CN" altLang="en-US" dirty="0" smtClean="0">
                <a:latin typeface="Arial"/>
                <a:ea typeface="DFHeiW5-GB"/>
                <a:cs typeface="SimSun"/>
                <a:sym typeface="Arial"/>
              </a:rPr>
              <a:t>网络密集型应用经常在 </a:t>
            </a:r>
            <a:r>
              <a:rPr lang="en-US" altLang="zh-CN" dirty="0" err="1" smtClean="0">
                <a:latin typeface="Arial"/>
                <a:ea typeface="DFHeiW5-GB"/>
                <a:cs typeface="SimSun"/>
                <a:sym typeface="Arial"/>
              </a:rPr>
              <a:t>ESXi</a:t>
            </a:r>
            <a:r>
              <a:rPr lang="zh-CN" altLang="en-US" dirty="0" smtClean="0">
                <a:latin typeface="Arial"/>
                <a:ea typeface="DFHeiW5-GB"/>
                <a:cs typeface="SimSun"/>
                <a:sym typeface="Arial"/>
              </a:rPr>
              <a:t> 主机外部的路径分段上出现瓶颈：</a:t>
            </a:r>
          </a:p>
          <a:p>
            <a:pPr lvl="1"/>
            <a:r>
              <a:rPr lang="zh-CN" altLang="en-US" dirty="0" smtClean="0">
                <a:latin typeface="Arial"/>
                <a:ea typeface="DFHeiW5-GB"/>
                <a:cs typeface="SimSun"/>
                <a:sym typeface="Arial"/>
              </a:rPr>
              <a:t>示例：服务器与客户端之间的 </a:t>
            </a:r>
            <a:r>
              <a:rPr lang="en-US" altLang="zh-CN" dirty="0" smtClean="0">
                <a:latin typeface="Arial"/>
                <a:ea typeface="DFHeiW5-GB"/>
                <a:cs typeface="SimSun"/>
                <a:sym typeface="Arial"/>
              </a:rPr>
              <a:t>WAN </a:t>
            </a:r>
            <a:r>
              <a:rPr lang="zh-CN" altLang="en-US" dirty="0" smtClean="0">
                <a:latin typeface="Arial"/>
                <a:ea typeface="DFHeiW5-GB"/>
                <a:cs typeface="SimSun"/>
                <a:sym typeface="Arial"/>
              </a:rPr>
              <a:t>链路</a:t>
            </a:r>
          </a:p>
          <a:p>
            <a:r>
              <a:rPr lang="zh-CN" altLang="en-US" dirty="0" smtClean="0">
                <a:latin typeface="Arial"/>
                <a:ea typeface="DFHeiW5-GB"/>
                <a:cs typeface="SimSun"/>
                <a:sym typeface="Arial"/>
              </a:rPr>
              <a:t>如果您怀疑虚拟机受网络限制，请执行以下操作：</a:t>
            </a:r>
          </a:p>
          <a:p>
            <a:pPr lvl="1"/>
            <a:r>
              <a:rPr lang="zh-CN" altLang="en-US" dirty="0" smtClean="0">
                <a:latin typeface="Arial"/>
                <a:ea typeface="DFHeiW5-GB"/>
                <a:cs typeface="SimSun"/>
                <a:sym typeface="Arial"/>
              </a:rPr>
              <a:t>确认 </a:t>
            </a:r>
            <a:r>
              <a:rPr lang="en-US" altLang="zh-CN" dirty="0" smtClean="0">
                <a:latin typeface="Arial"/>
                <a:ea typeface="DFHeiW5-GB"/>
                <a:cs typeface="SimSun"/>
                <a:sym typeface="Arial"/>
              </a:rPr>
              <a:t>VMware Tools </a:t>
            </a:r>
            <a:r>
              <a:rPr lang="zh-CN" altLang="en-US" dirty="0" smtClean="0">
                <a:latin typeface="Arial"/>
                <a:ea typeface="DFHeiW5-GB"/>
                <a:cs typeface="SimSun"/>
                <a:sym typeface="Arial"/>
              </a:rPr>
              <a:t>已安装。</a:t>
            </a:r>
          </a:p>
          <a:p>
            <a:pPr lvl="2"/>
            <a:r>
              <a:rPr lang="zh-CN" altLang="en-US" dirty="0" smtClean="0">
                <a:latin typeface="Arial"/>
                <a:ea typeface="DFHeiW5-GB"/>
                <a:cs typeface="SimSun"/>
                <a:sym typeface="Arial"/>
              </a:rPr>
              <a:t>具有增强型网络驱动程序可用。</a:t>
            </a:r>
          </a:p>
          <a:p>
            <a:pPr lvl="1"/>
            <a:r>
              <a:rPr lang="zh-CN" altLang="en-US" dirty="0" smtClean="0">
                <a:latin typeface="Arial"/>
                <a:ea typeface="DFHeiW5-GB"/>
                <a:cs typeface="SimSun"/>
                <a:sym typeface="Arial"/>
              </a:rPr>
              <a:t>测量虚拟机与其对等系统之间的有效带宽。</a:t>
            </a:r>
          </a:p>
          <a:p>
            <a:pPr lvl="1"/>
            <a:r>
              <a:rPr lang="zh-CN" altLang="en-US" dirty="0" smtClean="0">
                <a:latin typeface="Arial"/>
                <a:ea typeface="DFHeiW5-GB"/>
                <a:cs typeface="SimSun"/>
                <a:sym typeface="Arial"/>
              </a:rPr>
              <a:t>检查是否有丢弃的接收数据包和传输数据包。</a:t>
            </a:r>
          </a:p>
        </p:txBody>
      </p:sp>
      <p:sp>
        <p:nvSpPr>
          <p:cNvPr id="53251" name="Rectangle 17"/>
          <p:cNvSpPr>
            <a:spLocks noGrp="1" noChangeArrowheads="1"/>
          </p:cNvSpPr>
          <p:nvPr>
            <p:ph type="title"/>
          </p:nvPr>
        </p:nvSpPr>
        <p:spPr/>
        <p:txBody>
          <a:bodyPr/>
          <a:lstStyle/>
          <a:p>
            <a:r>
              <a:rPr lang="zh-CN" altLang="en-US" dirty="0" smtClean="0">
                <a:latin typeface="Arial"/>
                <a:ea typeface="DFHeiW5-GB"/>
                <a:cs typeface="SimSun"/>
                <a:sym typeface="Arial"/>
              </a:rPr>
              <a:t>受网络限制的虚拟机</a:t>
            </a:r>
          </a:p>
        </p:txBody>
      </p:sp>
    </p:spTree>
    <p:extLst>
      <p:ext uri="{BB962C8B-B14F-4D97-AF65-F5344CB8AC3E}">
        <p14:creationId xmlns:p14="http://schemas.microsoft.com/office/powerpoint/2010/main" val="2503878439"/>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7"/>
          <p:cNvSpPr>
            <a:spLocks noGrp="1" noChangeArrowheads="1"/>
          </p:cNvSpPr>
          <p:nvPr>
            <p:ph type="body" sz="quarter" idx="13"/>
          </p:nvPr>
        </p:nvSpPr>
        <p:spPr/>
        <p:txBody>
          <a:bodyPr/>
          <a:lstStyle/>
          <a:p>
            <a:pPr eaLnBrk="1" hangingPunct="1">
              <a:buFont typeface="Arial" charset="0"/>
              <a:buChar char=" "/>
            </a:pPr>
            <a:r>
              <a:rPr lang="en-US" altLang="zh-CN" dirty="0" smtClean="0">
                <a:latin typeface="Arial"/>
                <a:ea typeface="DFHeiW5-GB"/>
                <a:cs typeface="SimSun"/>
                <a:sym typeface="Arial"/>
              </a:rPr>
              <a:t>VMware® </a:t>
            </a:r>
            <a:r>
              <a:rPr lang="zh-CN" altLang="en-US" dirty="0" smtClean="0">
                <a:latin typeface="Arial"/>
                <a:ea typeface="DFHeiW5-GB"/>
                <a:cs typeface="SimSun"/>
                <a:sym typeface="Arial"/>
              </a:rPr>
              <a:t>概览性能图表</a:t>
            </a:r>
          </a:p>
          <a:p>
            <a:pPr lvl="1" eaLnBrk="1" hangingPunct="1"/>
            <a:endParaRPr lang="zh-CN" altLang="en-US" dirty="0" smtClean="0">
              <a:latin typeface="Arial"/>
              <a:ea typeface="DFHeiW5-GB"/>
              <a:sym typeface="Arial"/>
            </a:endParaRPr>
          </a:p>
        </p:txBody>
      </p:sp>
      <p:sp>
        <p:nvSpPr>
          <p:cNvPr id="53250" name="Rectangle 6"/>
          <p:cNvSpPr>
            <a:spLocks noGrp="1" noChangeArrowheads="1"/>
          </p:cNvSpPr>
          <p:nvPr>
            <p:ph type="title"/>
          </p:nvPr>
        </p:nvSpPr>
        <p:spPr/>
        <p:txBody>
          <a:bodyPr/>
          <a:lstStyle/>
          <a:p>
            <a:pPr eaLnBrk="1" hangingPunct="1"/>
            <a:r>
              <a:rPr lang="zh-CN" altLang="en-US" dirty="0" smtClean="0">
                <a:latin typeface="Arial"/>
                <a:ea typeface="DFHeiW5-GB"/>
                <a:cs typeface="SimSun"/>
                <a:sym typeface="Arial"/>
              </a:rPr>
              <a:t>概览性能图表</a:t>
            </a:r>
          </a:p>
        </p:txBody>
      </p:sp>
      <p:pic>
        <p:nvPicPr>
          <p:cNvPr id="53254" name="Picture 5" descr="Mod4-OverviewChart2.jpg"/>
          <p:cNvPicPr>
            <a:picLocks noChangeAspect="1"/>
          </p:cNvPicPr>
          <p:nvPr/>
        </p:nvPicPr>
        <p:blipFill>
          <a:blip r:embed="rId3" cstate="print"/>
          <a:srcRect/>
          <a:stretch>
            <a:fillRect/>
          </a:stretch>
        </p:blipFill>
        <p:spPr bwMode="auto">
          <a:xfrm>
            <a:off x="735764" y="4012726"/>
            <a:ext cx="5765050" cy="1851147"/>
          </a:xfrm>
          <a:prstGeom prst="rect">
            <a:avLst/>
          </a:prstGeom>
          <a:noFill/>
          <a:ln w="9525">
            <a:noFill/>
            <a:miter lim="800000"/>
            <a:headEnd/>
            <a:tailEnd/>
          </a:ln>
        </p:spPr>
      </p:pic>
      <p:sp>
        <p:nvSpPr>
          <p:cNvPr id="7" name="TextBox 6"/>
          <p:cNvSpPr txBox="1"/>
          <p:nvPr/>
        </p:nvSpPr>
        <p:spPr>
          <a:xfrm>
            <a:off x="6829424" y="2809875"/>
            <a:ext cx="1876425" cy="1200329"/>
          </a:xfrm>
          <a:prstGeom prst="rect">
            <a:avLst/>
          </a:prstGeom>
          <a:noFill/>
        </p:spPr>
        <p:txBody>
          <a:bodyPr wrap="square">
            <a:spAutoFit/>
          </a:bodyPr>
          <a:lstStyle/>
          <a:p>
            <a:pPr algn="l">
              <a:defRPr/>
            </a:pPr>
            <a:r>
              <a:rPr lang="zh-CN" altLang="en-US" sz="1800" dirty="0" smtClean="0">
                <a:solidFill>
                  <a:srgbClr val="000000"/>
                </a:solidFill>
                <a:latin typeface="Arial"/>
                <a:ea typeface="DFHeiW5-GB"/>
                <a:cs typeface="SimSun"/>
                <a:sym typeface="Arial"/>
              </a:rPr>
              <a:t>主机性能图表的“</a:t>
            </a:r>
            <a:r>
              <a:rPr lang="en-US" altLang="zh-CN" sz="1800" dirty="0" smtClean="0">
                <a:solidFill>
                  <a:srgbClr val="000000"/>
                </a:solidFill>
                <a:latin typeface="Arial"/>
                <a:ea typeface="DFHeiW5-GB"/>
                <a:cs typeface="SimSun"/>
                <a:sym typeface="Arial"/>
              </a:rPr>
              <a:t>Overview</a:t>
            </a:r>
            <a:r>
              <a:rPr lang="zh-CN" altLang="en-US" sz="1800" dirty="0" smtClean="0">
                <a:solidFill>
                  <a:srgbClr val="000000"/>
                </a:solidFill>
                <a:latin typeface="Arial"/>
                <a:ea typeface="DFHeiW5-GB"/>
                <a:cs typeface="SimSun"/>
                <a:sym typeface="Arial"/>
              </a:rPr>
              <a:t>”（概览）面板</a:t>
            </a:r>
            <a:r>
              <a:rPr lang="en-US" altLang="zh-CN" sz="1800" dirty="0" smtClean="0">
                <a:solidFill>
                  <a:srgbClr val="000000"/>
                </a:solidFill>
                <a:latin typeface="Arial"/>
                <a:ea typeface="DFHeiW5-GB"/>
                <a:cs typeface="SimSun"/>
                <a:sym typeface="Arial"/>
              </a:rPr>
              <a:t/>
            </a:r>
            <a:br>
              <a:rPr lang="en-US" altLang="zh-CN" sz="1800" dirty="0" smtClean="0">
                <a:solidFill>
                  <a:srgbClr val="000000"/>
                </a:solidFill>
                <a:latin typeface="Arial"/>
                <a:ea typeface="DFHeiW5-GB"/>
                <a:cs typeface="SimSun"/>
                <a:sym typeface="Arial"/>
              </a:rPr>
            </a:br>
            <a:r>
              <a:rPr lang="zh-CN" altLang="en-US" sz="1800" dirty="0" smtClean="0">
                <a:solidFill>
                  <a:srgbClr val="000000"/>
                </a:solidFill>
                <a:latin typeface="Arial"/>
                <a:ea typeface="DFHeiW5-GB"/>
                <a:cs typeface="SimSun"/>
                <a:sym typeface="Arial"/>
              </a:rPr>
              <a:t>局部视图</a:t>
            </a:r>
            <a:endParaRPr lang="zh-CN" altLang="en-US" sz="1800" dirty="0">
              <a:solidFill>
                <a:srgbClr val="000000"/>
              </a:solidFill>
              <a:latin typeface="Arial"/>
              <a:ea typeface="DFHeiW5-GB"/>
              <a:cs typeface="SimSun"/>
              <a:sym typeface="Aria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2988" y="1724025"/>
            <a:ext cx="5457825" cy="217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66215507"/>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zh-CN" altLang="en-US" dirty="0" smtClean="0">
                <a:latin typeface="Arial"/>
                <a:ea typeface="DFHeiW5-GB"/>
                <a:cs typeface="SimSun"/>
                <a:sym typeface="Arial"/>
              </a:rPr>
              <a:t>高级性能图表</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675" y="909148"/>
            <a:ext cx="8382000" cy="50208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bwMode="auto">
          <a:xfrm flipH="1" flipV="1">
            <a:off x="3895725" y="1838326"/>
            <a:ext cx="495300" cy="485774"/>
          </a:xfrm>
          <a:prstGeom prst="straightConnector1">
            <a:avLst/>
          </a:prstGeom>
          <a:ln>
            <a:solidFill>
              <a:srgbClr val="FF0000"/>
            </a:solidFill>
            <a:headEnd type="none" w="med" len="med"/>
            <a:tailEnd type="arrow"/>
          </a:ln>
        </p:spPr>
        <p:style>
          <a:lnRef idx="2">
            <a:schemeClr val="accent6"/>
          </a:lnRef>
          <a:fillRef idx="0">
            <a:schemeClr val="accent6"/>
          </a:fillRef>
          <a:effectRef idx="1">
            <a:schemeClr val="accent6"/>
          </a:effectRef>
          <a:fontRef idx="minor">
            <a:schemeClr val="tx1"/>
          </a:fontRef>
        </p:style>
      </p:cxnSp>
      <p:sp>
        <p:nvSpPr>
          <p:cNvPr id="9" name="TextBox 8"/>
          <p:cNvSpPr txBox="1"/>
          <p:nvPr/>
        </p:nvSpPr>
        <p:spPr>
          <a:xfrm>
            <a:off x="4314824" y="2126962"/>
            <a:ext cx="1108238" cy="369332"/>
          </a:xfrm>
          <a:prstGeom prst="rect">
            <a:avLst/>
          </a:prstGeom>
          <a:noFill/>
        </p:spPr>
        <p:txBody>
          <a:bodyPr wrap="square" rtlCol="0">
            <a:spAutoFit/>
          </a:bodyPr>
          <a:lstStyle/>
          <a:p>
            <a:pPr algn="l"/>
            <a:r>
              <a:rPr lang="zh-CN" altLang="en-US" sz="1800" dirty="0" smtClean="0">
                <a:solidFill>
                  <a:srgbClr val="FF0000"/>
                </a:solidFill>
                <a:latin typeface="Arial"/>
                <a:ea typeface="DFHeiW5-GB"/>
                <a:cs typeface="SimSun"/>
                <a:sym typeface="Arial"/>
              </a:rPr>
              <a:t>图表选项</a:t>
            </a:r>
          </a:p>
        </p:txBody>
      </p:sp>
      <p:cxnSp>
        <p:nvCxnSpPr>
          <p:cNvPr id="11" name="Straight Arrow Connector 10"/>
          <p:cNvCxnSpPr/>
          <p:nvPr/>
        </p:nvCxnSpPr>
        <p:spPr bwMode="auto">
          <a:xfrm flipH="1" flipV="1">
            <a:off x="6372225" y="1959948"/>
            <a:ext cx="495300" cy="485774"/>
          </a:xfrm>
          <a:prstGeom prst="straightConnector1">
            <a:avLst/>
          </a:prstGeom>
          <a:ln>
            <a:solidFill>
              <a:srgbClr val="FF0000"/>
            </a:solidFill>
            <a:headEnd type="none" w="med" len="med"/>
            <a:tailEnd type="arrow"/>
          </a:ln>
        </p:spPr>
        <p:style>
          <a:lnRef idx="2">
            <a:schemeClr val="accent6"/>
          </a:lnRef>
          <a:fillRef idx="0">
            <a:schemeClr val="accent6"/>
          </a:fillRef>
          <a:effectRef idx="1">
            <a:schemeClr val="accent6"/>
          </a:effectRef>
          <a:fontRef idx="minor">
            <a:schemeClr val="tx1"/>
          </a:fontRef>
        </p:style>
      </p:cxnSp>
      <p:sp>
        <p:nvSpPr>
          <p:cNvPr id="12" name="TextBox 11"/>
          <p:cNvSpPr txBox="1"/>
          <p:nvPr/>
        </p:nvSpPr>
        <p:spPr>
          <a:xfrm>
            <a:off x="6867525" y="2261056"/>
            <a:ext cx="1034888" cy="369332"/>
          </a:xfrm>
          <a:prstGeom prst="rect">
            <a:avLst/>
          </a:prstGeom>
          <a:noFill/>
        </p:spPr>
        <p:txBody>
          <a:bodyPr wrap="square" rtlCol="0">
            <a:spAutoFit/>
          </a:bodyPr>
          <a:lstStyle/>
          <a:p>
            <a:pPr algn="l"/>
            <a:r>
              <a:rPr lang="zh-CN" altLang="en-US" sz="1800" dirty="0" smtClean="0">
                <a:solidFill>
                  <a:srgbClr val="FF0000"/>
                </a:solidFill>
                <a:latin typeface="Arial"/>
                <a:ea typeface="DFHeiW5-GB"/>
                <a:cs typeface="SimSun"/>
                <a:sym typeface="Arial"/>
              </a:rPr>
              <a:t>对象</a:t>
            </a:r>
          </a:p>
        </p:txBody>
      </p:sp>
      <p:cxnSp>
        <p:nvCxnSpPr>
          <p:cNvPr id="13" name="Straight Arrow Connector 12"/>
          <p:cNvCxnSpPr/>
          <p:nvPr/>
        </p:nvCxnSpPr>
        <p:spPr bwMode="auto">
          <a:xfrm flipH="1">
            <a:off x="4124324" y="3189564"/>
            <a:ext cx="857251" cy="0"/>
          </a:xfrm>
          <a:prstGeom prst="straightConnector1">
            <a:avLst/>
          </a:prstGeom>
          <a:ln>
            <a:solidFill>
              <a:srgbClr val="FF0000"/>
            </a:solidFill>
            <a:headEnd type="none" w="med" len="med"/>
            <a:tailEnd type="arrow"/>
          </a:ln>
        </p:spPr>
        <p:style>
          <a:lnRef idx="2">
            <a:schemeClr val="accent6"/>
          </a:lnRef>
          <a:fillRef idx="0">
            <a:schemeClr val="accent6"/>
          </a:fillRef>
          <a:effectRef idx="1">
            <a:schemeClr val="accent6"/>
          </a:effectRef>
          <a:fontRef idx="minor">
            <a:schemeClr val="tx1"/>
          </a:fontRef>
        </p:style>
      </p:cxnSp>
      <p:sp>
        <p:nvSpPr>
          <p:cNvPr id="14" name="TextBox 13"/>
          <p:cNvSpPr txBox="1"/>
          <p:nvPr/>
        </p:nvSpPr>
        <p:spPr>
          <a:xfrm>
            <a:off x="5061113" y="3004898"/>
            <a:ext cx="1473037" cy="369332"/>
          </a:xfrm>
          <a:prstGeom prst="rect">
            <a:avLst/>
          </a:prstGeom>
          <a:noFill/>
        </p:spPr>
        <p:txBody>
          <a:bodyPr wrap="square" rtlCol="0">
            <a:spAutoFit/>
          </a:bodyPr>
          <a:lstStyle/>
          <a:p>
            <a:pPr algn="l"/>
            <a:r>
              <a:rPr lang="zh-CN" altLang="en-US" sz="1800" dirty="0" smtClean="0">
                <a:solidFill>
                  <a:srgbClr val="FF0000"/>
                </a:solidFill>
                <a:latin typeface="Arial"/>
                <a:ea typeface="DFHeiW5-GB"/>
                <a:cs typeface="SimSun"/>
                <a:sym typeface="Arial"/>
              </a:rPr>
              <a:t>图表类型</a:t>
            </a:r>
          </a:p>
        </p:txBody>
      </p:sp>
      <p:cxnSp>
        <p:nvCxnSpPr>
          <p:cNvPr id="18" name="Straight Arrow Connector 17"/>
          <p:cNvCxnSpPr/>
          <p:nvPr/>
        </p:nvCxnSpPr>
        <p:spPr bwMode="auto">
          <a:xfrm flipH="1" flipV="1">
            <a:off x="3154444" y="5161032"/>
            <a:ext cx="247650" cy="508068"/>
          </a:xfrm>
          <a:prstGeom prst="straightConnector1">
            <a:avLst/>
          </a:prstGeom>
          <a:ln>
            <a:solidFill>
              <a:srgbClr val="FF0000"/>
            </a:solidFill>
            <a:headEnd type="none" w="med" len="med"/>
            <a:tailEnd type="arrow"/>
          </a:ln>
        </p:spPr>
        <p:style>
          <a:lnRef idx="2">
            <a:schemeClr val="accent6"/>
          </a:lnRef>
          <a:fillRef idx="0">
            <a:schemeClr val="accent6"/>
          </a:fillRef>
          <a:effectRef idx="1">
            <a:schemeClr val="accent6"/>
          </a:effectRef>
          <a:fontRef idx="minor">
            <a:schemeClr val="tx1"/>
          </a:fontRef>
        </p:style>
      </p:cxnSp>
      <p:sp>
        <p:nvSpPr>
          <p:cNvPr id="19" name="TextBox 18"/>
          <p:cNvSpPr txBox="1"/>
          <p:nvPr/>
        </p:nvSpPr>
        <p:spPr>
          <a:xfrm>
            <a:off x="2949411" y="5602425"/>
            <a:ext cx="1355888" cy="369332"/>
          </a:xfrm>
          <a:prstGeom prst="rect">
            <a:avLst/>
          </a:prstGeom>
          <a:noFill/>
        </p:spPr>
        <p:txBody>
          <a:bodyPr wrap="square" rtlCol="0">
            <a:spAutoFit/>
          </a:bodyPr>
          <a:lstStyle/>
          <a:p>
            <a:pPr algn="l"/>
            <a:r>
              <a:rPr lang="zh-CN" altLang="en-US" sz="1800" dirty="0" smtClean="0">
                <a:solidFill>
                  <a:srgbClr val="FF0000"/>
                </a:solidFill>
                <a:latin typeface="Arial"/>
                <a:ea typeface="DFHeiW5-GB"/>
                <a:cs typeface="SimSun"/>
                <a:sym typeface="Arial"/>
              </a:rPr>
              <a:t>计数器</a:t>
            </a:r>
          </a:p>
        </p:txBody>
      </p:sp>
      <p:cxnSp>
        <p:nvCxnSpPr>
          <p:cNvPr id="21" name="Straight Arrow Connector 20"/>
          <p:cNvCxnSpPr/>
          <p:nvPr/>
        </p:nvCxnSpPr>
        <p:spPr bwMode="auto">
          <a:xfrm flipH="1" flipV="1">
            <a:off x="4262682" y="5157341"/>
            <a:ext cx="247650" cy="508068"/>
          </a:xfrm>
          <a:prstGeom prst="straightConnector1">
            <a:avLst/>
          </a:prstGeom>
          <a:ln>
            <a:solidFill>
              <a:srgbClr val="FF0000"/>
            </a:solidFill>
            <a:headEnd type="none" w="med" len="med"/>
            <a:tailEnd type="arrow"/>
          </a:ln>
        </p:spPr>
        <p:style>
          <a:lnRef idx="2">
            <a:schemeClr val="accent6"/>
          </a:lnRef>
          <a:fillRef idx="0">
            <a:schemeClr val="accent6"/>
          </a:fillRef>
          <a:effectRef idx="1">
            <a:schemeClr val="accent6"/>
          </a:effectRef>
          <a:fontRef idx="minor">
            <a:schemeClr val="tx1"/>
          </a:fontRef>
        </p:style>
      </p:cxnSp>
      <p:sp>
        <p:nvSpPr>
          <p:cNvPr id="22" name="TextBox 21"/>
          <p:cNvSpPr txBox="1"/>
          <p:nvPr/>
        </p:nvSpPr>
        <p:spPr>
          <a:xfrm>
            <a:off x="4171949" y="5598734"/>
            <a:ext cx="1355888" cy="369332"/>
          </a:xfrm>
          <a:prstGeom prst="rect">
            <a:avLst/>
          </a:prstGeom>
          <a:noFill/>
        </p:spPr>
        <p:txBody>
          <a:bodyPr wrap="square" rtlCol="0">
            <a:spAutoFit/>
          </a:bodyPr>
          <a:lstStyle/>
          <a:p>
            <a:pPr algn="l"/>
            <a:r>
              <a:rPr lang="zh-CN" altLang="en-US" sz="1800" dirty="0" smtClean="0">
                <a:solidFill>
                  <a:srgbClr val="FF0000"/>
                </a:solidFill>
                <a:latin typeface="Arial"/>
                <a:ea typeface="DFHeiW5-GB"/>
                <a:cs typeface="SimSun"/>
                <a:sym typeface="Arial"/>
              </a:rPr>
              <a:t>汇总</a:t>
            </a:r>
          </a:p>
        </p:txBody>
      </p:sp>
      <p:cxnSp>
        <p:nvCxnSpPr>
          <p:cNvPr id="23" name="Straight Arrow Connector 22"/>
          <p:cNvCxnSpPr/>
          <p:nvPr/>
        </p:nvCxnSpPr>
        <p:spPr bwMode="auto">
          <a:xfrm flipH="1" flipV="1">
            <a:off x="6986832" y="5141982"/>
            <a:ext cx="247650" cy="508068"/>
          </a:xfrm>
          <a:prstGeom prst="straightConnector1">
            <a:avLst/>
          </a:prstGeom>
          <a:ln>
            <a:solidFill>
              <a:srgbClr val="FF0000"/>
            </a:solidFill>
            <a:headEnd type="none" w="med" len="med"/>
            <a:tailEnd type="arrow"/>
          </a:ln>
        </p:spPr>
        <p:style>
          <a:lnRef idx="2">
            <a:schemeClr val="accent6"/>
          </a:lnRef>
          <a:fillRef idx="0">
            <a:schemeClr val="accent6"/>
          </a:fillRef>
          <a:effectRef idx="1">
            <a:schemeClr val="accent6"/>
          </a:effectRef>
          <a:fontRef idx="minor">
            <a:schemeClr val="tx1"/>
          </a:fontRef>
        </p:style>
      </p:cxnSp>
      <p:sp>
        <p:nvSpPr>
          <p:cNvPr id="24" name="TextBox 23"/>
          <p:cNvSpPr txBox="1"/>
          <p:nvPr/>
        </p:nvSpPr>
        <p:spPr>
          <a:xfrm>
            <a:off x="6320082" y="5589209"/>
            <a:ext cx="1965487" cy="369332"/>
          </a:xfrm>
          <a:prstGeom prst="rect">
            <a:avLst/>
          </a:prstGeom>
          <a:noFill/>
        </p:spPr>
        <p:txBody>
          <a:bodyPr wrap="square" rtlCol="0">
            <a:spAutoFit/>
          </a:bodyPr>
          <a:lstStyle/>
          <a:p>
            <a:pPr algn="l"/>
            <a:r>
              <a:rPr lang="zh-CN" altLang="en-US" sz="1800" dirty="0" smtClean="0">
                <a:solidFill>
                  <a:srgbClr val="FF0000"/>
                </a:solidFill>
                <a:latin typeface="Arial"/>
                <a:ea typeface="DFHeiW5-GB"/>
                <a:cs typeface="SimSun"/>
                <a:sym typeface="Arial"/>
              </a:rPr>
              <a:t>统计信息类型</a:t>
            </a:r>
          </a:p>
        </p:txBody>
      </p:sp>
    </p:spTree>
    <p:extLst>
      <p:ext uri="{BB962C8B-B14F-4D97-AF65-F5344CB8AC3E}">
        <p14:creationId xmlns:p14="http://schemas.microsoft.com/office/powerpoint/2010/main" val="2262260586"/>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88"/>
          <p:cNvSpPr>
            <a:spLocks noGrp="1" noChangeArrowheads="1"/>
          </p:cNvSpPr>
          <p:nvPr>
            <p:ph type="body" sz="quarter" idx="13"/>
          </p:nvPr>
        </p:nvSpPr>
        <p:spPr/>
        <p:txBody>
          <a:bodyPr/>
          <a:lstStyle/>
          <a:p>
            <a:pPr eaLnBrk="1" hangingPunct="1">
              <a:buFont typeface="Arial" charset="0"/>
              <a:buChar char=" "/>
            </a:pPr>
            <a:r>
              <a:rPr lang="en-US" altLang="zh-CN" dirty="0" err="1" smtClean="0">
                <a:latin typeface="Arial"/>
                <a:ea typeface="DFHeiW5-GB"/>
                <a:cs typeface="SimSun"/>
                <a:sym typeface="Arial"/>
              </a:rPr>
              <a:t>vCenter</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Server </a:t>
            </a:r>
            <a:r>
              <a:rPr lang="zh-CN" altLang="en-US" dirty="0" smtClean="0">
                <a:latin typeface="Arial"/>
                <a:ea typeface="DFHeiW5-GB"/>
                <a:cs typeface="SimSun"/>
                <a:sym typeface="Arial"/>
              </a:rPr>
              <a:t>会以不同的指定间隔存储统计信息。</a:t>
            </a:r>
          </a:p>
          <a:p>
            <a:pPr eaLnBrk="1" hangingPunct="1">
              <a:buFont typeface="Arial" charset="0"/>
              <a:buChar char=" "/>
            </a:pPr>
            <a:endParaRPr lang="zh-CN" altLang="en-US" dirty="0" smtClean="0">
              <a:latin typeface="Arial"/>
              <a:ea typeface="DFHeiW5-GB"/>
              <a:sym typeface="Arial"/>
            </a:endParaRPr>
          </a:p>
          <a:p>
            <a:pPr eaLnBrk="1" hangingPunct="1">
              <a:buFont typeface="Arial" charset="0"/>
              <a:buChar char=" "/>
            </a:pPr>
            <a:endParaRPr lang="zh-CN" altLang="en-US" dirty="0" smtClean="0">
              <a:latin typeface="Arial"/>
              <a:ea typeface="DFHeiW5-GB"/>
              <a:sym typeface="Arial"/>
            </a:endParaRPr>
          </a:p>
        </p:txBody>
      </p:sp>
      <p:sp>
        <p:nvSpPr>
          <p:cNvPr id="55298" name="Rectangle 87"/>
          <p:cNvSpPr>
            <a:spLocks noGrp="1" noChangeArrowheads="1"/>
          </p:cNvSpPr>
          <p:nvPr>
            <p:ph type="title"/>
          </p:nvPr>
        </p:nvSpPr>
        <p:spPr/>
        <p:txBody>
          <a:bodyPr/>
          <a:lstStyle/>
          <a:p>
            <a:pPr eaLnBrk="1" hangingPunct="1"/>
            <a:r>
              <a:rPr lang="zh-CN" altLang="en-US" dirty="0" smtClean="0">
                <a:latin typeface="Arial"/>
                <a:ea typeface="DFHeiW5-GB"/>
                <a:cs typeface="SimSun"/>
                <a:sym typeface="Arial"/>
              </a:rPr>
              <a:t>图表选项：实时和历史</a:t>
            </a:r>
          </a:p>
        </p:txBody>
      </p:sp>
      <p:graphicFrame>
        <p:nvGraphicFramePr>
          <p:cNvPr id="6" name="Table 5"/>
          <p:cNvGraphicFramePr>
            <a:graphicFrameLocks noGrp="1"/>
          </p:cNvGraphicFramePr>
          <p:nvPr>
            <p:extLst>
              <p:ext uri="{D42A27DB-BD31-4B8C-83A1-F6EECF244321}">
                <p14:modId xmlns:p14="http://schemas.microsoft.com/office/powerpoint/2010/main" val="2970398709"/>
              </p:ext>
            </p:extLst>
          </p:nvPr>
        </p:nvGraphicFramePr>
        <p:xfrm>
          <a:off x="819247" y="2161885"/>
          <a:ext cx="7447077" cy="2511660"/>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2647853"/>
                <a:gridCol w="2362200"/>
                <a:gridCol w="2437024"/>
              </a:tblGrid>
              <a:tr h="445586">
                <a:tc>
                  <a:txBody>
                    <a:bodyPr/>
                    <a:lstStyle/>
                    <a:p>
                      <a:pPr algn="l"/>
                      <a:r>
                        <a:rPr lang="zh-CN" altLang="en-US" sz="1800" b="1" noProof="0" dirty="0" smtClean="0">
                          <a:solidFill>
                            <a:srgbClr val="FFFFFF"/>
                          </a:solidFill>
                          <a:latin typeface="DFHeiW5-GB" panose="020B0509000000000000" pitchFamily="49" charset="-122"/>
                          <a:ea typeface="DFHeiW5-GB" panose="020B0509000000000000" pitchFamily="49" charset="-122"/>
                          <a:sym typeface="Arial"/>
                        </a:rPr>
                        <a:t>时间间隔</a:t>
                      </a:r>
                      <a:endParaRPr lang="en-US" altLang="zh-CN" sz="1800" b="1" noProof="0" dirty="0">
                        <a:solidFill>
                          <a:srgbClr val="FFFFFF"/>
                        </a:solidFill>
                        <a:latin typeface="DFHeiW5-GB" panose="020B0509000000000000" pitchFamily="49" charset="-122"/>
                        <a:ea typeface="DFHeiW5-GB" panose="020B0509000000000000" pitchFamily="49" charset="-122"/>
                        <a:sym typeface="Arial"/>
                      </a:endParaRPr>
                    </a:p>
                  </a:txBody>
                  <a:tcPr anchor="ctr">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algn="l"/>
                      <a:r>
                        <a:rPr lang="zh-CN" altLang="en-US" sz="1800" b="1" noProof="0" dirty="0" smtClean="0">
                          <a:solidFill>
                            <a:srgbClr val="FFFFFF"/>
                          </a:solidFill>
                          <a:latin typeface="DFHeiW5-GB" panose="020B0509000000000000" pitchFamily="49" charset="-122"/>
                          <a:ea typeface="DFHeiW5-GB" panose="020B0509000000000000" pitchFamily="49" charset="-122"/>
                          <a:sym typeface="Arial"/>
                        </a:rPr>
                        <a:t>数据频率</a:t>
                      </a:r>
                      <a:endParaRPr lang="en-US" altLang="zh-CN" sz="1800" b="1" noProof="0" dirty="0">
                        <a:solidFill>
                          <a:srgbClr val="FFFFFF"/>
                        </a:solidFill>
                        <a:latin typeface="DFHeiW5-GB" panose="020B0509000000000000" pitchFamily="49" charset="-122"/>
                        <a:ea typeface="DFHeiW5-GB" panose="020B0509000000000000" pitchFamily="49" charset="-122"/>
                        <a:sym typeface="Arial"/>
                      </a:endParaRPr>
                    </a:p>
                  </a:txBody>
                  <a:tcPr anchor="ctr">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algn="l"/>
                      <a:r>
                        <a:rPr lang="zh-CN" altLang="en-US" sz="1800" b="1" noProof="0" dirty="0" smtClean="0">
                          <a:solidFill>
                            <a:srgbClr val="FFFFFF"/>
                          </a:solidFill>
                          <a:latin typeface="DFHeiW5-GB" panose="020B0509000000000000" pitchFamily="49" charset="-122"/>
                          <a:ea typeface="DFHeiW5-GB" panose="020B0509000000000000" pitchFamily="49" charset="-122"/>
                          <a:sym typeface="Arial"/>
                        </a:rPr>
                        <a:t>样本数量</a:t>
                      </a:r>
                      <a:endParaRPr lang="en-US" altLang="zh-CN" sz="1800" b="1" noProof="0" dirty="0">
                        <a:solidFill>
                          <a:srgbClr val="FFFFFF"/>
                        </a:solidFill>
                        <a:latin typeface="DFHeiW5-GB" panose="020B0509000000000000" pitchFamily="49" charset="-122"/>
                        <a:ea typeface="DFHeiW5-GB" panose="020B0509000000000000" pitchFamily="49" charset="-122"/>
                        <a:sym typeface="Arial"/>
                      </a:endParaRPr>
                    </a:p>
                  </a:txBody>
                  <a:tcPr anchor="ctr">
                    <a:lnL w="12700" cmpd="sng">
                      <a:noFill/>
                    </a:lnL>
                    <a:lnR w="12700" cmpd="sng">
                      <a:noFill/>
                    </a:lnR>
                    <a:lnT w="12700" cmpd="sng">
                      <a:noFill/>
                    </a:lnT>
                    <a:lnB w="38100" cmpd="sng">
                      <a:noFill/>
                    </a:lnB>
                    <a:gradFill>
                      <a:gsLst>
                        <a:gs pos="0">
                          <a:srgbClr val="73BC42"/>
                        </a:gs>
                        <a:gs pos="85000">
                          <a:srgbClr val="589731"/>
                        </a:gs>
                      </a:gsLst>
                      <a:lin ang="5400000" scaled="0"/>
                    </a:gradFill>
                  </a:tcPr>
                </a:tc>
              </a:tr>
              <a:tr h="374914">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实时（过去</a:t>
                      </a:r>
                      <a:r>
                        <a:rPr kumimoji="0" lang="zh-CN" altLang="en-US" sz="1800" b="0" i="0" u="none" strike="noStrike" kern="1200" cap="none" normalizeH="0" baseline="0" noProof="0" dirty="0" smtClean="0">
                          <a:ln>
                            <a:noFill/>
                          </a:ln>
                          <a:solidFill>
                            <a:srgbClr val="000000"/>
                          </a:solidFill>
                          <a:effectLst/>
                          <a:latin typeface="Arial"/>
                          <a:ea typeface="DFHeiW5-GB"/>
                          <a:cs typeface="SimSun"/>
                          <a:sym typeface="Arial"/>
                        </a:rPr>
                        <a:t> </a:t>
                      </a: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1 </a:t>
                      </a: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小时）</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20 </a:t>
                      </a: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秒</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180</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r>
              <a:tr h="422790">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过去一天 </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5 </a:t>
                      </a: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分钟</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288</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r>
              <a:tr h="422790">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过去一周</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30 </a:t>
                      </a: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分钟</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336</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r>
              <a:tr h="422790">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过去一个月</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2 </a:t>
                      </a: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小时</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360</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r>
              <a:tr h="422790">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过去一年</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1 </a:t>
                      </a:r>
                      <a:r>
                        <a:rPr kumimoji="0" lang="zh-CN" altLang="en-US"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天</a:t>
                      </a:r>
                      <a:endParaRPr kumimoji="0" lang="en-US" altLang="zh-CN" sz="18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800" b="0" i="0" u="none" strike="noStrike" cap="none" normalizeH="0" baseline="0" noProof="0" dirty="0" smtClean="0">
                          <a:ln>
                            <a:noFill/>
                          </a:ln>
                          <a:solidFill>
                            <a:srgbClr val="000000"/>
                          </a:solidFill>
                          <a:effectLst/>
                          <a:latin typeface="Arial"/>
                          <a:ea typeface="DFHeiW5-GB"/>
                          <a:cs typeface="SimSun"/>
                          <a:sym typeface="Arial"/>
                        </a:rPr>
                        <a:t>365</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AEAEA"/>
                    </a:solidFill>
                  </a:tcPr>
                </a:tc>
              </a:tr>
            </a:tbl>
          </a:graphicData>
        </a:graphic>
      </p:graphicFrame>
    </p:spTree>
    <p:extLst>
      <p:ext uri="{BB962C8B-B14F-4D97-AF65-F5344CB8AC3E}">
        <p14:creationId xmlns:p14="http://schemas.microsoft.com/office/powerpoint/2010/main" val="174089688"/>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9"/>
          <p:cNvSpPr>
            <a:spLocks noGrp="1" noChangeArrowheads="1"/>
          </p:cNvSpPr>
          <p:nvPr>
            <p:ph type="body" sz="quarter" idx="13"/>
          </p:nvPr>
        </p:nvSpPr>
        <p:spPr>
          <a:xfrm>
            <a:off x="314325" y="946149"/>
            <a:ext cx="5200650" cy="5002213"/>
          </a:xfrm>
        </p:spPr>
        <p:txBody>
          <a:bodyPr/>
          <a:lstStyle/>
          <a:p>
            <a:r>
              <a:rPr lang="zh-CN" altLang="en-US" dirty="0" smtClean="0">
                <a:latin typeface="Arial"/>
                <a:ea typeface="DFHeiW5-GB"/>
                <a:cs typeface="SimSun"/>
                <a:sym typeface="Arial"/>
              </a:rPr>
              <a:t>线形图：</a:t>
            </a:r>
          </a:p>
          <a:p>
            <a:pPr lvl="1"/>
            <a:r>
              <a:rPr lang="zh-CN" altLang="en-US" dirty="0" smtClean="0">
                <a:latin typeface="Arial"/>
                <a:ea typeface="DFHeiW5-GB"/>
                <a:cs typeface="SimSun"/>
                <a:sym typeface="Arial"/>
              </a:rPr>
              <a:t>各实例单独显示</a:t>
            </a:r>
          </a:p>
          <a:p>
            <a:r>
              <a:rPr lang="zh-CN" altLang="en-US" dirty="0" smtClean="0">
                <a:latin typeface="Arial"/>
                <a:ea typeface="DFHeiW5-GB"/>
                <a:cs typeface="SimSun"/>
                <a:sym typeface="Arial"/>
              </a:rPr>
              <a:t>堆叠图：</a:t>
            </a:r>
          </a:p>
          <a:p>
            <a:pPr lvl="1"/>
            <a:r>
              <a:rPr lang="zh-CN" altLang="en-US" dirty="0" smtClean="0">
                <a:latin typeface="Arial"/>
                <a:ea typeface="DFHeiW5-GB"/>
                <a:cs typeface="SimSun"/>
                <a:sym typeface="Arial"/>
              </a:rPr>
              <a:t>图形堆叠显示</a:t>
            </a:r>
          </a:p>
          <a:p>
            <a:r>
              <a:rPr lang="zh-CN" altLang="en-US" dirty="0" smtClean="0">
                <a:latin typeface="Arial"/>
                <a:ea typeface="DFHeiW5-GB"/>
                <a:cs typeface="SimSun"/>
                <a:sym typeface="Arial"/>
              </a:rPr>
              <a:t>柱状图：</a:t>
            </a:r>
            <a:endParaRPr lang="zh-CN" altLang="en-US" dirty="0" smtClean="0">
              <a:latin typeface="Arial"/>
              <a:ea typeface="DFHeiW5-GB"/>
              <a:sym typeface="Arial"/>
            </a:endParaRPr>
          </a:p>
          <a:p>
            <a:pPr lvl="1"/>
            <a:r>
              <a:rPr lang="zh-CN" altLang="en-US" dirty="0" smtClean="0">
                <a:latin typeface="Arial"/>
                <a:ea typeface="DFHeiW5-GB"/>
                <a:cs typeface="SimSun"/>
                <a:sym typeface="Arial"/>
              </a:rPr>
              <a:t>各实例显示为图表中的一个立柱</a:t>
            </a:r>
            <a:endParaRPr lang="zh-CN" altLang="en-US" dirty="0" smtClean="0">
              <a:latin typeface="Arial"/>
              <a:ea typeface="DFHeiW5-GB"/>
              <a:sym typeface="Arial"/>
            </a:endParaRPr>
          </a:p>
          <a:p>
            <a:r>
              <a:rPr lang="zh-CN" altLang="en-US" dirty="0" smtClean="0">
                <a:latin typeface="Arial"/>
                <a:ea typeface="DFHeiW5-GB"/>
                <a:cs typeface="SimSun"/>
                <a:sym typeface="Arial"/>
              </a:rPr>
              <a:t>饼图：</a:t>
            </a:r>
            <a:endParaRPr lang="zh-CN" altLang="en-US" dirty="0" smtClean="0">
              <a:latin typeface="Arial"/>
              <a:ea typeface="DFHeiW5-GB"/>
              <a:sym typeface="Arial"/>
            </a:endParaRPr>
          </a:p>
          <a:p>
            <a:pPr lvl="1"/>
            <a:r>
              <a:rPr lang="zh-CN" altLang="en-US" dirty="0" smtClean="0">
                <a:latin typeface="Arial"/>
                <a:ea typeface="DFHeiW5-GB"/>
                <a:cs typeface="SimSun"/>
                <a:sym typeface="Arial"/>
              </a:rPr>
              <a:t>各实例显示为圆形饼图中的一个切片</a:t>
            </a:r>
            <a:endParaRPr lang="zh-CN" altLang="en-US" dirty="0">
              <a:latin typeface="Arial"/>
              <a:ea typeface="DFHeiW5-GB"/>
              <a:sym typeface="Arial"/>
            </a:endParaRPr>
          </a:p>
        </p:txBody>
      </p:sp>
      <p:sp>
        <p:nvSpPr>
          <p:cNvPr id="56322" name="Rectangle 8"/>
          <p:cNvSpPr>
            <a:spLocks noGrp="1" noChangeArrowheads="1"/>
          </p:cNvSpPr>
          <p:nvPr>
            <p:ph type="title"/>
          </p:nvPr>
        </p:nvSpPr>
        <p:spPr/>
        <p:txBody>
          <a:bodyPr/>
          <a:lstStyle/>
          <a:p>
            <a:r>
              <a:rPr lang="zh-CN" altLang="en-US" dirty="0" smtClean="0">
                <a:latin typeface="Arial"/>
                <a:ea typeface="DFHeiW5-GB"/>
                <a:cs typeface="SimSun"/>
                <a:sym typeface="Arial"/>
              </a:rPr>
              <a:t>图表类型</a:t>
            </a:r>
          </a:p>
        </p:txBody>
      </p:sp>
      <p:pic>
        <p:nvPicPr>
          <p:cNvPr id="56324" name="Picture 4" descr="stacked-vcpu"/>
          <p:cNvPicPr>
            <a:picLocks noChangeAspect="1" noChangeArrowheads="1"/>
          </p:cNvPicPr>
          <p:nvPr/>
        </p:nvPicPr>
        <p:blipFill>
          <a:blip r:embed="rId3" cstate="print"/>
          <a:srcRect/>
          <a:stretch>
            <a:fillRect/>
          </a:stretch>
        </p:blipFill>
        <p:spPr bwMode="auto">
          <a:xfrm>
            <a:off x="5688013" y="3520127"/>
            <a:ext cx="2317750" cy="2755900"/>
          </a:xfrm>
          <a:prstGeom prst="rect">
            <a:avLst/>
          </a:prstGeom>
          <a:noFill/>
          <a:ln w="9525">
            <a:noFill/>
            <a:miter lim="800000"/>
            <a:headEnd/>
            <a:tailEnd/>
          </a:ln>
        </p:spPr>
      </p:pic>
      <p:pic>
        <p:nvPicPr>
          <p:cNvPr id="56325" name="Picture 5" descr="line-vcpu"/>
          <p:cNvPicPr>
            <a:picLocks noChangeAspect="1" noChangeArrowheads="1"/>
          </p:cNvPicPr>
          <p:nvPr/>
        </p:nvPicPr>
        <p:blipFill>
          <a:blip r:embed="rId4" cstate="print"/>
          <a:srcRect/>
          <a:stretch>
            <a:fillRect/>
          </a:stretch>
        </p:blipFill>
        <p:spPr bwMode="auto">
          <a:xfrm>
            <a:off x="5622925" y="827088"/>
            <a:ext cx="2317750" cy="2698750"/>
          </a:xfrm>
          <a:prstGeom prst="rect">
            <a:avLst/>
          </a:prstGeom>
          <a:noFill/>
          <a:ln w="9525">
            <a:noFill/>
            <a:miter lim="800000"/>
            <a:headEnd/>
            <a:tailEnd/>
          </a:ln>
        </p:spPr>
      </p:pic>
    </p:spTree>
    <p:extLst>
      <p:ext uri="{BB962C8B-B14F-4D97-AF65-F5344CB8AC3E}">
        <p14:creationId xmlns:p14="http://schemas.microsoft.com/office/powerpoint/2010/main" val="1189591987"/>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9"/>
          <p:cNvSpPr>
            <a:spLocks noGrp="1" noChangeArrowheads="1"/>
          </p:cNvSpPr>
          <p:nvPr>
            <p:ph type="body" sz="quarter" idx="13"/>
          </p:nvPr>
        </p:nvSpPr>
        <p:spPr>
          <a:xfrm>
            <a:off x="314325" y="946149"/>
            <a:ext cx="7915275" cy="5002213"/>
          </a:xfrm>
        </p:spPr>
        <p:txBody>
          <a:bodyPr/>
          <a:lstStyle/>
          <a:p>
            <a:r>
              <a:rPr lang="zh-CN" altLang="en-US" dirty="0" smtClean="0">
                <a:latin typeface="Arial"/>
                <a:ea typeface="DFHeiW5-GB"/>
                <a:cs typeface="SimSun"/>
                <a:sym typeface="Arial"/>
              </a:rPr>
              <a:t>对象是指设备的实例或集合。</a:t>
            </a:r>
          </a:p>
          <a:p>
            <a:pPr lvl="1"/>
            <a:r>
              <a:rPr lang="zh-CN" altLang="en-US" dirty="0" smtClean="0">
                <a:latin typeface="Arial"/>
                <a:ea typeface="DFHeiW5-GB"/>
                <a:cs typeface="SimSun"/>
                <a:sym typeface="Arial"/>
              </a:rPr>
              <a:t>示例：</a:t>
            </a:r>
          </a:p>
          <a:p>
            <a:pPr lvl="2"/>
            <a:r>
              <a:rPr lang="en-US" altLang="zh-CN" dirty="0" smtClean="0">
                <a:latin typeface="Arial"/>
                <a:ea typeface="DFHeiW5-GB"/>
                <a:cs typeface="SimSun"/>
                <a:sym typeface="Arial"/>
              </a:rPr>
              <a:t>vCPU0</a:t>
            </a:r>
            <a:r>
              <a:rPr lang="zh-CN" altLang="en-US" dirty="0" smtClean="0">
                <a:latin typeface="Arial"/>
                <a:ea typeface="DFHeiW5-GB"/>
                <a:cs typeface="SimSun"/>
                <a:sym typeface="Arial"/>
              </a:rPr>
              <a:t>、</a:t>
            </a:r>
            <a:r>
              <a:rPr lang="en-US" altLang="zh-CN" dirty="0" smtClean="0">
                <a:latin typeface="Arial"/>
                <a:ea typeface="DFHeiW5-GB"/>
                <a:cs typeface="SimSun"/>
                <a:sym typeface="Arial"/>
              </a:rPr>
              <a:t>vCPU1</a:t>
            </a:r>
            <a:r>
              <a:rPr lang="zh-CN" altLang="en-US" dirty="0" smtClean="0">
                <a:latin typeface="Arial"/>
                <a:ea typeface="DFHeiW5-GB"/>
                <a:cs typeface="SimSun"/>
                <a:sym typeface="Arial"/>
              </a:rPr>
              <a:t>、</a:t>
            </a:r>
            <a:r>
              <a:rPr lang="en-US" altLang="zh-CN" dirty="0" err="1" smtClean="0">
                <a:latin typeface="Arial"/>
                <a:ea typeface="DFHeiW5-GB"/>
                <a:cs typeface="SimSun"/>
                <a:sym typeface="Arial"/>
              </a:rPr>
              <a:t>vmhba</a:t>
            </a:r>
            <a:r>
              <a:rPr lang="en-US" altLang="zh-CN" dirty="0" smtClean="0">
                <a:latin typeface="Arial"/>
                <a:ea typeface="DFHeiW5-GB"/>
                <a:cs typeface="SimSun"/>
                <a:sym typeface="Arial"/>
              </a:rPr>
              <a:t> 1:1:2</a:t>
            </a:r>
            <a:r>
              <a:rPr lang="zh-CN" altLang="en-US" dirty="0" smtClean="0">
                <a:latin typeface="Arial"/>
                <a:ea typeface="DFHeiW5-GB"/>
                <a:cs typeface="SimSun"/>
                <a:sym typeface="Arial"/>
              </a:rPr>
              <a:t>，跨所有网卡聚合</a:t>
            </a:r>
          </a:p>
          <a:p>
            <a:r>
              <a:rPr lang="zh-CN" altLang="en-US" dirty="0" smtClean="0">
                <a:latin typeface="Arial"/>
                <a:ea typeface="DFHeiW5-GB"/>
                <a:cs typeface="SimSun"/>
                <a:sym typeface="Arial"/>
              </a:rPr>
              <a:t>计数器用于指示要收集的统计信息。</a:t>
            </a:r>
          </a:p>
          <a:p>
            <a:pPr lvl="1"/>
            <a:r>
              <a:rPr lang="zh-CN" altLang="en-US" dirty="0" smtClean="0">
                <a:latin typeface="Arial"/>
                <a:ea typeface="DFHeiW5-GB"/>
                <a:cs typeface="SimSun"/>
                <a:sym typeface="Arial"/>
              </a:rPr>
              <a:t>示例： </a:t>
            </a:r>
          </a:p>
          <a:p>
            <a:pPr lvl="2"/>
            <a:r>
              <a:rPr lang="en-US" altLang="zh-CN" dirty="0" smtClean="0">
                <a:latin typeface="Arial"/>
                <a:ea typeface="DFHeiW5-GB"/>
                <a:cs typeface="SimSun"/>
                <a:sym typeface="Arial"/>
              </a:rPr>
              <a:t>CPU</a:t>
            </a:r>
            <a:r>
              <a:rPr lang="zh-CN" altLang="en-US" dirty="0" smtClean="0">
                <a:latin typeface="Arial"/>
                <a:ea typeface="DFHeiW5-GB"/>
                <a:cs typeface="SimSun"/>
                <a:sym typeface="Arial"/>
              </a:rPr>
              <a:t>：已用时间、就绪时间、使用率 </a:t>
            </a:r>
            <a:r>
              <a:rPr lang="en-US" altLang="zh-CN" dirty="0" smtClean="0">
                <a:latin typeface="Arial"/>
                <a:ea typeface="DFHeiW5-GB"/>
                <a:cs typeface="SimSun"/>
                <a:sym typeface="Arial"/>
              </a:rPr>
              <a:t>(%)</a:t>
            </a:r>
          </a:p>
          <a:p>
            <a:pPr lvl="2"/>
            <a:r>
              <a:rPr lang="zh-CN" altLang="en-US" dirty="0" smtClean="0">
                <a:latin typeface="Arial"/>
                <a:ea typeface="DFHeiW5-GB"/>
                <a:cs typeface="SimSun"/>
                <a:sym typeface="Arial"/>
              </a:rPr>
              <a:t>网卡：接收的网络数据包</a:t>
            </a:r>
          </a:p>
          <a:p>
            <a:pPr lvl="2"/>
            <a:r>
              <a:rPr lang="zh-CN" altLang="en-US" dirty="0" smtClean="0">
                <a:latin typeface="Arial"/>
                <a:ea typeface="DFHeiW5-GB"/>
                <a:cs typeface="SimSun"/>
                <a:sym typeface="Arial"/>
              </a:rPr>
              <a:t>内存：交换的内存</a:t>
            </a:r>
          </a:p>
        </p:txBody>
      </p:sp>
      <p:sp>
        <p:nvSpPr>
          <p:cNvPr id="57346" name="Rectangle 8"/>
          <p:cNvSpPr>
            <a:spLocks noGrp="1" noChangeArrowheads="1"/>
          </p:cNvSpPr>
          <p:nvPr>
            <p:ph type="title"/>
          </p:nvPr>
        </p:nvSpPr>
        <p:spPr/>
        <p:txBody>
          <a:bodyPr/>
          <a:lstStyle/>
          <a:p>
            <a:r>
              <a:rPr lang="zh-CN" altLang="en-US" dirty="0" smtClean="0">
                <a:latin typeface="Arial"/>
                <a:ea typeface="DFHeiW5-GB"/>
                <a:cs typeface="SimSun"/>
                <a:sym typeface="Arial"/>
              </a:rPr>
              <a:t>对象和计数器</a:t>
            </a:r>
          </a:p>
        </p:txBody>
      </p:sp>
    </p:spTree>
    <p:extLst>
      <p:ext uri="{BB962C8B-B14F-4D97-AF65-F5344CB8AC3E}">
        <p14:creationId xmlns:p14="http://schemas.microsoft.com/office/powerpoint/2010/main" val="3618267679"/>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0"/>
          <p:cNvSpPr>
            <a:spLocks noGrp="1" noChangeArrowheads="1"/>
          </p:cNvSpPr>
          <p:nvPr>
            <p:ph type="body" sz="quarter" idx="13"/>
          </p:nvPr>
        </p:nvSpPr>
        <p:spPr/>
        <p:txBody>
          <a:bodyPr/>
          <a:lstStyle/>
          <a:p>
            <a:r>
              <a:rPr lang="zh-CN" altLang="en-US" dirty="0" smtClean="0">
                <a:latin typeface="Arial"/>
                <a:ea typeface="DFHeiW5-GB"/>
                <a:cs typeface="SimSun"/>
                <a:sym typeface="Arial"/>
              </a:rPr>
              <a:t>统计类型是指统计间隔期间使用的测量单位。</a:t>
            </a:r>
          </a:p>
          <a:p>
            <a:endParaRPr lang="zh-CN" altLang="en-US" dirty="0" smtClean="0">
              <a:latin typeface="Arial"/>
              <a:ea typeface="DFHeiW5-GB"/>
              <a:sym typeface="Arial"/>
            </a:endParaRPr>
          </a:p>
        </p:txBody>
      </p:sp>
      <p:sp>
        <p:nvSpPr>
          <p:cNvPr id="58370" name="Rectangle 29"/>
          <p:cNvSpPr>
            <a:spLocks noGrp="1" noChangeArrowheads="1"/>
          </p:cNvSpPr>
          <p:nvPr>
            <p:ph type="title"/>
          </p:nvPr>
        </p:nvSpPr>
        <p:spPr/>
        <p:txBody>
          <a:bodyPr/>
          <a:lstStyle/>
          <a:p>
            <a:r>
              <a:rPr lang="zh-CN" altLang="en-US" dirty="0" smtClean="0">
                <a:latin typeface="Arial"/>
                <a:ea typeface="DFHeiW5-GB"/>
                <a:cs typeface="SimSun"/>
                <a:sym typeface="Arial"/>
              </a:rPr>
              <a:t>统计类型</a:t>
            </a:r>
          </a:p>
        </p:txBody>
      </p:sp>
      <p:graphicFrame>
        <p:nvGraphicFramePr>
          <p:cNvPr id="6" name="Table 5"/>
          <p:cNvGraphicFramePr>
            <a:graphicFrameLocks noGrp="1"/>
          </p:cNvGraphicFramePr>
          <p:nvPr>
            <p:extLst>
              <p:ext uri="{D42A27DB-BD31-4B8C-83A1-F6EECF244321}">
                <p14:modId xmlns:p14="http://schemas.microsoft.com/office/powerpoint/2010/main" val="3305859248"/>
              </p:ext>
            </p:extLst>
          </p:nvPr>
        </p:nvGraphicFramePr>
        <p:xfrm>
          <a:off x="877121" y="2588634"/>
          <a:ext cx="7447077" cy="1666080"/>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2180404"/>
                <a:gridCol w="2684155"/>
                <a:gridCol w="2582518"/>
              </a:tblGrid>
              <a:tr h="445586">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统计类型</a:t>
                      </a: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说明</a:t>
                      </a: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示例</a:t>
                      </a: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r>
              <a:tr h="374914">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比率</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当前间隔内的统计值</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CPU </a:t>
                      </a: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使用率</a:t>
                      </a:r>
                      <a:r>
                        <a:rPr kumimoji="0" lang="zh-CN" altLang="en-US" sz="1600" b="0" i="0" u="none" strike="noStrike" cap="none" normalizeH="0" baseline="0" noProof="0" dirty="0" smtClean="0">
                          <a:ln>
                            <a:noFill/>
                          </a:ln>
                          <a:solidFill>
                            <a:srgbClr val="000000"/>
                          </a:solidFill>
                          <a:effectLst/>
                          <a:latin typeface="Arial"/>
                          <a:ea typeface="DFHeiW5-GB"/>
                          <a:cs typeface="SimSun"/>
                          <a:sym typeface="Arial"/>
                        </a:rPr>
                        <a:t> </a:t>
                      </a: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(MHz)</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r>
              <a:tr h="422790">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增量</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与上一统计间隔相比的变化</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CPU </a:t>
                      </a: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就绪时间</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r>
              <a:tr h="422790">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绝对值</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绝对值（与统计间隔无关）</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活动内存</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r>
            </a:tbl>
          </a:graphicData>
        </a:graphic>
      </p:graphicFrame>
    </p:spTree>
    <p:extLst>
      <p:ext uri="{BB962C8B-B14F-4D97-AF65-F5344CB8AC3E}">
        <p14:creationId xmlns:p14="http://schemas.microsoft.com/office/powerpoint/2010/main" val="3639575508"/>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3"/>
          <p:cNvSpPr>
            <a:spLocks noGrp="1" noChangeArrowheads="1"/>
          </p:cNvSpPr>
          <p:nvPr>
            <p:ph type="body" sz="quarter" idx="13"/>
          </p:nvPr>
        </p:nvSpPr>
        <p:spPr/>
        <p:txBody>
          <a:bodyPr/>
          <a:lstStyle/>
          <a:p>
            <a:r>
              <a:rPr lang="zh-CN" altLang="en-US" dirty="0" smtClean="0">
                <a:latin typeface="Arial"/>
                <a:ea typeface="DFHeiW5-GB"/>
                <a:cs typeface="SimSun"/>
                <a:sym typeface="Arial"/>
              </a:rPr>
              <a:t>汇总是在不同统计间隔之间使用的转换函数。</a:t>
            </a:r>
          </a:p>
          <a:p>
            <a:pPr lvl="1"/>
            <a:r>
              <a:rPr lang="zh-CN" altLang="en-US" dirty="0" smtClean="0">
                <a:latin typeface="Arial"/>
                <a:ea typeface="DFHeiW5-GB"/>
                <a:cs typeface="SimSun"/>
                <a:sym typeface="Arial"/>
              </a:rPr>
              <a:t>过去 </a:t>
            </a:r>
            <a:r>
              <a:rPr lang="en-US" altLang="zh-CN" dirty="0" smtClean="0">
                <a:latin typeface="Arial"/>
                <a:ea typeface="DFHeiW5-GB"/>
                <a:cs typeface="SimSun"/>
                <a:sym typeface="Arial"/>
              </a:rPr>
              <a:t>1 </a:t>
            </a:r>
            <a:r>
              <a:rPr lang="zh-CN" altLang="en-US" dirty="0" smtClean="0">
                <a:latin typeface="Arial"/>
                <a:ea typeface="DFHeiW5-GB"/>
                <a:cs typeface="SimSun"/>
                <a:sym typeface="Arial"/>
              </a:rPr>
              <a:t>小时的每隔 </a:t>
            </a:r>
            <a:r>
              <a:rPr lang="en-US" altLang="zh-CN" dirty="0" smtClean="0">
                <a:latin typeface="Arial"/>
                <a:ea typeface="DFHeiW5-GB"/>
                <a:cs typeface="SimSun"/>
                <a:sym typeface="Arial"/>
              </a:rPr>
              <a:t>5 </a:t>
            </a:r>
            <a:r>
              <a:rPr lang="zh-CN" altLang="en-US" dirty="0" smtClean="0">
                <a:latin typeface="Arial"/>
                <a:ea typeface="DFHeiW5-GB"/>
                <a:cs typeface="SimSun"/>
                <a:sym typeface="Arial"/>
              </a:rPr>
              <a:t>分钟的统计信息可转换为 </a:t>
            </a:r>
            <a:r>
              <a:rPr lang="en-US" altLang="zh-CN" dirty="0" smtClean="0">
                <a:latin typeface="Arial"/>
                <a:ea typeface="DFHeiW5-GB"/>
                <a:cs typeface="SimSun"/>
                <a:sym typeface="Arial"/>
              </a:rPr>
              <a:t>1 </a:t>
            </a:r>
            <a:r>
              <a:rPr lang="zh-CN" altLang="en-US" dirty="0" smtClean="0">
                <a:latin typeface="Arial"/>
                <a:ea typeface="DFHeiW5-GB"/>
                <a:cs typeface="SimSun"/>
                <a:sym typeface="Arial"/>
              </a:rPr>
              <a:t>个过去 </a:t>
            </a:r>
            <a:r>
              <a:rPr lang="en-US" altLang="zh-CN" dirty="0" smtClean="0">
                <a:latin typeface="Arial"/>
                <a:ea typeface="DFHeiW5-GB"/>
                <a:cs typeface="SimSun"/>
                <a:sym typeface="Arial"/>
              </a:rPr>
              <a:t>1 </a:t>
            </a:r>
            <a:r>
              <a:rPr lang="zh-CN" altLang="en-US" dirty="0" smtClean="0">
                <a:latin typeface="Arial"/>
                <a:ea typeface="DFHeiW5-GB"/>
                <a:cs typeface="SimSun"/>
                <a:sym typeface="Arial"/>
              </a:rPr>
              <a:t>天的值。</a:t>
            </a:r>
          </a:p>
          <a:p>
            <a:pPr lvl="2"/>
            <a:r>
              <a:rPr lang="en-US" altLang="zh-CN" dirty="0" smtClean="0">
                <a:latin typeface="Arial"/>
                <a:ea typeface="DFHeiW5-GB"/>
                <a:cs typeface="SimSun"/>
                <a:sym typeface="Arial"/>
              </a:rPr>
              <a:t>15 </a:t>
            </a:r>
            <a:r>
              <a:rPr lang="zh-CN" altLang="en-US" dirty="0" smtClean="0">
                <a:latin typeface="Arial"/>
                <a:ea typeface="DFHeiW5-GB"/>
                <a:cs typeface="SimSun"/>
                <a:sym typeface="Arial"/>
              </a:rPr>
              <a:t>个 </a:t>
            </a:r>
            <a:r>
              <a:rPr lang="en-US" altLang="zh-CN" dirty="0" smtClean="0">
                <a:latin typeface="Arial"/>
                <a:ea typeface="DFHeiW5-GB"/>
                <a:cs typeface="SimSun"/>
                <a:sym typeface="Arial"/>
              </a:rPr>
              <a:t>20 </a:t>
            </a:r>
            <a:r>
              <a:rPr lang="zh-CN" altLang="en-US" dirty="0" smtClean="0">
                <a:latin typeface="Arial"/>
                <a:ea typeface="DFHeiW5-GB"/>
                <a:cs typeface="SimSun"/>
                <a:sym typeface="Arial"/>
              </a:rPr>
              <a:t>秒的统计信息可汇总为一个值。</a:t>
            </a:r>
          </a:p>
          <a:p>
            <a:pPr lvl="1"/>
            <a:r>
              <a:rPr lang="zh-CN" altLang="en-US" dirty="0" smtClean="0">
                <a:latin typeface="Arial"/>
                <a:ea typeface="DFHeiW5-GB"/>
                <a:cs typeface="SimSun"/>
                <a:sym typeface="Arial"/>
              </a:rPr>
              <a:t>过去 </a:t>
            </a:r>
            <a:r>
              <a:rPr lang="en-US" altLang="zh-CN" dirty="0" smtClean="0">
                <a:latin typeface="Arial"/>
                <a:ea typeface="DFHeiW5-GB"/>
                <a:cs typeface="SimSun"/>
                <a:sym typeface="Arial"/>
              </a:rPr>
              <a:t>1 </a:t>
            </a:r>
            <a:r>
              <a:rPr lang="zh-CN" altLang="en-US" dirty="0" smtClean="0">
                <a:latin typeface="Arial"/>
                <a:ea typeface="DFHeiW5-GB"/>
                <a:cs typeface="SimSun"/>
                <a:sym typeface="Arial"/>
              </a:rPr>
              <a:t>天每隔 </a:t>
            </a:r>
            <a:r>
              <a:rPr lang="en-US" altLang="zh-CN" dirty="0" smtClean="0">
                <a:latin typeface="Arial"/>
                <a:ea typeface="DFHeiW5-GB"/>
                <a:cs typeface="SimSun"/>
                <a:sym typeface="Arial"/>
              </a:rPr>
              <a:t>30 </a:t>
            </a:r>
            <a:r>
              <a:rPr lang="zh-CN" altLang="en-US" dirty="0" smtClean="0">
                <a:latin typeface="Arial"/>
                <a:ea typeface="DFHeiW5-GB"/>
                <a:cs typeface="SimSun"/>
                <a:sym typeface="Arial"/>
              </a:rPr>
              <a:t>分钟的统计信息可转换为 </a:t>
            </a:r>
            <a:r>
              <a:rPr lang="en-US" altLang="zh-CN" dirty="0" smtClean="0">
                <a:latin typeface="Arial"/>
                <a:ea typeface="DFHeiW5-GB"/>
                <a:cs typeface="SimSun"/>
                <a:sym typeface="Arial"/>
              </a:rPr>
              <a:t>1 </a:t>
            </a:r>
            <a:r>
              <a:rPr lang="zh-CN" altLang="en-US" dirty="0" smtClean="0">
                <a:latin typeface="Arial"/>
                <a:ea typeface="DFHeiW5-GB"/>
                <a:cs typeface="SimSun"/>
                <a:sym typeface="Arial"/>
              </a:rPr>
              <a:t>个过去 </a:t>
            </a:r>
            <a:r>
              <a:rPr lang="en-US" altLang="zh-CN" dirty="0" smtClean="0">
                <a:latin typeface="Arial"/>
                <a:ea typeface="DFHeiW5-GB"/>
                <a:cs typeface="SimSun"/>
                <a:sym typeface="Arial"/>
              </a:rPr>
              <a:t>1 </a:t>
            </a:r>
            <a:r>
              <a:rPr lang="zh-CN" altLang="en-US" dirty="0" smtClean="0">
                <a:latin typeface="Arial"/>
                <a:ea typeface="DFHeiW5-GB"/>
                <a:cs typeface="SimSun"/>
                <a:sym typeface="Arial"/>
              </a:rPr>
              <a:t>周的值。</a:t>
            </a:r>
          </a:p>
          <a:p>
            <a:pPr lvl="2"/>
            <a:r>
              <a:rPr lang="en-US" altLang="zh-CN" dirty="0" smtClean="0">
                <a:latin typeface="Arial"/>
                <a:ea typeface="DFHeiW5-GB"/>
                <a:cs typeface="SimSun"/>
                <a:sym typeface="Arial"/>
              </a:rPr>
              <a:t>6 </a:t>
            </a:r>
            <a:r>
              <a:rPr lang="zh-CN" altLang="en-US" dirty="0" smtClean="0">
                <a:latin typeface="Arial"/>
                <a:ea typeface="DFHeiW5-GB"/>
                <a:cs typeface="SimSun"/>
                <a:sym typeface="Arial"/>
              </a:rPr>
              <a:t>个 </a:t>
            </a:r>
            <a:r>
              <a:rPr lang="en-US" altLang="zh-CN" dirty="0" smtClean="0">
                <a:latin typeface="Arial"/>
                <a:ea typeface="DFHeiW5-GB"/>
                <a:cs typeface="SimSun"/>
                <a:sym typeface="Arial"/>
              </a:rPr>
              <a:t>5 </a:t>
            </a:r>
            <a:r>
              <a:rPr lang="zh-CN" altLang="en-US" dirty="0" smtClean="0">
                <a:latin typeface="Arial"/>
                <a:ea typeface="DFHeiW5-GB"/>
                <a:cs typeface="SimSun"/>
                <a:sym typeface="Arial"/>
              </a:rPr>
              <a:t>分钟的统计信息可汇总为一个值。</a:t>
            </a:r>
          </a:p>
        </p:txBody>
      </p:sp>
      <p:sp>
        <p:nvSpPr>
          <p:cNvPr id="59394" name="Rectangle 32"/>
          <p:cNvSpPr>
            <a:spLocks noGrp="1" noChangeArrowheads="1"/>
          </p:cNvSpPr>
          <p:nvPr>
            <p:ph type="title"/>
          </p:nvPr>
        </p:nvSpPr>
        <p:spPr/>
        <p:txBody>
          <a:bodyPr/>
          <a:lstStyle/>
          <a:p>
            <a:r>
              <a:rPr lang="zh-CN" altLang="en-US" dirty="0" smtClean="0">
                <a:latin typeface="Arial"/>
                <a:ea typeface="DFHeiW5-GB"/>
                <a:cs typeface="SimSun"/>
                <a:sym typeface="Arial"/>
              </a:rPr>
              <a:t>汇总</a:t>
            </a:r>
          </a:p>
        </p:txBody>
      </p:sp>
      <p:sp>
        <p:nvSpPr>
          <p:cNvPr id="59396" name="Rectangle 31"/>
          <p:cNvSpPr>
            <a:spLocks noChangeArrowheads="1"/>
          </p:cNvSpPr>
          <p:nvPr/>
        </p:nvSpPr>
        <p:spPr bwMode="auto">
          <a:xfrm>
            <a:off x="831850" y="4813300"/>
            <a:ext cx="6929438" cy="400050"/>
          </a:xfrm>
          <a:prstGeom prst="rect">
            <a:avLst/>
          </a:prstGeom>
          <a:noFill/>
          <a:ln w="9525" algn="ctr">
            <a:noFill/>
            <a:miter lim="800000"/>
            <a:headEnd/>
            <a:tailEnd/>
          </a:ln>
        </p:spPr>
        <p:txBody>
          <a:bodyPr>
            <a:spAutoFit/>
          </a:bodyPr>
          <a:lstStyle/>
          <a:p>
            <a:pPr algn="ctr">
              <a:spcAft>
                <a:spcPct val="40000"/>
              </a:spcAft>
            </a:pPr>
            <a:r>
              <a:rPr lang="zh-CN" altLang="en-US" sz="2000" b="1" dirty="0" smtClean="0">
                <a:solidFill>
                  <a:srgbClr val="000000"/>
                </a:solidFill>
                <a:latin typeface="Arial"/>
                <a:ea typeface="DFHeiW5-GB"/>
                <a:cs typeface="SimSun"/>
                <a:sym typeface="Arial"/>
              </a:rPr>
              <a:t>其他汇总类型：最小值、最大值</a:t>
            </a:r>
            <a:endParaRPr lang="zh-CN" altLang="en-US" sz="2000" b="1" dirty="0">
              <a:solidFill>
                <a:srgbClr val="000000"/>
              </a:solidFill>
              <a:latin typeface="Arial"/>
              <a:ea typeface="DFHeiW5-GB"/>
              <a:cs typeface="SimSun"/>
              <a:sym typeface="Arial"/>
            </a:endParaRPr>
          </a:p>
        </p:txBody>
      </p:sp>
      <p:graphicFrame>
        <p:nvGraphicFramePr>
          <p:cNvPr id="7" name="Table 6"/>
          <p:cNvGraphicFramePr>
            <a:graphicFrameLocks noGrp="1"/>
          </p:cNvGraphicFramePr>
          <p:nvPr>
            <p:extLst>
              <p:ext uri="{D42A27DB-BD31-4B8C-83A1-F6EECF244321}">
                <p14:modId xmlns:p14="http://schemas.microsoft.com/office/powerpoint/2010/main" val="2505866819"/>
              </p:ext>
            </p:extLst>
          </p:nvPr>
        </p:nvGraphicFramePr>
        <p:xfrm>
          <a:off x="748148" y="3182161"/>
          <a:ext cx="7591687" cy="1422014"/>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1674423"/>
                <a:gridCol w="2683823"/>
                <a:gridCol w="3233441"/>
              </a:tblGrid>
              <a:tr h="416174">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汇总类型</a:t>
                      </a: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转换函数</a:t>
                      </a: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8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样本统计信息</a:t>
                      </a: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r>
              <a:tr h="279987">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平均值</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数据点的平均值</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CPU </a:t>
                      </a: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使用率（平均值）</a:t>
                      </a: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r>
              <a:tr h="279987">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合计</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数据点总和</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CPU </a:t>
                      </a: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就绪时间（毫秒）</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r>
              <a:tr h="279987">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最新值</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上一数据点</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9144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正常运行时间（天）</a:t>
                      </a: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r>
            </a:tbl>
          </a:graphicData>
        </a:graphic>
      </p:graphicFrame>
    </p:spTree>
    <p:extLst>
      <p:ext uri="{BB962C8B-B14F-4D97-AF65-F5344CB8AC3E}">
        <p14:creationId xmlns:p14="http://schemas.microsoft.com/office/powerpoint/2010/main" val="324368760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7"/>
          <p:cNvSpPr>
            <a:spLocks noGrp="1" noChangeArrowheads="1"/>
          </p:cNvSpPr>
          <p:nvPr>
            <p:ph type="body" sz="quarter" idx="13"/>
          </p:nvPr>
        </p:nvSpPr>
        <p:spPr/>
        <p:txBody>
          <a:bodyPr/>
          <a:lstStyle/>
          <a:p>
            <a:r>
              <a:rPr lang="zh-CN" altLang="en-US" dirty="0" smtClean="0">
                <a:latin typeface="Arial"/>
                <a:ea typeface="DFHeiW5-GB"/>
                <a:cs typeface="SimSun"/>
                <a:sym typeface="Arial"/>
              </a:rPr>
              <a:t>本课时结束后，您应能够做到以下几点：</a:t>
            </a:r>
            <a:endParaRPr lang="zh-CN" altLang="en-US" dirty="0" smtClean="0">
              <a:latin typeface="Arial"/>
              <a:ea typeface="DFHeiW5-GB"/>
              <a:sym typeface="Arial"/>
            </a:endParaRPr>
          </a:p>
          <a:p>
            <a:pPr lvl="1"/>
            <a:r>
              <a:rPr lang="zh-CN" altLang="en-US" dirty="0" smtClean="0">
                <a:latin typeface="Arial"/>
                <a:ea typeface="DFHeiW5-GB"/>
                <a:cs typeface="SimSun"/>
                <a:sym typeface="Arial"/>
              </a:rPr>
              <a:t>讨论虚拟化环境中的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和内存的概念</a:t>
            </a:r>
          </a:p>
          <a:p>
            <a:pPr lvl="1"/>
            <a:r>
              <a:rPr lang="zh-CN" altLang="en-US" dirty="0" smtClean="0">
                <a:latin typeface="Arial"/>
                <a:ea typeface="DFHeiW5-GB"/>
                <a:cs typeface="SimSun"/>
                <a:sym typeface="Arial"/>
              </a:rPr>
              <a:t>介绍资源超额分配意味着什么</a:t>
            </a:r>
          </a:p>
          <a:p>
            <a:pPr lvl="1"/>
            <a:r>
              <a:rPr lang="zh-CN" altLang="en-US" dirty="0" smtClean="0">
                <a:latin typeface="Arial"/>
                <a:ea typeface="DFHeiW5-GB"/>
                <a:cs typeface="SimSun"/>
                <a:sym typeface="Arial"/>
              </a:rPr>
              <a:t>指出可提高内存利用率的其他技术</a:t>
            </a:r>
          </a:p>
          <a:p>
            <a:pPr lvl="1"/>
            <a:r>
              <a:rPr lang="zh-CN" altLang="en-US" dirty="0" smtClean="0">
                <a:latin typeface="Arial"/>
                <a:ea typeface="DFHeiW5-GB"/>
                <a:cs typeface="SimSun"/>
                <a:sym typeface="Arial"/>
              </a:rPr>
              <a:t>介绍 </a:t>
            </a:r>
            <a:r>
              <a:rPr lang="en-US" altLang="zh-CN" dirty="0" smtClean="0">
                <a:latin typeface="Arial"/>
                <a:ea typeface="DFHeiW5-GB"/>
                <a:cs typeface="SimSun"/>
                <a:sym typeface="Arial"/>
              </a:rPr>
              <a:t>VMware </a:t>
            </a:r>
            <a:r>
              <a:rPr lang="en-US" altLang="zh-CN" dirty="0" err="1" smtClean="0">
                <a:latin typeface="Arial"/>
                <a:ea typeface="DFHeiW5-GB"/>
                <a:cs typeface="SimSun"/>
                <a:sym typeface="Arial"/>
              </a:rPr>
              <a:t>vSphere</a:t>
            </a:r>
            <a:r>
              <a:rPr lang="en-US" altLang="zh-CN" dirty="0" smtClean="0">
                <a:latin typeface="Arial"/>
                <a:ea typeface="DFHeiW5-GB"/>
                <a:cs typeface="SimSun"/>
                <a:sym typeface="Arial"/>
              </a:rPr>
              <a:t>® Virtual Symmetric Multiprocessing </a:t>
            </a:r>
            <a:r>
              <a:rPr lang="zh-CN" altLang="en-US" dirty="0" smtClean="0">
                <a:latin typeface="Arial"/>
                <a:ea typeface="DFHeiW5-GB"/>
                <a:cs typeface="SimSun"/>
                <a:sym typeface="Arial"/>
              </a:rPr>
              <a:t>的工作原理以及 </a:t>
            </a:r>
            <a:r>
              <a:rPr lang="en-US" altLang="zh-CN" dirty="0" err="1" smtClean="0">
                <a:latin typeface="Arial"/>
                <a:ea typeface="DFHeiW5-GB"/>
                <a:cs typeface="SimSun"/>
                <a:sym typeface="Arial"/>
              </a:rPr>
              <a:t>VMkernel</a:t>
            </a:r>
            <a:r>
              <a:rPr lang="zh-CN" altLang="en-US" dirty="0" smtClean="0">
                <a:latin typeface="Arial"/>
                <a:ea typeface="DFHeiW5-GB"/>
                <a:cs typeface="SimSun"/>
                <a:sym typeface="Arial"/>
              </a:rPr>
              <a:t> 如何使用超线程功能</a:t>
            </a:r>
          </a:p>
          <a:p>
            <a:pPr marL="0" lvl="1" indent="0">
              <a:buNone/>
            </a:pPr>
            <a:endParaRPr lang="zh-CN" altLang="en-US" dirty="0" smtClean="0">
              <a:latin typeface="Arial"/>
              <a:ea typeface="DFHeiW5-GB"/>
              <a:sym typeface="Arial"/>
            </a:endParaRPr>
          </a:p>
          <a:p>
            <a:pPr lvl="1"/>
            <a:endParaRPr lang="zh-CN" altLang="en-US" dirty="0" smtClean="0">
              <a:latin typeface="Arial"/>
              <a:ea typeface="DFHeiW5-GB"/>
              <a:sym typeface="Arial"/>
            </a:endParaRPr>
          </a:p>
          <a:p>
            <a:pPr lvl="1"/>
            <a:endParaRPr lang="zh-CN" altLang="en-US" dirty="0" smtClean="0">
              <a:latin typeface="Arial"/>
              <a:ea typeface="DFHeiW5-GB"/>
              <a:sym typeface="Arial"/>
            </a:endParaRPr>
          </a:p>
        </p:txBody>
      </p:sp>
      <p:sp>
        <p:nvSpPr>
          <p:cNvPr id="9219" name="Rectangle 16"/>
          <p:cNvSpPr>
            <a:spLocks noGrp="1" noChangeArrowheads="1"/>
          </p:cNvSpPr>
          <p:nvPr>
            <p:ph type="title"/>
          </p:nvPr>
        </p:nvSpPr>
        <p:spPr/>
        <p:txBody>
          <a:bodyPr/>
          <a:lstStyle/>
          <a:p>
            <a:r>
              <a:rPr lang="zh-CN" altLang="en-US" dirty="0" smtClean="0">
                <a:latin typeface="Arial"/>
                <a:ea typeface="DFHeiW5-GB"/>
                <a:cs typeface="SimSun"/>
                <a:sym typeface="Arial"/>
              </a:rPr>
              <a:t>学员的学习目标</a:t>
            </a:r>
            <a:endParaRPr lang="zh-CN" altLang="en-US" dirty="0" smtClean="0">
              <a:latin typeface="Arial"/>
              <a:ea typeface="DFHeiW5-GB"/>
              <a:sym typeface="Arial"/>
            </a:endParaRPr>
          </a:p>
        </p:txBody>
      </p:sp>
    </p:spTree>
    <p:extLst>
      <p:ext uri="{BB962C8B-B14F-4D97-AF65-F5344CB8AC3E}">
        <p14:creationId xmlns:p14="http://schemas.microsoft.com/office/powerpoint/2010/main" val="694133782"/>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6"/>
          <p:cNvSpPr>
            <a:spLocks noGrp="1" noChangeArrowheads="1"/>
          </p:cNvSpPr>
          <p:nvPr>
            <p:ph type="body" sz="quarter" idx="13"/>
          </p:nvPr>
        </p:nvSpPr>
        <p:spPr>
          <a:xfrm>
            <a:off x="314325" y="793749"/>
            <a:ext cx="8404098" cy="5002213"/>
          </a:xfrm>
        </p:spPr>
        <p:txBody>
          <a:bodyPr/>
          <a:lstStyle/>
          <a:p>
            <a:r>
              <a:rPr lang="zh-CN" altLang="en-US" dirty="0" smtClean="0">
                <a:latin typeface="Arial"/>
                <a:ea typeface="DFHeiW5-GB"/>
                <a:cs typeface="SimSun"/>
                <a:sym typeface="Arial"/>
              </a:rPr>
              <a:t>通过设置日志级别，用户可以控制所记录日志信息的数量和类</a:t>
            </a:r>
            <a:r>
              <a:rPr lang="zh-CN" altLang="en-US" smtClean="0">
                <a:latin typeface="Arial"/>
                <a:ea typeface="DFHeiW5-GB"/>
                <a:cs typeface="SimSun"/>
                <a:sym typeface="Arial"/>
              </a:rPr>
              <a:t>型。例</a:t>
            </a:r>
            <a:r>
              <a:rPr lang="zh-CN" altLang="en-US" dirty="0" smtClean="0">
                <a:latin typeface="Arial"/>
                <a:ea typeface="DFHeiW5-GB"/>
                <a:cs typeface="SimSun"/>
                <a:sym typeface="Arial"/>
              </a:rPr>
              <a:t>如，应在以下情况下设置日志级别：</a:t>
            </a:r>
          </a:p>
          <a:p>
            <a:pPr lvl="1"/>
            <a:r>
              <a:rPr lang="zh-CN" altLang="en-US" dirty="0" smtClean="0">
                <a:latin typeface="Arial"/>
                <a:ea typeface="DFHeiW5-GB"/>
                <a:cs typeface="SimSun"/>
                <a:sym typeface="Arial"/>
              </a:rPr>
              <a:t>在对复杂问题进行故障排除时：</a:t>
            </a:r>
          </a:p>
          <a:p>
            <a:pPr lvl="2"/>
            <a:r>
              <a:rPr lang="zh-CN" altLang="en-US" dirty="0" smtClean="0">
                <a:latin typeface="Arial"/>
                <a:ea typeface="DFHeiW5-GB"/>
                <a:cs typeface="SimSun"/>
                <a:sym typeface="Arial"/>
              </a:rPr>
              <a:t>将日志级别设为</a:t>
            </a:r>
            <a:r>
              <a:rPr lang="zh-CN" altLang="en-US" dirty="0" smtClean="0">
                <a:latin typeface="DFHeiW5-GB" panose="020B0509000000000000" pitchFamily="49" charset="-122"/>
                <a:ea typeface="DFHeiW5-GB" panose="020B0509000000000000" pitchFamily="49" charset="-122"/>
                <a:cs typeface="SimSun"/>
                <a:sym typeface="Arial"/>
              </a:rPr>
              <a:t>“</a:t>
            </a:r>
            <a:r>
              <a:rPr lang="en-US" altLang="zh-CN" dirty="0" smtClean="0">
                <a:latin typeface="Arial"/>
                <a:ea typeface="DFHeiW5-GB"/>
                <a:cs typeface="SimSun"/>
                <a:sym typeface="Arial"/>
              </a:rPr>
              <a:t>verbose</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（详细）或“</a:t>
            </a:r>
            <a:r>
              <a:rPr lang="en-US" altLang="zh-CN" dirty="0" smtClean="0">
                <a:latin typeface="Arial"/>
                <a:ea typeface="DFHeiW5-GB"/>
                <a:cs typeface="SimSun"/>
                <a:sym typeface="Arial"/>
              </a:rPr>
              <a:t>trivia</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（细致）。完成故障排除，</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然后将级别改回“</a:t>
            </a:r>
            <a:r>
              <a:rPr lang="en-US" altLang="zh-CN" dirty="0" smtClean="0">
                <a:latin typeface="Arial"/>
                <a:ea typeface="DFHeiW5-GB"/>
                <a:cs typeface="SimSun"/>
                <a:sym typeface="Arial"/>
              </a:rPr>
              <a:t>info</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（信息）。</a:t>
            </a:r>
          </a:p>
          <a:p>
            <a:pPr lvl="1"/>
            <a:r>
              <a:rPr lang="zh-CN" altLang="en-US" dirty="0" smtClean="0">
                <a:latin typeface="Arial"/>
                <a:ea typeface="DFHeiW5-GB"/>
                <a:cs typeface="SimSun"/>
                <a:sym typeface="Arial"/>
              </a:rPr>
              <a:t>要控制日志文件中所存储的信息量时</a:t>
            </a:r>
          </a:p>
          <a:p>
            <a:pPr lvl="1"/>
            <a:endParaRPr lang="en-US" altLang="zh-CN" dirty="0" smtClean="0">
              <a:latin typeface="Arial"/>
              <a:ea typeface="DFHeiW5-GB"/>
              <a:sym typeface="Arial"/>
            </a:endParaRPr>
          </a:p>
          <a:p>
            <a:pPr lvl="1"/>
            <a:endParaRPr lang="en-US" altLang="zh-CN" dirty="0" smtClean="0">
              <a:latin typeface="Arial"/>
              <a:ea typeface="DFHeiW5-GB"/>
              <a:sym typeface="Arial"/>
            </a:endParaRPr>
          </a:p>
        </p:txBody>
      </p:sp>
      <p:sp>
        <p:nvSpPr>
          <p:cNvPr id="52227" name="Rectangle 8"/>
          <p:cNvSpPr>
            <a:spLocks noGrp="1" noChangeArrowheads="1"/>
          </p:cNvSpPr>
          <p:nvPr>
            <p:ph type="title"/>
          </p:nvPr>
        </p:nvSpPr>
        <p:spPr/>
        <p:txBody>
          <a:bodyPr/>
          <a:lstStyle/>
          <a:p>
            <a:r>
              <a:rPr lang="zh-CN" altLang="en-US" dirty="0" smtClean="0">
                <a:latin typeface="Arial"/>
                <a:ea typeface="DFHeiW5-GB"/>
                <a:cs typeface="SimSun"/>
                <a:sym typeface="Arial"/>
              </a:rPr>
              <a:t>设置日志级别</a:t>
            </a:r>
            <a:endParaRPr lang="en-US" altLang="zh-CN" dirty="0" smtClean="0">
              <a:latin typeface="Arial"/>
              <a:ea typeface="DFHeiW5-GB"/>
              <a:cs typeface="SimSun"/>
              <a:sym typeface="Arial"/>
            </a:endParaRPr>
          </a:p>
        </p:txBody>
      </p:sp>
      <p:graphicFrame>
        <p:nvGraphicFramePr>
          <p:cNvPr id="8" name="Table 7"/>
          <p:cNvGraphicFramePr>
            <a:graphicFrameLocks noGrp="1"/>
          </p:cNvGraphicFramePr>
          <p:nvPr>
            <p:extLst>
              <p:ext uri="{D42A27DB-BD31-4B8C-83A1-F6EECF244321}">
                <p14:modId xmlns:p14="http://schemas.microsoft.com/office/powerpoint/2010/main" val="1781645692"/>
              </p:ext>
            </p:extLst>
          </p:nvPr>
        </p:nvGraphicFramePr>
        <p:xfrm>
          <a:off x="514350" y="2823831"/>
          <a:ext cx="8001000" cy="3327755"/>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2929944"/>
                <a:gridCol w="5071056"/>
              </a:tblGrid>
              <a:tr h="313004">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选项</a:t>
                      </a:r>
                      <a:endParaRPr kumimoji="0" lang="en-US" altLang="zh-CN" sz="16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rPr>
                        <a:t>说明</a:t>
                      </a:r>
                      <a:endParaRPr kumimoji="0" lang="en-US" altLang="zh-CN" sz="1600" b="1" i="0" u="none" strike="noStrike" cap="none" normalizeH="0" baseline="0" noProof="0" dirty="0" smtClean="0">
                        <a:ln>
                          <a:noFill/>
                        </a:ln>
                        <a:solidFill>
                          <a:schemeClr val="bg1"/>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12700" cmpd="sng">
                      <a:noFill/>
                    </a:lnT>
                    <a:lnB w="38100" cmpd="sng">
                      <a:noFill/>
                    </a:lnB>
                    <a:gradFill>
                      <a:gsLst>
                        <a:gs pos="0">
                          <a:srgbClr val="73BC42"/>
                        </a:gs>
                        <a:gs pos="85000">
                          <a:srgbClr val="589731"/>
                        </a:gs>
                      </a:gsLst>
                      <a:lin ang="5400000" scaled="0"/>
                    </a:gradFill>
                  </a:tcPr>
                </a:tc>
              </a:tr>
              <a:tr h="313004">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None</a:t>
                      </a: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（无）</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关闭日志记录</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rgbClr val="EAEAEA"/>
                    </a:solidFill>
                  </a:tcPr>
                </a:tc>
              </a:tr>
              <a:tr h="540643">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Error (errors only)</a:t>
                      </a:r>
                      <a:b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b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（错误（仅限错误））</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仅显示错误日志条目</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r>
              <a:tr h="540643">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Warning (errors and warnings)</a:t>
                      </a: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（警告（错误与警告））</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显示警告和错误日志条目</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r>
              <a:tr h="540643">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Info (normal logging)</a:t>
                      </a:r>
                      <a:b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b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（信息（正常日志记录））</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显示信息、错误和警告日志条目</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r>
              <a:tr h="340715">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Verbose</a:t>
                      </a: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（详细）</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显示信息、错误、警告和详细日志条目</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EAEAEA"/>
                    </a:solidFill>
                  </a:tcPr>
                </a:tc>
              </a:tr>
              <a:tr h="540643">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t>Trivia (extended verbose)</a:t>
                      </a:r>
                      <a:br>
                        <a:rPr kumimoji="0" lang="en-US" altLang="zh-CN" sz="1600" b="0" i="0" u="none" strike="noStrike" cap="none" normalizeH="0" baseline="0" noProof="0" dirty="0" smtClean="0">
                          <a:ln>
                            <a:noFill/>
                          </a:ln>
                          <a:solidFill>
                            <a:srgbClr val="000000"/>
                          </a:solidFill>
                          <a:effectLst/>
                          <a:latin typeface="Arial"/>
                          <a:ea typeface="DFHeiW5-GB"/>
                          <a:cs typeface="SimSun"/>
                          <a:sym typeface="Arial"/>
                        </a:rPr>
                      </a:b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（细致（更详细的信息））</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c>
                  <a:txBody>
                    <a:bodyPr/>
                    <a:lstStyle/>
                    <a:p>
                      <a:pPr marL="0" marR="0" lvl="0" indent="0" algn="l" defTabSz="1828800" rtl="0" eaLnBrk="1" fontAlgn="base" latinLnBrk="0" hangingPunct="1">
                        <a:lnSpc>
                          <a:spcPct val="100000"/>
                        </a:lnSpc>
                        <a:spcBef>
                          <a:spcPct val="0"/>
                        </a:spcBef>
                        <a:spcAft>
                          <a:spcPct val="40000"/>
                        </a:spcAft>
                        <a:buClr>
                          <a:schemeClr val="tx2"/>
                        </a:buClr>
                        <a:buSzTx/>
                        <a:buFont typeface="Wingdings 3" pitchFamily="18" charset="2"/>
                        <a:buNone/>
                        <a:tabLst/>
                      </a:pPr>
                      <a:r>
                        <a:rPr kumimoji="0" lang="zh-CN" altLang="en-US"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rPr>
                        <a:t>显示信息、错误、警告、详细和细致日志条目</a:t>
                      </a:r>
                      <a:endParaRPr kumimoji="0" lang="en-US" altLang="zh-CN" sz="1600" b="0" i="0" u="none" strike="noStrike" cap="none" normalizeH="0" baseline="0" noProof="0" dirty="0" smtClean="0">
                        <a:ln>
                          <a:noFill/>
                        </a:ln>
                        <a:solidFill>
                          <a:srgbClr val="000000"/>
                        </a:solidFill>
                        <a:effectLst/>
                        <a:latin typeface="DFHeiW5-GB" panose="020B0509000000000000" pitchFamily="49" charset="-122"/>
                        <a:ea typeface="DFHeiW5-GB" panose="020B0509000000000000" pitchFamily="49" charset="-122"/>
                        <a:cs typeface="SimSun"/>
                        <a:sym typeface="Arial"/>
                      </a:endParaRPr>
                    </a:p>
                  </a:txBody>
                  <a:tcPr anchor="ctr" horzOverflow="overflow">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3073391342"/>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8438" y="1952624"/>
            <a:ext cx="5391987" cy="33385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 Placeholder 9"/>
          <p:cNvSpPr>
            <a:spLocks noGrp="1"/>
          </p:cNvSpPr>
          <p:nvPr>
            <p:ph type="body" sz="quarter" idx="13"/>
          </p:nvPr>
        </p:nvSpPr>
        <p:spPr/>
        <p:txBody>
          <a:bodyPr/>
          <a:lstStyle/>
          <a:p>
            <a:r>
              <a:rPr lang="zh-CN" altLang="en-US" dirty="0" smtClean="0">
                <a:latin typeface="Arial"/>
                <a:ea typeface="DFHeiW5-GB"/>
                <a:cs typeface="SimSun"/>
                <a:sym typeface="Arial"/>
              </a:rPr>
              <a:t>单击图形上方的“保存图表”（</a:t>
            </a:r>
            <a:r>
              <a:rPr lang="en-US" altLang="zh-CN" dirty="0" smtClean="0">
                <a:latin typeface="Arial"/>
                <a:ea typeface="DFHeiW5-GB"/>
                <a:cs typeface="SimSun"/>
                <a:sym typeface="Arial"/>
              </a:rPr>
              <a:t>Save Chart</a:t>
            </a:r>
            <a:r>
              <a:rPr lang="zh-CN" altLang="en-US" dirty="0" smtClean="0">
                <a:latin typeface="Arial"/>
                <a:ea typeface="DFHeiW5-GB"/>
                <a:cs typeface="SimSun"/>
                <a:sym typeface="Arial"/>
              </a:rPr>
              <a:t>）图标可保存性能图表信息。</a:t>
            </a:r>
          </a:p>
          <a:p>
            <a:r>
              <a:rPr lang="zh-CN" altLang="en-US" dirty="0" smtClean="0">
                <a:latin typeface="Arial"/>
                <a:ea typeface="DFHeiW5-GB"/>
                <a:cs typeface="SimSun"/>
                <a:sym typeface="Arial"/>
              </a:rPr>
              <a:t>信息可保存为以下格式：</a:t>
            </a:r>
          </a:p>
          <a:p>
            <a:pPr lvl="1"/>
            <a:r>
              <a:rPr lang="en-US" altLang="zh-CN" dirty="0" smtClean="0">
                <a:latin typeface="Arial"/>
                <a:ea typeface="DFHeiW5-GB"/>
                <a:cs typeface="SimSun"/>
                <a:sym typeface="Arial"/>
              </a:rPr>
              <a:t>PNG</a:t>
            </a:r>
          </a:p>
          <a:p>
            <a:pPr lvl="1"/>
            <a:r>
              <a:rPr lang="en-US" altLang="zh-CN" dirty="0" smtClean="0">
                <a:latin typeface="Arial"/>
                <a:ea typeface="DFHeiW5-GB"/>
                <a:cs typeface="SimSun"/>
                <a:sym typeface="Arial"/>
              </a:rPr>
              <a:t>JPEG</a:t>
            </a:r>
          </a:p>
          <a:p>
            <a:pPr lvl="1"/>
            <a:r>
              <a:rPr lang="en-US" altLang="zh-CN" dirty="0" smtClean="0">
                <a:latin typeface="Arial"/>
                <a:ea typeface="DFHeiW5-GB"/>
                <a:cs typeface="SimSun"/>
                <a:sym typeface="Arial"/>
              </a:rPr>
              <a:t>CSV</a:t>
            </a:r>
          </a:p>
          <a:p>
            <a:endParaRPr lang="zh-CN" altLang="en-US" dirty="0">
              <a:latin typeface="Arial"/>
              <a:ea typeface="DFHeiW5-GB"/>
              <a:sym typeface="Arial"/>
            </a:endParaRPr>
          </a:p>
        </p:txBody>
      </p:sp>
      <p:sp>
        <p:nvSpPr>
          <p:cNvPr id="60418" name="Rectangle 6"/>
          <p:cNvSpPr>
            <a:spLocks noGrp="1" noChangeArrowheads="1"/>
          </p:cNvSpPr>
          <p:nvPr>
            <p:ph type="title"/>
          </p:nvPr>
        </p:nvSpPr>
        <p:spPr/>
        <p:txBody>
          <a:bodyPr>
            <a:normAutofit/>
          </a:bodyPr>
          <a:lstStyle/>
          <a:p>
            <a:r>
              <a:rPr lang="zh-CN" altLang="en-US" dirty="0" smtClean="0">
                <a:latin typeface="Arial"/>
                <a:ea typeface="DFHeiW5-GB"/>
                <a:cs typeface="SimSun"/>
                <a:sym typeface="Arial"/>
              </a:rPr>
              <a:t>保存图表</a:t>
            </a:r>
          </a:p>
        </p:txBody>
      </p:sp>
      <p:sp>
        <p:nvSpPr>
          <p:cNvPr id="8" name="Striped Right Arrow 7"/>
          <p:cNvSpPr/>
          <p:nvPr/>
        </p:nvSpPr>
        <p:spPr bwMode="auto">
          <a:xfrm>
            <a:off x="7097714" y="2025650"/>
            <a:ext cx="685800" cy="290513"/>
          </a:xfrm>
          <a:prstGeom prst="stripedRightArrow">
            <a:avLst/>
          </a:prstGeom>
          <a:solidFill>
            <a:srgbClr val="FF0000"/>
          </a:solidFill>
          <a:ln w="12700">
            <a:solidFill>
              <a:schemeClr val="accent3"/>
            </a:solidFill>
            <a:round/>
            <a:headEnd/>
            <a:tailEnd/>
          </a:ln>
        </p:spPr>
        <p:txBody>
          <a:bodyPr wrap="none" lIns="0" tIns="0" rIns="0" bIns="0" anchor="ctr"/>
          <a:lstStyle/>
          <a:p>
            <a:pPr algn="ctr">
              <a:defRPr/>
            </a:pPr>
            <a:endParaRPr lang="zh-CN" altLang="en-US" sz="1800" dirty="0">
              <a:solidFill>
                <a:srgbClr val="FFFFFF"/>
              </a:solidFill>
              <a:latin typeface="Arial"/>
              <a:ea typeface="DFHeiW5-GB"/>
              <a:sym typeface="Arial"/>
            </a:endParaRPr>
          </a:p>
        </p:txBody>
      </p:sp>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5037" y="2438400"/>
            <a:ext cx="3513538" cy="2547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9862819"/>
      </p:ext>
    </p:extLst>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zh-CN" altLang="en-US" dirty="0" smtClean="0">
                <a:latin typeface="Arial"/>
                <a:ea typeface="DFHeiW5-GB"/>
                <a:cs typeface="SimSun"/>
                <a:sym typeface="Arial"/>
              </a:rPr>
              <a:t>您应能够做到以下几点：</a:t>
            </a:r>
          </a:p>
          <a:p>
            <a:pPr lvl="1"/>
            <a:r>
              <a:rPr lang="zh-CN" altLang="en-US" dirty="0" smtClean="0">
                <a:latin typeface="Arial"/>
                <a:ea typeface="DFHeiW5-GB"/>
                <a:cs typeface="SimSun"/>
                <a:sym typeface="Arial"/>
              </a:rPr>
              <a:t>监控虚拟机的资源使用情况：</a:t>
            </a:r>
          </a:p>
          <a:p>
            <a:pPr lvl="2"/>
            <a:r>
              <a:rPr lang="en-US" altLang="zh-CN" dirty="0" smtClean="0">
                <a:latin typeface="Arial"/>
                <a:ea typeface="DFHeiW5-GB"/>
                <a:cs typeface="SimSun"/>
                <a:sym typeface="Arial"/>
              </a:rPr>
              <a:t>CPU</a:t>
            </a:r>
          </a:p>
          <a:p>
            <a:pPr lvl="2"/>
            <a:r>
              <a:rPr lang="zh-CN" altLang="en-US" dirty="0" smtClean="0">
                <a:latin typeface="Arial"/>
                <a:ea typeface="DFHeiW5-GB"/>
                <a:cs typeface="SimSun"/>
                <a:sym typeface="Arial"/>
              </a:rPr>
              <a:t>内存</a:t>
            </a:r>
          </a:p>
          <a:p>
            <a:pPr lvl="2"/>
            <a:r>
              <a:rPr lang="zh-CN" altLang="en-US" dirty="0" smtClean="0">
                <a:latin typeface="Arial"/>
                <a:ea typeface="DFHeiW5-GB"/>
                <a:cs typeface="SimSun"/>
                <a:sym typeface="Arial"/>
              </a:rPr>
              <a:t>磁盘</a:t>
            </a:r>
          </a:p>
          <a:p>
            <a:pPr lvl="2"/>
            <a:r>
              <a:rPr lang="zh-CN" altLang="en-US" dirty="0" smtClean="0">
                <a:latin typeface="Arial"/>
                <a:ea typeface="DFHeiW5-GB"/>
                <a:cs typeface="SimSun"/>
                <a:sym typeface="Arial"/>
              </a:rPr>
              <a:t>网络带宽</a:t>
            </a:r>
            <a:endParaRPr lang="zh-CN" altLang="en-US" dirty="0" smtClean="0">
              <a:latin typeface="Arial"/>
              <a:ea typeface="DFHeiW5-GB"/>
              <a:sym typeface="Arial"/>
            </a:endParaRPr>
          </a:p>
        </p:txBody>
      </p:sp>
      <p:sp>
        <p:nvSpPr>
          <p:cNvPr id="6" name="Title 5"/>
          <p:cNvSpPr>
            <a:spLocks noGrp="1"/>
          </p:cNvSpPr>
          <p:nvPr>
            <p:ph type="title"/>
          </p:nvPr>
        </p:nvSpPr>
        <p:spPr/>
        <p:txBody>
          <a:bodyPr/>
          <a:lstStyle/>
          <a:p>
            <a:r>
              <a:rPr lang="zh-CN" altLang="en-US" dirty="0" smtClean="0">
                <a:latin typeface="Arial"/>
                <a:ea typeface="DFHeiW5-GB"/>
                <a:cs typeface="SimSun"/>
                <a:sym typeface="Arial"/>
              </a:rPr>
              <a:t>回顾学员的学习目标</a:t>
            </a:r>
            <a:endParaRPr lang="zh-CN" altLang="en-US" dirty="0">
              <a:latin typeface="Arial"/>
              <a:ea typeface="DFHeiW5-GB"/>
              <a:sym typeface="Arial"/>
            </a:endParaRPr>
          </a:p>
        </p:txBody>
      </p:sp>
    </p:spTree>
    <p:extLst>
      <p:ext uri="{BB962C8B-B14F-4D97-AF65-F5344CB8AC3E}">
        <p14:creationId xmlns:p14="http://schemas.microsoft.com/office/powerpoint/2010/main" val="3549784704"/>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dirty="0" smtClean="0">
                <a:latin typeface="Arial"/>
                <a:ea typeface="DFHeiW5-GB"/>
                <a:cs typeface="SimSun"/>
                <a:sym typeface="Arial"/>
              </a:rPr>
              <a:t>第 </a:t>
            </a:r>
            <a:r>
              <a:rPr lang="en-US" altLang="zh-CN" dirty="0" smtClean="0">
                <a:latin typeface="Arial"/>
                <a:ea typeface="DFHeiW5-GB"/>
                <a:cs typeface="SimSun"/>
                <a:sym typeface="Arial"/>
              </a:rPr>
              <a:t>5 </a:t>
            </a:r>
            <a:r>
              <a:rPr lang="zh-CN" altLang="en-US" dirty="0" smtClean="0">
                <a:latin typeface="Arial"/>
                <a:ea typeface="DFHeiW5-GB"/>
                <a:cs typeface="SimSun"/>
                <a:sym typeface="Arial"/>
              </a:rPr>
              <a:t>课：</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使用警报</a:t>
            </a:r>
            <a:endParaRPr lang="zh-CN" altLang="en-US" dirty="0">
              <a:latin typeface="Arial"/>
              <a:ea typeface="DFHeiW5-GB"/>
              <a:sym typeface="Arial"/>
            </a:endParaRPr>
          </a:p>
        </p:txBody>
      </p:sp>
    </p:spTree>
    <p:extLst>
      <p:ext uri="{BB962C8B-B14F-4D97-AF65-F5344CB8AC3E}">
        <p14:creationId xmlns:p14="http://schemas.microsoft.com/office/powerpoint/2010/main" val="3097400481"/>
      </p:ext>
    </p:extLst>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5"/>
          <p:cNvSpPr>
            <a:spLocks noGrp="1" noChangeArrowheads="1"/>
          </p:cNvSpPr>
          <p:nvPr>
            <p:ph type="body" sz="quarter" idx="13"/>
          </p:nvPr>
        </p:nvSpPr>
        <p:spPr/>
        <p:txBody>
          <a:bodyPr/>
          <a:lstStyle/>
          <a:p>
            <a:r>
              <a:rPr lang="zh-CN" altLang="en-US" dirty="0" smtClean="0">
                <a:latin typeface="Arial"/>
                <a:ea typeface="DFHeiW5-GB"/>
                <a:cs typeface="SimSun"/>
                <a:sym typeface="Arial"/>
              </a:rPr>
              <a:t>本课时结束后，您应能够做到以下几点：</a:t>
            </a:r>
            <a:endParaRPr lang="zh-CN" altLang="en-US" dirty="0" smtClean="0">
              <a:latin typeface="Arial"/>
              <a:ea typeface="DFHeiW5-GB"/>
              <a:sym typeface="Arial"/>
            </a:endParaRPr>
          </a:p>
          <a:p>
            <a:pPr lvl="1"/>
            <a:r>
              <a:rPr lang="zh-CN" altLang="en-US" dirty="0" smtClean="0">
                <a:latin typeface="Arial"/>
                <a:ea typeface="DFHeiW5-GB"/>
                <a:cs typeface="SimSun"/>
                <a:sym typeface="Arial"/>
              </a:rPr>
              <a:t>创建包含基于条件的触发器的警报</a:t>
            </a:r>
            <a:endParaRPr lang="zh-CN" altLang="en-US" dirty="0" smtClean="0">
              <a:latin typeface="Arial"/>
              <a:ea typeface="DFHeiW5-GB"/>
              <a:sym typeface="Arial"/>
            </a:endParaRPr>
          </a:p>
          <a:p>
            <a:pPr lvl="1"/>
            <a:r>
              <a:rPr lang="zh-CN" altLang="en-US" dirty="0" smtClean="0">
                <a:latin typeface="Arial"/>
                <a:ea typeface="DFHeiW5-GB"/>
                <a:cs typeface="SimSun"/>
                <a:sym typeface="Arial"/>
              </a:rPr>
              <a:t>创建包含基于事件的触发器的警报</a:t>
            </a:r>
          </a:p>
          <a:p>
            <a:pPr lvl="1"/>
            <a:r>
              <a:rPr lang="zh-CN" altLang="en-US" dirty="0" smtClean="0">
                <a:latin typeface="Arial"/>
                <a:ea typeface="DFHeiW5-GB"/>
                <a:cs typeface="SimSun"/>
                <a:sym typeface="Arial"/>
              </a:rPr>
              <a:t>查看并确认已触发的警报</a:t>
            </a:r>
          </a:p>
        </p:txBody>
      </p:sp>
      <p:sp>
        <p:nvSpPr>
          <p:cNvPr id="57347" name="Rectangle 4"/>
          <p:cNvSpPr>
            <a:spLocks noGrp="1" noChangeArrowheads="1"/>
          </p:cNvSpPr>
          <p:nvPr>
            <p:ph type="title"/>
          </p:nvPr>
        </p:nvSpPr>
        <p:spPr/>
        <p:txBody>
          <a:bodyPr/>
          <a:lstStyle/>
          <a:p>
            <a:r>
              <a:rPr lang="zh-CN" altLang="en-US" dirty="0" smtClean="0">
                <a:latin typeface="Arial"/>
                <a:ea typeface="DFHeiW5-GB"/>
                <a:cs typeface="SimSun"/>
                <a:sym typeface="Arial"/>
              </a:rPr>
              <a:t>学员的学习目标</a:t>
            </a:r>
            <a:endParaRPr lang="zh-CN" altLang="en-US" dirty="0" smtClean="0">
              <a:latin typeface="Arial"/>
              <a:ea typeface="DFHeiW5-GB"/>
              <a:sym typeface="Arial"/>
            </a:endParaRPr>
          </a:p>
        </p:txBody>
      </p:sp>
    </p:spTree>
    <p:extLst>
      <p:ext uri="{BB962C8B-B14F-4D97-AF65-F5344CB8AC3E}">
        <p14:creationId xmlns:p14="http://schemas.microsoft.com/office/powerpoint/2010/main" val="2298548081"/>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3"/>
          </p:nvPr>
        </p:nvSpPr>
        <p:spPr/>
        <p:txBody>
          <a:bodyPr/>
          <a:lstStyle/>
          <a:p>
            <a:pPr lvl="0"/>
            <a:r>
              <a:rPr lang="zh-CN" altLang="en-US" dirty="0" smtClean="0">
                <a:latin typeface="Arial"/>
                <a:ea typeface="DFHeiW5-GB"/>
                <a:cs typeface="SimSun"/>
                <a:sym typeface="Arial"/>
              </a:rPr>
              <a:t>警报是为了响应清单中的对象所发生的选定事件或情况而生成的通知。</a:t>
            </a:r>
          </a:p>
          <a:p>
            <a:pPr lvl="0"/>
            <a:r>
              <a:rPr lang="zh-CN" altLang="en-US" dirty="0" smtClean="0">
                <a:latin typeface="Arial"/>
                <a:ea typeface="DFHeiW5-GB"/>
                <a:cs typeface="SimSun"/>
                <a:sym typeface="Arial"/>
              </a:rPr>
              <a:t>各种清单对象都有默认警报：</a:t>
            </a:r>
          </a:p>
          <a:p>
            <a:pPr lvl="1"/>
            <a:r>
              <a:rPr lang="zh-CN" altLang="en-US" dirty="0" smtClean="0">
                <a:latin typeface="Arial"/>
                <a:ea typeface="DFHeiW5-GB"/>
                <a:cs typeface="SimSun"/>
                <a:sym typeface="Arial"/>
              </a:rPr>
              <a:t>主机和虚拟机具有很多默认警报</a:t>
            </a:r>
          </a:p>
          <a:p>
            <a:pPr lvl="0"/>
            <a:r>
              <a:rPr lang="zh-CN" altLang="en-US" dirty="0" smtClean="0">
                <a:latin typeface="Arial"/>
                <a:ea typeface="DFHeiW5-GB"/>
                <a:cs typeface="SimSun"/>
                <a:sym typeface="Arial"/>
              </a:rPr>
              <a:t>您可以为各种清单对象创建自定义警报：</a:t>
            </a:r>
          </a:p>
          <a:p>
            <a:pPr lvl="1"/>
            <a:r>
              <a:rPr lang="zh-CN" altLang="en-US" dirty="0" smtClean="0">
                <a:latin typeface="Arial"/>
                <a:ea typeface="DFHeiW5-GB"/>
                <a:cs typeface="SimSun"/>
                <a:sym typeface="Arial"/>
              </a:rPr>
              <a:t>虚拟机、主机、集群、数据中心、数据存储、网络、分布式交换机</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和分布式端口组</a:t>
            </a:r>
          </a:p>
        </p:txBody>
      </p:sp>
      <p:sp>
        <p:nvSpPr>
          <p:cNvPr id="58371" name="Rectangle 10"/>
          <p:cNvSpPr>
            <a:spLocks noGrp="1" noChangeArrowheads="1"/>
          </p:cNvSpPr>
          <p:nvPr>
            <p:ph type="title"/>
          </p:nvPr>
        </p:nvSpPr>
        <p:spPr/>
        <p:txBody>
          <a:bodyPr/>
          <a:lstStyle/>
          <a:p>
            <a:r>
              <a:rPr lang="zh-CN" altLang="en-US" dirty="0" smtClean="0">
                <a:latin typeface="Arial"/>
                <a:ea typeface="DFHeiW5-GB"/>
                <a:cs typeface="SimSun"/>
                <a:sym typeface="Arial"/>
              </a:rPr>
              <a:t>关于警报</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3943" y="3581891"/>
            <a:ext cx="6846887"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ounded Rectangle 11"/>
          <p:cNvSpPr/>
          <p:nvPr/>
        </p:nvSpPr>
        <p:spPr>
          <a:xfrm>
            <a:off x="5950098" y="4091691"/>
            <a:ext cx="2322633" cy="1251115"/>
          </a:xfrm>
          <a:prstGeom prst="roundRect">
            <a:avLst/>
          </a:prstGeom>
          <a:gradFill flip="none" rotWithShape="1">
            <a:gsLst>
              <a:gs pos="0">
                <a:srgbClr val="97C6DF">
                  <a:tint val="66000"/>
                  <a:satMod val="160000"/>
                </a:srgbClr>
              </a:gs>
              <a:gs pos="50000">
                <a:srgbClr val="97C6DF">
                  <a:tint val="44500"/>
                  <a:satMod val="160000"/>
                </a:srgbClr>
              </a:gs>
              <a:gs pos="100000">
                <a:srgbClr val="97C6DF">
                  <a:tint val="23500"/>
                  <a:satMod val="160000"/>
                </a:srgbClr>
              </a:gs>
            </a:gsLst>
            <a:path path="circle">
              <a:fillToRect l="100000" t="100000"/>
            </a:path>
            <a:tileRect r="-100000" b="-100000"/>
          </a:gradFill>
          <a:ln w="12700">
            <a:solidFill>
              <a:srgbClr val="97C6DF"/>
            </a:solid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anchor="ctr"/>
          <a:lstStyle/>
          <a:p>
            <a:pPr>
              <a:defRPr/>
            </a:pPr>
            <a:r>
              <a:rPr lang="zh-CN" altLang="en-US" sz="1700" dirty="0" smtClean="0">
                <a:solidFill>
                  <a:srgbClr val="000000"/>
                </a:solidFill>
                <a:latin typeface="Arial"/>
                <a:ea typeface="DFHeiW5-GB"/>
                <a:cs typeface="SimSun"/>
                <a:sym typeface="Arial"/>
              </a:rPr>
              <a:t>默认的数据中心警报（部分列表）</a:t>
            </a:r>
            <a:endParaRPr lang="zh-CN" altLang="en-US" sz="1700" dirty="0">
              <a:solidFill>
                <a:schemeClr val="tx1"/>
              </a:solidFill>
              <a:latin typeface="Arial"/>
              <a:ea typeface="DFHeiW5-GB"/>
              <a:sym typeface="Arial"/>
            </a:endParaRPr>
          </a:p>
        </p:txBody>
      </p:sp>
    </p:spTree>
    <p:extLst>
      <p:ext uri="{BB962C8B-B14F-4D97-AF65-F5344CB8AC3E}">
        <p14:creationId xmlns:p14="http://schemas.microsoft.com/office/powerpoint/2010/main" val="2433763741"/>
      </p:ext>
    </p:extLst>
  </p:cSld>
  <p:clrMapOvr>
    <a:masterClrMapping/>
  </p:clrMapOvr>
  <p:transition>
    <p:fade/>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7725" y="2122154"/>
            <a:ext cx="6877050" cy="4034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9396" name="Rectangle 11"/>
          <p:cNvSpPr>
            <a:spLocks noGrp="1" noChangeArrowheads="1"/>
          </p:cNvSpPr>
          <p:nvPr>
            <p:ph type="body" sz="quarter" idx="13"/>
          </p:nvPr>
        </p:nvSpPr>
        <p:spPr>
          <a:xfrm>
            <a:off x="266700" y="981075"/>
            <a:ext cx="8451723" cy="4967287"/>
          </a:xfrm>
        </p:spPr>
        <p:txBody>
          <a:bodyPr/>
          <a:lstStyle/>
          <a:p>
            <a:r>
              <a:rPr lang="zh-CN" altLang="en-US" dirty="0" smtClean="0">
                <a:latin typeface="Arial"/>
                <a:ea typeface="DFHeiW5-GB"/>
                <a:cs typeface="SimSun"/>
                <a:sym typeface="Arial"/>
              </a:rPr>
              <a:t>要创建警报，请右键单击清单对象并选择</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a:t>
            </a:r>
            <a:r>
              <a:rPr lang="en-US" altLang="zh-CN" dirty="0" smtClean="0">
                <a:latin typeface="Arial"/>
                <a:ea typeface="DFHeiW5-GB"/>
                <a:cs typeface="SimSun"/>
                <a:sym typeface="Arial"/>
              </a:rPr>
              <a:t>Alarms</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（警报）</a:t>
            </a:r>
            <a:r>
              <a:rPr lang="en-US" altLang="zh-CN" dirty="0" smtClean="0">
                <a:latin typeface="Arial"/>
                <a:ea typeface="DFHeiW5-GB"/>
                <a:cs typeface="SimSun"/>
                <a:sym typeface="Arial"/>
              </a:rPr>
              <a:t>&gt;</a:t>
            </a:r>
            <a:r>
              <a:rPr lang="zh-CN" altLang="en-US" dirty="0" smtClean="0">
                <a:latin typeface="DFHeiW5-GB" panose="020B0509000000000000" pitchFamily="49" charset="-122"/>
                <a:ea typeface="DFHeiW5-GB" panose="020B0509000000000000" pitchFamily="49" charset="-122"/>
                <a:cs typeface="SimSun"/>
                <a:sym typeface="Arial"/>
              </a:rPr>
              <a:t>“</a:t>
            </a:r>
            <a:r>
              <a:rPr lang="en-US" altLang="zh-CN" dirty="0" smtClean="0">
                <a:latin typeface="Arial"/>
                <a:ea typeface="DFHeiW5-GB"/>
                <a:cs typeface="SimSun"/>
                <a:sym typeface="Arial"/>
              </a:rPr>
              <a:t>New Alarm </a:t>
            </a:r>
            <a:br>
              <a:rPr lang="en-US" altLang="zh-CN" dirty="0" smtClean="0">
                <a:latin typeface="Arial"/>
                <a:ea typeface="DFHeiW5-GB"/>
                <a:cs typeface="SimSun"/>
                <a:sym typeface="Arial"/>
              </a:rPr>
            </a:br>
            <a:r>
              <a:rPr lang="en-US" altLang="zh-CN" dirty="0" smtClean="0">
                <a:latin typeface="Arial"/>
                <a:ea typeface="DFHeiW5-GB"/>
                <a:cs typeface="SimSun"/>
                <a:sym typeface="Arial"/>
              </a:rPr>
              <a:t>Definition</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（新建警报定义）。</a:t>
            </a:r>
          </a:p>
        </p:txBody>
      </p:sp>
      <p:sp>
        <p:nvSpPr>
          <p:cNvPr id="59395" name="Rectangle 10"/>
          <p:cNvSpPr>
            <a:spLocks noGrp="1" noChangeArrowheads="1"/>
          </p:cNvSpPr>
          <p:nvPr>
            <p:ph type="title"/>
          </p:nvPr>
        </p:nvSpPr>
        <p:spPr/>
        <p:txBody>
          <a:bodyPr/>
          <a:lstStyle/>
          <a:p>
            <a:r>
              <a:rPr lang="zh-CN" altLang="en-US" dirty="0" smtClean="0">
                <a:latin typeface="Arial"/>
                <a:ea typeface="DFHeiW5-GB"/>
                <a:cs typeface="SimSun"/>
                <a:sym typeface="Arial"/>
              </a:rPr>
              <a:t>警报设置</a:t>
            </a:r>
          </a:p>
        </p:txBody>
      </p:sp>
      <p:sp>
        <p:nvSpPr>
          <p:cNvPr id="10" name="Rounded Rectangular Callout 9"/>
          <p:cNvSpPr/>
          <p:nvPr/>
        </p:nvSpPr>
        <p:spPr>
          <a:xfrm>
            <a:off x="5695949" y="819149"/>
            <a:ext cx="3030855" cy="2482215"/>
          </a:xfrm>
          <a:prstGeom prst="wedgeRoundRectCallout">
            <a:avLst>
              <a:gd name="adj1" fmla="val -103902"/>
              <a:gd name="adj2" fmla="val 50948"/>
              <a:gd name="adj3" fmla="val 16667"/>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7993" tIns="63996" rIns="127993" bIns="63996" anchor="ctr"/>
          <a:lstStyle/>
          <a:p>
            <a:pPr algn="ctr">
              <a:defRPr/>
            </a:pPr>
            <a:r>
              <a:rPr lang="zh-CN" altLang="en-US" sz="1400" dirty="0" smtClean="0">
                <a:solidFill>
                  <a:schemeClr val="bg1"/>
                </a:solidFill>
                <a:latin typeface="Arial"/>
                <a:ea typeface="DFHeiW5-GB"/>
                <a:cs typeface="SimSun"/>
                <a:sym typeface="Arial"/>
              </a:rPr>
              <a:t>警报可分为以下几种类型：</a:t>
            </a:r>
          </a:p>
          <a:p>
            <a:pPr algn="ctr">
              <a:lnSpc>
                <a:spcPts val="1800"/>
              </a:lnSpc>
              <a:defRPr/>
            </a:pPr>
            <a:r>
              <a:rPr lang="zh-CN" altLang="en-US" sz="1400" dirty="0" smtClean="0">
                <a:solidFill>
                  <a:schemeClr val="bg1"/>
                </a:solidFill>
                <a:latin typeface="Arial"/>
                <a:ea typeface="DFHeiW5-GB"/>
                <a:cs typeface="SimSun"/>
                <a:sym typeface="Arial"/>
              </a:rPr>
              <a:t>虚拟机</a:t>
            </a:r>
            <a:r>
              <a:rPr lang="zh-CN" altLang="en-US" dirty="0" smtClean="0">
                <a:latin typeface="Arial"/>
                <a:ea typeface="DFHeiW5-GB"/>
                <a:sym typeface="Arial"/>
              </a:rPr>
              <a:t/>
            </a:r>
            <a:br>
              <a:rPr lang="zh-CN" altLang="en-US" dirty="0" smtClean="0">
                <a:latin typeface="Arial"/>
                <a:ea typeface="DFHeiW5-GB"/>
                <a:sym typeface="Arial"/>
              </a:rPr>
            </a:br>
            <a:r>
              <a:rPr lang="en-US" altLang="zh-CN" sz="1400" dirty="0" err="1" smtClean="0">
                <a:solidFill>
                  <a:schemeClr val="bg1"/>
                </a:solidFill>
                <a:latin typeface="Arial"/>
                <a:ea typeface="DFHeiW5-GB"/>
                <a:cs typeface="SimSun"/>
                <a:sym typeface="Arial"/>
              </a:rPr>
              <a:t>vCenter</a:t>
            </a:r>
            <a:r>
              <a:rPr lang="zh-CN" altLang="en-US" dirty="0" smtClean="0">
                <a:latin typeface="Arial"/>
                <a:ea typeface="DFHeiW5-GB"/>
                <a:sym typeface="Arial"/>
              </a:rPr>
              <a:t/>
            </a:r>
            <a:br>
              <a:rPr lang="zh-CN" altLang="en-US" dirty="0" smtClean="0">
                <a:latin typeface="Arial"/>
                <a:ea typeface="DFHeiW5-GB"/>
                <a:sym typeface="Arial"/>
              </a:rPr>
            </a:br>
            <a:r>
              <a:rPr lang="zh-CN" altLang="en-US" sz="1400" dirty="0" smtClean="0">
                <a:solidFill>
                  <a:schemeClr val="bg1"/>
                </a:solidFill>
                <a:latin typeface="Arial"/>
                <a:ea typeface="DFHeiW5-GB"/>
                <a:cs typeface="SimSun"/>
                <a:sym typeface="Arial"/>
              </a:rPr>
              <a:t>主机</a:t>
            </a:r>
            <a:r>
              <a:rPr lang="zh-CN" altLang="en-US" dirty="0" smtClean="0">
                <a:latin typeface="Arial"/>
                <a:ea typeface="DFHeiW5-GB"/>
                <a:sym typeface="Arial"/>
              </a:rPr>
              <a:t/>
            </a:r>
            <a:br>
              <a:rPr lang="zh-CN" altLang="en-US" dirty="0" smtClean="0">
                <a:latin typeface="Arial"/>
                <a:ea typeface="DFHeiW5-GB"/>
                <a:sym typeface="Arial"/>
              </a:rPr>
            </a:br>
            <a:r>
              <a:rPr lang="zh-CN" altLang="en-US" sz="1400" dirty="0" smtClean="0">
                <a:solidFill>
                  <a:schemeClr val="bg1"/>
                </a:solidFill>
                <a:latin typeface="Arial"/>
                <a:ea typeface="DFHeiW5-GB"/>
                <a:cs typeface="SimSun"/>
                <a:sym typeface="Arial"/>
              </a:rPr>
              <a:t>集群</a:t>
            </a:r>
            <a:r>
              <a:rPr lang="zh-CN" altLang="en-US" dirty="0" smtClean="0">
                <a:latin typeface="Arial"/>
                <a:ea typeface="DFHeiW5-GB"/>
                <a:sym typeface="Arial"/>
              </a:rPr>
              <a:t/>
            </a:r>
            <a:br>
              <a:rPr lang="zh-CN" altLang="en-US" dirty="0" smtClean="0">
                <a:latin typeface="Arial"/>
                <a:ea typeface="DFHeiW5-GB"/>
                <a:sym typeface="Arial"/>
              </a:rPr>
            </a:br>
            <a:r>
              <a:rPr lang="zh-CN" altLang="en-US" sz="1400" dirty="0" smtClean="0">
                <a:solidFill>
                  <a:schemeClr val="bg1"/>
                </a:solidFill>
                <a:latin typeface="Arial"/>
                <a:ea typeface="DFHeiW5-GB"/>
                <a:cs typeface="SimSun"/>
                <a:sym typeface="Arial"/>
              </a:rPr>
              <a:t>数据中心</a:t>
            </a:r>
            <a:r>
              <a:rPr lang="zh-CN" altLang="en-US" dirty="0" smtClean="0">
                <a:latin typeface="Arial"/>
                <a:ea typeface="DFHeiW5-GB"/>
                <a:sym typeface="Arial"/>
              </a:rPr>
              <a:t/>
            </a:r>
            <a:br>
              <a:rPr lang="zh-CN" altLang="en-US" dirty="0" smtClean="0">
                <a:latin typeface="Arial"/>
                <a:ea typeface="DFHeiW5-GB"/>
                <a:sym typeface="Arial"/>
              </a:rPr>
            </a:br>
            <a:r>
              <a:rPr lang="zh-CN" altLang="en-US" sz="1400" dirty="0" smtClean="0">
                <a:solidFill>
                  <a:schemeClr val="bg1"/>
                </a:solidFill>
                <a:latin typeface="Arial"/>
                <a:ea typeface="DFHeiW5-GB"/>
                <a:cs typeface="SimSun"/>
                <a:sym typeface="Arial"/>
              </a:rPr>
              <a:t>数据存储</a:t>
            </a:r>
            <a:r>
              <a:rPr lang="zh-CN" altLang="en-US" dirty="0" smtClean="0">
                <a:latin typeface="Arial"/>
                <a:ea typeface="DFHeiW5-GB"/>
                <a:sym typeface="Arial"/>
              </a:rPr>
              <a:t/>
            </a:r>
            <a:br>
              <a:rPr lang="zh-CN" altLang="en-US" dirty="0" smtClean="0">
                <a:latin typeface="Arial"/>
                <a:ea typeface="DFHeiW5-GB"/>
                <a:sym typeface="Arial"/>
              </a:rPr>
            </a:br>
            <a:r>
              <a:rPr lang="zh-CN" altLang="en-US" sz="1400" dirty="0" smtClean="0">
                <a:solidFill>
                  <a:schemeClr val="bg1"/>
                </a:solidFill>
                <a:latin typeface="Arial"/>
                <a:ea typeface="DFHeiW5-GB"/>
                <a:cs typeface="SimSun"/>
                <a:sym typeface="Arial"/>
              </a:rPr>
              <a:t>数据存储集群</a:t>
            </a:r>
            <a:r>
              <a:rPr lang="zh-CN" altLang="en-US" dirty="0" smtClean="0">
                <a:latin typeface="Arial"/>
                <a:ea typeface="DFHeiW5-GB"/>
                <a:sym typeface="Arial"/>
              </a:rPr>
              <a:t/>
            </a:r>
            <a:br>
              <a:rPr lang="zh-CN" altLang="en-US" dirty="0" smtClean="0">
                <a:latin typeface="Arial"/>
                <a:ea typeface="DFHeiW5-GB"/>
                <a:sym typeface="Arial"/>
              </a:rPr>
            </a:br>
            <a:r>
              <a:rPr lang="zh-CN" altLang="en-US" sz="1400" dirty="0" smtClean="0">
                <a:solidFill>
                  <a:schemeClr val="bg1"/>
                </a:solidFill>
                <a:latin typeface="Arial"/>
                <a:ea typeface="DFHeiW5-GB"/>
                <a:cs typeface="SimSun"/>
                <a:sym typeface="Arial"/>
              </a:rPr>
              <a:t>分布式交换机</a:t>
            </a:r>
            <a:r>
              <a:rPr lang="zh-CN" altLang="en-US" dirty="0" smtClean="0">
                <a:latin typeface="Arial"/>
                <a:ea typeface="DFHeiW5-GB"/>
                <a:sym typeface="Arial"/>
              </a:rPr>
              <a:t/>
            </a:r>
            <a:br>
              <a:rPr lang="zh-CN" altLang="en-US" dirty="0" smtClean="0">
                <a:latin typeface="Arial"/>
                <a:ea typeface="DFHeiW5-GB"/>
                <a:sym typeface="Arial"/>
              </a:rPr>
            </a:br>
            <a:r>
              <a:rPr lang="zh-CN" altLang="en-US" sz="1400" dirty="0" smtClean="0">
                <a:solidFill>
                  <a:schemeClr val="bg1"/>
                </a:solidFill>
                <a:latin typeface="Arial"/>
                <a:ea typeface="DFHeiW5-GB"/>
                <a:cs typeface="SimSun"/>
                <a:sym typeface="Arial"/>
              </a:rPr>
              <a:t>分布式虚拟端口组</a:t>
            </a:r>
            <a:endParaRPr lang="zh-CN" altLang="en-US" sz="1400" dirty="0">
              <a:solidFill>
                <a:schemeClr val="bg1"/>
              </a:solidFill>
              <a:latin typeface="Arial"/>
              <a:ea typeface="DFHeiW5-GB"/>
              <a:sym typeface="Arial"/>
            </a:endParaRPr>
          </a:p>
        </p:txBody>
      </p:sp>
    </p:spTree>
    <p:extLst>
      <p:ext uri="{BB962C8B-B14F-4D97-AF65-F5344CB8AC3E}">
        <p14:creationId xmlns:p14="http://schemas.microsoft.com/office/powerpoint/2010/main" val="810614721"/>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7"/>
          <p:cNvSpPr>
            <a:spLocks noGrp="1" noChangeArrowheads="1"/>
          </p:cNvSpPr>
          <p:nvPr>
            <p:ph type="body" sz="quarter" idx="13"/>
          </p:nvPr>
        </p:nvSpPr>
        <p:spPr/>
        <p:txBody>
          <a:bodyPr/>
          <a:lstStyle/>
          <a:p>
            <a:r>
              <a:rPr lang="zh-CN" altLang="en-US" dirty="0" smtClean="0">
                <a:latin typeface="Arial"/>
                <a:ea typeface="DFHeiW5-GB"/>
                <a:cs typeface="SimSun"/>
                <a:sym typeface="Arial"/>
              </a:rPr>
              <a:t>警报需要使用触发器。触发器类型：</a:t>
            </a:r>
          </a:p>
          <a:p>
            <a:pPr lvl="1"/>
            <a:r>
              <a:rPr lang="zh-CN" altLang="en-US" dirty="0" smtClean="0">
                <a:latin typeface="Arial"/>
                <a:ea typeface="DFHeiW5-GB"/>
                <a:cs typeface="SimSun"/>
                <a:sym typeface="Arial"/>
              </a:rPr>
              <a:t>条件或状态触发器：监控当前条件或状态。示例：</a:t>
            </a:r>
          </a:p>
          <a:p>
            <a:pPr lvl="2"/>
            <a:r>
              <a:rPr lang="zh-CN" altLang="en-US" dirty="0" smtClean="0">
                <a:latin typeface="Arial"/>
                <a:ea typeface="DFHeiW5-GB"/>
                <a:cs typeface="SimSun"/>
                <a:sym typeface="Arial"/>
              </a:rPr>
              <a:t>当虚拟机当前快照的大小超过 </a:t>
            </a:r>
            <a:r>
              <a:rPr lang="en-US" altLang="zh-CN" dirty="0" smtClean="0">
                <a:latin typeface="Arial"/>
                <a:ea typeface="DFHeiW5-GB"/>
                <a:cs typeface="SimSun"/>
                <a:sym typeface="Arial"/>
              </a:rPr>
              <a:t>2 GB </a:t>
            </a:r>
            <a:r>
              <a:rPr lang="zh-CN" altLang="en-US" dirty="0" smtClean="0">
                <a:latin typeface="Arial"/>
                <a:ea typeface="DFHeiW5-GB"/>
                <a:cs typeface="SimSun"/>
                <a:sym typeface="Arial"/>
              </a:rPr>
              <a:t>时。</a:t>
            </a:r>
          </a:p>
          <a:p>
            <a:pPr lvl="2"/>
            <a:r>
              <a:rPr lang="zh-CN" altLang="en-US" dirty="0" smtClean="0">
                <a:latin typeface="Arial"/>
                <a:ea typeface="DFHeiW5-GB"/>
                <a:cs typeface="SimSun"/>
                <a:sym typeface="Arial"/>
              </a:rPr>
              <a:t>当主机使用的内存占其总内存的 </a:t>
            </a:r>
            <a:r>
              <a:rPr lang="en-US" altLang="zh-CN" dirty="0" smtClean="0">
                <a:latin typeface="Arial"/>
                <a:ea typeface="DFHeiW5-GB"/>
                <a:cs typeface="SimSun"/>
                <a:sym typeface="Arial"/>
              </a:rPr>
              <a:t>90% </a:t>
            </a:r>
            <a:r>
              <a:rPr lang="zh-CN" altLang="en-US" dirty="0" smtClean="0">
                <a:latin typeface="Arial"/>
                <a:ea typeface="DFHeiW5-GB"/>
                <a:cs typeface="SimSun"/>
                <a:sym typeface="Arial"/>
              </a:rPr>
              <a:t>时。</a:t>
            </a:r>
          </a:p>
          <a:p>
            <a:pPr lvl="2"/>
            <a:r>
              <a:rPr lang="zh-CN" altLang="en-US" dirty="0" smtClean="0">
                <a:latin typeface="Arial"/>
                <a:ea typeface="DFHeiW5-GB"/>
                <a:cs typeface="SimSun"/>
                <a:sym typeface="Arial"/>
              </a:rPr>
              <a:t>当数据存储与所有主机断开连接时。</a:t>
            </a:r>
          </a:p>
          <a:p>
            <a:pPr lvl="1"/>
            <a:r>
              <a:rPr lang="zh-CN" altLang="en-US" dirty="0" smtClean="0">
                <a:latin typeface="Arial"/>
                <a:ea typeface="DFHeiW5-GB"/>
                <a:cs typeface="SimSun"/>
                <a:sym typeface="Arial"/>
              </a:rPr>
              <a:t>事件：监控事件。示例：</a:t>
            </a:r>
          </a:p>
          <a:p>
            <a:pPr lvl="2"/>
            <a:r>
              <a:rPr lang="zh-CN" altLang="en-US" dirty="0" smtClean="0">
                <a:latin typeface="Arial"/>
                <a:ea typeface="DFHeiW5-GB"/>
                <a:cs typeface="SimSun"/>
                <a:sym typeface="Arial"/>
              </a:rPr>
              <a:t>主机硬件的运行状况发生了变化。</a:t>
            </a:r>
          </a:p>
          <a:p>
            <a:pPr lvl="2"/>
            <a:r>
              <a:rPr lang="zh-CN" altLang="en-US" dirty="0" smtClean="0">
                <a:latin typeface="Arial"/>
                <a:ea typeface="DFHeiW5-GB"/>
                <a:cs typeface="SimSun"/>
                <a:sym typeface="Arial"/>
              </a:rPr>
              <a:t>数据中心许可证过期。</a:t>
            </a:r>
          </a:p>
          <a:p>
            <a:pPr lvl="2"/>
            <a:r>
              <a:rPr lang="zh-CN" altLang="en-US" dirty="0" smtClean="0">
                <a:latin typeface="Arial"/>
                <a:ea typeface="DFHeiW5-GB"/>
                <a:cs typeface="SimSun"/>
                <a:sym typeface="Arial"/>
              </a:rPr>
              <a:t>主机已断开与 </a:t>
            </a:r>
            <a:r>
              <a:rPr lang="en-US" altLang="zh-CN" dirty="0" err="1" smtClean="0">
                <a:latin typeface="Arial"/>
                <a:ea typeface="DFHeiW5-GB"/>
                <a:cs typeface="SimSun"/>
                <a:sym typeface="Arial"/>
              </a:rPr>
              <a:t>vNetwork</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Distributed Switch </a:t>
            </a:r>
            <a:r>
              <a:rPr lang="zh-CN" altLang="en-US" dirty="0" smtClean="0">
                <a:latin typeface="Arial"/>
                <a:ea typeface="DFHeiW5-GB"/>
                <a:cs typeface="SimSun"/>
                <a:sym typeface="Arial"/>
              </a:rPr>
              <a:t>的连接。</a:t>
            </a:r>
          </a:p>
        </p:txBody>
      </p:sp>
      <p:sp>
        <p:nvSpPr>
          <p:cNvPr id="60419" name="Rectangle 6"/>
          <p:cNvSpPr>
            <a:spLocks noGrp="1" noChangeArrowheads="1"/>
          </p:cNvSpPr>
          <p:nvPr>
            <p:ph type="title"/>
          </p:nvPr>
        </p:nvSpPr>
        <p:spPr/>
        <p:txBody>
          <a:bodyPr/>
          <a:lstStyle/>
          <a:p>
            <a:r>
              <a:rPr lang="zh-CN" altLang="en-US" dirty="0" smtClean="0">
                <a:latin typeface="Arial"/>
                <a:ea typeface="DFHeiW5-GB"/>
                <a:cs typeface="SimSun"/>
                <a:sym typeface="Arial"/>
              </a:rPr>
              <a:t>警报触发器</a:t>
            </a:r>
          </a:p>
        </p:txBody>
      </p:sp>
    </p:spTree>
    <p:extLst>
      <p:ext uri="{BB962C8B-B14F-4D97-AF65-F5344CB8AC3E}">
        <p14:creationId xmlns:p14="http://schemas.microsoft.com/office/powerpoint/2010/main" val="3691840550"/>
      </p:ext>
    </p:extLst>
  </p:cSld>
  <p:clrMapOvr>
    <a:masterClrMapping/>
  </p:clrMapOvr>
  <p:transition>
    <p:fade/>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4" name="Rectangle 13"/>
          <p:cNvSpPr>
            <a:spLocks noGrp="1" noChangeArrowheads="1"/>
          </p:cNvSpPr>
          <p:nvPr>
            <p:ph type="body" sz="quarter" idx="13"/>
          </p:nvPr>
        </p:nvSpPr>
        <p:spPr/>
        <p:txBody>
          <a:bodyPr/>
          <a:lstStyle/>
          <a:p>
            <a:r>
              <a:rPr lang="zh-CN" altLang="en-US" dirty="0" smtClean="0">
                <a:latin typeface="Arial"/>
                <a:ea typeface="DFHeiW5-GB"/>
                <a:cs typeface="SimSun"/>
                <a:sym typeface="Arial"/>
              </a:rPr>
              <a:t>虚拟机的条件触发器</a:t>
            </a:r>
          </a:p>
        </p:txBody>
      </p:sp>
      <p:sp>
        <p:nvSpPr>
          <p:cNvPr id="61443" name="Rectangle 12"/>
          <p:cNvSpPr>
            <a:spLocks noGrp="1" noChangeArrowheads="1"/>
          </p:cNvSpPr>
          <p:nvPr>
            <p:ph type="title"/>
          </p:nvPr>
        </p:nvSpPr>
        <p:spPr/>
        <p:txBody>
          <a:bodyPr/>
          <a:lstStyle/>
          <a:p>
            <a:r>
              <a:rPr lang="zh-CN" altLang="en-US" dirty="0" smtClean="0">
                <a:latin typeface="Arial"/>
                <a:ea typeface="DFHeiW5-GB"/>
                <a:cs typeface="SimSun"/>
                <a:sym typeface="Arial"/>
              </a:rPr>
              <a:t>配置条件触发器</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450" y="1567585"/>
            <a:ext cx="7077075" cy="4152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9942330"/>
      </p:ext>
    </p:extLst>
  </p:cSld>
  <p:clrMapOvr>
    <a:masterClrMapping/>
  </p:clrMapOvr>
  <p:transition>
    <p:fade/>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Rectangle 13"/>
          <p:cNvSpPr>
            <a:spLocks noGrp="1" noChangeArrowheads="1"/>
          </p:cNvSpPr>
          <p:nvPr>
            <p:ph type="body" sz="quarter" idx="13"/>
          </p:nvPr>
        </p:nvSpPr>
        <p:spPr/>
        <p:txBody>
          <a:bodyPr/>
          <a:lstStyle/>
          <a:p>
            <a:r>
              <a:rPr lang="zh-CN" altLang="en-US" dirty="0" smtClean="0">
                <a:latin typeface="Arial"/>
                <a:ea typeface="DFHeiW5-GB"/>
                <a:cs typeface="SimSun"/>
                <a:sym typeface="Arial"/>
              </a:rPr>
              <a:t>主机的事件触发器</a:t>
            </a:r>
          </a:p>
        </p:txBody>
      </p:sp>
      <p:sp>
        <p:nvSpPr>
          <p:cNvPr id="62467" name="Rectangle 12"/>
          <p:cNvSpPr>
            <a:spLocks noGrp="1" noChangeArrowheads="1"/>
          </p:cNvSpPr>
          <p:nvPr>
            <p:ph type="title"/>
          </p:nvPr>
        </p:nvSpPr>
        <p:spPr/>
        <p:txBody>
          <a:bodyPr/>
          <a:lstStyle/>
          <a:p>
            <a:r>
              <a:rPr lang="zh-CN" altLang="en-US" dirty="0" smtClean="0">
                <a:latin typeface="Arial"/>
                <a:ea typeface="DFHeiW5-GB"/>
                <a:cs typeface="SimSun"/>
                <a:sym typeface="Arial"/>
              </a:rPr>
              <a:t>配置事件触发器</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799" y="1488923"/>
            <a:ext cx="7343775" cy="4311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577443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Placeholder 32"/>
          <p:cNvSpPr>
            <a:spLocks noGrp="1"/>
          </p:cNvSpPr>
          <p:nvPr>
            <p:ph type="body" sz="quarter" idx="13"/>
          </p:nvPr>
        </p:nvSpPr>
        <p:spPr>
          <a:xfrm>
            <a:off x="314326" y="946149"/>
            <a:ext cx="3925660" cy="5002213"/>
          </a:xfrm>
        </p:spPr>
        <p:txBody>
          <a:bodyPr>
            <a:normAutofit/>
          </a:bodyPr>
          <a:lstStyle/>
          <a:p>
            <a:pPr lvl="0"/>
            <a:r>
              <a:rPr lang="en-US" altLang="zh-CN" dirty="0" smtClean="0">
                <a:latin typeface="Arial"/>
                <a:ea typeface="DFHeiW5-GB"/>
                <a:cs typeface="SimSun"/>
                <a:sym typeface="Arial"/>
              </a:rPr>
              <a:t>VMware </a:t>
            </a:r>
            <a:r>
              <a:rPr lang="en-US" altLang="zh-CN" dirty="0" err="1" smtClean="0">
                <a:latin typeface="Arial"/>
                <a:ea typeface="DFHeiW5-GB"/>
                <a:cs typeface="SimSun"/>
                <a:sym typeface="Arial"/>
              </a:rPr>
              <a:t>vSphere</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包含三层内存：</a:t>
            </a:r>
          </a:p>
          <a:p>
            <a:pPr lvl="1"/>
            <a:r>
              <a:rPr lang="zh-CN" altLang="en-US" dirty="0" smtClean="0">
                <a:latin typeface="Arial"/>
                <a:ea typeface="DFHeiW5-GB"/>
                <a:cs typeface="SimSun"/>
                <a:sym typeface="Arial"/>
              </a:rPr>
              <a:t>客户操作系统虚拟内存，由操作系统提供给应用。</a:t>
            </a:r>
          </a:p>
          <a:p>
            <a:pPr lvl="1"/>
            <a:r>
              <a:rPr lang="zh-CN" altLang="en-US" dirty="0" smtClean="0">
                <a:latin typeface="Arial"/>
                <a:ea typeface="DFHeiW5-GB"/>
                <a:cs typeface="SimSun"/>
                <a:sym typeface="Arial"/>
              </a:rPr>
              <a:t>客户操作系统物理内存，</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由 </a:t>
            </a:r>
            <a:r>
              <a:rPr lang="en-US" altLang="zh-CN" dirty="0" err="1" smtClean="0">
                <a:latin typeface="Arial"/>
                <a:ea typeface="DFHeiW5-GB"/>
                <a:cs typeface="SimSun"/>
                <a:sym typeface="Arial"/>
              </a:rPr>
              <a:t>VMkernel</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提供给虚拟机。</a:t>
            </a:r>
          </a:p>
          <a:p>
            <a:pPr lvl="1"/>
            <a:r>
              <a:rPr lang="zh-CN" altLang="en-US" dirty="0" smtClean="0">
                <a:latin typeface="Arial"/>
                <a:ea typeface="DFHeiW5-GB"/>
                <a:cs typeface="SimSun"/>
                <a:sym typeface="Arial"/>
              </a:rPr>
              <a:t>由 </a:t>
            </a:r>
            <a:r>
              <a:rPr lang="en-US" altLang="zh-CN" dirty="0" err="1" smtClean="0">
                <a:latin typeface="Arial"/>
                <a:ea typeface="DFHeiW5-GB"/>
                <a:cs typeface="SimSun"/>
                <a:sym typeface="Arial"/>
              </a:rPr>
              <a:t>VMkernel</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管理的主机内存，可向虚拟机提供连续的可寻址</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内存空间。</a:t>
            </a:r>
            <a:endParaRPr lang="en-US" altLang="zh-CN" dirty="0" smtClean="0">
              <a:latin typeface="Arial"/>
              <a:ea typeface="DFHeiW5-GB"/>
              <a:cs typeface="SimSun"/>
              <a:sym typeface="Arial"/>
            </a:endParaRPr>
          </a:p>
        </p:txBody>
      </p:sp>
      <p:sp>
        <p:nvSpPr>
          <p:cNvPr id="2" name="Title 1"/>
          <p:cNvSpPr>
            <a:spLocks noGrp="1"/>
          </p:cNvSpPr>
          <p:nvPr>
            <p:ph type="title"/>
          </p:nvPr>
        </p:nvSpPr>
        <p:spPr/>
        <p:txBody>
          <a:bodyPr/>
          <a:lstStyle/>
          <a:p>
            <a:r>
              <a:rPr lang="zh-CN" altLang="en-US" dirty="0" smtClean="0">
                <a:latin typeface="Arial"/>
                <a:ea typeface="DFHeiW5-GB"/>
                <a:cs typeface="SimSun"/>
                <a:sym typeface="Arial"/>
              </a:rPr>
              <a:t>内存虚拟化基本知识</a:t>
            </a:r>
            <a:endParaRPr lang="en-US" altLang="zh-CN" dirty="0">
              <a:latin typeface="Arial"/>
              <a:ea typeface="DFHeiW5-GB"/>
              <a:sym typeface="Arial"/>
            </a:endParaRPr>
          </a:p>
        </p:txBody>
      </p:sp>
      <p:grpSp>
        <p:nvGrpSpPr>
          <p:cNvPr id="8" name="Group 60"/>
          <p:cNvGrpSpPr/>
          <p:nvPr/>
        </p:nvGrpSpPr>
        <p:grpSpPr>
          <a:xfrm>
            <a:off x="4239986" y="1298158"/>
            <a:ext cx="4647982" cy="4131092"/>
            <a:chOff x="3787565" y="749518"/>
            <a:chExt cx="4530448" cy="4131092"/>
          </a:xfrm>
        </p:grpSpPr>
        <p:grpSp>
          <p:nvGrpSpPr>
            <p:cNvPr id="9" name="Group 58"/>
            <p:cNvGrpSpPr/>
            <p:nvPr/>
          </p:nvGrpSpPr>
          <p:grpSpPr>
            <a:xfrm>
              <a:off x="3787565" y="1225296"/>
              <a:ext cx="4530448" cy="3655314"/>
              <a:chOff x="3787565" y="1225296"/>
              <a:chExt cx="4530448" cy="3655314"/>
            </a:xfrm>
          </p:grpSpPr>
          <p:sp>
            <p:nvSpPr>
              <p:cNvPr id="57" name="Rounded Rectangle 56"/>
              <p:cNvSpPr/>
              <p:nvPr/>
            </p:nvSpPr>
            <p:spPr bwMode="auto">
              <a:xfrm>
                <a:off x="3897278" y="1225296"/>
                <a:ext cx="4420735" cy="2377440"/>
              </a:xfrm>
              <a:prstGeom prst="roundRect">
                <a:avLst/>
              </a:prstGeom>
              <a:noFill/>
              <a:ln w="38100">
                <a:solidFill>
                  <a:schemeClr val="accent3"/>
                </a:solidFill>
                <a:prstDash val="sysDash"/>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sp>
            <p:nvSpPr>
              <p:cNvPr id="58" name="Rounded Rectangle 57"/>
              <p:cNvSpPr/>
              <p:nvPr/>
            </p:nvSpPr>
            <p:spPr bwMode="auto">
              <a:xfrm>
                <a:off x="3962638" y="3864864"/>
                <a:ext cx="4319725" cy="987171"/>
              </a:xfrm>
              <a:prstGeom prst="roundRect">
                <a:avLst/>
              </a:prstGeom>
              <a:noFill/>
              <a:ln w="38100">
                <a:solidFill>
                  <a:srgbClr val="FF3300"/>
                </a:solidFill>
                <a:prstDash val="sysDash"/>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grpSp>
            <p:nvGrpSpPr>
              <p:cNvPr id="14" name="Group 55"/>
              <p:cNvGrpSpPr/>
              <p:nvPr/>
            </p:nvGrpSpPr>
            <p:grpSpPr>
              <a:xfrm>
                <a:off x="3787565" y="1592943"/>
                <a:ext cx="4394865" cy="3287667"/>
                <a:chOff x="2550221" y="1393372"/>
                <a:chExt cx="4394865" cy="3287667"/>
              </a:xfrm>
            </p:grpSpPr>
            <p:cxnSp>
              <p:nvCxnSpPr>
                <p:cNvPr id="40" name="Straight Arrow Connector 39"/>
                <p:cNvCxnSpPr>
                  <a:endCxn id="12" idx="0"/>
                </p:cNvCxnSpPr>
                <p:nvPr/>
              </p:nvCxnSpPr>
              <p:spPr bwMode="auto">
                <a:xfrm rot="16200000" flipH="1">
                  <a:off x="6455555" y="2070640"/>
                  <a:ext cx="424544" cy="180347"/>
                </a:xfrm>
                <a:prstGeom prst="straightConnector1">
                  <a:avLst/>
                </a:prstGeom>
                <a:solidFill>
                  <a:srgbClr val="0095D3"/>
                </a:solidFill>
                <a:ln w="19050" cap="flat" cmpd="sng" algn="ctr">
                  <a:solidFill>
                    <a:schemeClr val="tx1">
                      <a:lumMod val="50000"/>
                    </a:schemeClr>
                  </a:solidFill>
                  <a:prstDash val="solid"/>
                  <a:round/>
                  <a:headEnd type="none" w="med" len="med"/>
                  <a:tailEnd type="triangle" w="med" len="med"/>
                </a:ln>
                <a:effectLst/>
              </p:spPr>
            </p:cxnSp>
            <p:cxnSp>
              <p:nvCxnSpPr>
                <p:cNvPr id="24" name="Straight Arrow Connector 23"/>
                <p:cNvCxnSpPr>
                  <a:stCxn id="6" idx="2"/>
                  <a:endCxn id="13" idx="0"/>
                </p:cNvCxnSpPr>
                <p:nvPr/>
              </p:nvCxnSpPr>
              <p:spPr bwMode="auto">
                <a:xfrm>
                  <a:off x="4866441" y="1994506"/>
                  <a:ext cx="1646022" cy="378580"/>
                </a:xfrm>
                <a:prstGeom prst="straightConnector1">
                  <a:avLst/>
                </a:prstGeom>
                <a:solidFill>
                  <a:srgbClr val="0095D3"/>
                </a:solidFill>
                <a:ln w="19050" cap="flat" cmpd="sng" algn="ctr">
                  <a:solidFill>
                    <a:schemeClr val="tx1">
                      <a:lumMod val="50000"/>
                    </a:schemeClr>
                  </a:solidFill>
                  <a:prstDash val="solid"/>
                  <a:round/>
                  <a:headEnd type="none" w="med" len="med"/>
                  <a:tailEnd type="triangle" w="med" len="med"/>
                </a:ln>
                <a:effectLst/>
              </p:spPr>
            </p:cxnSp>
            <p:cxnSp>
              <p:nvCxnSpPr>
                <p:cNvPr id="28" name="Straight Arrow Connector 27"/>
                <p:cNvCxnSpPr/>
                <p:nvPr/>
              </p:nvCxnSpPr>
              <p:spPr bwMode="auto">
                <a:xfrm rot="16200000" flipH="1">
                  <a:off x="4518876" y="2085353"/>
                  <a:ext cx="391887" cy="227123"/>
                </a:xfrm>
                <a:prstGeom prst="straightConnector1">
                  <a:avLst/>
                </a:prstGeom>
                <a:solidFill>
                  <a:srgbClr val="0095D3"/>
                </a:solidFill>
                <a:ln w="19050" cap="flat" cmpd="sng" algn="ctr">
                  <a:solidFill>
                    <a:schemeClr val="tx1">
                      <a:lumMod val="50000"/>
                    </a:schemeClr>
                  </a:solidFill>
                  <a:prstDash val="solid"/>
                  <a:round/>
                  <a:headEnd type="none" w="med" len="med"/>
                  <a:tailEnd type="triangle" w="med" len="med"/>
                </a:ln>
                <a:effectLst/>
              </p:spPr>
            </p:cxnSp>
            <p:cxnSp>
              <p:nvCxnSpPr>
                <p:cNvPr id="32" name="Straight Arrow Connector 31"/>
                <p:cNvCxnSpPr/>
                <p:nvPr/>
              </p:nvCxnSpPr>
              <p:spPr bwMode="auto">
                <a:xfrm rot="16200000" flipH="1">
                  <a:off x="5310791" y="2417868"/>
                  <a:ext cx="854751" cy="1984386"/>
                </a:xfrm>
                <a:prstGeom prst="straightConnector1">
                  <a:avLst/>
                </a:prstGeom>
                <a:solidFill>
                  <a:srgbClr val="0095D3"/>
                </a:solidFill>
                <a:ln w="19050" cap="flat" cmpd="sng" algn="ctr">
                  <a:solidFill>
                    <a:schemeClr val="tx1">
                      <a:lumMod val="50000"/>
                    </a:schemeClr>
                  </a:solidFill>
                  <a:prstDash val="solid"/>
                  <a:round/>
                  <a:headEnd type="none" w="med" len="med"/>
                  <a:tailEnd type="triangle" w="med" len="med"/>
                </a:ln>
                <a:effectLst/>
              </p:spPr>
            </p:cxnSp>
            <p:cxnSp>
              <p:nvCxnSpPr>
                <p:cNvPr id="35" name="Straight Arrow Connector 34"/>
                <p:cNvCxnSpPr/>
                <p:nvPr/>
              </p:nvCxnSpPr>
              <p:spPr bwMode="auto">
                <a:xfrm rot="10800000" flipV="1">
                  <a:off x="4669548" y="2943487"/>
                  <a:ext cx="2204370" cy="927744"/>
                </a:xfrm>
                <a:prstGeom prst="straightConnector1">
                  <a:avLst/>
                </a:prstGeom>
                <a:solidFill>
                  <a:srgbClr val="0095D3"/>
                </a:solidFill>
                <a:ln w="19050" cap="flat" cmpd="sng" algn="ctr">
                  <a:solidFill>
                    <a:schemeClr val="tx1">
                      <a:lumMod val="50000"/>
                    </a:schemeClr>
                  </a:solidFill>
                  <a:prstDash val="solid"/>
                  <a:round/>
                  <a:headEnd type="none" w="med" len="med"/>
                  <a:tailEnd type="triangle" w="med" len="med"/>
                </a:ln>
                <a:effectLst/>
              </p:spPr>
            </p:cxnSp>
            <p:grpSp>
              <p:nvGrpSpPr>
                <p:cNvPr id="19" name="Group 7"/>
                <p:cNvGrpSpPr/>
                <p:nvPr/>
              </p:nvGrpSpPr>
              <p:grpSpPr>
                <a:xfrm>
                  <a:off x="4323239" y="1393372"/>
                  <a:ext cx="2612563" cy="609600"/>
                  <a:chOff x="4778273" y="2286001"/>
                  <a:chExt cx="3222171" cy="783770"/>
                </a:xfrm>
              </p:grpSpPr>
              <p:sp>
                <p:nvSpPr>
                  <p:cNvPr id="4" name="Rounded Rectangle 3"/>
                  <p:cNvSpPr/>
                  <p:nvPr/>
                </p:nvSpPr>
                <p:spPr bwMode="auto">
                  <a:xfrm>
                    <a:off x="4778273" y="2286001"/>
                    <a:ext cx="3222171" cy="783770"/>
                  </a:xfrm>
                  <a:prstGeom prst="roundRect">
                    <a:avLst/>
                  </a:prstGeom>
                  <a:solidFill>
                    <a:schemeClr val="bg2"/>
                  </a:solidFill>
                  <a:ln w="12700">
                    <a:solidFill>
                      <a:schemeClr val="tx1">
                        <a:lumMod val="50000"/>
                      </a:schemeClr>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r>
                      <a:rPr lang="zh-CN" altLang="en-US" sz="1400" b="1" dirty="0" smtClean="0">
                        <a:solidFill>
                          <a:srgbClr val="000000"/>
                        </a:solidFill>
                        <a:latin typeface="Arial"/>
                        <a:ea typeface="DFHeiW5-GB"/>
                        <a:cs typeface="SimSun"/>
                        <a:sym typeface="Arial"/>
                      </a:rPr>
                      <a:t>客户操作系统</a:t>
                    </a:r>
                    <a:r>
                      <a:rPr lang="en-US" altLang="zh-CN" sz="1400" b="1" dirty="0" smtClean="0">
                        <a:solidFill>
                          <a:srgbClr val="000000"/>
                        </a:solidFill>
                        <a:latin typeface="Arial"/>
                        <a:ea typeface="DFHeiW5-GB"/>
                        <a:cs typeface="SimSun"/>
                        <a:sym typeface="Arial"/>
                      </a:rPr>
                      <a:t/>
                    </a:r>
                    <a:br>
                      <a:rPr lang="en-US" altLang="zh-CN" sz="1400" b="1" dirty="0" smtClean="0">
                        <a:solidFill>
                          <a:srgbClr val="000000"/>
                        </a:solidFill>
                        <a:latin typeface="Arial"/>
                        <a:ea typeface="DFHeiW5-GB"/>
                        <a:cs typeface="SimSun"/>
                        <a:sym typeface="Arial"/>
                      </a:rPr>
                    </a:br>
                    <a:r>
                      <a:rPr lang="zh-CN" altLang="en-US" sz="1400" b="1" dirty="0" smtClean="0">
                        <a:solidFill>
                          <a:srgbClr val="000000"/>
                        </a:solidFill>
                        <a:latin typeface="Arial"/>
                        <a:ea typeface="DFHeiW5-GB"/>
                        <a:cs typeface="SimSun"/>
                        <a:sym typeface="Arial"/>
                      </a:rPr>
                      <a:t>虚拟内存</a:t>
                    </a:r>
                    <a:endParaRPr lang="en-US" altLang="zh-CN" sz="1400" b="1" dirty="0">
                      <a:solidFill>
                        <a:srgbClr val="000000"/>
                      </a:solidFill>
                      <a:latin typeface="Arial"/>
                      <a:ea typeface="DFHeiW5-GB"/>
                      <a:cs typeface="SimSun"/>
                      <a:sym typeface="Arial"/>
                    </a:endParaRPr>
                  </a:p>
                </p:txBody>
              </p:sp>
              <p:sp>
                <p:nvSpPr>
                  <p:cNvPr id="5" name="Rectangle 4"/>
                  <p:cNvSpPr/>
                  <p:nvPr/>
                </p:nvSpPr>
                <p:spPr bwMode="auto">
                  <a:xfrm>
                    <a:off x="5073871" y="2296886"/>
                    <a:ext cx="163286" cy="772885"/>
                  </a:xfrm>
                  <a:prstGeom prst="rect">
                    <a:avLst/>
                  </a:prstGeom>
                  <a:ln>
                    <a:solidFill>
                      <a:schemeClr val="tx1">
                        <a:lumMod val="50000"/>
                      </a:schemeClr>
                    </a:solidFill>
                    <a:headEnd/>
                    <a:tailEnd/>
                  </a:ln>
                </p:spPr>
                <p:style>
                  <a:lnRef idx="1">
                    <a:schemeClr val="accent3"/>
                  </a:lnRef>
                  <a:fillRef idx="3">
                    <a:schemeClr val="accent3"/>
                  </a:fillRef>
                  <a:effectRef idx="2">
                    <a:schemeClr val="accent3"/>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sp>
                <p:nvSpPr>
                  <p:cNvPr id="6" name="Rectangle 5"/>
                  <p:cNvSpPr/>
                  <p:nvPr/>
                </p:nvSpPr>
                <p:spPr bwMode="auto">
                  <a:xfrm>
                    <a:off x="5366581" y="2286001"/>
                    <a:ext cx="163286" cy="772885"/>
                  </a:xfrm>
                  <a:prstGeom prst="rect">
                    <a:avLst/>
                  </a:prstGeom>
                  <a:solidFill>
                    <a:srgbClr val="00B050"/>
                  </a:solidFill>
                  <a:ln>
                    <a:solidFill>
                      <a:schemeClr val="tx1">
                        <a:lumMod val="50000"/>
                      </a:schemeClr>
                    </a:solidFill>
                    <a:headEnd/>
                    <a:tailEnd/>
                  </a:ln>
                </p:spPr>
                <p:style>
                  <a:lnRef idx="1">
                    <a:schemeClr val="accent6"/>
                  </a:lnRef>
                  <a:fillRef idx="3">
                    <a:schemeClr val="accent6"/>
                  </a:fillRef>
                  <a:effectRef idx="2">
                    <a:schemeClr val="accent6"/>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sp>
                <p:nvSpPr>
                  <p:cNvPr id="7" name="Rectangle 6"/>
                  <p:cNvSpPr/>
                  <p:nvPr/>
                </p:nvSpPr>
                <p:spPr bwMode="auto">
                  <a:xfrm>
                    <a:off x="7510014" y="2286001"/>
                    <a:ext cx="163286" cy="772885"/>
                  </a:xfrm>
                  <a:prstGeom prst="rect">
                    <a:avLst/>
                  </a:prstGeom>
                  <a:solidFill>
                    <a:srgbClr val="C00000"/>
                  </a:solidFill>
                  <a:ln>
                    <a:solidFill>
                      <a:schemeClr val="tx1">
                        <a:lumMod val="50000"/>
                      </a:schemeClr>
                    </a:solidFill>
                    <a:headEnd/>
                    <a:tailEnd/>
                  </a:ln>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grpSp>
            <p:grpSp>
              <p:nvGrpSpPr>
                <p:cNvPr id="20" name="Group 8"/>
                <p:cNvGrpSpPr/>
                <p:nvPr/>
              </p:nvGrpSpPr>
              <p:grpSpPr>
                <a:xfrm>
                  <a:off x="4321636" y="2373086"/>
                  <a:ext cx="2612563" cy="609600"/>
                  <a:chOff x="4789723" y="2286001"/>
                  <a:chExt cx="3222171" cy="783770"/>
                </a:xfrm>
              </p:grpSpPr>
              <p:sp>
                <p:nvSpPr>
                  <p:cNvPr id="10" name="Rounded Rectangle 9"/>
                  <p:cNvSpPr/>
                  <p:nvPr/>
                </p:nvSpPr>
                <p:spPr bwMode="auto">
                  <a:xfrm>
                    <a:off x="4789723" y="2286001"/>
                    <a:ext cx="3222171" cy="783770"/>
                  </a:xfrm>
                  <a:prstGeom prst="roundRect">
                    <a:avLst/>
                  </a:prstGeom>
                  <a:solidFill>
                    <a:schemeClr val="bg2"/>
                  </a:solidFill>
                  <a:ln w="12700">
                    <a:solidFill>
                      <a:schemeClr val="tx1">
                        <a:lumMod val="50000"/>
                      </a:schemeClr>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r>
                      <a:rPr lang="zh-CN" altLang="en-US" sz="1400" b="1" dirty="0" smtClean="0">
                        <a:solidFill>
                          <a:srgbClr val="000000"/>
                        </a:solidFill>
                        <a:latin typeface="Arial"/>
                        <a:ea typeface="DFHeiW5-GB"/>
                        <a:cs typeface="SimSun"/>
                        <a:sym typeface="Arial"/>
                      </a:rPr>
                      <a:t>客户操作系统</a:t>
                    </a:r>
                    <a:r>
                      <a:rPr lang="en-US" altLang="zh-CN" sz="1400" b="1" dirty="0" smtClean="0">
                        <a:solidFill>
                          <a:srgbClr val="000000"/>
                        </a:solidFill>
                        <a:latin typeface="Arial"/>
                        <a:ea typeface="DFHeiW5-GB"/>
                        <a:cs typeface="SimSun"/>
                        <a:sym typeface="Arial"/>
                      </a:rPr>
                      <a:t/>
                    </a:r>
                    <a:br>
                      <a:rPr lang="en-US" altLang="zh-CN" sz="1400" b="1" dirty="0" smtClean="0">
                        <a:solidFill>
                          <a:srgbClr val="000000"/>
                        </a:solidFill>
                        <a:latin typeface="Arial"/>
                        <a:ea typeface="DFHeiW5-GB"/>
                        <a:cs typeface="SimSun"/>
                        <a:sym typeface="Arial"/>
                      </a:rPr>
                    </a:br>
                    <a:r>
                      <a:rPr lang="zh-CN" altLang="en-US" sz="1400" b="1" dirty="0" smtClean="0">
                        <a:solidFill>
                          <a:srgbClr val="000000"/>
                        </a:solidFill>
                        <a:latin typeface="Arial"/>
                        <a:ea typeface="DFHeiW5-GB"/>
                        <a:cs typeface="SimSun"/>
                        <a:sym typeface="Arial"/>
                      </a:rPr>
                      <a:t>物理内存</a:t>
                    </a:r>
                    <a:endParaRPr lang="en-US" altLang="zh-CN" sz="1400" b="1" dirty="0">
                      <a:solidFill>
                        <a:srgbClr val="000000"/>
                      </a:solidFill>
                      <a:latin typeface="Arial"/>
                      <a:ea typeface="DFHeiW5-GB"/>
                      <a:cs typeface="SimSun"/>
                      <a:sym typeface="Arial"/>
                    </a:endParaRPr>
                  </a:p>
                </p:txBody>
              </p:sp>
              <p:sp>
                <p:nvSpPr>
                  <p:cNvPr id="11" name="Rectangle 10"/>
                  <p:cNvSpPr/>
                  <p:nvPr/>
                </p:nvSpPr>
                <p:spPr bwMode="auto">
                  <a:xfrm>
                    <a:off x="5242882" y="2296886"/>
                    <a:ext cx="163286" cy="772885"/>
                  </a:xfrm>
                  <a:prstGeom prst="rect">
                    <a:avLst/>
                  </a:prstGeom>
                  <a:ln>
                    <a:solidFill>
                      <a:schemeClr val="tx1">
                        <a:lumMod val="50000"/>
                      </a:schemeClr>
                    </a:solidFill>
                    <a:headEnd/>
                    <a:tailEnd/>
                  </a:ln>
                </p:spPr>
                <p:style>
                  <a:lnRef idx="1">
                    <a:schemeClr val="accent3"/>
                  </a:lnRef>
                  <a:fillRef idx="3">
                    <a:schemeClr val="accent3"/>
                  </a:fillRef>
                  <a:effectRef idx="2">
                    <a:schemeClr val="accent3"/>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sp>
                <p:nvSpPr>
                  <p:cNvPr id="12" name="Rectangle 11"/>
                  <p:cNvSpPr/>
                  <p:nvPr/>
                </p:nvSpPr>
                <p:spPr bwMode="auto">
                  <a:xfrm>
                    <a:off x="7712940" y="2286001"/>
                    <a:ext cx="163286" cy="772885"/>
                  </a:xfrm>
                  <a:prstGeom prst="rect">
                    <a:avLst/>
                  </a:prstGeom>
                  <a:solidFill>
                    <a:srgbClr val="C00000"/>
                  </a:solidFill>
                  <a:ln>
                    <a:solidFill>
                      <a:schemeClr val="tx1">
                        <a:lumMod val="50000"/>
                      </a:schemeClr>
                    </a:solidFill>
                    <a:headEnd/>
                    <a:tailEnd/>
                  </a:ln>
                </p:spPr>
                <p:style>
                  <a:lnRef idx="1">
                    <a:schemeClr val="accent6"/>
                  </a:lnRef>
                  <a:fillRef idx="3">
                    <a:schemeClr val="accent6"/>
                  </a:fillRef>
                  <a:effectRef idx="2">
                    <a:schemeClr val="accent6"/>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sp>
                <p:nvSpPr>
                  <p:cNvPr id="13" name="Rectangle 12"/>
                  <p:cNvSpPr/>
                  <p:nvPr/>
                </p:nvSpPr>
                <p:spPr bwMode="auto">
                  <a:xfrm>
                    <a:off x="7410109" y="2286001"/>
                    <a:ext cx="163286" cy="772885"/>
                  </a:xfrm>
                  <a:prstGeom prst="rect">
                    <a:avLst/>
                  </a:prstGeom>
                  <a:solidFill>
                    <a:srgbClr val="00B050"/>
                  </a:solidFill>
                  <a:ln>
                    <a:solidFill>
                      <a:schemeClr val="tx1">
                        <a:lumMod val="50000"/>
                      </a:schemeClr>
                    </a:solidFill>
                    <a:headEnd/>
                    <a:tailEnd/>
                  </a:ln>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grpSp>
            <p:grpSp>
              <p:nvGrpSpPr>
                <p:cNvPr id="21" name="Group 13"/>
                <p:cNvGrpSpPr/>
                <p:nvPr/>
              </p:nvGrpSpPr>
              <p:grpSpPr>
                <a:xfrm>
                  <a:off x="4332516" y="3864428"/>
                  <a:ext cx="2612570" cy="612025"/>
                  <a:chOff x="4789723" y="2285998"/>
                  <a:chExt cx="3222171" cy="786887"/>
                </a:xfrm>
              </p:grpSpPr>
              <p:sp>
                <p:nvSpPr>
                  <p:cNvPr id="15" name="Rounded Rectangle 14"/>
                  <p:cNvSpPr/>
                  <p:nvPr/>
                </p:nvSpPr>
                <p:spPr bwMode="auto">
                  <a:xfrm>
                    <a:off x="4789723" y="2286002"/>
                    <a:ext cx="3222171" cy="783770"/>
                  </a:xfrm>
                  <a:prstGeom prst="roundRect">
                    <a:avLst/>
                  </a:prstGeom>
                  <a:solidFill>
                    <a:schemeClr val="bg2"/>
                  </a:solidFill>
                  <a:ln w="12700">
                    <a:solidFill>
                      <a:schemeClr val="tx1">
                        <a:lumMod val="50000"/>
                      </a:schemeClr>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r>
                      <a:rPr lang="en-US" altLang="zh-CN" sz="1400" b="1" dirty="0" smtClean="0">
                        <a:solidFill>
                          <a:srgbClr val="000000"/>
                        </a:solidFill>
                        <a:latin typeface="Arial"/>
                        <a:ea typeface="DFHeiW5-GB"/>
                        <a:cs typeface="SimSun"/>
                        <a:sym typeface="Arial"/>
                      </a:rPr>
                      <a:t> </a:t>
                    </a:r>
                    <a:r>
                      <a:rPr lang="en-US" altLang="zh-CN" sz="1400" b="1" dirty="0" err="1" smtClean="0">
                        <a:solidFill>
                          <a:srgbClr val="000000"/>
                        </a:solidFill>
                        <a:latin typeface="Arial"/>
                        <a:ea typeface="DFHeiW5-GB"/>
                        <a:cs typeface="SimSun"/>
                        <a:sym typeface="Arial"/>
                      </a:rPr>
                      <a:t>ESXi</a:t>
                    </a:r>
                    <a:r>
                      <a:rPr lang="en-US" altLang="zh-CN" sz="1400" b="1" dirty="0" smtClean="0">
                        <a:solidFill>
                          <a:srgbClr val="000000"/>
                        </a:solidFill>
                        <a:latin typeface="Arial"/>
                        <a:ea typeface="DFHeiW5-GB"/>
                        <a:cs typeface="SimSun"/>
                        <a:sym typeface="Arial"/>
                      </a:rPr>
                      <a:t> </a:t>
                    </a:r>
                    <a:r>
                      <a:rPr lang="zh-CN" altLang="en-US" sz="1400" b="1" dirty="0" smtClean="0">
                        <a:solidFill>
                          <a:srgbClr val="000000"/>
                        </a:solidFill>
                        <a:latin typeface="Arial"/>
                        <a:ea typeface="DFHeiW5-GB"/>
                        <a:cs typeface="SimSun"/>
                        <a:sym typeface="Arial"/>
                      </a:rPr>
                      <a:t>主机内存</a:t>
                    </a:r>
                    <a:endParaRPr lang="en-US" altLang="zh-CN" sz="1400" b="1" dirty="0" smtClean="0">
                      <a:solidFill>
                        <a:srgbClr val="000000"/>
                      </a:solidFill>
                      <a:latin typeface="Arial"/>
                      <a:ea typeface="DFHeiW5-GB"/>
                      <a:cs typeface="SimSun"/>
                      <a:sym typeface="Arial"/>
                    </a:endParaRPr>
                  </a:p>
                </p:txBody>
              </p:sp>
              <p:sp>
                <p:nvSpPr>
                  <p:cNvPr id="16" name="Rectangle 15"/>
                  <p:cNvSpPr/>
                  <p:nvPr/>
                </p:nvSpPr>
                <p:spPr bwMode="auto">
                  <a:xfrm>
                    <a:off x="7684396" y="2296885"/>
                    <a:ext cx="163286" cy="772886"/>
                  </a:xfrm>
                  <a:prstGeom prst="rect">
                    <a:avLst/>
                  </a:prstGeom>
                  <a:ln>
                    <a:solidFill>
                      <a:schemeClr val="tx1">
                        <a:lumMod val="50000"/>
                      </a:schemeClr>
                    </a:solidFill>
                    <a:headEnd/>
                    <a:tailEnd/>
                  </a:ln>
                </p:spPr>
                <p:style>
                  <a:lnRef idx="1">
                    <a:schemeClr val="accent3"/>
                  </a:lnRef>
                  <a:fillRef idx="3">
                    <a:schemeClr val="accent3"/>
                  </a:fillRef>
                  <a:effectRef idx="2">
                    <a:schemeClr val="accent3"/>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sp>
                <p:nvSpPr>
                  <p:cNvPr id="17" name="Rectangle 16"/>
                  <p:cNvSpPr/>
                  <p:nvPr/>
                </p:nvSpPr>
                <p:spPr bwMode="auto">
                  <a:xfrm>
                    <a:off x="5112301" y="2285998"/>
                    <a:ext cx="163286" cy="772886"/>
                  </a:xfrm>
                  <a:prstGeom prst="rect">
                    <a:avLst/>
                  </a:prstGeom>
                  <a:solidFill>
                    <a:srgbClr val="C00000"/>
                  </a:solidFill>
                  <a:ln>
                    <a:solidFill>
                      <a:schemeClr val="tx1">
                        <a:lumMod val="50000"/>
                      </a:schemeClr>
                    </a:solidFill>
                    <a:headEnd/>
                    <a:tailEnd/>
                  </a:ln>
                </p:spPr>
                <p:style>
                  <a:lnRef idx="1">
                    <a:schemeClr val="accent6"/>
                  </a:lnRef>
                  <a:fillRef idx="3">
                    <a:schemeClr val="accent6"/>
                  </a:fillRef>
                  <a:effectRef idx="2">
                    <a:schemeClr val="accent6"/>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sp>
                <p:nvSpPr>
                  <p:cNvPr id="18" name="Rectangle 17"/>
                  <p:cNvSpPr/>
                  <p:nvPr/>
                </p:nvSpPr>
                <p:spPr bwMode="auto">
                  <a:xfrm>
                    <a:off x="7344948" y="2299999"/>
                    <a:ext cx="163286" cy="772886"/>
                  </a:xfrm>
                  <a:prstGeom prst="rect">
                    <a:avLst/>
                  </a:prstGeom>
                  <a:solidFill>
                    <a:srgbClr val="00B050"/>
                  </a:solidFill>
                  <a:ln>
                    <a:solidFill>
                      <a:schemeClr val="tx1">
                        <a:lumMod val="50000"/>
                      </a:schemeClr>
                    </a:solidFill>
                    <a:headEnd/>
                    <a:tailEnd/>
                  </a:ln>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dirty="0" smtClean="0">
                      <a:solidFill>
                        <a:srgbClr val="000000"/>
                      </a:solidFill>
                      <a:latin typeface="Arial"/>
                      <a:ea typeface="DFHeiW5-GB"/>
                      <a:sym typeface="Arial"/>
                    </a:endParaRPr>
                  </a:p>
                </p:txBody>
              </p:sp>
            </p:grpSp>
            <p:cxnSp>
              <p:nvCxnSpPr>
                <p:cNvPr id="44" name="Straight Arrow Connector 43"/>
                <p:cNvCxnSpPr>
                  <a:stCxn id="13" idx="2"/>
                  <a:endCxn id="18" idx="0"/>
                </p:cNvCxnSpPr>
                <p:nvPr/>
              </p:nvCxnSpPr>
              <p:spPr bwMode="auto">
                <a:xfrm flipH="1">
                  <a:off x="6470517" y="2974220"/>
                  <a:ext cx="41946" cy="901098"/>
                </a:xfrm>
                <a:prstGeom prst="straightConnector1">
                  <a:avLst/>
                </a:prstGeom>
                <a:solidFill>
                  <a:srgbClr val="0095D3"/>
                </a:solidFill>
                <a:ln w="19050" cap="flat" cmpd="sng" algn="ctr">
                  <a:solidFill>
                    <a:schemeClr val="tx1">
                      <a:lumMod val="50000"/>
                    </a:schemeClr>
                  </a:solidFill>
                  <a:prstDash val="solid"/>
                  <a:round/>
                  <a:headEnd type="none" w="med" len="med"/>
                  <a:tailEnd type="triangle" w="med" len="med"/>
                </a:ln>
                <a:effectLst/>
              </p:spPr>
            </p:cxnSp>
            <p:sp>
              <p:nvSpPr>
                <p:cNvPr id="55" name="Rectangle 3"/>
                <p:cNvSpPr txBox="1">
                  <a:spLocks noChangeArrowheads="1"/>
                </p:cNvSpPr>
                <p:nvPr/>
              </p:nvSpPr>
              <p:spPr>
                <a:xfrm>
                  <a:off x="2550221" y="1455965"/>
                  <a:ext cx="1721457" cy="3225074"/>
                </a:xfrm>
                <a:prstGeom prst="rect">
                  <a:avLst/>
                </a:prstGeom>
              </p:spPr>
              <p:txBody>
                <a:bodyPr tIns="0" bIns="72000"/>
                <a:lstStyle/>
                <a:p>
                  <a:pPr marL="115200" lvl="0" indent="-115200" algn="r">
                    <a:lnSpc>
                      <a:spcPts val="2400"/>
                    </a:lnSpc>
                    <a:spcBef>
                      <a:spcPts val="1000"/>
                    </a:spcBef>
                    <a:spcAft>
                      <a:spcPct val="0"/>
                    </a:spcAft>
                    <a:buClr>
                      <a:srgbClr val="246978"/>
                    </a:buClr>
                    <a:buFont typeface="Arial" pitchFamily="34" charset="0"/>
                    <a:buChar char=" "/>
                    <a:defRPr/>
                  </a:pPr>
                  <a:r>
                    <a:rPr lang="zh-CN" altLang="en-US" sz="2000" b="1" kern="0" dirty="0" smtClean="0">
                      <a:solidFill>
                        <a:srgbClr val="000000"/>
                      </a:solidFill>
                      <a:latin typeface="DFHeiW5-GB" panose="020B0509000000000000" pitchFamily="49" charset="-122"/>
                      <a:ea typeface="DFHeiW5-GB" panose="020B0509000000000000" pitchFamily="49" charset="-122"/>
                      <a:cs typeface="SimSun"/>
                      <a:sym typeface="Arial"/>
                    </a:rPr>
                    <a:t>应用</a:t>
                  </a:r>
                  <a:r>
                    <a:rPr lang="zh-CN" altLang="en-US" sz="2000" dirty="0" smtClean="0">
                      <a:latin typeface="DFHeiW5-GB" panose="020B0509000000000000" pitchFamily="49" charset="-122"/>
                      <a:ea typeface="DFHeiW5-GB" panose="020B0509000000000000" pitchFamily="49" charset="-122"/>
                      <a:sym typeface="Arial"/>
                    </a:rPr>
                    <a:t/>
                  </a:r>
                  <a:br>
                    <a:rPr lang="zh-CN" altLang="en-US" sz="2000" dirty="0" smtClean="0">
                      <a:latin typeface="DFHeiW5-GB" panose="020B0509000000000000" pitchFamily="49" charset="-122"/>
                      <a:ea typeface="DFHeiW5-GB" panose="020B0509000000000000" pitchFamily="49" charset="-122"/>
                      <a:sym typeface="Arial"/>
                    </a:rPr>
                  </a:br>
                  <a:r>
                    <a:rPr lang="zh-CN" altLang="en-US" sz="2000" dirty="0" smtClean="0">
                      <a:latin typeface="DFHeiW5-GB" panose="020B0509000000000000" pitchFamily="49" charset="-122"/>
                      <a:ea typeface="DFHeiW5-GB" panose="020B0509000000000000" pitchFamily="49" charset="-122"/>
                      <a:sym typeface="Arial"/>
                    </a:rPr>
                    <a:t/>
                  </a:r>
                  <a:br>
                    <a:rPr lang="zh-CN" altLang="en-US" sz="2000" dirty="0" smtClean="0">
                      <a:latin typeface="DFHeiW5-GB" panose="020B0509000000000000" pitchFamily="49" charset="-122"/>
                      <a:ea typeface="DFHeiW5-GB" panose="020B0509000000000000" pitchFamily="49" charset="-122"/>
                      <a:sym typeface="Arial"/>
                    </a:rPr>
                  </a:br>
                  <a:r>
                    <a:rPr lang="zh-CN" altLang="en-US" sz="2000" dirty="0" smtClean="0">
                      <a:latin typeface="DFHeiW5-GB" panose="020B0509000000000000" pitchFamily="49" charset="-122"/>
                      <a:ea typeface="DFHeiW5-GB" panose="020B0509000000000000" pitchFamily="49" charset="-122"/>
                      <a:sym typeface="Arial"/>
                    </a:rPr>
                    <a:t/>
                  </a:r>
                  <a:br>
                    <a:rPr lang="zh-CN" altLang="en-US" sz="2000" dirty="0" smtClean="0">
                      <a:latin typeface="DFHeiW5-GB" panose="020B0509000000000000" pitchFamily="49" charset="-122"/>
                      <a:ea typeface="DFHeiW5-GB" panose="020B0509000000000000" pitchFamily="49" charset="-122"/>
                      <a:sym typeface="Arial"/>
                    </a:rPr>
                  </a:br>
                  <a:r>
                    <a:rPr lang="zh-CN" altLang="en-US" sz="2000" b="1" kern="0" dirty="0" smtClean="0">
                      <a:solidFill>
                        <a:srgbClr val="000000"/>
                      </a:solidFill>
                      <a:latin typeface="DFHeiW5-GB" panose="020B0509000000000000" pitchFamily="49" charset="-122"/>
                      <a:ea typeface="DFHeiW5-GB" panose="020B0509000000000000" pitchFamily="49" charset="-122"/>
                      <a:cs typeface="SimSun"/>
                      <a:sym typeface="Arial"/>
                    </a:rPr>
                    <a:t>操作系统</a:t>
                  </a:r>
                  <a:r>
                    <a:rPr lang="zh-CN" altLang="en-US" sz="2000" dirty="0" smtClean="0">
                      <a:latin typeface="DFHeiW5-GB" panose="020B0509000000000000" pitchFamily="49" charset="-122"/>
                      <a:ea typeface="DFHeiW5-GB" panose="020B0509000000000000" pitchFamily="49" charset="-122"/>
                      <a:sym typeface="Arial"/>
                    </a:rPr>
                    <a:t/>
                  </a:r>
                  <a:br>
                    <a:rPr lang="zh-CN" altLang="en-US" sz="2000" dirty="0" smtClean="0">
                      <a:latin typeface="DFHeiW5-GB" panose="020B0509000000000000" pitchFamily="49" charset="-122"/>
                      <a:ea typeface="DFHeiW5-GB" panose="020B0509000000000000" pitchFamily="49" charset="-122"/>
                      <a:sym typeface="Arial"/>
                    </a:rPr>
                  </a:br>
                  <a:r>
                    <a:rPr lang="zh-CN" altLang="en-US" sz="2000" dirty="0" smtClean="0">
                      <a:latin typeface="DFHeiW5-GB" panose="020B0509000000000000" pitchFamily="49" charset="-122"/>
                      <a:ea typeface="DFHeiW5-GB" panose="020B0509000000000000" pitchFamily="49" charset="-122"/>
                      <a:sym typeface="Arial"/>
                    </a:rPr>
                    <a:t/>
                  </a:r>
                  <a:br>
                    <a:rPr lang="zh-CN" altLang="en-US" sz="2000" dirty="0" smtClean="0">
                      <a:latin typeface="DFHeiW5-GB" panose="020B0509000000000000" pitchFamily="49" charset="-122"/>
                      <a:ea typeface="DFHeiW5-GB" panose="020B0509000000000000" pitchFamily="49" charset="-122"/>
                      <a:sym typeface="Arial"/>
                    </a:rPr>
                  </a:br>
                  <a:endParaRPr lang="zh-CN" altLang="en-US" sz="2000" dirty="0" smtClean="0">
                    <a:latin typeface="DFHeiW5-GB" panose="020B0509000000000000" pitchFamily="49" charset="-122"/>
                    <a:ea typeface="DFHeiW5-GB" panose="020B0509000000000000" pitchFamily="49" charset="-122"/>
                    <a:sym typeface="Arial"/>
                  </a:endParaRPr>
                </a:p>
                <a:p>
                  <a:pPr marL="115200" lvl="0" indent="-115200" algn="r">
                    <a:lnSpc>
                      <a:spcPts val="2400"/>
                    </a:lnSpc>
                    <a:spcBef>
                      <a:spcPts val="1000"/>
                    </a:spcBef>
                    <a:spcAft>
                      <a:spcPct val="0"/>
                    </a:spcAft>
                    <a:buClr>
                      <a:srgbClr val="246978"/>
                    </a:buClr>
                    <a:defRPr/>
                  </a:pPr>
                  <a:r>
                    <a:rPr lang="zh-CN" altLang="en-US" sz="2000" dirty="0" smtClean="0">
                      <a:latin typeface="DFHeiW5-GB" panose="020B0509000000000000" pitchFamily="49" charset="-122"/>
                      <a:ea typeface="DFHeiW5-GB" panose="020B0509000000000000" pitchFamily="49" charset="-122"/>
                      <a:sym typeface="Arial"/>
                    </a:rPr>
                    <a:t/>
                  </a:r>
                  <a:br>
                    <a:rPr lang="zh-CN" altLang="en-US" sz="2000" dirty="0" smtClean="0">
                      <a:latin typeface="DFHeiW5-GB" panose="020B0509000000000000" pitchFamily="49" charset="-122"/>
                      <a:ea typeface="DFHeiW5-GB" panose="020B0509000000000000" pitchFamily="49" charset="-122"/>
                      <a:sym typeface="Arial"/>
                    </a:rPr>
                  </a:br>
                  <a:r>
                    <a:rPr lang="en-US" altLang="zh-CN" sz="2000" b="1" kern="0" dirty="0" smtClean="0">
                      <a:solidFill>
                        <a:srgbClr val="000000"/>
                      </a:solidFill>
                      <a:latin typeface="Arial"/>
                      <a:ea typeface="DFHeiW5-GB"/>
                      <a:cs typeface="SimSun"/>
                      <a:sym typeface="Arial"/>
                    </a:rPr>
                    <a:t> VMware  </a:t>
                  </a:r>
                  <a:r>
                    <a:rPr lang="en-US" altLang="zh-CN" sz="2000" b="1" kern="0" dirty="0" err="1" smtClean="0">
                      <a:solidFill>
                        <a:srgbClr val="000000"/>
                      </a:solidFill>
                      <a:latin typeface="Arial"/>
                      <a:ea typeface="DFHeiW5-GB"/>
                      <a:cs typeface="SimSun"/>
                      <a:sym typeface="Arial"/>
                    </a:rPr>
                    <a:t>ESXi</a:t>
                  </a:r>
                  <a:r>
                    <a:rPr lang="en-US" altLang="zh-CN" sz="2000" b="1" kern="0" dirty="0" smtClean="0">
                      <a:solidFill>
                        <a:srgbClr val="000000"/>
                      </a:solidFill>
                      <a:latin typeface="Arial"/>
                      <a:ea typeface="DFHeiW5-GB"/>
                      <a:cs typeface="SimSun"/>
                      <a:sym typeface="Arial"/>
                    </a:rPr>
                    <a:t>™ </a:t>
                  </a:r>
                  <a:r>
                    <a:rPr lang="zh-CN" altLang="en-US" sz="2000" b="1" kern="0" dirty="0" smtClean="0">
                      <a:solidFill>
                        <a:srgbClr val="000000"/>
                      </a:solidFill>
                      <a:latin typeface="Arial"/>
                      <a:ea typeface="DFHeiW5-GB"/>
                      <a:cs typeface="SimSun"/>
                      <a:sym typeface="Arial"/>
                    </a:rPr>
                    <a:t>主机</a:t>
                  </a:r>
                  <a:endParaRPr lang="en-US" altLang="zh-CN" sz="2000" b="1" kern="0" dirty="0" smtClean="0">
                    <a:solidFill>
                      <a:srgbClr val="000000"/>
                    </a:solidFill>
                    <a:latin typeface="Arial"/>
                    <a:ea typeface="DFHeiW5-GB"/>
                    <a:cs typeface="SimSun"/>
                    <a:sym typeface="Arial"/>
                  </a:endParaRPr>
                </a:p>
              </p:txBody>
            </p:sp>
          </p:grpSp>
        </p:grpSp>
        <p:sp>
          <p:nvSpPr>
            <p:cNvPr id="60" name="Rectangle 3"/>
            <p:cNvSpPr txBox="1">
              <a:spLocks noChangeArrowheads="1"/>
            </p:cNvSpPr>
            <p:nvPr/>
          </p:nvSpPr>
          <p:spPr>
            <a:xfrm>
              <a:off x="4891853" y="749518"/>
              <a:ext cx="2328816" cy="530642"/>
            </a:xfrm>
            <a:prstGeom prst="rect">
              <a:avLst/>
            </a:prstGeom>
          </p:spPr>
          <p:txBody>
            <a:bodyPr/>
            <a:lstStyle/>
            <a:p>
              <a:pPr marL="114300" marR="0" lvl="0" indent="-114300" defTabSz="914400" rtl="0" eaLnBrk="1" fontAlgn="base" latinLnBrk="0" hangingPunct="1">
                <a:lnSpc>
                  <a:spcPts val="2400"/>
                </a:lnSpc>
                <a:spcBef>
                  <a:spcPts val="1000"/>
                </a:spcBef>
                <a:spcAft>
                  <a:spcPct val="0"/>
                </a:spcAft>
                <a:buClr>
                  <a:srgbClr val="246978"/>
                </a:buClr>
                <a:buSzTx/>
                <a:tabLst/>
                <a:defRPr/>
              </a:pPr>
              <a:r>
                <a:rPr lang="zh-CN" altLang="en-US" sz="2000" b="1" kern="0" dirty="0" smtClean="0">
                  <a:solidFill>
                    <a:srgbClr val="000000"/>
                  </a:solidFill>
                  <a:latin typeface="Arial"/>
                  <a:ea typeface="DFHeiW5-GB"/>
                  <a:cs typeface="SimSun"/>
                  <a:sym typeface="Arial"/>
                </a:rPr>
                <a:t>虚拟机</a:t>
              </a:r>
              <a:endParaRPr lang="en-US" altLang="zh-CN" sz="2000" b="1" kern="0" dirty="0">
                <a:solidFill>
                  <a:srgbClr val="000000"/>
                </a:solidFill>
                <a:latin typeface="Arial"/>
                <a:ea typeface="DFHeiW5-GB"/>
                <a:cs typeface="SimSun"/>
                <a:sym typeface="Arial"/>
              </a:endParaRPr>
            </a:p>
          </p:txBody>
        </p:sp>
      </p:grpSp>
    </p:spTree>
    <p:extLst>
      <p:ext uri="{BB962C8B-B14F-4D97-AF65-F5344CB8AC3E}">
        <p14:creationId xmlns:p14="http://schemas.microsoft.com/office/powerpoint/2010/main" val="1090798893"/>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8" name="Rectangle 5"/>
          <p:cNvSpPr>
            <a:spLocks noGrp="1" noChangeArrowheads="1"/>
          </p:cNvSpPr>
          <p:nvPr>
            <p:ph type="body" sz="quarter" idx="13"/>
          </p:nvPr>
        </p:nvSpPr>
        <p:spPr/>
        <p:txBody>
          <a:bodyPr/>
          <a:lstStyle/>
          <a:p>
            <a:r>
              <a:rPr lang="zh-CN" altLang="en-US" dirty="0" smtClean="0">
                <a:latin typeface="Arial"/>
                <a:ea typeface="DFHeiW5-GB"/>
                <a:cs typeface="SimSun"/>
                <a:sym typeface="Arial"/>
              </a:rPr>
              <a:t>每种警报类型都会执行以下操作：</a:t>
            </a:r>
          </a:p>
          <a:p>
            <a:pPr lvl="1"/>
            <a:r>
              <a:rPr lang="zh-CN" altLang="en-US" dirty="0" smtClean="0">
                <a:latin typeface="Arial"/>
                <a:ea typeface="DFHeiW5-GB"/>
                <a:cs typeface="SimSun"/>
                <a:sym typeface="Arial"/>
              </a:rPr>
              <a:t>发送电子邮件通知、发送通知陷阱或运行命令。</a:t>
            </a:r>
          </a:p>
          <a:p>
            <a:r>
              <a:rPr lang="zh-CN" altLang="en-US" dirty="0" smtClean="0">
                <a:latin typeface="Arial"/>
                <a:ea typeface="DFHeiW5-GB"/>
                <a:cs typeface="SimSun"/>
                <a:sym typeface="Arial"/>
              </a:rPr>
              <a:t>虚拟机警报和主机警报可执行更多操作。</a:t>
            </a:r>
          </a:p>
        </p:txBody>
      </p:sp>
      <p:sp>
        <p:nvSpPr>
          <p:cNvPr id="64517" name="Rectangle 4"/>
          <p:cNvSpPr>
            <a:spLocks noGrp="1" noChangeArrowheads="1"/>
          </p:cNvSpPr>
          <p:nvPr>
            <p:ph type="title"/>
          </p:nvPr>
        </p:nvSpPr>
        <p:spPr/>
        <p:txBody>
          <a:bodyPr/>
          <a:lstStyle/>
          <a:p>
            <a:r>
              <a:rPr lang="zh-CN" altLang="en-US" dirty="0" smtClean="0">
                <a:latin typeface="Arial"/>
                <a:ea typeface="DFHeiW5-GB"/>
                <a:cs typeface="SimSun"/>
                <a:sym typeface="Arial"/>
              </a:rPr>
              <a:t>配置操作</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125" y="2274364"/>
            <a:ext cx="6505575" cy="3816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5590420"/>
      </p:ext>
    </p:extLst>
  </p:cSld>
  <p:clrMapOvr>
    <a:masterClrMapping/>
  </p:clrMapOvr>
  <p:transition>
    <p:fade/>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40" name="Rectangle 11"/>
          <p:cNvSpPr>
            <a:spLocks noGrp="1" noChangeArrowheads="1"/>
          </p:cNvSpPr>
          <p:nvPr>
            <p:ph type="body" sz="quarter" idx="13"/>
          </p:nvPr>
        </p:nvSpPr>
        <p:spPr>
          <a:xfrm>
            <a:off x="314325" y="917574"/>
            <a:ext cx="8404098" cy="5159376"/>
          </a:xfrm>
        </p:spPr>
        <p:txBody>
          <a:bodyPr/>
          <a:lstStyle/>
          <a:p>
            <a:r>
              <a:rPr lang="zh-CN" altLang="en-US" b="0" dirty="0" smtClean="0">
                <a:latin typeface="Arial"/>
                <a:ea typeface="DFHeiW5-GB"/>
                <a:cs typeface="SimSun"/>
                <a:sym typeface="Arial"/>
              </a:rPr>
              <a:t>右键单击 </a:t>
            </a:r>
            <a:r>
              <a:rPr lang="en-US" altLang="zh-CN" b="0" dirty="0" err="1" smtClean="0">
                <a:latin typeface="Arial"/>
                <a:ea typeface="DFHeiW5-GB"/>
                <a:cs typeface="SimSun"/>
                <a:sym typeface="Arial"/>
              </a:rPr>
              <a:t>vCenter</a:t>
            </a:r>
            <a:r>
              <a:rPr lang="zh-CN" altLang="en-US" b="0" dirty="0" smtClean="0">
                <a:latin typeface="Arial"/>
                <a:ea typeface="DFHeiW5-GB"/>
                <a:cs typeface="SimSun"/>
                <a:sym typeface="Arial"/>
              </a:rPr>
              <a:t> </a:t>
            </a:r>
            <a:r>
              <a:rPr lang="en-US" altLang="zh-CN" b="0" dirty="0" smtClean="0">
                <a:latin typeface="Arial"/>
                <a:ea typeface="DFHeiW5-GB"/>
                <a:cs typeface="SimSun"/>
                <a:sym typeface="Arial"/>
              </a:rPr>
              <a:t>Server</a:t>
            </a:r>
            <a:r>
              <a:rPr lang="zh-CN" altLang="en-US" b="0" dirty="0" smtClean="0">
                <a:latin typeface="Arial"/>
                <a:ea typeface="DFHeiW5-GB"/>
                <a:cs typeface="SimSun"/>
                <a:sym typeface="Arial"/>
              </a:rPr>
              <a:t>，选择“</a:t>
            </a:r>
            <a:r>
              <a:rPr lang="en-US" altLang="zh-CN" b="0" dirty="0" smtClean="0">
                <a:latin typeface="Arial"/>
                <a:ea typeface="DFHeiW5-GB"/>
                <a:cs typeface="SimSun"/>
                <a:sym typeface="Arial"/>
              </a:rPr>
              <a:t>Settings</a:t>
            </a:r>
            <a:r>
              <a:rPr lang="zh-CN" altLang="en-US" b="0" dirty="0" smtClean="0">
                <a:latin typeface="DFHeiW5-GB" panose="020B0509000000000000" pitchFamily="49" charset="-122"/>
                <a:ea typeface="DFHeiW5-GB" panose="020B0509000000000000" pitchFamily="49" charset="-122"/>
                <a:cs typeface="SimSun"/>
                <a:sym typeface="Arial"/>
              </a:rPr>
              <a:t>”</a:t>
            </a:r>
            <a:r>
              <a:rPr lang="zh-CN" altLang="en-US" b="0" dirty="0" smtClean="0">
                <a:latin typeface="Arial"/>
                <a:ea typeface="DFHeiW5-GB"/>
                <a:cs typeface="SimSun"/>
                <a:sym typeface="Arial"/>
              </a:rPr>
              <a:t>（设置），然后单击“</a:t>
            </a:r>
            <a:r>
              <a:rPr lang="en-US" altLang="zh-CN" b="0" dirty="0" smtClean="0">
                <a:latin typeface="Arial"/>
                <a:ea typeface="DFHeiW5-GB"/>
                <a:cs typeface="SimSun"/>
                <a:sym typeface="Arial"/>
              </a:rPr>
              <a:t>Manage</a:t>
            </a:r>
            <a:r>
              <a:rPr lang="zh-CN" altLang="en-US" b="0" dirty="0" smtClean="0">
                <a:latin typeface="DFHeiW5-GB" panose="020B0509000000000000" pitchFamily="49" charset="-122"/>
                <a:ea typeface="DFHeiW5-GB" panose="020B0509000000000000" pitchFamily="49" charset="-122"/>
                <a:cs typeface="SimSun"/>
                <a:sym typeface="Arial"/>
              </a:rPr>
              <a:t>”</a:t>
            </a:r>
            <a:r>
              <a:rPr lang="zh-CN" altLang="en-US" b="0" dirty="0" smtClean="0">
                <a:latin typeface="Arial"/>
                <a:ea typeface="DFHeiW5-GB"/>
                <a:cs typeface="SimSun"/>
                <a:sym typeface="Arial"/>
              </a:rPr>
              <a:t>（管理）选项卡。选择“</a:t>
            </a:r>
            <a:r>
              <a:rPr lang="en-US" altLang="zh-CN" b="0" dirty="0" smtClean="0">
                <a:latin typeface="Arial"/>
                <a:ea typeface="DFHeiW5-GB"/>
                <a:cs typeface="SimSun"/>
                <a:sym typeface="Arial"/>
              </a:rPr>
              <a:t>General</a:t>
            </a:r>
            <a:r>
              <a:rPr lang="zh-CN" altLang="en-US" b="0" dirty="0" smtClean="0">
                <a:latin typeface="DFHeiW5-GB" panose="020B0509000000000000" pitchFamily="49" charset="-122"/>
                <a:ea typeface="DFHeiW5-GB" panose="020B0509000000000000" pitchFamily="49" charset="-122"/>
                <a:cs typeface="SimSun"/>
                <a:sym typeface="Arial"/>
              </a:rPr>
              <a:t>”</a:t>
            </a:r>
            <a:r>
              <a:rPr lang="zh-CN" altLang="en-US" b="0" dirty="0" smtClean="0">
                <a:latin typeface="Arial"/>
                <a:ea typeface="DFHeiW5-GB"/>
                <a:cs typeface="SimSun"/>
                <a:sym typeface="Arial"/>
              </a:rPr>
              <a:t>（常规），然后单击</a:t>
            </a:r>
            <a:r>
              <a:rPr lang="en-US" altLang="zh-CN" b="0" dirty="0" smtClean="0">
                <a:latin typeface="Arial"/>
                <a:ea typeface="DFHeiW5-GB"/>
                <a:cs typeface="SimSun"/>
                <a:sym typeface="Arial"/>
              </a:rPr>
              <a:t/>
            </a:r>
            <a:br>
              <a:rPr lang="en-US" altLang="zh-CN" b="0" dirty="0" smtClean="0">
                <a:latin typeface="Arial"/>
                <a:ea typeface="DFHeiW5-GB"/>
                <a:cs typeface="SimSun"/>
                <a:sym typeface="Arial"/>
              </a:rPr>
            </a:br>
            <a:r>
              <a:rPr lang="zh-CN" altLang="en-US" b="0" dirty="0" smtClean="0">
                <a:latin typeface="Arial"/>
                <a:ea typeface="DFHeiW5-GB"/>
                <a:cs typeface="SimSun"/>
                <a:sym typeface="Arial"/>
              </a:rPr>
              <a:t>“</a:t>
            </a:r>
            <a:r>
              <a:rPr lang="en-US" altLang="zh-CN" b="0" dirty="0" smtClean="0">
                <a:latin typeface="Arial"/>
                <a:ea typeface="DFHeiW5-GB"/>
                <a:cs typeface="SimSun"/>
                <a:sym typeface="Arial"/>
              </a:rPr>
              <a:t>Edit</a:t>
            </a:r>
            <a:r>
              <a:rPr lang="zh-CN" altLang="en-US" b="0" dirty="0" smtClean="0">
                <a:latin typeface="DFHeiW5-GB" panose="020B0509000000000000" pitchFamily="49" charset="-122"/>
                <a:ea typeface="DFHeiW5-GB" panose="020B0509000000000000" pitchFamily="49" charset="-122"/>
                <a:cs typeface="SimSun"/>
                <a:sym typeface="Arial"/>
              </a:rPr>
              <a:t>”</a:t>
            </a:r>
            <a:r>
              <a:rPr lang="zh-CN" altLang="en-US" b="0" dirty="0" smtClean="0">
                <a:latin typeface="Arial"/>
                <a:ea typeface="DFHeiW5-GB"/>
                <a:cs typeface="SimSun"/>
                <a:sym typeface="Arial"/>
              </a:rPr>
              <a:t>（编辑）按钮。</a:t>
            </a:r>
          </a:p>
        </p:txBody>
      </p:sp>
      <p:sp>
        <p:nvSpPr>
          <p:cNvPr id="65539" name="Rectangle 10"/>
          <p:cNvSpPr>
            <a:spLocks noGrp="1" noChangeArrowheads="1"/>
          </p:cNvSpPr>
          <p:nvPr>
            <p:ph type="title"/>
          </p:nvPr>
        </p:nvSpPr>
        <p:spPr/>
        <p:txBody>
          <a:bodyPr/>
          <a:lstStyle/>
          <a:p>
            <a:r>
              <a:rPr lang="zh-CN" altLang="en-US" dirty="0" smtClean="0">
                <a:latin typeface="Arial"/>
                <a:ea typeface="DFHeiW5-GB"/>
                <a:cs typeface="SimSun"/>
                <a:sym typeface="Arial"/>
              </a:rPr>
              <a:t>配置 </a:t>
            </a:r>
            <a:r>
              <a:rPr lang="en-US" altLang="zh-CN" dirty="0" err="1" smtClean="0">
                <a:latin typeface="Arial"/>
                <a:ea typeface="DFHeiW5-GB"/>
                <a:cs typeface="SimSun"/>
                <a:sym typeface="Arial"/>
              </a:rPr>
              <a:t>vCenter</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Server </a:t>
            </a:r>
            <a:r>
              <a:rPr lang="zh-CN" altLang="en-US" dirty="0" smtClean="0">
                <a:latin typeface="Arial"/>
                <a:ea typeface="DFHeiW5-GB"/>
                <a:cs typeface="SimSun"/>
                <a:sym typeface="Arial"/>
              </a:rPr>
              <a:t>通知</a:t>
            </a:r>
          </a:p>
        </p:txBody>
      </p:sp>
      <p:sp>
        <p:nvSpPr>
          <p:cNvPr id="65541" name="Rectangle 4"/>
          <p:cNvSpPr>
            <a:spLocks noChangeArrowheads="1"/>
          </p:cNvSpPr>
          <p:nvPr/>
        </p:nvSpPr>
        <p:spPr bwMode="auto">
          <a:xfrm>
            <a:off x="961755" y="4739668"/>
            <a:ext cx="2391045" cy="1354217"/>
          </a:xfrm>
          <a:prstGeom prst="rect">
            <a:avLst/>
          </a:prstGeom>
          <a:noFill/>
          <a:ln w="9525">
            <a:noFill/>
            <a:miter lim="800000"/>
            <a:headEnd/>
            <a:tailEnd/>
          </a:ln>
        </p:spPr>
        <p:txBody>
          <a:bodyPr wrap="square" lIns="0" tIns="0" rIns="0" bIns="0">
            <a:spAutoFit/>
          </a:bodyPr>
          <a:lstStyle/>
          <a:p>
            <a:pPr algn="l">
              <a:lnSpc>
                <a:spcPct val="100000"/>
              </a:lnSpc>
              <a:spcAft>
                <a:spcPct val="40000"/>
              </a:spcAft>
              <a:buClr>
                <a:schemeClr val="tx2"/>
              </a:buClr>
              <a:buFont typeface="Wingdings 3" pitchFamily="18" charset="2"/>
              <a:buNone/>
            </a:pPr>
            <a:r>
              <a:rPr lang="zh-CN" altLang="en-US" sz="2200" dirty="0" smtClean="0">
                <a:solidFill>
                  <a:srgbClr val="000000"/>
                </a:solidFill>
                <a:latin typeface="Arial"/>
                <a:ea typeface="DFHeiW5-GB"/>
                <a:cs typeface="SimSun"/>
                <a:sym typeface="Arial"/>
              </a:rPr>
              <a:t>选择“</a:t>
            </a:r>
            <a:r>
              <a:rPr lang="en-US" altLang="zh-CN" sz="2200" dirty="0" smtClean="0">
                <a:solidFill>
                  <a:srgbClr val="000000"/>
                </a:solidFill>
                <a:latin typeface="Arial"/>
                <a:ea typeface="DFHeiW5-GB"/>
                <a:cs typeface="SimSun"/>
                <a:sym typeface="Arial"/>
              </a:rPr>
              <a:t>SNMP</a:t>
            </a:r>
            <a:r>
              <a:rPr lang="zh-CN" altLang="en-US" sz="2200" dirty="0" smtClean="0">
                <a:solidFill>
                  <a:srgbClr val="000000"/>
                </a:solidFill>
                <a:latin typeface="Arial"/>
                <a:ea typeface="DFHeiW5-GB"/>
                <a:cs typeface="SimSun"/>
                <a:sym typeface="Arial"/>
              </a:rPr>
              <a:t> </a:t>
            </a:r>
            <a:r>
              <a:rPr lang="en-US" altLang="zh-CN" sz="2200" dirty="0" smtClean="0">
                <a:solidFill>
                  <a:srgbClr val="000000"/>
                </a:solidFill>
                <a:latin typeface="Arial"/>
                <a:ea typeface="DFHeiW5-GB"/>
                <a:cs typeface="SimSun"/>
                <a:sym typeface="Arial"/>
              </a:rPr>
              <a:t>receivers</a:t>
            </a:r>
            <a:r>
              <a:rPr lang="zh-CN" altLang="en-US" sz="2200" dirty="0" smtClean="0">
                <a:solidFill>
                  <a:srgbClr val="000000"/>
                </a:solidFill>
                <a:latin typeface="DFHeiW5-GB" panose="020B0509000000000000" pitchFamily="49" charset="-122"/>
                <a:ea typeface="DFHeiW5-GB" panose="020B0509000000000000" pitchFamily="49" charset="-122"/>
                <a:cs typeface="SimSun"/>
                <a:sym typeface="Arial"/>
              </a:rPr>
              <a:t>”</a:t>
            </a:r>
            <a:r>
              <a:rPr lang="zh-CN" altLang="en-US" sz="2200" dirty="0" smtClean="0">
                <a:solidFill>
                  <a:srgbClr val="000000"/>
                </a:solidFill>
                <a:latin typeface="Arial"/>
                <a:ea typeface="DFHeiW5-GB"/>
                <a:cs typeface="SimSun"/>
                <a:sym typeface="Arial"/>
              </a:rPr>
              <a:t>（</a:t>
            </a:r>
            <a:r>
              <a:rPr lang="en-US" altLang="zh-CN" sz="2200" dirty="0" smtClean="0">
                <a:solidFill>
                  <a:srgbClr val="000000"/>
                </a:solidFill>
                <a:latin typeface="Arial"/>
                <a:ea typeface="DFHeiW5-GB"/>
                <a:cs typeface="SimSun"/>
                <a:sym typeface="Arial"/>
              </a:rPr>
              <a:t>SNMP</a:t>
            </a:r>
            <a:r>
              <a:rPr lang="zh-CN" altLang="en-US" sz="2200" dirty="0" smtClean="0">
                <a:solidFill>
                  <a:srgbClr val="000000"/>
                </a:solidFill>
                <a:latin typeface="Arial"/>
                <a:ea typeface="DFHeiW5-GB"/>
                <a:cs typeface="SimSun"/>
                <a:sym typeface="Arial"/>
              </a:rPr>
              <a:t> 收件人）指定陷阱目标。 </a:t>
            </a:r>
            <a:endParaRPr lang="zh-CN" altLang="en-US" sz="2200" b="0" dirty="0">
              <a:solidFill>
                <a:srgbClr val="000000"/>
              </a:solidFill>
              <a:latin typeface="Arial"/>
              <a:ea typeface="DFHeiW5-GB"/>
              <a:sym typeface="Arial"/>
            </a:endParaRPr>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175" y="1946939"/>
            <a:ext cx="7877383" cy="2653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5542" name="Rectangle 5"/>
          <p:cNvSpPr>
            <a:spLocks noChangeArrowheads="1"/>
          </p:cNvSpPr>
          <p:nvPr/>
        </p:nvSpPr>
        <p:spPr bwMode="auto">
          <a:xfrm>
            <a:off x="3127375" y="3455401"/>
            <a:ext cx="1882776" cy="1015663"/>
          </a:xfrm>
          <a:prstGeom prst="rect">
            <a:avLst/>
          </a:prstGeom>
          <a:noFill/>
          <a:ln w="9525">
            <a:noFill/>
            <a:miter lim="800000"/>
            <a:headEnd/>
            <a:tailEnd/>
          </a:ln>
        </p:spPr>
        <p:txBody>
          <a:bodyPr wrap="square" lIns="0" tIns="0" rIns="0" bIns="0">
            <a:spAutoFit/>
          </a:bodyPr>
          <a:lstStyle/>
          <a:p>
            <a:pPr algn="l">
              <a:lnSpc>
                <a:spcPct val="100000"/>
              </a:lnSpc>
              <a:spcAft>
                <a:spcPct val="40000"/>
              </a:spcAft>
              <a:buClr>
                <a:schemeClr val="tx2"/>
              </a:buClr>
              <a:buFont typeface="Wingdings 3" pitchFamily="18" charset="2"/>
              <a:buNone/>
            </a:pPr>
            <a:r>
              <a:rPr lang="zh-CN" altLang="en-US" sz="2200" dirty="0" smtClean="0">
                <a:solidFill>
                  <a:srgbClr val="000000"/>
                </a:solidFill>
                <a:latin typeface="Arial"/>
                <a:ea typeface="DFHeiW5-GB"/>
                <a:cs typeface="SimSun"/>
                <a:sym typeface="Arial"/>
              </a:rPr>
              <a:t>选择“</a:t>
            </a:r>
            <a:r>
              <a:rPr lang="en-US" altLang="zh-CN" sz="2200" dirty="0" smtClean="0">
                <a:solidFill>
                  <a:srgbClr val="000000"/>
                </a:solidFill>
                <a:latin typeface="Arial"/>
                <a:ea typeface="DFHeiW5-GB"/>
                <a:cs typeface="SimSun"/>
                <a:sym typeface="Arial"/>
              </a:rPr>
              <a:t>Mail</a:t>
            </a:r>
            <a:r>
              <a:rPr lang="zh-CN" altLang="en-US" sz="2200" dirty="0" smtClean="0">
                <a:solidFill>
                  <a:srgbClr val="000000"/>
                </a:solidFill>
                <a:latin typeface="DFHeiW5-GB" panose="020B0509000000000000" pitchFamily="49" charset="-122"/>
                <a:ea typeface="DFHeiW5-GB" panose="020B0509000000000000" pitchFamily="49" charset="-122"/>
                <a:cs typeface="SimSun"/>
                <a:sym typeface="Arial"/>
              </a:rPr>
              <a:t>”</a:t>
            </a:r>
            <a:r>
              <a:rPr lang="zh-CN" altLang="en-US" sz="2200" dirty="0" smtClean="0">
                <a:solidFill>
                  <a:srgbClr val="000000"/>
                </a:solidFill>
                <a:latin typeface="Arial"/>
                <a:ea typeface="DFHeiW5-GB"/>
                <a:cs typeface="SimSun"/>
                <a:sym typeface="Arial"/>
              </a:rPr>
              <a:t>（邮件）设置 </a:t>
            </a:r>
            <a:r>
              <a:rPr lang="en-US" altLang="zh-CN" sz="2200" dirty="0" smtClean="0">
                <a:solidFill>
                  <a:srgbClr val="000000"/>
                </a:solidFill>
                <a:latin typeface="Arial"/>
                <a:ea typeface="DFHeiW5-GB"/>
                <a:cs typeface="SimSun"/>
                <a:sym typeface="Arial"/>
              </a:rPr>
              <a:t>SMTP </a:t>
            </a:r>
            <a:r>
              <a:rPr lang="zh-CN" altLang="en-US" sz="2200" dirty="0" smtClean="0">
                <a:solidFill>
                  <a:srgbClr val="000000"/>
                </a:solidFill>
                <a:latin typeface="Arial"/>
                <a:ea typeface="DFHeiW5-GB"/>
                <a:cs typeface="SimSun"/>
                <a:sym typeface="Arial"/>
              </a:rPr>
              <a:t>参数。</a:t>
            </a:r>
            <a:endParaRPr lang="zh-CN" altLang="en-US" sz="2200" dirty="0">
              <a:solidFill>
                <a:srgbClr val="000000"/>
              </a:solidFill>
              <a:latin typeface="Arial"/>
              <a:ea typeface="DFHeiW5-GB"/>
              <a:sym typeface="Arial"/>
            </a:endParaRPr>
          </a:p>
        </p:txBody>
      </p:sp>
      <p:sp>
        <p:nvSpPr>
          <p:cNvPr id="12" name="Striped Right Arrow 11"/>
          <p:cNvSpPr/>
          <p:nvPr/>
        </p:nvSpPr>
        <p:spPr bwMode="auto">
          <a:xfrm rot="12441265">
            <a:off x="1590758" y="3307921"/>
            <a:ext cx="1523003" cy="290513"/>
          </a:xfrm>
          <a:prstGeom prst="stripedRightArrow">
            <a:avLst/>
          </a:prstGeom>
          <a:solidFill>
            <a:srgbClr val="FF0000"/>
          </a:solidFill>
          <a:ln w="12700">
            <a:solidFill>
              <a:schemeClr val="accent3"/>
            </a:solidFill>
            <a:round/>
            <a:headEnd/>
            <a:tailEnd/>
          </a:ln>
        </p:spPr>
        <p:txBody>
          <a:bodyPr wrap="none" lIns="0" tIns="0" rIns="0" bIns="0" anchor="ctr"/>
          <a:lstStyle/>
          <a:p>
            <a:pPr algn="ctr">
              <a:defRPr/>
            </a:pPr>
            <a:endParaRPr lang="zh-CN" altLang="en-US" sz="1800" dirty="0">
              <a:solidFill>
                <a:srgbClr val="FFFFFF"/>
              </a:solidFill>
              <a:latin typeface="Arial"/>
              <a:ea typeface="DFHeiW5-GB"/>
              <a:sym typeface="Arial"/>
            </a:endParaRPr>
          </a:p>
        </p:txBody>
      </p:sp>
      <p:sp>
        <p:nvSpPr>
          <p:cNvPr id="13" name="Striped Right Arrow 12"/>
          <p:cNvSpPr/>
          <p:nvPr/>
        </p:nvSpPr>
        <p:spPr bwMode="auto">
          <a:xfrm rot="16200000">
            <a:off x="402968" y="3915265"/>
            <a:ext cx="1358293" cy="290513"/>
          </a:xfrm>
          <a:prstGeom prst="stripedRightArrow">
            <a:avLst/>
          </a:prstGeom>
          <a:solidFill>
            <a:srgbClr val="FF0000"/>
          </a:solidFill>
          <a:ln w="12700">
            <a:solidFill>
              <a:schemeClr val="accent3"/>
            </a:solidFill>
            <a:round/>
            <a:headEnd/>
            <a:tailEnd/>
          </a:ln>
        </p:spPr>
        <p:txBody>
          <a:bodyPr wrap="none" lIns="0" tIns="0" rIns="0" bIns="0" anchor="ctr"/>
          <a:lstStyle/>
          <a:p>
            <a:pPr algn="ctr">
              <a:defRPr/>
            </a:pPr>
            <a:endParaRPr lang="zh-CN" altLang="en-US" sz="1800" dirty="0">
              <a:solidFill>
                <a:srgbClr val="FFFFFF"/>
              </a:solidFill>
              <a:latin typeface="Arial"/>
              <a:ea typeface="DFHeiW5-GB"/>
              <a:sym typeface="Arial"/>
            </a:endParaRPr>
          </a:p>
        </p:txBody>
      </p:sp>
    </p:spTree>
    <p:extLst>
      <p:ext uri="{BB962C8B-B14F-4D97-AF65-F5344CB8AC3E}">
        <p14:creationId xmlns:p14="http://schemas.microsoft.com/office/powerpoint/2010/main" val="783303727"/>
      </p:ext>
    </p:extLst>
  </p:cSld>
  <p:clrMapOvr>
    <a:masterClrMapping/>
  </p:clrMapOvr>
  <p:transition>
    <p:fade/>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9"/>
          <p:cNvSpPr>
            <a:spLocks noGrp="1" noChangeArrowheads="1"/>
          </p:cNvSpPr>
          <p:nvPr>
            <p:ph type="title"/>
          </p:nvPr>
        </p:nvSpPr>
        <p:spPr/>
        <p:txBody>
          <a:bodyPr/>
          <a:lstStyle/>
          <a:p>
            <a:pPr eaLnBrk="1" hangingPunct="1"/>
            <a:r>
              <a:rPr lang="zh-CN" altLang="en-US" dirty="0" smtClean="0">
                <a:latin typeface="Arial"/>
                <a:ea typeface="DFHeiW5-GB"/>
                <a:cs typeface="SimSun"/>
                <a:sym typeface="Arial"/>
              </a:rPr>
              <a:t>查看和确认已触发的警报</a:t>
            </a:r>
          </a:p>
        </p:txBody>
      </p:sp>
      <p:grpSp>
        <p:nvGrpSpPr>
          <p:cNvPr id="2" name="Rounded Rectangle 6"/>
          <p:cNvGrpSpPr>
            <a:grpSpLocks/>
          </p:cNvGrpSpPr>
          <p:nvPr/>
        </p:nvGrpSpPr>
        <p:grpSpPr bwMode="auto">
          <a:xfrm>
            <a:off x="3519488" y="4536404"/>
            <a:ext cx="5111750" cy="1022350"/>
            <a:chOff x="3218" y="3890"/>
            <a:chExt cx="4531" cy="872"/>
          </a:xfrm>
        </p:grpSpPr>
        <p:pic>
          <p:nvPicPr>
            <p:cNvPr id="66566" name="Rounded Rectangle 6"/>
            <p:cNvPicPr>
              <a:picLocks noChangeArrowheads="1"/>
            </p:cNvPicPr>
            <p:nvPr/>
          </p:nvPicPr>
          <p:blipFill>
            <a:blip r:embed="rId3" cstate="print"/>
            <a:srcRect/>
            <a:stretch>
              <a:fillRect/>
            </a:stretch>
          </p:blipFill>
          <p:spPr bwMode="auto">
            <a:xfrm>
              <a:off x="3218" y="3890"/>
              <a:ext cx="4531" cy="872"/>
            </a:xfrm>
            <a:prstGeom prst="rect">
              <a:avLst/>
            </a:prstGeom>
            <a:noFill/>
            <a:ln w="9525">
              <a:noFill/>
              <a:miter lim="800000"/>
              <a:headEnd/>
              <a:tailEnd/>
            </a:ln>
          </p:spPr>
        </p:pic>
        <p:sp>
          <p:nvSpPr>
            <p:cNvPr id="66567" name="Text Box 7"/>
            <p:cNvSpPr txBox="1">
              <a:spLocks noChangeArrowheads="1"/>
            </p:cNvSpPr>
            <p:nvPr/>
          </p:nvSpPr>
          <p:spPr bwMode="auto">
            <a:xfrm>
              <a:off x="3267" y="3939"/>
              <a:ext cx="4431" cy="772"/>
            </a:xfrm>
            <a:prstGeom prst="rect">
              <a:avLst/>
            </a:prstGeom>
            <a:noFill/>
            <a:ln w="9525">
              <a:noFill/>
              <a:miter lim="800000"/>
              <a:headEnd/>
              <a:tailEnd/>
            </a:ln>
          </p:spPr>
          <p:txBody>
            <a:bodyPr lIns="91419" tIns="45709" rIns="91419" bIns="45709" anchor="ctr"/>
            <a:lstStyle/>
            <a:p>
              <a:pPr defTabSz="654050">
                <a:lnSpc>
                  <a:spcPct val="100000"/>
                </a:lnSpc>
              </a:pPr>
              <a:r>
                <a:rPr lang="zh-CN" altLang="en-US" sz="1800" b="0" dirty="0" smtClean="0">
                  <a:solidFill>
                    <a:srgbClr val="000000"/>
                  </a:solidFill>
                  <a:latin typeface="Arial"/>
                  <a:ea typeface="DFHeiW5-GB"/>
                  <a:cs typeface="SimSun"/>
                  <a:sym typeface="Arial"/>
                </a:rPr>
                <a:t>确认警报功能用于跟踪已触发警报何时解除。</a:t>
              </a:r>
              <a:endParaRPr lang="zh-CN" altLang="en-US" sz="1800" b="0" dirty="0">
                <a:solidFill>
                  <a:srgbClr val="000000"/>
                </a:solidFill>
                <a:latin typeface="Arial"/>
                <a:ea typeface="DFHeiW5-GB"/>
                <a:cs typeface="SimSun"/>
                <a:sym typeface="Arial"/>
              </a:endParaRPr>
            </a:p>
          </p:txBody>
        </p:sp>
      </p:gr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001" y="1574742"/>
            <a:ext cx="7886700" cy="2055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26220383"/>
      </p:ext>
    </p:extLst>
  </p:cSld>
  <p:clrMapOvr>
    <a:masterClrMapping/>
  </p:clrMapOvr>
  <p:transition>
    <p:fade/>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zh-CN" altLang="en-US" dirty="0" smtClean="0">
                <a:latin typeface="Arial"/>
                <a:ea typeface="DFHeiW5-GB"/>
                <a:cs typeface="SimSun"/>
                <a:sym typeface="Arial"/>
              </a:rPr>
              <a:t>您应能够做到以下几点：</a:t>
            </a:r>
          </a:p>
          <a:p>
            <a:pPr lvl="1"/>
            <a:r>
              <a:rPr lang="zh-CN" altLang="en-US" dirty="0" smtClean="0">
                <a:latin typeface="Arial"/>
                <a:ea typeface="DFHeiW5-GB"/>
                <a:cs typeface="SimSun"/>
                <a:sym typeface="Arial"/>
              </a:rPr>
              <a:t>创建包含基于条件的触发器的警报</a:t>
            </a:r>
            <a:endParaRPr lang="zh-CN" altLang="en-US" dirty="0" smtClean="0">
              <a:latin typeface="Arial"/>
              <a:ea typeface="DFHeiW5-GB"/>
              <a:sym typeface="Arial"/>
            </a:endParaRPr>
          </a:p>
          <a:p>
            <a:pPr lvl="1"/>
            <a:r>
              <a:rPr lang="zh-CN" altLang="en-US" dirty="0" smtClean="0">
                <a:latin typeface="Arial"/>
                <a:ea typeface="DFHeiW5-GB"/>
                <a:cs typeface="SimSun"/>
                <a:sym typeface="Arial"/>
              </a:rPr>
              <a:t>创建包含基于事件的触发器的警报</a:t>
            </a:r>
          </a:p>
          <a:p>
            <a:pPr lvl="1"/>
            <a:r>
              <a:rPr lang="zh-CN" altLang="en-US" dirty="0" smtClean="0">
                <a:latin typeface="Arial"/>
                <a:ea typeface="DFHeiW5-GB"/>
                <a:cs typeface="SimSun"/>
                <a:sym typeface="Arial"/>
              </a:rPr>
              <a:t>查看并确认已触发的警报</a:t>
            </a:r>
            <a:endParaRPr lang="zh-CN" altLang="en-US" dirty="0" smtClean="0">
              <a:latin typeface="Arial"/>
              <a:ea typeface="DFHeiW5-GB"/>
              <a:sym typeface="Arial"/>
            </a:endParaRPr>
          </a:p>
        </p:txBody>
      </p:sp>
      <p:sp>
        <p:nvSpPr>
          <p:cNvPr id="6" name="Title 5"/>
          <p:cNvSpPr>
            <a:spLocks noGrp="1"/>
          </p:cNvSpPr>
          <p:nvPr>
            <p:ph type="title"/>
          </p:nvPr>
        </p:nvSpPr>
        <p:spPr/>
        <p:txBody>
          <a:bodyPr/>
          <a:lstStyle/>
          <a:p>
            <a:r>
              <a:rPr lang="zh-CN" altLang="en-US" dirty="0" smtClean="0">
                <a:latin typeface="Arial"/>
                <a:ea typeface="DFHeiW5-GB"/>
                <a:cs typeface="SimSun"/>
                <a:sym typeface="Arial"/>
              </a:rPr>
              <a:t>回顾学员的学习目标</a:t>
            </a:r>
            <a:endParaRPr lang="zh-CN" altLang="en-US" dirty="0">
              <a:latin typeface="Arial"/>
              <a:ea typeface="DFHeiW5-GB"/>
              <a:sym typeface="Arial"/>
            </a:endParaRPr>
          </a:p>
        </p:txBody>
      </p:sp>
    </p:spTree>
    <p:extLst>
      <p:ext uri="{BB962C8B-B14F-4D97-AF65-F5344CB8AC3E}">
        <p14:creationId xmlns:p14="http://schemas.microsoft.com/office/powerpoint/2010/main" val="3473705467"/>
      </p:ext>
    </p:extLst>
  </p:cSld>
  <p:clrMapOvr>
    <a:masterClrMapping/>
  </p:clrMapOvr>
  <p:transition>
    <p:fade/>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noAutofit/>
          </a:bodyPr>
          <a:lstStyle/>
          <a:p>
            <a:r>
              <a:rPr lang="zh-CN" altLang="en-US" dirty="0" smtClean="0">
                <a:latin typeface="Arial"/>
                <a:ea typeface="DFHeiW5-GB"/>
                <a:cs typeface="SimSun"/>
                <a:sym typeface="Arial"/>
              </a:rPr>
              <a:t>第 </a:t>
            </a:r>
            <a:r>
              <a:rPr lang="en-US" altLang="zh-CN" dirty="0" smtClean="0">
                <a:latin typeface="Arial"/>
                <a:ea typeface="DFHeiW5-GB"/>
                <a:cs typeface="SimSun"/>
                <a:sym typeface="Arial"/>
              </a:rPr>
              <a:t>6 </a:t>
            </a:r>
            <a:r>
              <a:rPr lang="zh-CN" altLang="en-US" dirty="0" smtClean="0">
                <a:latin typeface="Arial"/>
                <a:ea typeface="DFHeiW5-GB"/>
                <a:cs typeface="SimSun"/>
                <a:sym typeface="Arial"/>
              </a:rPr>
              <a:t>课：</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en-US" altLang="zh-CN" dirty="0" err="1" smtClean="0">
                <a:latin typeface="Arial"/>
                <a:ea typeface="DFHeiW5-GB"/>
                <a:cs typeface="SimSun"/>
                <a:sym typeface="Arial"/>
              </a:rPr>
              <a:t>vRealize</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en-US" altLang="zh-CN" dirty="0" smtClean="0">
                <a:latin typeface="Arial"/>
                <a:ea typeface="DFHeiW5-GB"/>
                <a:cs typeface="SimSun"/>
                <a:sym typeface="Arial"/>
              </a:rPr>
              <a:t>Operations Manager</a:t>
            </a:r>
            <a:endParaRPr lang="zh-CN" altLang="en-US" dirty="0">
              <a:latin typeface="Arial"/>
              <a:ea typeface="DFHeiW5-GB"/>
              <a:sym typeface="Arial"/>
            </a:endParaRPr>
          </a:p>
        </p:txBody>
      </p:sp>
    </p:spTree>
    <p:extLst>
      <p:ext uri="{BB962C8B-B14F-4D97-AF65-F5344CB8AC3E}">
        <p14:creationId xmlns:p14="http://schemas.microsoft.com/office/powerpoint/2010/main" val="2410478761"/>
      </p:ext>
    </p:extLst>
  </p:cSld>
  <p:clrMapOvr>
    <a:masterClrMapping/>
  </p:clrMapOvr>
  <p:transition>
    <p:fade/>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5"/>
          <p:cNvSpPr>
            <a:spLocks noGrp="1" noChangeArrowheads="1"/>
          </p:cNvSpPr>
          <p:nvPr>
            <p:ph type="body" sz="quarter" idx="13"/>
          </p:nvPr>
        </p:nvSpPr>
        <p:spPr/>
        <p:txBody>
          <a:bodyPr/>
          <a:lstStyle/>
          <a:p>
            <a:r>
              <a:rPr lang="zh-CN" altLang="en-US" dirty="0" smtClean="0">
                <a:latin typeface="Arial"/>
                <a:ea typeface="DFHeiW5-GB"/>
                <a:cs typeface="SimSun"/>
                <a:sym typeface="Arial"/>
              </a:rPr>
              <a:t>本课时结束后，您应能够做到以下几点：</a:t>
            </a:r>
            <a:endParaRPr lang="zh-CN" altLang="en-US" dirty="0" smtClean="0">
              <a:latin typeface="Arial"/>
              <a:ea typeface="DFHeiW5-GB"/>
              <a:sym typeface="Arial"/>
            </a:endParaRPr>
          </a:p>
          <a:p>
            <a:pPr lvl="1"/>
            <a:r>
              <a:rPr lang="zh-CN" altLang="en-US" dirty="0" smtClean="0">
                <a:latin typeface="Arial"/>
                <a:ea typeface="DFHeiW5-GB"/>
                <a:cs typeface="SimSun"/>
                <a:sym typeface="Arial"/>
              </a:rPr>
              <a:t>介绍</a:t>
            </a:r>
            <a:r>
              <a:rPr lang="en-US" altLang="zh-CN" dirty="0" smtClean="0">
                <a:latin typeface="Arial"/>
                <a:ea typeface="DFHeiW5-GB"/>
                <a:cs typeface="SimSun"/>
                <a:sym typeface="Arial"/>
              </a:rPr>
              <a:t> </a:t>
            </a:r>
            <a:r>
              <a:rPr lang="en-US" altLang="zh-CN" dirty="0" err="1" smtClean="0">
                <a:latin typeface="Arial"/>
                <a:ea typeface="DFHeiW5-GB"/>
                <a:cs typeface="SimSun"/>
                <a:sym typeface="Arial"/>
              </a:rPr>
              <a:t>vRealize</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Operations Manager</a:t>
            </a:r>
            <a:endParaRPr lang="zh-CN" altLang="en-US" dirty="0" smtClean="0">
              <a:latin typeface="Arial"/>
              <a:ea typeface="DFHeiW5-GB"/>
              <a:cs typeface="SimSun"/>
              <a:sym typeface="Arial"/>
            </a:endParaRPr>
          </a:p>
        </p:txBody>
      </p:sp>
      <p:sp>
        <p:nvSpPr>
          <p:cNvPr id="57347" name="Rectangle 4"/>
          <p:cNvSpPr>
            <a:spLocks noGrp="1" noChangeArrowheads="1"/>
          </p:cNvSpPr>
          <p:nvPr>
            <p:ph type="title"/>
          </p:nvPr>
        </p:nvSpPr>
        <p:spPr/>
        <p:txBody>
          <a:bodyPr/>
          <a:lstStyle/>
          <a:p>
            <a:r>
              <a:rPr lang="zh-CN" altLang="en-US" dirty="0" smtClean="0">
                <a:latin typeface="Arial"/>
                <a:ea typeface="DFHeiW5-GB"/>
                <a:cs typeface="SimSun"/>
                <a:sym typeface="Arial"/>
              </a:rPr>
              <a:t>学员的学习目标</a:t>
            </a:r>
            <a:endParaRPr lang="zh-CN" altLang="en-US" dirty="0" smtClean="0">
              <a:latin typeface="Arial"/>
              <a:ea typeface="DFHeiW5-GB"/>
              <a:sym typeface="Arial"/>
            </a:endParaRPr>
          </a:p>
        </p:txBody>
      </p:sp>
    </p:spTree>
    <p:extLst>
      <p:ext uri="{BB962C8B-B14F-4D97-AF65-F5344CB8AC3E}">
        <p14:creationId xmlns:p14="http://schemas.microsoft.com/office/powerpoint/2010/main" val="1361985349"/>
      </p:ext>
    </p:extLst>
  </p:cSld>
  <p:clrMapOvr>
    <a:masterClrMapping/>
  </p:clrMapOvr>
  <p:transition>
    <p:fade/>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p:cNvSpPr>
            <a:spLocks noGrp="1"/>
          </p:cNvSpPr>
          <p:nvPr>
            <p:ph type="body" sz="quarter" idx="13"/>
          </p:nvPr>
        </p:nvSpPr>
        <p:spPr>
          <a:xfrm>
            <a:off x="314325" y="946149"/>
            <a:ext cx="4848225" cy="5002213"/>
          </a:xfrm>
        </p:spPr>
        <p:txBody>
          <a:bodyPr>
            <a:normAutofit/>
          </a:bodyPr>
          <a:lstStyle/>
          <a:p>
            <a:pPr marL="0" lvl="1" indent="0">
              <a:buNone/>
            </a:pPr>
            <a:r>
              <a:rPr lang="zh-CN" altLang="en-US" dirty="0">
                <a:latin typeface="Arial"/>
                <a:ea typeface="DFHeiW5-GB"/>
                <a:cs typeface="SimSun"/>
                <a:sym typeface="Arial"/>
              </a:rPr>
              <a:t>可以自动实施 </a:t>
            </a:r>
            <a:r>
              <a:rPr lang="en-US" altLang="zh-CN" dirty="0">
                <a:latin typeface="Arial"/>
                <a:ea typeface="DFHeiW5-GB"/>
                <a:cs typeface="SimSun"/>
                <a:sym typeface="Arial"/>
              </a:rPr>
              <a:t>IT </a:t>
            </a:r>
            <a:r>
              <a:rPr lang="zh-CN" altLang="en-US" dirty="0">
                <a:latin typeface="Arial"/>
                <a:ea typeface="DFHeiW5-GB"/>
                <a:cs typeface="SimSun"/>
                <a:sym typeface="Arial"/>
              </a:rPr>
              <a:t>运维管理、管理性能并获得跨物理和虚拟基础架构的可见性。</a:t>
            </a:r>
            <a:endParaRPr lang="en-US" altLang="zh-CN" dirty="0">
              <a:latin typeface="Arial"/>
              <a:ea typeface="DFHeiW5-GB"/>
              <a:cs typeface="SimSun"/>
              <a:sym typeface="Arial"/>
            </a:endParaRPr>
          </a:p>
          <a:p>
            <a:pPr lvl="1"/>
            <a:r>
              <a:rPr lang="zh-CN" altLang="en-US" dirty="0">
                <a:latin typeface="Arial"/>
                <a:ea typeface="DFHeiW5-GB"/>
                <a:cs typeface="SimSun"/>
                <a:sym typeface="Arial"/>
              </a:rPr>
              <a:t>智能化 </a:t>
            </a:r>
            <a:r>
              <a:rPr lang="en-US" altLang="zh-CN" dirty="0">
                <a:latin typeface="Arial"/>
                <a:ea typeface="DFHeiW5-GB"/>
                <a:cs typeface="SimSun"/>
                <a:sym typeface="Arial"/>
              </a:rPr>
              <a:t>IT </a:t>
            </a:r>
            <a:r>
              <a:rPr lang="zh-CN" altLang="en-US" dirty="0">
                <a:latin typeface="Arial"/>
                <a:ea typeface="DFHeiW5-GB"/>
                <a:cs typeface="SimSun"/>
                <a:sym typeface="Arial"/>
              </a:rPr>
              <a:t>运维</a:t>
            </a:r>
          </a:p>
          <a:p>
            <a:pPr lvl="2"/>
            <a:r>
              <a:rPr lang="zh-CN" altLang="en-US" dirty="0">
                <a:latin typeface="Arial"/>
                <a:ea typeface="DFHeiW5-GB"/>
                <a:cs typeface="SimSun"/>
                <a:sym typeface="Arial"/>
              </a:rPr>
              <a:t>利用预测分析和智能警报主动识别和解决新出现的问题</a:t>
            </a:r>
            <a:endParaRPr lang="en-US" altLang="zh-CN" dirty="0">
              <a:latin typeface="Arial"/>
              <a:ea typeface="DFHeiW5-GB"/>
              <a:cs typeface="SimSun"/>
              <a:sym typeface="Arial"/>
            </a:endParaRPr>
          </a:p>
          <a:p>
            <a:pPr lvl="1"/>
            <a:r>
              <a:rPr lang="zh-CN" altLang="en-US" dirty="0">
                <a:latin typeface="Arial"/>
                <a:ea typeface="DFHeiW5-GB"/>
                <a:cs typeface="SimSun"/>
                <a:sym typeface="Arial"/>
              </a:rPr>
              <a:t>基于策略的自动化</a:t>
            </a:r>
          </a:p>
          <a:p>
            <a:pPr lvl="2"/>
            <a:r>
              <a:rPr lang="zh-CN" altLang="en-US" dirty="0">
                <a:latin typeface="Arial"/>
                <a:ea typeface="DFHeiW5-GB"/>
                <a:cs typeface="SimSun"/>
                <a:sym typeface="Arial"/>
              </a:rPr>
              <a:t>利用即时可用和可自定义的策略、引导式修复和自动的标准强制实施来优化主要 </a:t>
            </a:r>
            <a:r>
              <a:rPr lang="en-US" altLang="zh-CN" dirty="0">
                <a:latin typeface="Arial"/>
                <a:ea typeface="DFHeiW5-GB"/>
                <a:cs typeface="SimSun"/>
                <a:sym typeface="Arial"/>
              </a:rPr>
              <a:t>IT </a:t>
            </a:r>
            <a:r>
              <a:rPr lang="zh-CN" altLang="en-US" dirty="0">
                <a:latin typeface="Arial"/>
                <a:ea typeface="DFHeiW5-GB"/>
                <a:cs typeface="SimSun"/>
                <a:sym typeface="Arial"/>
              </a:rPr>
              <a:t>流程，从而提高效率。在优化性能、容量和合规性的同时保持完全的控制力。</a:t>
            </a:r>
            <a:endParaRPr lang="en-US" altLang="zh-CN" dirty="0">
              <a:latin typeface="Arial"/>
              <a:ea typeface="DFHeiW5-GB"/>
              <a:cs typeface="SimSun"/>
              <a:sym typeface="Arial"/>
            </a:endParaRPr>
          </a:p>
          <a:p>
            <a:pPr lvl="1"/>
            <a:r>
              <a:rPr lang="zh-CN" altLang="en-US" dirty="0">
                <a:latin typeface="Arial"/>
                <a:ea typeface="DFHeiW5-GB"/>
                <a:cs typeface="SimSun"/>
                <a:sym typeface="Arial"/>
              </a:rPr>
              <a:t>统一的 </a:t>
            </a:r>
            <a:r>
              <a:rPr lang="en-US" altLang="zh-CN" dirty="0">
                <a:latin typeface="Arial"/>
                <a:ea typeface="DFHeiW5-GB"/>
                <a:cs typeface="SimSun"/>
                <a:sym typeface="Arial"/>
              </a:rPr>
              <a:t>IT </a:t>
            </a:r>
            <a:r>
              <a:rPr lang="zh-CN" altLang="en-US" dirty="0">
                <a:latin typeface="Arial"/>
                <a:ea typeface="DFHeiW5-GB"/>
                <a:cs typeface="SimSun"/>
                <a:sym typeface="Arial"/>
              </a:rPr>
              <a:t>管理</a:t>
            </a:r>
          </a:p>
          <a:p>
            <a:pPr lvl="2"/>
            <a:r>
              <a:rPr lang="zh-CN" altLang="en-US" dirty="0">
                <a:latin typeface="Arial"/>
                <a:ea typeface="DFHeiW5-GB"/>
                <a:cs typeface="SimSun"/>
                <a:sym typeface="Arial"/>
              </a:rPr>
              <a:t>利用由 </a:t>
            </a:r>
            <a:r>
              <a:rPr lang="en-US" altLang="zh-CN" dirty="0">
                <a:latin typeface="Arial"/>
                <a:ea typeface="DFHeiW5-GB"/>
                <a:cs typeface="SimSun"/>
                <a:sym typeface="Arial"/>
              </a:rPr>
              <a:t>Microsoft</a:t>
            </a:r>
            <a:r>
              <a:rPr lang="zh-CN" altLang="en-US" dirty="0">
                <a:latin typeface="Arial"/>
                <a:ea typeface="DFHeiW5-GB"/>
                <a:cs typeface="SimSun"/>
                <a:sym typeface="Arial"/>
              </a:rPr>
              <a:t>、</a:t>
            </a:r>
            <a:r>
              <a:rPr lang="en-US" altLang="zh-CN" dirty="0">
                <a:latin typeface="Arial"/>
                <a:ea typeface="DFHeiW5-GB"/>
                <a:cs typeface="SimSun"/>
                <a:sym typeface="Arial"/>
              </a:rPr>
              <a:t>SAP </a:t>
            </a:r>
            <a:r>
              <a:rPr lang="zh-CN" altLang="en-US" dirty="0">
                <a:latin typeface="Arial"/>
                <a:ea typeface="DFHeiW5-GB"/>
                <a:cs typeface="SimSun"/>
                <a:sym typeface="Arial"/>
              </a:rPr>
              <a:t>等的第三方管理包提供支持的开放式可延展平台，在一个地方获取跨应用、存储和网络设备的全面可见性</a:t>
            </a:r>
          </a:p>
        </p:txBody>
      </p:sp>
      <p:sp>
        <p:nvSpPr>
          <p:cNvPr id="58371" name="Rectangle 10"/>
          <p:cNvSpPr>
            <a:spLocks noGrp="1" noChangeArrowheads="1"/>
          </p:cNvSpPr>
          <p:nvPr>
            <p:ph type="title"/>
          </p:nvPr>
        </p:nvSpPr>
        <p:spPr/>
        <p:txBody>
          <a:bodyPr>
            <a:normAutofit/>
          </a:bodyPr>
          <a:lstStyle/>
          <a:p>
            <a:r>
              <a:rPr lang="zh-CN" altLang="en-US" dirty="0" smtClean="0">
                <a:latin typeface="Arial"/>
                <a:ea typeface="DFHeiW5-GB"/>
                <a:cs typeface="SimSun"/>
                <a:sym typeface="Arial"/>
              </a:rPr>
              <a:t>关于 </a:t>
            </a:r>
            <a:r>
              <a:rPr lang="en-US" altLang="zh-CN" dirty="0" err="1" smtClean="0">
                <a:latin typeface="Arial"/>
                <a:ea typeface="DFHeiW5-GB"/>
                <a:cs typeface="SimSun"/>
                <a:sym typeface="Arial"/>
              </a:rPr>
              <a:t>vRealize</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Operations</a:t>
            </a:r>
            <a:endParaRPr lang="zh-CN" altLang="en-US" dirty="0" smtClean="0">
              <a:latin typeface="Arial"/>
              <a:ea typeface="DFHeiW5-GB"/>
              <a:cs typeface="SimSun"/>
              <a:sym typeface="Arial"/>
            </a:endParaRPr>
          </a:p>
        </p:txBody>
      </p:sp>
      <p:grpSp>
        <p:nvGrpSpPr>
          <p:cNvPr id="4" name="Group 3"/>
          <p:cNvGrpSpPr/>
          <p:nvPr/>
        </p:nvGrpSpPr>
        <p:grpSpPr>
          <a:xfrm>
            <a:off x="5571523" y="1431064"/>
            <a:ext cx="2828051" cy="4042636"/>
            <a:chOff x="5843479" y="1088164"/>
            <a:chExt cx="2975797" cy="4728436"/>
          </a:xfrm>
        </p:grpSpPr>
        <p:sp>
          <p:nvSpPr>
            <p:cNvPr id="5" name="Rectangle 4"/>
            <p:cNvSpPr/>
            <p:nvPr/>
          </p:nvSpPr>
          <p:spPr>
            <a:xfrm>
              <a:off x="5843479" y="2553901"/>
              <a:ext cx="2975797" cy="3262699"/>
            </a:xfrm>
            <a:prstGeom prst="rect">
              <a:avLst/>
            </a:prstGeom>
            <a:solidFill>
              <a:srgbClr val="52AEDC"/>
            </a:solidFill>
            <a:ln w="317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38100" h="38100"/>
            </a:sp3d>
          </p:spPr>
          <p:txBody>
            <a:bodyPr vert="horz" wrap="square" lIns="45720" tIns="0" rIns="45720" bIns="0" numCol="1" rtlCol="0" anchor="ctr" anchorCtr="0" compatLnSpc="1">
              <a:prstTxWarp prst="textNoShape">
                <a:avLst/>
              </a:prstTxWarp>
              <a:noAutofit/>
            </a:bodyPr>
            <a:lstStyle/>
            <a:p>
              <a:pPr defTabSz="914363">
                <a:lnSpc>
                  <a:spcPct val="90000"/>
                </a:lnSpc>
                <a:buClr>
                  <a:srgbClr val="FFFF99"/>
                </a:buClr>
                <a:buSzPct val="90000"/>
              </a:pPr>
              <a:endParaRPr lang="en-US" sz="1400" b="1" dirty="0">
                <a:solidFill>
                  <a:schemeClr val="bg1"/>
                </a:solidFill>
              </a:endParaRPr>
            </a:p>
          </p:txBody>
        </p:sp>
        <p:sp>
          <p:nvSpPr>
            <p:cNvPr id="6" name="TextBox 5"/>
            <p:cNvSpPr txBox="1"/>
            <p:nvPr/>
          </p:nvSpPr>
          <p:spPr>
            <a:xfrm>
              <a:off x="5906979" y="2670989"/>
              <a:ext cx="2834764" cy="2275126"/>
            </a:xfrm>
            <a:prstGeom prst="rect">
              <a:avLst/>
            </a:prstGeom>
            <a:noFill/>
          </p:spPr>
          <p:txBody>
            <a:bodyPr wrap="square" rtlCol="0">
              <a:spAutoFit/>
            </a:bodyPr>
            <a:lstStyle/>
            <a:p>
              <a:r>
                <a:rPr lang="en-US" sz="1400" b="1" dirty="0" smtClean="0">
                  <a:solidFill>
                    <a:schemeClr val="bg1"/>
                  </a:solidFill>
                  <a:latin typeface="+mn-lt"/>
                  <a:ea typeface="+mn-ea"/>
                </a:rPr>
                <a:t>vRealize Operations:</a:t>
              </a:r>
            </a:p>
            <a:p>
              <a:r>
                <a:rPr lang="en-US" sz="1400" dirty="0" smtClean="0">
                  <a:solidFill>
                    <a:schemeClr val="bg1"/>
                  </a:solidFill>
                  <a:latin typeface="+mn-lt"/>
                  <a:ea typeface="+mn-ea"/>
                </a:rPr>
                <a:t>vRealize Operations Manager</a:t>
              </a:r>
            </a:p>
            <a:p>
              <a:r>
                <a:rPr lang="en-US" sz="1400" dirty="0" smtClean="0">
                  <a:solidFill>
                    <a:schemeClr val="bg1"/>
                  </a:solidFill>
                  <a:latin typeface="+mn-lt"/>
                  <a:ea typeface="+mn-ea"/>
                </a:rPr>
                <a:t>vRealize</a:t>
              </a:r>
              <a:r>
                <a:rPr lang="en-US" sz="1400" dirty="0">
                  <a:solidFill>
                    <a:schemeClr val="bg1"/>
                  </a:solidFill>
                  <a:latin typeface="+mn-lt"/>
                  <a:ea typeface="+mn-ea"/>
                </a:rPr>
                <a:t> </a:t>
              </a:r>
              <a:r>
                <a:rPr lang="en-US" sz="1400" dirty="0" smtClean="0">
                  <a:solidFill>
                    <a:schemeClr val="bg1"/>
                  </a:solidFill>
                  <a:latin typeface="+mn-lt"/>
                  <a:ea typeface="+mn-ea"/>
                </a:rPr>
                <a:t>Configuration</a:t>
              </a:r>
              <a:br>
                <a:rPr lang="en-US" sz="1400" dirty="0" smtClean="0">
                  <a:solidFill>
                    <a:schemeClr val="bg1"/>
                  </a:solidFill>
                  <a:latin typeface="+mn-lt"/>
                  <a:ea typeface="+mn-ea"/>
                </a:rPr>
              </a:br>
              <a:r>
                <a:rPr lang="en-US" sz="1400" dirty="0" smtClean="0">
                  <a:solidFill>
                    <a:schemeClr val="bg1"/>
                  </a:solidFill>
                  <a:latin typeface="+mn-lt"/>
                  <a:ea typeface="+mn-ea"/>
                </a:rPr>
                <a:t>Manager</a:t>
              </a:r>
            </a:p>
            <a:p>
              <a:r>
                <a:rPr lang="en-US" sz="1400" dirty="0" smtClean="0">
                  <a:solidFill>
                    <a:schemeClr val="bg1"/>
                  </a:solidFill>
                  <a:latin typeface="+mn-lt"/>
                  <a:ea typeface="+mn-ea"/>
                </a:rPr>
                <a:t>vRealize Hyperic</a:t>
              </a:r>
            </a:p>
            <a:p>
              <a:r>
                <a:rPr lang="en-US" sz="1400" dirty="0" smtClean="0">
                  <a:solidFill>
                    <a:schemeClr val="bg1"/>
                  </a:solidFill>
                  <a:latin typeface="+mn-lt"/>
                  <a:ea typeface="+mn-ea"/>
                </a:rPr>
                <a:t>vRealize Infrastructure Navigator</a:t>
              </a:r>
            </a:p>
          </p:txBody>
        </p:sp>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89750" y="1088164"/>
              <a:ext cx="685800" cy="685800"/>
            </a:xfrm>
            <a:prstGeom prst="rect">
              <a:avLst/>
            </a:prstGeom>
            <a:noFill/>
            <a:ln>
              <a:noFill/>
            </a:ln>
            <a:effectLst/>
            <a:scene3d>
              <a:camera prst="isometricLeftDown"/>
              <a:lightRig rig="threePt" dir="t"/>
            </a:scene3d>
            <a:sp3d extrusionH="38100"/>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bwMode="auto">
            <a:xfrm>
              <a:off x="6638745" y="1786766"/>
              <a:ext cx="1187808" cy="611980"/>
            </a:xfrm>
            <a:prstGeom prst="rect">
              <a:avLst/>
            </a:prstGeom>
          </p:spPr>
          <p:txBody>
            <a:bodyPr wrap="none">
              <a:spAutoFit/>
            </a:bodyPr>
            <a:lstStyle/>
            <a:p>
              <a:pPr algn="ctr" fontAlgn="auto">
                <a:spcBef>
                  <a:spcPts val="0"/>
                </a:spcBef>
                <a:spcAft>
                  <a:spcPts val="0"/>
                </a:spcAft>
                <a:defRPr/>
              </a:pPr>
              <a:r>
                <a:rPr lang="en-US" sz="1400" b="1" kern="0" dirty="0" smtClean="0">
                  <a:solidFill>
                    <a:prstClr val="black">
                      <a:lumMod val="75000"/>
                      <a:lumOff val="25000"/>
                    </a:prstClr>
                  </a:solidFill>
                  <a:latin typeface="+mj-lt"/>
                  <a:ea typeface="+mn-ea"/>
                  <a:cs typeface="Arial"/>
                </a:rPr>
                <a:t>Cloud</a:t>
              </a:r>
              <a:br>
                <a:rPr lang="en-US" sz="1400" b="1" kern="0" dirty="0" smtClean="0">
                  <a:solidFill>
                    <a:prstClr val="black">
                      <a:lumMod val="75000"/>
                      <a:lumOff val="25000"/>
                    </a:prstClr>
                  </a:solidFill>
                  <a:latin typeface="+mj-lt"/>
                  <a:ea typeface="+mn-ea"/>
                  <a:cs typeface="Arial"/>
                </a:rPr>
              </a:br>
              <a:r>
                <a:rPr lang="en-US" sz="1400" b="1" kern="0" dirty="0" smtClean="0">
                  <a:solidFill>
                    <a:prstClr val="black">
                      <a:lumMod val="75000"/>
                      <a:lumOff val="25000"/>
                    </a:prstClr>
                  </a:solidFill>
                  <a:latin typeface="+mj-lt"/>
                  <a:ea typeface="+mn-ea"/>
                  <a:cs typeface="Arial"/>
                </a:rPr>
                <a:t>Operations</a:t>
              </a:r>
              <a:endParaRPr lang="en-US" sz="1400" b="1" kern="0" dirty="0">
                <a:solidFill>
                  <a:prstClr val="black">
                    <a:lumMod val="75000"/>
                    <a:lumOff val="25000"/>
                  </a:prstClr>
                </a:solidFill>
                <a:latin typeface="+mj-lt"/>
                <a:ea typeface="+mn-ea"/>
                <a:cs typeface="Arial"/>
              </a:endParaRPr>
            </a:p>
          </p:txBody>
        </p:sp>
      </p:grpSp>
    </p:spTree>
    <p:extLst>
      <p:ext uri="{BB962C8B-B14F-4D97-AF65-F5344CB8AC3E}">
        <p14:creationId xmlns:p14="http://schemas.microsoft.com/office/powerpoint/2010/main" val="3989254569"/>
      </p:ext>
    </p:extLst>
  </p:cSld>
  <p:clrMapOvr>
    <a:masterClrMapping/>
  </p:clrMapOvr>
  <p:transition>
    <p:fade/>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normAutofit/>
          </a:bodyPr>
          <a:lstStyle/>
          <a:p>
            <a:pPr marL="0" lvl="1" indent="0">
              <a:buNone/>
            </a:pPr>
            <a:r>
              <a:rPr lang="en-US" dirty="0" err="1">
                <a:latin typeface="Arial"/>
                <a:ea typeface="DFHeiW5-GB"/>
                <a:cs typeface="SimSun"/>
              </a:rPr>
              <a:t>vRealize</a:t>
            </a:r>
            <a:r>
              <a:rPr lang="en-US" dirty="0">
                <a:latin typeface="Arial"/>
                <a:ea typeface="DFHeiW5-GB"/>
                <a:cs typeface="SimSun"/>
              </a:rPr>
              <a:t> Operations </a:t>
            </a:r>
            <a:r>
              <a:rPr lang="zh-CN" altLang="en-US" dirty="0">
                <a:latin typeface="Arial"/>
                <a:ea typeface="DFHeiW5-GB"/>
                <a:cs typeface="SimSun"/>
              </a:rPr>
              <a:t>提供异构管理能力，支持虚拟，物理架构；公有云，私有云，及混合云也都支持。</a:t>
            </a:r>
            <a:endParaRPr lang="en-US" dirty="0">
              <a:latin typeface="Arial"/>
              <a:ea typeface="DFHeiW5-GB"/>
              <a:cs typeface="SimSun"/>
            </a:endParaRPr>
          </a:p>
        </p:txBody>
      </p:sp>
      <p:sp>
        <p:nvSpPr>
          <p:cNvPr id="3" name="Title 2"/>
          <p:cNvSpPr>
            <a:spLocks noGrp="1"/>
          </p:cNvSpPr>
          <p:nvPr>
            <p:ph type="title"/>
          </p:nvPr>
        </p:nvSpPr>
        <p:spPr/>
        <p:txBody>
          <a:bodyPr/>
          <a:lstStyle/>
          <a:p>
            <a:r>
              <a:rPr lang="en-US" altLang="zh-CN" dirty="0" err="1" smtClean="0"/>
              <a:t>vRealize</a:t>
            </a:r>
            <a:r>
              <a:rPr lang="zh-CN" altLang="en-US" dirty="0" smtClean="0"/>
              <a:t> </a:t>
            </a:r>
            <a:r>
              <a:rPr lang="en-US" altLang="zh-CN" dirty="0" smtClean="0"/>
              <a:t>Operations</a:t>
            </a:r>
            <a:r>
              <a:rPr lang="zh-CN" altLang="en-US" dirty="0"/>
              <a:t>概述</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2113" y="1843088"/>
            <a:ext cx="5614987" cy="4125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0448177"/>
      </p:ext>
    </p:extLst>
  </p:cSld>
  <p:clrMapOvr>
    <a:masterClrMapping/>
  </p:clrMapOvr>
  <p:transition>
    <p:fade/>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lstStyle/>
          <a:p>
            <a:r>
              <a:rPr lang="zh-CN" altLang="en-US" dirty="0"/>
              <a:t>部署类型</a:t>
            </a:r>
            <a:endParaRPr lang="en-US" dirty="0"/>
          </a:p>
        </p:txBody>
      </p:sp>
      <p:pic>
        <p:nvPicPr>
          <p:cNvPr id="4" name="Picture 3" descr="VROPICM6_Mod16_TypesInstallation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5659" y="1540726"/>
            <a:ext cx="6253337" cy="3450116"/>
          </a:xfrm>
          <a:prstGeom prst="rect">
            <a:avLst/>
          </a:prstGeom>
        </p:spPr>
      </p:pic>
    </p:spTree>
    <p:extLst>
      <p:ext uri="{BB962C8B-B14F-4D97-AF65-F5344CB8AC3E}">
        <p14:creationId xmlns:p14="http://schemas.microsoft.com/office/powerpoint/2010/main" val="3830048623"/>
      </p:ext>
    </p:extLst>
  </p:cSld>
  <p:clrMapOvr>
    <a:masterClrMapping/>
  </p:clrMapOvr>
  <p:transition>
    <p:fade/>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lstStyle/>
          <a:p>
            <a:r>
              <a:rPr lang="zh-CN" altLang="en-US" dirty="0" smtClean="0"/>
              <a:t>登陆界面</a:t>
            </a:r>
            <a:endParaRPr lang="en-US" dirty="0"/>
          </a:p>
        </p:txBody>
      </p:sp>
      <p:pic>
        <p:nvPicPr>
          <p:cNvPr id="4" name="Picture 3" descr="VCOPICM6_M15-AdminUI-CompleteInstall_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583" y="1490134"/>
            <a:ext cx="7734712" cy="2670730"/>
          </a:xfrm>
          <a:prstGeom prst="rect">
            <a:avLst/>
          </a:prstGeom>
        </p:spPr>
      </p:pic>
    </p:spTree>
    <p:extLst>
      <p:ext uri="{BB962C8B-B14F-4D97-AF65-F5344CB8AC3E}">
        <p14:creationId xmlns:p14="http://schemas.microsoft.com/office/powerpoint/2010/main" val="2921300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Placeholder 38"/>
          <p:cNvSpPr>
            <a:spLocks noGrp="1"/>
          </p:cNvSpPr>
          <p:nvPr>
            <p:ph type="body" sz="quarter" idx="13"/>
          </p:nvPr>
        </p:nvSpPr>
        <p:spPr>
          <a:xfrm>
            <a:off x="314325" y="946149"/>
            <a:ext cx="3902833" cy="5002213"/>
          </a:xfrm>
        </p:spPr>
        <p:txBody>
          <a:bodyPr/>
          <a:lstStyle/>
          <a:p>
            <a:pPr lvl="0"/>
            <a:r>
              <a:rPr lang="zh-CN" altLang="en-US" dirty="0" smtClean="0">
                <a:latin typeface="Arial"/>
                <a:ea typeface="DFHeiW5-GB"/>
                <a:cs typeface="SimSun"/>
                <a:sym typeface="Arial"/>
              </a:rPr>
              <a:t>允许主机为虚拟机配置多于其实际拥有的内存：</a:t>
            </a:r>
          </a:p>
          <a:p>
            <a:pPr lvl="1"/>
            <a:r>
              <a:rPr lang="zh-CN" altLang="en-US" dirty="0" smtClean="0">
                <a:latin typeface="Arial"/>
                <a:ea typeface="DFHeiW5-GB"/>
                <a:cs typeface="SimSun"/>
                <a:sym typeface="Arial"/>
              </a:rPr>
              <a:t>虚拟机往往无法使用为其分配的所有内存。</a:t>
            </a:r>
          </a:p>
          <a:p>
            <a:pPr lvl="1"/>
            <a:r>
              <a:rPr lang="zh-CN" altLang="en-US" dirty="0" smtClean="0">
                <a:latin typeface="Arial"/>
                <a:ea typeface="DFHeiW5-GB"/>
                <a:cs typeface="SimSun"/>
                <a:sym typeface="Arial"/>
              </a:rPr>
              <a:t>内存开销存储在交换文件 </a:t>
            </a:r>
            <a:r>
              <a:rPr lang="en-US" altLang="zh-CN" dirty="0" smtClean="0">
                <a:latin typeface="Arial"/>
                <a:ea typeface="DFHeiW5-GB"/>
                <a:cs typeface="SimSun"/>
                <a:sym typeface="Arial"/>
              </a:rPr>
              <a:t>(.</a:t>
            </a:r>
            <a:r>
              <a:rPr lang="en-US" altLang="zh-CN" dirty="0" err="1" smtClean="0">
                <a:latin typeface="Arial"/>
                <a:ea typeface="DFHeiW5-GB"/>
                <a:cs typeface="SimSun"/>
                <a:sym typeface="Arial"/>
              </a:rPr>
              <a:t>vswp</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中。</a:t>
            </a:r>
          </a:p>
          <a:p>
            <a:pPr lvl="0"/>
            <a:r>
              <a:rPr lang="zh-CN" altLang="en-US" dirty="0" smtClean="0">
                <a:latin typeface="Arial"/>
                <a:ea typeface="DFHeiW5-GB"/>
                <a:cs typeface="SimSun"/>
                <a:sym typeface="Arial"/>
              </a:rPr>
              <a:t>主机如何管理内存分配： </a:t>
            </a:r>
          </a:p>
          <a:p>
            <a:pPr lvl="1"/>
            <a:r>
              <a:rPr lang="zh-CN" altLang="en-US" dirty="0" smtClean="0">
                <a:latin typeface="Arial"/>
                <a:ea typeface="DFHeiW5-GB"/>
                <a:cs typeface="SimSun"/>
                <a:sym typeface="Arial"/>
              </a:rPr>
              <a:t>存储在交换文件中</a:t>
            </a:r>
          </a:p>
          <a:p>
            <a:pPr lvl="1"/>
            <a:r>
              <a:rPr lang="zh-CN" altLang="en-US" dirty="0" smtClean="0">
                <a:latin typeface="Arial"/>
                <a:ea typeface="DFHeiW5-GB"/>
                <a:cs typeface="SimSun"/>
                <a:sym typeface="Arial"/>
              </a:rPr>
              <a:t>基于虚拟机请求将内存重新分配给其他虚拟机</a:t>
            </a:r>
          </a:p>
        </p:txBody>
      </p:sp>
      <p:sp>
        <p:nvSpPr>
          <p:cNvPr id="2" name="Title 1"/>
          <p:cNvSpPr>
            <a:spLocks noGrp="1"/>
          </p:cNvSpPr>
          <p:nvPr>
            <p:ph type="title"/>
          </p:nvPr>
        </p:nvSpPr>
        <p:spPr/>
        <p:txBody>
          <a:bodyPr/>
          <a:lstStyle/>
          <a:p>
            <a:r>
              <a:rPr lang="zh-CN" altLang="en-US" dirty="0" smtClean="0">
                <a:latin typeface="Arial"/>
                <a:ea typeface="DFHeiW5-GB"/>
                <a:cs typeface="SimSun"/>
                <a:sym typeface="Arial"/>
              </a:rPr>
              <a:t>虚拟机内存超额分配</a:t>
            </a:r>
            <a:endParaRPr lang="zh-CN" altLang="en-US" dirty="0">
              <a:latin typeface="Arial"/>
              <a:ea typeface="DFHeiW5-GB"/>
              <a:sym typeface="Arial"/>
            </a:endParaRPr>
          </a:p>
        </p:txBody>
      </p:sp>
      <p:grpSp>
        <p:nvGrpSpPr>
          <p:cNvPr id="6" name="Group 45"/>
          <p:cNvGrpSpPr/>
          <p:nvPr/>
        </p:nvGrpSpPr>
        <p:grpSpPr>
          <a:xfrm>
            <a:off x="5639970" y="3916761"/>
            <a:ext cx="2751422" cy="1573797"/>
            <a:chOff x="5394510" y="3193686"/>
            <a:chExt cx="3530009" cy="1897743"/>
          </a:xfrm>
        </p:grpSpPr>
        <p:pic>
          <p:nvPicPr>
            <p:cNvPr id="32" name="Picture 13" descr="ICON_Storage_1up_Q308.png"/>
            <p:cNvPicPr>
              <a:picLocks noChangeAspect="1"/>
            </p:cNvPicPr>
            <p:nvPr/>
          </p:nvPicPr>
          <p:blipFill>
            <a:blip r:embed="rId3" cstate="print"/>
            <a:srcRect/>
            <a:stretch>
              <a:fillRect/>
            </a:stretch>
          </p:blipFill>
          <p:spPr bwMode="auto">
            <a:xfrm>
              <a:off x="5394510" y="3193686"/>
              <a:ext cx="3530009" cy="1297172"/>
            </a:xfrm>
            <a:prstGeom prst="rect">
              <a:avLst/>
            </a:prstGeom>
            <a:noFill/>
            <a:ln w="9525">
              <a:noFill/>
              <a:miter lim="800000"/>
              <a:headEnd/>
              <a:tailEnd/>
            </a:ln>
          </p:spPr>
        </p:pic>
        <p:pic>
          <p:nvPicPr>
            <p:cNvPr id="33" name="Picture 25" descr="ICON_Script_Q308"/>
            <p:cNvPicPr>
              <a:picLocks noChangeAspect="1" noChangeArrowheads="1"/>
            </p:cNvPicPr>
            <p:nvPr/>
          </p:nvPicPr>
          <p:blipFill>
            <a:blip r:embed="rId4" cstate="print"/>
            <a:srcRect/>
            <a:stretch>
              <a:fillRect/>
            </a:stretch>
          </p:blipFill>
          <p:spPr bwMode="auto">
            <a:xfrm>
              <a:off x="7460254" y="3857214"/>
              <a:ext cx="467833" cy="580866"/>
            </a:xfrm>
            <a:prstGeom prst="rect">
              <a:avLst/>
            </a:prstGeom>
            <a:noFill/>
            <a:ln w="9525">
              <a:noFill/>
              <a:miter lim="800000"/>
              <a:headEnd/>
              <a:tailEnd/>
            </a:ln>
          </p:spPr>
        </p:pic>
        <p:sp>
          <p:nvSpPr>
            <p:cNvPr id="34" name="TextBox 33"/>
            <p:cNvSpPr txBox="1"/>
            <p:nvPr/>
          </p:nvSpPr>
          <p:spPr>
            <a:xfrm>
              <a:off x="5554927" y="4460511"/>
              <a:ext cx="1141048" cy="630918"/>
            </a:xfrm>
            <a:prstGeom prst="rect">
              <a:avLst/>
            </a:prstGeom>
            <a:noFill/>
          </p:spPr>
          <p:txBody>
            <a:bodyPr wrap="square" rtlCol="0">
              <a:spAutoFit/>
            </a:bodyPr>
            <a:lstStyle/>
            <a:p>
              <a:r>
                <a:rPr lang="en-US" altLang="zh-CN" sz="1400" b="1" dirty="0" smtClean="0">
                  <a:solidFill>
                    <a:srgbClr val="000000"/>
                  </a:solidFill>
                  <a:latin typeface="Arial"/>
                  <a:ea typeface="DFHeiW5-GB"/>
                  <a:cs typeface="SimSun"/>
                  <a:sym typeface="Arial"/>
                </a:rPr>
                <a:t>VM 1</a:t>
              </a:r>
              <a:r>
                <a:rPr lang="zh-CN" altLang="en-US" dirty="0" smtClean="0">
                  <a:latin typeface="Arial"/>
                  <a:ea typeface="DFHeiW5-GB"/>
                  <a:sym typeface="Arial"/>
                </a:rPr>
                <a:t/>
              </a:r>
              <a:br>
                <a:rPr lang="zh-CN" altLang="en-US" dirty="0" smtClean="0">
                  <a:latin typeface="Arial"/>
                  <a:ea typeface="DFHeiW5-GB"/>
                  <a:sym typeface="Arial"/>
                </a:rPr>
              </a:br>
              <a:r>
                <a:rPr lang="en-US" altLang="zh-CN" sz="1400" b="1" dirty="0" smtClean="0">
                  <a:solidFill>
                    <a:srgbClr val="000000"/>
                  </a:solidFill>
                  <a:latin typeface="Arial"/>
                  <a:ea typeface="DFHeiW5-GB"/>
                  <a:cs typeface="SimSun"/>
                  <a:sym typeface="Arial"/>
                </a:rPr>
                <a:t>.</a:t>
              </a:r>
              <a:r>
                <a:rPr lang="en-US" altLang="zh-CN" sz="1400" b="1" dirty="0" err="1" smtClean="0">
                  <a:solidFill>
                    <a:srgbClr val="000000"/>
                  </a:solidFill>
                  <a:latin typeface="Arial"/>
                  <a:ea typeface="DFHeiW5-GB"/>
                  <a:cs typeface="SimSun"/>
                  <a:sym typeface="Arial"/>
                </a:rPr>
                <a:t>vswp</a:t>
              </a:r>
              <a:endParaRPr lang="zh-CN" altLang="en-US" sz="1400" b="1" dirty="0" smtClean="0">
                <a:solidFill>
                  <a:srgbClr val="000000"/>
                </a:solidFill>
                <a:latin typeface="Arial"/>
                <a:ea typeface="DFHeiW5-GB"/>
                <a:cs typeface="SimSun"/>
                <a:sym typeface="Arial"/>
              </a:endParaRPr>
            </a:p>
          </p:txBody>
        </p:sp>
        <p:sp>
          <p:nvSpPr>
            <p:cNvPr id="35" name="TextBox 34"/>
            <p:cNvSpPr txBox="1"/>
            <p:nvPr/>
          </p:nvSpPr>
          <p:spPr>
            <a:xfrm>
              <a:off x="6504662" y="4452304"/>
              <a:ext cx="1141048" cy="630918"/>
            </a:xfrm>
            <a:prstGeom prst="rect">
              <a:avLst/>
            </a:prstGeom>
            <a:noFill/>
          </p:spPr>
          <p:txBody>
            <a:bodyPr wrap="square" rtlCol="0">
              <a:spAutoFit/>
            </a:bodyPr>
            <a:lstStyle/>
            <a:p>
              <a:r>
                <a:rPr lang="en-US" altLang="zh-CN" sz="1400" b="1" dirty="0" smtClean="0">
                  <a:solidFill>
                    <a:srgbClr val="000000"/>
                  </a:solidFill>
                  <a:latin typeface="Arial"/>
                  <a:ea typeface="DFHeiW5-GB"/>
                  <a:cs typeface="SimSun"/>
                  <a:sym typeface="Arial"/>
                </a:rPr>
                <a:t>VM 2</a:t>
              </a:r>
              <a:r>
                <a:rPr lang="zh-CN" altLang="en-US" dirty="0" smtClean="0">
                  <a:latin typeface="Arial"/>
                  <a:ea typeface="DFHeiW5-GB"/>
                  <a:sym typeface="Arial"/>
                </a:rPr>
                <a:t/>
              </a:r>
              <a:br>
                <a:rPr lang="zh-CN" altLang="en-US" dirty="0" smtClean="0">
                  <a:latin typeface="Arial"/>
                  <a:ea typeface="DFHeiW5-GB"/>
                  <a:sym typeface="Arial"/>
                </a:rPr>
              </a:br>
              <a:r>
                <a:rPr lang="en-US" altLang="zh-CN" sz="1400" b="1" dirty="0" smtClean="0">
                  <a:solidFill>
                    <a:srgbClr val="000000"/>
                  </a:solidFill>
                  <a:latin typeface="Arial"/>
                  <a:ea typeface="DFHeiW5-GB"/>
                  <a:cs typeface="SimSun"/>
                  <a:sym typeface="Arial"/>
                </a:rPr>
                <a:t>.</a:t>
              </a:r>
              <a:r>
                <a:rPr lang="en-US" altLang="zh-CN" sz="1400" b="1" dirty="0" err="1" smtClean="0">
                  <a:solidFill>
                    <a:srgbClr val="000000"/>
                  </a:solidFill>
                  <a:latin typeface="Arial"/>
                  <a:ea typeface="DFHeiW5-GB"/>
                  <a:cs typeface="SimSun"/>
                  <a:sym typeface="Arial"/>
                </a:rPr>
                <a:t>vswp</a:t>
              </a:r>
              <a:endParaRPr lang="zh-CN" altLang="en-US" sz="1400" b="1" dirty="0" smtClean="0">
                <a:solidFill>
                  <a:srgbClr val="000000"/>
                </a:solidFill>
                <a:latin typeface="Arial"/>
                <a:ea typeface="DFHeiW5-GB"/>
                <a:cs typeface="SimSun"/>
                <a:sym typeface="Arial"/>
              </a:endParaRPr>
            </a:p>
          </p:txBody>
        </p:sp>
        <p:sp>
          <p:nvSpPr>
            <p:cNvPr id="36" name="TextBox 35"/>
            <p:cNvSpPr txBox="1"/>
            <p:nvPr/>
          </p:nvSpPr>
          <p:spPr>
            <a:xfrm>
              <a:off x="7438789" y="4453116"/>
              <a:ext cx="1141048" cy="630918"/>
            </a:xfrm>
            <a:prstGeom prst="rect">
              <a:avLst/>
            </a:prstGeom>
            <a:noFill/>
          </p:spPr>
          <p:txBody>
            <a:bodyPr wrap="square" rtlCol="0">
              <a:spAutoFit/>
            </a:bodyPr>
            <a:lstStyle/>
            <a:p>
              <a:r>
                <a:rPr lang="en-US" altLang="zh-CN" sz="1400" b="1" dirty="0" smtClean="0">
                  <a:solidFill>
                    <a:srgbClr val="000000"/>
                  </a:solidFill>
                  <a:latin typeface="Arial"/>
                  <a:ea typeface="DFHeiW5-GB"/>
                  <a:cs typeface="SimSun"/>
                  <a:sym typeface="Arial"/>
                </a:rPr>
                <a:t>VM 3</a:t>
              </a:r>
              <a:r>
                <a:rPr lang="zh-CN" altLang="en-US" dirty="0" smtClean="0">
                  <a:latin typeface="Arial"/>
                  <a:ea typeface="DFHeiW5-GB"/>
                  <a:sym typeface="Arial"/>
                </a:rPr>
                <a:t/>
              </a:r>
              <a:br>
                <a:rPr lang="zh-CN" altLang="en-US" dirty="0" smtClean="0">
                  <a:latin typeface="Arial"/>
                  <a:ea typeface="DFHeiW5-GB"/>
                  <a:sym typeface="Arial"/>
                </a:rPr>
              </a:br>
              <a:r>
                <a:rPr lang="en-US" altLang="zh-CN" sz="1400" b="1" dirty="0" smtClean="0">
                  <a:solidFill>
                    <a:srgbClr val="000000"/>
                  </a:solidFill>
                  <a:latin typeface="Arial"/>
                  <a:ea typeface="DFHeiW5-GB"/>
                  <a:cs typeface="SimSun"/>
                  <a:sym typeface="Arial"/>
                </a:rPr>
                <a:t>.</a:t>
              </a:r>
              <a:r>
                <a:rPr lang="en-US" altLang="zh-CN" sz="1400" b="1" dirty="0" err="1" smtClean="0">
                  <a:solidFill>
                    <a:srgbClr val="000000"/>
                  </a:solidFill>
                  <a:latin typeface="Arial"/>
                  <a:ea typeface="DFHeiW5-GB"/>
                  <a:cs typeface="SimSun"/>
                  <a:sym typeface="Arial"/>
                </a:rPr>
                <a:t>vswp</a:t>
              </a:r>
              <a:endParaRPr lang="zh-CN" altLang="en-US" sz="1400" b="1" dirty="0" smtClean="0">
                <a:solidFill>
                  <a:srgbClr val="000000"/>
                </a:solidFill>
                <a:latin typeface="Arial"/>
                <a:ea typeface="DFHeiW5-GB"/>
                <a:cs typeface="SimSun"/>
                <a:sym typeface="Arial"/>
              </a:endParaRPr>
            </a:p>
          </p:txBody>
        </p:sp>
        <p:pic>
          <p:nvPicPr>
            <p:cNvPr id="37" name="Picture 25" descr="ICON_Script_Q308"/>
            <p:cNvPicPr>
              <a:picLocks noChangeAspect="1" noChangeArrowheads="1"/>
            </p:cNvPicPr>
            <p:nvPr/>
          </p:nvPicPr>
          <p:blipFill>
            <a:blip r:embed="rId4" cstate="print"/>
            <a:srcRect/>
            <a:stretch>
              <a:fillRect/>
            </a:stretch>
          </p:blipFill>
          <p:spPr bwMode="auto">
            <a:xfrm>
              <a:off x="5758009" y="3824941"/>
              <a:ext cx="467833" cy="580866"/>
            </a:xfrm>
            <a:prstGeom prst="rect">
              <a:avLst/>
            </a:prstGeom>
            <a:noFill/>
            <a:ln w="9525">
              <a:noFill/>
              <a:miter lim="800000"/>
              <a:headEnd/>
              <a:tailEnd/>
            </a:ln>
          </p:spPr>
        </p:pic>
        <p:pic>
          <p:nvPicPr>
            <p:cNvPr id="38" name="Picture 25" descr="ICON_Script_Q308"/>
            <p:cNvPicPr>
              <a:picLocks noChangeAspect="1" noChangeArrowheads="1"/>
            </p:cNvPicPr>
            <p:nvPr/>
          </p:nvPicPr>
          <p:blipFill>
            <a:blip r:embed="rId4" cstate="print"/>
            <a:srcRect/>
            <a:stretch>
              <a:fillRect/>
            </a:stretch>
          </p:blipFill>
          <p:spPr bwMode="auto">
            <a:xfrm>
              <a:off x="6640253" y="3907952"/>
              <a:ext cx="467833" cy="580866"/>
            </a:xfrm>
            <a:prstGeom prst="rect">
              <a:avLst/>
            </a:prstGeom>
            <a:noFill/>
            <a:ln w="9525">
              <a:noFill/>
              <a:miter lim="800000"/>
              <a:headEnd/>
              <a:tailEnd/>
            </a:ln>
          </p:spPr>
        </p:pic>
      </p:grpSp>
      <p:grpSp>
        <p:nvGrpSpPr>
          <p:cNvPr id="8" name="Group 72"/>
          <p:cNvGrpSpPr/>
          <p:nvPr/>
        </p:nvGrpSpPr>
        <p:grpSpPr>
          <a:xfrm>
            <a:off x="5008729" y="2306472"/>
            <a:ext cx="3835020" cy="1528415"/>
            <a:chOff x="588039" y="2974416"/>
            <a:chExt cx="4482878" cy="1843020"/>
          </a:xfrm>
        </p:grpSpPr>
        <p:pic>
          <p:nvPicPr>
            <p:cNvPr id="13" name="Picture 17" descr="ICON_VM_basic_flat_R2_Q408.png"/>
            <p:cNvPicPr>
              <a:picLocks noChangeAspect="1"/>
            </p:cNvPicPr>
            <p:nvPr/>
          </p:nvPicPr>
          <p:blipFill>
            <a:blip r:embed="rId5" cstate="print"/>
            <a:srcRect/>
            <a:stretch>
              <a:fillRect/>
            </a:stretch>
          </p:blipFill>
          <p:spPr bwMode="auto">
            <a:xfrm>
              <a:off x="3971261" y="3425455"/>
              <a:ext cx="1015410" cy="1284767"/>
            </a:xfrm>
            <a:prstGeom prst="rect">
              <a:avLst/>
            </a:prstGeom>
            <a:noFill/>
            <a:ln w="9525">
              <a:noFill/>
              <a:miter lim="800000"/>
              <a:headEnd/>
              <a:tailEnd/>
            </a:ln>
          </p:spPr>
        </p:pic>
        <p:sp>
          <p:nvSpPr>
            <p:cNvPr id="14" name="TextBox 13"/>
            <p:cNvSpPr txBox="1"/>
            <p:nvPr/>
          </p:nvSpPr>
          <p:spPr>
            <a:xfrm>
              <a:off x="785808" y="2986090"/>
              <a:ext cx="695556" cy="408241"/>
            </a:xfrm>
            <a:prstGeom prst="rect">
              <a:avLst/>
            </a:prstGeom>
            <a:noFill/>
          </p:spPr>
          <p:txBody>
            <a:bodyPr wrap="none" rtlCol="0">
              <a:spAutoFit/>
            </a:bodyPr>
            <a:lstStyle/>
            <a:p>
              <a:pPr algn="l"/>
              <a:r>
                <a:rPr lang="zh-CN" altLang="en-US" sz="1600" dirty="0" smtClean="0">
                  <a:solidFill>
                    <a:srgbClr val="333333"/>
                  </a:solidFill>
                  <a:latin typeface="Arial"/>
                  <a:ea typeface="DFHeiW5-GB"/>
                  <a:cs typeface="SimSun"/>
                  <a:sym typeface="Arial"/>
                </a:rPr>
                <a:t>开启</a:t>
              </a:r>
            </a:p>
          </p:txBody>
        </p:sp>
        <p:sp>
          <p:nvSpPr>
            <p:cNvPr id="15" name="TextBox 14"/>
            <p:cNvSpPr txBox="1"/>
            <p:nvPr/>
          </p:nvSpPr>
          <p:spPr>
            <a:xfrm>
              <a:off x="1905770" y="2989632"/>
              <a:ext cx="695556" cy="408241"/>
            </a:xfrm>
            <a:prstGeom prst="rect">
              <a:avLst/>
            </a:prstGeom>
            <a:noFill/>
          </p:spPr>
          <p:txBody>
            <a:bodyPr wrap="none" rtlCol="0">
              <a:spAutoFit/>
            </a:bodyPr>
            <a:lstStyle/>
            <a:p>
              <a:pPr algn="l"/>
              <a:r>
                <a:rPr lang="zh-CN" altLang="en-US" sz="1600" dirty="0" smtClean="0">
                  <a:solidFill>
                    <a:srgbClr val="333333"/>
                  </a:solidFill>
                  <a:latin typeface="Arial"/>
                  <a:ea typeface="DFHeiW5-GB"/>
                  <a:cs typeface="SimSun"/>
                  <a:sym typeface="Arial"/>
                </a:rPr>
                <a:t>开启</a:t>
              </a:r>
            </a:p>
          </p:txBody>
        </p:sp>
        <p:sp>
          <p:nvSpPr>
            <p:cNvPr id="16" name="TextBox 15"/>
            <p:cNvSpPr txBox="1"/>
            <p:nvPr/>
          </p:nvSpPr>
          <p:spPr>
            <a:xfrm>
              <a:off x="3019018" y="2985049"/>
              <a:ext cx="695556" cy="408241"/>
            </a:xfrm>
            <a:prstGeom prst="rect">
              <a:avLst/>
            </a:prstGeom>
            <a:noFill/>
          </p:spPr>
          <p:txBody>
            <a:bodyPr wrap="none" rtlCol="0">
              <a:spAutoFit/>
            </a:bodyPr>
            <a:lstStyle/>
            <a:p>
              <a:pPr algn="l"/>
              <a:r>
                <a:rPr lang="zh-CN" altLang="en-US" sz="1600" dirty="0" smtClean="0">
                  <a:solidFill>
                    <a:srgbClr val="333333"/>
                  </a:solidFill>
                  <a:latin typeface="Arial"/>
                  <a:ea typeface="DFHeiW5-GB"/>
                  <a:cs typeface="SimSun"/>
                  <a:sym typeface="Arial"/>
                </a:rPr>
                <a:t>开启</a:t>
              </a:r>
            </a:p>
          </p:txBody>
        </p:sp>
        <p:sp>
          <p:nvSpPr>
            <p:cNvPr id="17" name="TextBox 16"/>
            <p:cNvSpPr txBox="1"/>
            <p:nvPr/>
          </p:nvSpPr>
          <p:spPr>
            <a:xfrm>
              <a:off x="4093569" y="2974416"/>
              <a:ext cx="695556" cy="408241"/>
            </a:xfrm>
            <a:prstGeom prst="rect">
              <a:avLst/>
            </a:prstGeom>
            <a:noFill/>
          </p:spPr>
          <p:txBody>
            <a:bodyPr wrap="none" rtlCol="0">
              <a:spAutoFit/>
            </a:bodyPr>
            <a:lstStyle/>
            <a:p>
              <a:pPr algn="l"/>
              <a:r>
                <a:rPr lang="zh-CN" altLang="en-US" sz="1600" dirty="0" smtClean="0">
                  <a:solidFill>
                    <a:srgbClr val="333333"/>
                  </a:solidFill>
                  <a:latin typeface="Arial"/>
                  <a:ea typeface="DFHeiW5-GB"/>
                  <a:cs typeface="SimSun"/>
                  <a:sym typeface="Arial"/>
                </a:rPr>
                <a:t>关闭</a:t>
              </a:r>
            </a:p>
          </p:txBody>
        </p:sp>
        <p:grpSp>
          <p:nvGrpSpPr>
            <p:cNvPr id="9" name="Group 58"/>
            <p:cNvGrpSpPr/>
            <p:nvPr/>
          </p:nvGrpSpPr>
          <p:grpSpPr>
            <a:xfrm>
              <a:off x="588039" y="3431658"/>
              <a:ext cx="1091093" cy="1382233"/>
              <a:chOff x="5245100" y="1943100"/>
              <a:chExt cx="1091093" cy="1382233"/>
            </a:xfrm>
          </p:grpSpPr>
          <p:pic>
            <p:nvPicPr>
              <p:cNvPr id="29" name="Picture 164"/>
              <p:cNvPicPr>
                <a:picLocks noChangeAspect="1" noChangeArrowheads="1"/>
              </p:cNvPicPr>
              <p:nvPr/>
            </p:nvPicPr>
            <p:blipFill>
              <a:blip r:embed="rId6" cstate="print"/>
              <a:srcRect/>
              <a:stretch>
                <a:fillRect/>
              </a:stretch>
            </p:blipFill>
            <p:spPr bwMode="auto">
              <a:xfrm>
                <a:off x="5245100" y="1943100"/>
                <a:ext cx="1049374" cy="1281113"/>
              </a:xfrm>
              <a:prstGeom prst="rect">
                <a:avLst/>
              </a:prstGeom>
              <a:noFill/>
              <a:ln w="9525">
                <a:noFill/>
                <a:miter lim="800000"/>
                <a:headEnd/>
                <a:tailEnd/>
              </a:ln>
            </p:spPr>
          </p:pic>
          <p:sp>
            <p:nvSpPr>
              <p:cNvPr id="30" name="Text Box 179"/>
              <p:cNvSpPr txBox="1">
                <a:spLocks noChangeArrowheads="1"/>
              </p:cNvSpPr>
              <p:nvPr/>
            </p:nvSpPr>
            <p:spPr bwMode="auto">
              <a:xfrm>
                <a:off x="5624624" y="2868318"/>
                <a:ext cx="711569" cy="278346"/>
              </a:xfrm>
              <a:prstGeom prst="rect">
                <a:avLst/>
              </a:prstGeom>
              <a:noFill/>
              <a:ln w="9525">
                <a:noFill/>
                <a:miter lim="800000"/>
                <a:headEnd/>
                <a:tailEnd/>
              </a:ln>
            </p:spPr>
            <p:txBody>
              <a:bodyPr wrap="square">
                <a:spAutoFit/>
              </a:bodyPr>
              <a:lstStyle/>
              <a:p>
                <a:pPr>
                  <a:spcBef>
                    <a:spcPct val="50000"/>
                  </a:spcBef>
                </a:pPr>
                <a:r>
                  <a:rPr lang="en-US" altLang="zh-CN" sz="900" b="1" dirty="0" smtClean="0">
                    <a:solidFill>
                      <a:srgbClr val="000000"/>
                    </a:solidFill>
                    <a:latin typeface="Arial"/>
                    <a:ea typeface="DFHeiW5-GB"/>
                    <a:cs typeface="SimSun"/>
                    <a:sym typeface="Arial"/>
                  </a:rPr>
                  <a:t>1 GB</a:t>
                </a:r>
                <a:endParaRPr lang="zh-CN" altLang="en-US" sz="900" b="1" dirty="0">
                  <a:solidFill>
                    <a:srgbClr val="000000"/>
                  </a:solidFill>
                  <a:latin typeface="Arial"/>
                  <a:ea typeface="DFHeiW5-GB"/>
                  <a:sym typeface="Arial"/>
                </a:endParaRPr>
              </a:p>
            </p:txBody>
          </p:sp>
          <p:pic>
            <p:nvPicPr>
              <p:cNvPr id="31" name="Picture 359" descr="ICON_Memory_Q308"/>
              <p:cNvPicPr>
                <a:picLocks noChangeAspect="1" noChangeArrowheads="1"/>
              </p:cNvPicPr>
              <p:nvPr/>
            </p:nvPicPr>
            <p:blipFill>
              <a:blip r:embed="rId7" cstate="print"/>
              <a:srcRect/>
              <a:stretch>
                <a:fillRect/>
              </a:stretch>
            </p:blipFill>
            <p:spPr bwMode="auto">
              <a:xfrm>
                <a:off x="5321152" y="2882421"/>
                <a:ext cx="419100" cy="442912"/>
              </a:xfrm>
              <a:prstGeom prst="rect">
                <a:avLst/>
              </a:prstGeom>
              <a:noFill/>
              <a:ln w="9525">
                <a:noFill/>
                <a:miter lim="800000"/>
                <a:headEnd/>
                <a:tailEnd/>
              </a:ln>
            </p:spPr>
          </p:pic>
        </p:grpSp>
        <p:grpSp>
          <p:nvGrpSpPr>
            <p:cNvPr id="18" name="Group 59"/>
            <p:cNvGrpSpPr/>
            <p:nvPr/>
          </p:nvGrpSpPr>
          <p:grpSpPr>
            <a:xfrm>
              <a:off x="1718634" y="3435203"/>
              <a:ext cx="1091093" cy="1382233"/>
              <a:chOff x="5245100" y="1943100"/>
              <a:chExt cx="1091093" cy="1382233"/>
            </a:xfrm>
          </p:grpSpPr>
          <p:pic>
            <p:nvPicPr>
              <p:cNvPr id="26" name="Picture 164"/>
              <p:cNvPicPr>
                <a:picLocks noChangeAspect="1" noChangeArrowheads="1"/>
              </p:cNvPicPr>
              <p:nvPr/>
            </p:nvPicPr>
            <p:blipFill>
              <a:blip r:embed="rId6" cstate="print"/>
              <a:srcRect/>
              <a:stretch>
                <a:fillRect/>
              </a:stretch>
            </p:blipFill>
            <p:spPr bwMode="auto">
              <a:xfrm>
                <a:off x="5245100" y="1943100"/>
                <a:ext cx="1049374" cy="1281113"/>
              </a:xfrm>
              <a:prstGeom prst="rect">
                <a:avLst/>
              </a:prstGeom>
              <a:noFill/>
              <a:ln w="9525">
                <a:noFill/>
                <a:miter lim="800000"/>
                <a:headEnd/>
                <a:tailEnd/>
              </a:ln>
            </p:spPr>
          </p:pic>
          <p:sp>
            <p:nvSpPr>
              <p:cNvPr id="27" name="Text Box 179"/>
              <p:cNvSpPr txBox="1">
                <a:spLocks noChangeArrowheads="1"/>
              </p:cNvSpPr>
              <p:nvPr/>
            </p:nvSpPr>
            <p:spPr bwMode="auto">
              <a:xfrm>
                <a:off x="5624624" y="2868318"/>
                <a:ext cx="711569" cy="278346"/>
              </a:xfrm>
              <a:prstGeom prst="rect">
                <a:avLst/>
              </a:prstGeom>
              <a:noFill/>
              <a:ln w="9525">
                <a:noFill/>
                <a:miter lim="800000"/>
                <a:headEnd/>
                <a:tailEnd/>
              </a:ln>
            </p:spPr>
            <p:txBody>
              <a:bodyPr wrap="square">
                <a:spAutoFit/>
              </a:bodyPr>
              <a:lstStyle/>
              <a:p>
                <a:pPr>
                  <a:spcBef>
                    <a:spcPct val="50000"/>
                  </a:spcBef>
                </a:pPr>
                <a:r>
                  <a:rPr lang="en-US" altLang="zh-CN" sz="900" b="1" dirty="0" smtClean="0">
                    <a:solidFill>
                      <a:srgbClr val="000000"/>
                    </a:solidFill>
                    <a:latin typeface="Arial"/>
                    <a:ea typeface="DFHeiW5-GB"/>
                    <a:cs typeface="SimSun"/>
                    <a:sym typeface="Arial"/>
                  </a:rPr>
                  <a:t>1 GB</a:t>
                </a:r>
                <a:endParaRPr lang="zh-CN" altLang="en-US" sz="900" b="1" dirty="0">
                  <a:solidFill>
                    <a:srgbClr val="000000"/>
                  </a:solidFill>
                  <a:latin typeface="Arial"/>
                  <a:ea typeface="DFHeiW5-GB"/>
                  <a:sym typeface="Arial"/>
                </a:endParaRPr>
              </a:p>
            </p:txBody>
          </p:sp>
          <p:pic>
            <p:nvPicPr>
              <p:cNvPr id="28" name="Picture 359" descr="ICON_Memory_Q308"/>
              <p:cNvPicPr>
                <a:picLocks noChangeAspect="1" noChangeArrowheads="1"/>
              </p:cNvPicPr>
              <p:nvPr/>
            </p:nvPicPr>
            <p:blipFill>
              <a:blip r:embed="rId7" cstate="print"/>
              <a:srcRect/>
              <a:stretch>
                <a:fillRect/>
              </a:stretch>
            </p:blipFill>
            <p:spPr bwMode="auto">
              <a:xfrm>
                <a:off x="5321152" y="2882421"/>
                <a:ext cx="419100" cy="442912"/>
              </a:xfrm>
              <a:prstGeom prst="rect">
                <a:avLst/>
              </a:prstGeom>
              <a:noFill/>
              <a:ln w="9525">
                <a:noFill/>
                <a:miter lim="800000"/>
                <a:headEnd/>
                <a:tailEnd/>
              </a:ln>
            </p:spPr>
          </p:pic>
        </p:grpSp>
        <p:grpSp>
          <p:nvGrpSpPr>
            <p:cNvPr id="19" name="Group 63"/>
            <p:cNvGrpSpPr/>
            <p:nvPr/>
          </p:nvGrpSpPr>
          <p:grpSpPr>
            <a:xfrm>
              <a:off x="2849229" y="3428114"/>
              <a:ext cx="1091093" cy="1382233"/>
              <a:chOff x="5245100" y="1943100"/>
              <a:chExt cx="1091093" cy="1382233"/>
            </a:xfrm>
          </p:grpSpPr>
          <p:pic>
            <p:nvPicPr>
              <p:cNvPr id="23" name="Picture 164"/>
              <p:cNvPicPr>
                <a:picLocks noChangeAspect="1" noChangeArrowheads="1"/>
              </p:cNvPicPr>
              <p:nvPr/>
            </p:nvPicPr>
            <p:blipFill>
              <a:blip r:embed="rId6" cstate="print"/>
              <a:srcRect/>
              <a:stretch>
                <a:fillRect/>
              </a:stretch>
            </p:blipFill>
            <p:spPr bwMode="auto">
              <a:xfrm>
                <a:off x="5245100" y="1943100"/>
                <a:ext cx="1049374" cy="1281113"/>
              </a:xfrm>
              <a:prstGeom prst="rect">
                <a:avLst/>
              </a:prstGeom>
              <a:noFill/>
              <a:ln w="9525">
                <a:noFill/>
                <a:miter lim="800000"/>
                <a:headEnd/>
                <a:tailEnd/>
              </a:ln>
            </p:spPr>
          </p:pic>
          <p:sp>
            <p:nvSpPr>
              <p:cNvPr id="24" name="Text Box 179"/>
              <p:cNvSpPr txBox="1">
                <a:spLocks noChangeArrowheads="1"/>
              </p:cNvSpPr>
              <p:nvPr/>
            </p:nvSpPr>
            <p:spPr bwMode="auto">
              <a:xfrm>
                <a:off x="5624624" y="2868318"/>
                <a:ext cx="711569" cy="278346"/>
              </a:xfrm>
              <a:prstGeom prst="rect">
                <a:avLst/>
              </a:prstGeom>
              <a:noFill/>
              <a:ln w="9525">
                <a:noFill/>
                <a:miter lim="800000"/>
                <a:headEnd/>
                <a:tailEnd/>
              </a:ln>
            </p:spPr>
            <p:txBody>
              <a:bodyPr wrap="square">
                <a:spAutoFit/>
              </a:bodyPr>
              <a:lstStyle/>
              <a:p>
                <a:pPr>
                  <a:spcBef>
                    <a:spcPct val="50000"/>
                  </a:spcBef>
                </a:pPr>
                <a:r>
                  <a:rPr lang="en-US" altLang="zh-CN" sz="900" b="1" dirty="0" smtClean="0">
                    <a:solidFill>
                      <a:srgbClr val="000000"/>
                    </a:solidFill>
                    <a:latin typeface="Arial"/>
                    <a:ea typeface="DFHeiW5-GB"/>
                    <a:cs typeface="SimSun"/>
                    <a:sym typeface="Arial"/>
                  </a:rPr>
                  <a:t>1 GB</a:t>
                </a:r>
                <a:endParaRPr lang="zh-CN" altLang="en-US" sz="900" b="1" dirty="0">
                  <a:solidFill>
                    <a:srgbClr val="000000"/>
                  </a:solidFill>
                  <a:latin typeface="Arial"/>
                  <a:ea typeface="DFHeiW5-GB"/>
                  <a:sym typeface="Arial"/>
                </a:endParaRPr>
              </a:p>
            </p:txBody>
          </p:sp>
          <p:pic>
            <p:nvPicPr>
              <p:cNvPr id="25" name="Picture 359" descr="ICON_Memory_Q308"/>
              <p:cNvPicPr>
                <a:picLocks noChangeAspect="1" noChangeArrowheads="1"/>
              </p:cNvPicPr>
              <p:nvPr/>
            </p:nvPicPr>
            <p:blipFill>
              <a:blip r:embed="rId7" cstate="print"/>
              <a:srcRect/>
              <a:stretch>
                <a:fillRect/>
              </a:stretch>
            </p:blipFill>
            <p:spPr bwMode="auto">
              <a:xfrm>
                <a:off x="5321152" y="2882421"/>
                <a:ext cx="419100" cy="442912"/>
              </a:xfrm>
              <a:prstGeom prst="rect">
                <a:avLst/>
              </a:prstGeom>
              <a:noFill/>
              <a:ln w="9525">
                <a:noFill/>
                <a:miter lim="800000"/>
                <a:headEnd/>
                <a:tailEnd/>
              </a:ln>
            </p:spPr>
          </p:pic>
        </p:grpSp>
        <p:sp>
          <p:nvSpPr>
            <p:cNvPr id="21" name="Text Box 179"/>
            <p:cNvSpPr txBox="1">
              <a:spLocks noChangeArrowheads="1"/>
            </p:cNvSpPr>
            <p:nvPr/>
          </p:nvSpPr>
          <p:spPr bwMode="auto">
            <a:xfrm>
              <a:off x="4359347" y="4335611"/>
              <a:ext cx="711570" cy="278346"/>
            </a:xfrm>
            <a:prstGeom prst="rect">
              <a:avLst/>
            </a:prstGeom>
            <a:noFill/>
            <a:ln w="9525">
              <a:noFill/>
              <a:miter lim="800000"/>
              <a:headEnd/>
              <a:tailEnd/>
            </a:ln>
          </p:spPr>
          <p:txBody>
            <a:bodyPr wrap="square">
              <a:spAutoFit/>
            </a:bodyPr>
            <a:lstStyle/>
            <a:p>
              <a:pPr>
                <a:spcBef>
                  <a:spcPct val="50000"/>
                </a:spcBef>
              </a:pPr>
              <a:r>
                <a:rPr lang="en-US" altLang="zh-CN" sz="900" b="1" dirty="0" smtClean="0">
                  <a:solidFill>
                    <a:srgbClr val="000000"/>
                  </a:solidFill>
                  <a:latin typeface="Arial"/>
                  <a:ea typeface="DFHeiW5-GB"/>
                  <a:cs typeface="SimSun"/>
                  <a:sym typeface="Arial"/>
                </a:rPr>
                <a:t>1 GB</a:t>
              </a:r>
              <a:endParaRPr lang="zh-CN" altLang="en-US" sz="900" b="1" dirty="0">
                <a:solidFill>
                  <a:srgbClr val="000000"/>
                </a:solidFill>
                <a:latin typeface="Arial"/>
                <a:ea typeface="DFHeiW5-GB"/>
                <a:sym typeface="Arial"/>
              </a:endParaRPr>
            </a:p>
          </p:txBody>
        </p:sp>
        <p:pic>
          <p:nvPicPr>
            <p:cNvPr id="22" name="Picture 359" descr="ICON_Memory_Q308"/>
            <p:cNvPicPr>
              <a:picLocks noChangeAspect="1" noChangeArrowheads="1"/>
            </p:cNvPicPr>
            <p:nvPr/>
          </p:nvPicPr>
          <p:blipFill>
            <a:blip r:embed="rId7" cstate="print"/>
            <a:srcRect/>
            <a:stretch>
              <a:fillRect/>
            </a:stretch>
          </p:blipFill>
          <p:spPr bwMode="auto">
            <a:xfrm>
              <a:off x="4055876" y="4349714"/>
              <a:ext cx="419100" cy="442912"/>
            </a:xfrm>
            <a:prstGeom prst="rect">
              <a:avLst/>
            </a:prstGeom>
            <a:noFill/>
            <a:ln w="9525">
              <a:noFill/>
              <a:miter lim="800000"/>
              <a:headEnd/>
              <a:tailEnd/>
            </a:ln>
          </p:spPr>
        </p:pic>
      </p:grpSp>
      <p:cxnSp>
        <p:nvCxnSpPr>
          <p:cNvPr id="10" name="Straight Arrow Connector 9"/>
          <p:cNvCxnSpPr>
            <a:endCxn id="33" idx="0"/>
          </p:cNvCxnSpPr>
          <p:nvPr/>
        </p:nvCxnSpPr>
        <p:spPr bwMode="auto">
          <a:xfrm rot="5400000">
            <a:off x="7144286" y="3935727"/>
            <a:ext cx="819430" cy="243164"/>
          </a:xfrm>
          <a:prstGeom prst="straightConnector1">
            <a:avLst/>
          </a:prstGeom>
          <a:solidFill>
            <a:srgbClr val="0095D3"/>
          </a:solidFill>
          <a:ln w="19050" cap="flat" cmpd="sng" algn="ctr">
            <a:solidFill>
              <a:schemeClr val="tx1">
                <a:lumMod val="50000"/>
              </a:schemeClr>
            </a:solidFill>
            <a:prstDash val="sysDash"/>
            <a:round/>
            <a:headEnd type="arrow" w="med" len="med"/>
            <a:tailEnd type="none"/>
          </a:ln>
          <a:effectLst/>
        </p:spPr>
      </p:cxnSp>
      <p:cxnSp>
        <p:nvCxnSpPr>
          <p:cNvPr id="11" name="Straight Arrow Connector 10"/>
          <p:cNvCxnSpPr/>
          <p:nvPr/>
        </p:nvCxnSpPr>
        <p:spPr bwMode="auto">
          <a:xfrm rot="16200000" flipH="1">
            <a:off x="6280109" y="4118189"/>
            <a:ext cx="813552" cy="69131"/>
          </a:xfrm>
          <a:prstGeom prst="straightConnector1">
            <a:avLst/>
          </a:prstGeom>
          <a:solidFill>
            <a:srgbClr val="0095D3"/>
          </a:solidFill>
          <a:ln w="19050" cap="flat" cmpd="sng" algn="ctr">
            <a:solidFill>
              <a:schemeClr val="tx1">
                <a:lumMod val="50000"/>
              </a:schemeClr>
            </a:solidFill>
            <a:prstDash val="sysDash"/>
            <a:round/>
            <a:headEnd type="none" w="med" len="med"/>
            <a:tailEnd type="arrow"/>
          </a:ln>
          <a:effectLst/>
        </p:spPr>
      </p:cxnSp>
      <p:cxnSp>
        <p:nvCxnSpPr>
          <p:cNvPr id="12" name="Straight Arrow Connector 11"/>
          <p:cNvCxnSpPr/>
          <p:nvPr/>
        </p:nvCxnSpPr>
        <p:spPr bwMode="auto">
          <a:xfrm rot="16200000" flipH="1">
            <a:off x="5435191" y="4004906"/>
            <a:ext cx="781825" cy="269847"/>
          </a:xfrm>
          <a:prstGeom prst="straightConnector1">
            <a:avLst/>
          </a:prstGeom>
          <a:solidFill>
            <a:srgbClr val="0095D3"/>
          </a:solidFill>
          <a:ln w="19050" cap="flat" cmpd="sng" algn="ctr">
            <a:solidFill>
              <a:schemeClr val="tx1">
                <a:lumMod val="50000"/>
              </a:schemeClr>
            </a:solidFill>
            <a:prstDash val="sysDash"/>
            <a:round/>
            <a:headEnd type="none" w="med" len="med"/>
            <a:tailEnd type="arrow"/>
          </a:ln>
          <a:effectLst/>
        </p:spPr>
      </p:cxnSp>
      <p:sp>
        <p:nvSpPr>
          <p:cNvPr id="7" name="Rectangle 3"/>
          <p:cNvSpPr txBox="1">
            <a:spLocks noChangeArrowheads="1"/>
          </p:cNvSpPr>
          <p:nvPr/>
        </p:nvSpPr>
        <p:spPr>
          <a:xfrm>
            <a:off x="4217158" y="1050878"/>
            <a:ext cx="4554519" cy="1152219"/>
          </a:xfrm>
          <a:prstGeom prst="rect">
            <a:avLst/>
          </a:prstGeom>
        </p:spPr>
        <p:txBody>
          <a:bodyPr/>
          <a:lstStyle/>
          <a:p>
            <a:pPr marL="114300" marR="0" lvl="0" indent="-114300" algn="r" defTabSz="914400" rtl="0" eaLnBrk="1" fontAlgn="base" latinLnBrk="0" hangingPunct="1">
              <a:lnSpc>
                <a:spcPts val="2400"/>
              </a:lnSpc>
              <a:spcBef>
                <a:spcPts val="1000"/>
              </a:spcBef>
              <a:spcAft>
                <a:spcPct val="0"/>
              </a:spcAft>
              <a:buClr>
                <a:srgbClr val="246978"/>
              </a:buClr>
              <a:buSzTx/>
              <a:tabLst/>
              <a:defRPr/>
            </a:pPr>
            <a:r>
              <a:rPr lang="zh-CN" altLang="en-US" sz="1800" b="1" kern="0" dirty="0" smtClean="0">
                <a:solidFill>
                  <a:srgbClr val="000000"/>
                </a:solidFill>
                <a:latin typeface="Arial"/>
                <a:ea typeface="DFHeiW5-GB"/>
                <a:cs typeface="SimSun"/>
                <a:sym typeface="Arial"/>
              </a:rPr>
              <a:t>主机</a:t>
            </a:r>
            <a:r>
              <a:rPr kumimoji="0" lang="zh-CN" altLang="en-US" sz="1800" b="1" i="0" strike="noStrike" kern="0" cap="none" spc="0" normalizeH="0" baseline="0" noProof="0" dirty="0" smtClean="0">
                <a:ln>
                  <a:noFill/>
                </a:ln>
                <a:solidFill>
                  <a:srgbClr val="000000"/>
                </a:solidFill>
                <a:effectLst/>
                <a:uLnTx/>
                <a:uFillTx/>
                <a:latin typeface="Arial"/>
                <a:ea typeface="DFHeiW5-GB"/>
                <a:cs typeface="SimSun"/>
                <a:sym typeface="Arial"/>
              </a:rPr>
              <a:t>内存 </a:t>
            </a:r>
            <a:r>
              <a:rPr kumimoji="0" lang="en-US" altLang="zh-CN" sz="1800" b="1" i="0" strike="noStrike" kern="0" cap="none" spc="0" normalizeH="0" baseline="0" noProof="0" dirty="0" smtClean="0">
                <a:ln>
                  <a:noFill/>
                </a:ln>
                <a:solidFill>
                  <a:srgbClr val="000000"/>
                </a:solidFill>
                <a:effectLst/>
                <a:uLnTx/>
                <a:uFillTx/>
                <a:latin typeface="Arial"/>
                <a:ea typeface="DFHeiW5-GB"/>
                <a:cs typeface="SimSun"/>
                <a:sym typeface="Arial"/>
              </a:rPr>
              <a:t>= 2</a:t>
            </a:r>
            <a:r>
              <a:rPr kumimoji="0" lang="zh-CN" altLang="en-US" sz="1800" b="1" i="0" strike="noStrike" kern="0" cap="none" spc="0" normalizeH="0" noProof="0" dirty="0" smtClean="0">
                <a:ln>
                  <a:noFill/>
                </a:ln>
                <a:solidFill>
                  <a:srgbClr val="000000"/>
                </a:solidFill>
                <a:effectLst/>
                <a:uLnTx/>
                <a:uFillTx/>
                <a:latin typeface="Arial"/>
                <a:ea typeface="DFHeiW5-GB"/>
                <a:cs typeface="SimSun"/>
                <a:sym typeface="Arial"/>
              </a:rPr>
              <a:t> </a:t>
            </a:r>
            <a:r>
              <a:rPr kumimoji="0" lang="en-US" altLang="zh-CN" sz="1800" b="1" i="0" strike="noStrike" kern="0" cap="none" spc="0" normalizeH="0" noProof="0" dirty="0" smtClean="0">
                <a:ln>
                  <a:noFill/>
                </a:ln>
                <a:solidFill>
                  <a:srgbClr val="000000"/>
                </a:solidFill>
                <a:effectLst/>
                <a:uLnTx/>
                <a:uFillTx/>
                <a:latin typeface="Arial"/>
                <a:ea typeface="DFHeiW5-GB"/>
                <a:cs typeface="SimSun"/>
                <a:sym typeface="Arial"/>
              </a:rPr>
              <a:t>GB</a:t>
            </a:r>
            <a:endParaRPr kumimoji="0" lang="zh-CN" altLang="en-US" sz="1800" b="1" i="0" strike="noStrike" kern="0" cap="none" spc="0" normalizeH="0" baseline="0" noProof="0" dirty="0" smtClean="0">
              <a:ln>
                <a:noFill/>
              </a:ln>
              <a:solidFill>
                <a:srgbClr val="000000"/>
              </a:solidFill>
              <a:effectLst/>
              <a:uLnTx/>
              <a:uFillTx/>
              <a:latin typeface="Arial"/>
              <a:ea typeface="DFHeiW5-GB"/>
              <a:sym typeface="Arial"/>
            </a:endParaRPr>
          </a:p>
          <a:p>
            <a:pPr marL="114300" marR="0" lvl="0" indent="-114300" algn="r" defTabSz="914400" rtl="0" eaLnBrk="1" fontAlgn="base" latinLnBrk="0" hangingPunct="1">
              <a:lnSpc>
                <a:spcPts val="2400"/>
              </a:lnSpc>
              <a:spcBef>
                <a:spcPts val="1000"/>
              </a:spcBef>
              <a:spcAft>
                <a:spcPct val="0"/>
              </a:spcAft>
              <a:buClr>
                <a:srgbClr val="246978"/>
              </a:buClr>
              <a:buSzTx/>
              <a:tabLst/>
              <a:defRPr/>
            </a:pPr>
            <a:r>
              <a:rPr kumimoji="0" lang="zh-CN" altLang="en-US" sz="1800" b="1" i="0" strike="noStrike" kern="0" cap="none" spc="0" normalizeH="0" baseline="0" noProof="0" dirty="0" smtClean="0">
                <a:ln>
                  <a:noFill/>
                </a:ln>
                <a:solidFill>
                  <a:srgbClr val="000000"/>
                </a:solidFill>
                <a:effectLst/>
                <a:uLnTx/>
                <a:uFillTx/>
                <a:latin typeface="Arial"/>
                <a:ea typeface="DFHeiW5-GB"/>
                <a:cs typeface="SimSun"/>
                <a:sym typeface="Arial"/>
              </a:rPr>
              <a:t> 虚拟机</a:t>
            </a:r>
            <a:r>
              <a:rPr lang="zh-CN" altLang="en-US" sz="1800" b="1" kern="0" dirty="0" smtClean="0">
                <a:solidFill>
                  <a:srgbClr val="000000"/>
                </a:solidFill>
                <a:latin typeface="Arial"/>
                <a:ea typeface="DFHeiW5-GB"/>
                <a:cs typeface="SimSun"/>
                <a:sym typeface="Arial"/>
              </a:rPr>
              <a:t>配置的</a:t>
            </a:r>
            <a:r>
              <a:rPr kumimoji="0" lang="zh-CN" altLang="en-US" sz="1800" b="1" i="0" strike="noStrike" kern="0" cap="none" spc="0" normalizeH="0" baseline="0" noProof="0" dirty="0" smtClean="0">
                <a:ln>
                  <a:noFill/>
                </a:ln>
                <a:solidFill>
                  <a:srgbClr val="000000"/>
                </a:solidFill>
                <a:effectLst/>
                <a:uLnTx/>
                <a:uFillTx/>
                <a:latin typeface="Arial"/>
                <a:ea typeface="DFHeiW5-GB"/>
                <a:cs typeface="SimSun"/>
                <a:sym typeface="Arial"/>
              </a:rPr>
              <a:t>内存总量 </a:t>
            </a:r>
            <a:r>
              <a:rPr kumimoji="0" lang="en-US" altLang="zh-CN" sz="1800" b="1" i="0" strike="noStrike" kern="0" cap="none" spc="0" normalizeH="0" baseline="0" noProof="0" dirty="0" smtClean="0">
                <a:ln>
                  <a:noFill/>
                </a:ln>
                <a:solidFill>
                  <a:srgbClr val="000000"/>
                </a:solidFill>
                <a:effectLst/>
                <a:uLnTx/>
                <a:uFillTx/>
                <a:latin typeface="Arial"/>
                <a:ea typeface="DFHeiW5-GB"/>
                <a:cs typeface="SimSun"/>
                <a:sym typeface="Arial"/>
              </a:rPr>
              <a:t>= </a:t>
            </a:r>
            <a:r>
              <a:rPr lang="en-US" altLang="zh-CN" sz="1800" b="1" kern="0" dirty="0" smtClean="0">
                <a:solidFill>
                  <a:srgbClr val="000000"/>
                </a:solidFill>
                <a:latin typeface="Arial"/>
                <a:ea typeface="DFHeiW5-GB"/>
                <a:cs typeface="SimSun"/>
                <a:sym typeface="Arial"/>
              </a:rPr>
              <a:t>4 GB</a:t>
            </a:r>
            <a:r>
              <a:rPr lang="zh-CN" altLang="en-US" dirty="0" smtClean="0">
                <a:latin typeface="Arial"/>
                <a:ea typeface="DFHeiW5-GB"/>
                <a:sym typeface="Arial"/>
              </a:rPr>
              <a:t/>
            </a:r>
            <a:br>
              <a:rPr lang="zh-CN" altLang="en-US" dirty="0" smtClean="0">
                <a:latin typeface="Arial"/>
                <a:ea typeface="DFHeiW5-GB"/>
                <a:sym typeface="Arial"/>
              </a:rPr>
            </a:br>
            <a:endParaRPr kumimoji="0" lang="zh-CN" altLang="en-US" sz="1800" b="1" i="0" strike="noStrike" kern="0" cap="none" spc="0" normalizeH="0" baseline="0" noProof="0" dirty="0" smtClean="0">
              <a:ln>
                <a:noFill/>
              </a:ln>
              <a:solidFill>
                <a:srgbClr val="000000"/>
              </a:solidFill>
              <a:effectLst/>
              <a:uLnTx/>
              <a:uFillTx/>
              <a:latin typeface="Arial"/>
              <a:ea typeface="DFHeiW5-GB"/>
              <a:sym typeface="Arial"/>
            </a:endParaRPr>
          </a:p>
        </p:txBody>
      </p:sp>
      <p:sp>
        <p:nvSpPr>
          <p:cNvPr id="40" name="Rectangle 3"/>
          <p:cNvSpPr txBox="1">
            <a:spLocks noChangeArrowheads="1"/>
          </p:cNvSpPr>
          <p:nvPr/>
        </p:nvSpPr>
        <p:spPr>
          <a:xfrm>
            <a:off x="3981450" y="4304237"/>
            <a:ext cx="1740324" cy="576109"/>
          </a:xfrm>
          <a:prstGeom prst="rect">
            <a:avLst/>
          </a:prstGeom>
        </p:spPr>
        <p:txBody>
          <a:bodyPr/>
          <a:lstStyle/>
          <a:p>
            <a:pPr marL="114300" marR="0" lvl="0" indent="-114300" algn="r" defTabSz="914400" rtl="0" eaLnBrk="1" fontAlgn="base" latinLnBrk="0" hangingPunct="1">
              <a:lnSpc>
                <a:spcPts val="2400"/>
              </a:lnSpc>
              <a:spcBef>
                <a:spcPts val="1000"/>
              </a:spcBef>
              <a:spcAft>
                <a:spcPct val="0"/>
              </a:spcAft>
              <a:buClr>
                <a:srgbClr val="246978"/>
              </a:buClr>
              <a:buSzTx/>
              <a:tabLst/>
              <a:defRPr/>
            </a:pPr>
            <a:r>
              <a:rPr lang="en-US" altLang="zh-CN" sz="1800" b="1" kern="0" dirty="0" err="1" smtClean="0">
                <a:solidFill>
                  <a:srgbClr val="000000"/>
                </a:solidFill>
                <a:latin typeface="Arial"/>
                <a:ea typeface="DFHeiW5-GB"/>
                <a:cs typeface="SimSun"/>
                <a:sym typeface="Arial"/>
              </a:rPr>
              <a:t>vmxd</a:t>
            </a:r>
            <a:r>
              <a:rPr lang="en-US" altLang="zh-CN" sz="1800" b="1" kern="0" dirty="0" smtClean="0">
                <a:solidFill>
                  <a:srgbClr val="000000"/>
                </a:solidFill>
                <a:latin typeface="Arial"/>
                <a:ea typeface="DFHeiW5-GB"/>
                <a:cs typeface="SimSun"/>
                <a:sym typeface="Arial"/>
              </a:rPr>
              <a:t>-*.</a:t>
            </a:r>
            <a:r>
              <a:rPr lang="en-US" altLang="zh-CN" sz="1800" b="1" kern="0" dirty="0" err="1" smtClean="0">
                <a:solidFill>
                  <a:srgbClr val="000000"/>
                </a:solidFill>
                <a:latin typeface="Arial"/>
                <a:ea typeface="DFHeiW5-GB"/>
                <a:cs typeface="SimSun"/>
                <a:sym typeface="Arial"/>
              </a:rPr>
              <a:t>vswp</a:t>
            </a:r>
            <a:r>
              <a:rPr lang="zh-CN" altLang="en-US" dirty="0" smtClean="0">
                <a:latin typeface="Arial"/>
                <a:ea typeface="DFHeiW5-GB"/>
                <a:sym typeface="Arial"/>
              </a:rPr>
              <a:t/>
            </a:r>
            <a:br>
              <a:rPr lang="zh-CN" altLang="en-US" dirty="0" smtClean="0">
                <a:latin typeface="Arial"/>
                <a:ea typeface="DFHeiW5-GB"/>
                <a:sym typeface="Arial"/>
              </a:rPr>
            </a:br>
            <a:endParaRPr kumimoji="0" lang="zh-CN" altLang="en-US" sz="1800" b="1" i="0" strike="noStrike" kern="0" cap="none" spc="0" normalizeH="0" baseline="0" noProof="0" dirty="0" smtClean="0">
              <a:ln>
                <a:noFill/>
              </a:ln>
              <a:solidFill>
                <a:srgbClr val="000000"/>
              </a:solidFill>
              <a:effectLst/>
              <a:uLnTx/>
              <a:uFillTx/>
              <a:latin typeface="Arial"/>
              <a:ea typeface="DFHeiW5-GB"/>
              <a:sym typeface="Arial"/>
            </a:endParaRPr>
          </a:p>
        </p:txBody>
      </p:sp>
    </p:spTree>
    <p:extLst>
      <p:ext uri="{BB962C8B-B14F-4D97-AF65-F5344CB8AC3E}">
        <p14:creationId xmlns:p14="http://schemas.microsoft.com/office/powerpoint/2010/main" val="3042579431"/>
      </p:ext>
    </p:extLst>
  </p:cSld>
  <p:clrMapOvr>
    <a:masterClrMapping/>
  </p:clrMapOvr>
  <p:transition>
    <p:fade/>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b="0" dirty="0">
              <a:latin typeface="Arial"/>
              <a:ea typeface="DFHeiW5-GB"/>
              <a:cs typeface="SimSun"/>
            </a:endParaRPr>
          </a:p>
        </p:txBody>
      </p:sp>
      <p:sp>
        <p:nvSpPr>
          <p:cNvPr id="3" name="Title 2"/>
          <p:cNvSpPr>
            <a:spLocks noGrp="1"/>
          </p:cNvSpPr>
          <p:nvPr>
            <p:ph type="title"/>
          </p:nvPr>
        </p:nvSpPr>
        <p:spPr/>
        <p:txBody>
          <a:bodyPr/>
          <a:lstStyle/>
          <a:p>
            <a:r>
              <a:rPr lang="en-US" altLang="zh-CN" dirty="0" err="1" smtClean="0"/>
              <a:t>vRealize</a:t>
            </a:r>
            <a:r>
              <a:rPr lang="zh-CN" altLang="en-US" dirty="0" smtClean="0"/>
              <a:t> </a:t>
            </a:r>
            <a:r>
              <a:rPr lang="en-US" altLang="zh-CN" dirty="0" smtClean="0"/>
              <a:t>Operations</a:t>
            </a:r>
            <a:r>
              <a:rPr lang="zh-CN" altLang="en-US" dirty="0" smtClean="0"/>
              <a:t> </a:t>
            </a:r>
            <a:r>
              <a:rPr lang="en-US" altLang="zh-CN" dirty="0" smtClean="0"/>
              <a:t>Manager</a:t>
            </a:r>
            <a:r>
              <a:rPr lang="zh-CN" altLang="en-US" dirty="0" smtClean="0"/>
              <a:t> 管理界面</a:t>
            </a:r>
            <a:endParaRPr lang="en-US" dirty="0"/>
          </a:p>
        </p:txBody>
      </p:sp>
      <p:pic>
        <p:nvPicPr>
          <p:cNvPr id="4" name="Picture 3" descr="VROPICM6_Mod02_OperationsVisibility.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1018188"/>
            <a:ext cx="7410450" cy="5033294"/>
          </a:xfrm>
          <a:prstGeom prst="rect">
            <a:avLst/>
          </a:prstGeom>
        </p:spPr>
      </p:pic>
    </p:spTree>
    <p:extLst>
      <p:ext uri="{BB962C8B-B14F-4D97-AF65-F5344CB8AC3E}">
        <p14:creationId xmlns:p14="http://schemas.microsoft.com/office/powerpoint/2010/main" val="2545616353"/>
      </p:ext>
    </p:extLst>
  </p:cSld>
  <p:clrMapOvr>
    <a:masterClrMapping/>
  </p:clrMapOvr>
  <p:transition>
    <p:fade/>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lstStyle/>
          <a:p>
            <a:r>
              <a:rPr lang="zh-CN" altLang="en-US" dirty="0"/>
              <a:t>例</a:t>
            </a:r>
            <a:r>
              <a:rPr lang="zh-CN" altLang="en-US" dirty="0" smtClean="0"/>
              <a:t>子：集群状态</a:t>
            </a:r>
            <a:endParaRPr lang="en-US" dirty="0"/>
          </a:p>
        </p:txBody>
      </p:sp>
      <p:pic>
        <p:nvPicPr>
          <p:cNvPr id="4" name="Picture 3" descr="VROPICM6_Mod03_MajorAreasUserInterfac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825" y="1284605"/>
            <a:ext cx="8433616" cy="2606040"/>
          </a:xfrm>
          <a:prstGeom prst="rect">
            <a:avLst/>
          </a:prstGeom>
        </p:spPr>
      </p:pic>
    </p:spTree>
    <p:extLst>
      <p:ext uri="{BB962C8B-B14F-4D97-AF65-F5344CB8AC3E}">
        <p14:creationId xmlns:p14="http://schemas.microsoft.com/office/powerpoint/2010/main" val="1987123009"/>
      </p:ext>
    </p:extLst>
  </p:cSld>
  <p:clrMapOvr>
    <a:masterClrMapping/>
  </p:clrMapOvr>
  <p:transition>
    <p:fade/>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lstStyle/>
          <a:p>
            <a:r>
              <a:rPr lang="zh-CN" altLang="en-US" dirty="0"/>
              <a:t>建</a:t>
            </a:r>
            <a:r>
              <a:rPr lang="zh-CN" altLang="en-US" dirty="0" smtClean="0"/>
              <a:t>议仪表盘</a:t>
            </a:r>
            <a:endParaRPr lang="en-US" dirty="0"/>
          </a:p>
        </p:txBody>
      </p:sp>
      <p:pic>
        <p:nvPicPr>
          <p:cNvPr id="4" name="Picture 3" descr="VROPICM6_Mod03_RecommendationsDashboar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723" y="1057693"/>
            <a:ext cx="6292851" cy="4722754"/>
          </a:xfrm>
          <a:prstGeom prst="rect">
            <a:avLst/>
          </a:prstGeom>
        </p:spPr>
      </p:pic>
    </p:spTree>
    <p:extLst>
      <p:ext uri="{BB962C8B-B14F-4D97-AF65-F5344CB8AC3E}">
        <p14:creationId xmlns:p14="http://schemas.microsoft.com/office/powerpoint/2010/main" val="3939159983"/>
      </p:ext>
    </p:extLst>
  </p:cSld>
  <p:clrMapOvr>
    <a:masterClrMapping/>
  </p:clrMapOvr>
  <p:transition>
    <p:fade/>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lstStyle/>
          <a:p>
            <a:r>
              <a:rPr lang="en-US" altLang="zh-CN" dirty="0" smtClean="0"/>
              <a:t>vSphere</a:t>
            </a:r>
            <a:r>
              <a:rPr lang="zh-CN" altLang="en-US" dirty="0" smtClean="0"/>
              <a:t> 仪表盘</a:t>
            </a:r>
            <a:endParaRPr lang="en-US" dirty="0"/>
          </a:p>
        </p:txBody>
      </p:sp>
      <p:pic>
        <p:nvPicPr>
          <p:cNvPr id="4" name="Picture 3" descr="VCOPS60_Mod03_vSphereHostsOverviewDashboar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8330" y="1382657"/>
            <a:ext cx="7162800" cy="4143116"/>
          </a:xfrm>
          <a:prstGeom prst="rect">
            <a:avLst/>
          </a:prstGeom>
        </p:spPr>
      </p:pic>
    </p:spTree>
    <p:extLst>
      <p:ext uri="{BB962C8B-B14F-4D97-AF65-F5344CB8AC3E}">
        <p14:creationId xmlns:p14="http://schemas.microsoft.com/office/powerpoint/2010/main" val="3213051944"/>
      </p:ext>
    </p:extLst>
  </p:cSld>
  <p:clrMapOvr>
    <a:masterClrMapping/>
  </p:clrMapOvr>
  <p:transition>
    <p:fade/>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lstStyle/>
          <a:p>
            <a:r>
              <a:rPr lang="zh-CN" altLang="en-US" dirty="0" smtClean="0"/>
              <a:t>查看警报</a:t>
            </a:r>
            <a:endParaRPr lang="en-US" dirty="0"/>
          </a:p>
        </p:txBody>
      </p:sp>
      <p:pic>
        <p:nvPicPr>
          <p:cNvPr id="4" name="Picture 3" descr="VROPICM6_Mod03_AboutAlertsPag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640" y="1186815"/>
            <a:ext cx="8634370" cy="2552700"/>
          </a:xfrm>
          <a:prstGeom prst="rect">
            <a:avLst/>
          </a:prstGeom>
        </p:spPr>
      </p:pic>
    </p:spTree>
    <p:extLst>
      <p:ext uri="{BB962C8B-B14F-4D97-AF65-F5344CB8AC3E}">
        <p14:creationId xmlns:p14="http://schemas.microsoft.com/office/powerpoint/2010/main" val="1104609773"/>
      </p:ext>
    </p:extLst>
  </p:cSld>
  <p:clrMapOvr>
    <a:masterClrMapping/>
  </p:clrMapOvr>
  <p:transition>
    <p:fade/>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zh-CN" altLang="en-US" dirty="0" smtClean="0">
                <a:latin typeface="Arial"/>
                <a:ea typeface="DFHeiW5-GB"/>
                <a:cs typeface="SimSun"/>
                <a:sym typeface="Arial"/>
              </a:rPr>
              <a:t>您应能够做到以下几点：</a:t>
            </a:r>
          </a:p>
          <a:p>
            <a:pPr lvl="1"/>
            <a:r>
              <a:rPr lang="zh-CN" altLang="en-US" dirty="0" smtClean="0">
                <a:latin typeface="Arial"/>
                <a:ea typeface="DFHeiW5-GB"/>
                <a:cs typeface="SimSun"/>
                <a:sym typeface="Arial"/>
              </a:rPr>
              <a:t>了解 </a:t>
            </a:r>
            <a:r>
              <a:rPr lang="en-US" altLang="zh-CN" dirty="0" err="1" smtClean="0">
                <a:latin typeface="Arial"/>
                <a:ea typeface="DFHeiW5-GB"/>
                <a:cs typeface="SimSun"/>
                <a:sym typeface="Arial"/>
              </a:rPr>
              <a:t>vRealize</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Operations Manager</a:t>
            </a:r>
            <a:endParaRPr lang="zh-CN" altLang="en-US" dirty="0" smtClean="0">
              <a:latin typeface="Arial"/>
              <a:ea typeface="DFHeiW5-GB"/>
              <a:sym typeface="Arial"/>
            </a:endParaRPr>
          </a:p>
        </p:txBody>
      </p:sp>
      <p:sp>
        <p:nvSpPr>
          <p:cNvPr id="6" name="Title 5"/>
          <p:cNvSpPr>
            <a:spLocks noGrp="1"/>
          </p:cNvSpPr>
          <p:nvPr>
            <p:ph type="title"/>
          </p:nvPr>
        </p:nvSpPr>
        <p:spPr/>
        <p:txBody>
          <a:bodyPr/>
          <a:lstStyle/>
          <a:p>
            <a:r>
              <a:rPr lang="zh-CN" altLang="en-US" dirty="0" smtClean="0">
                <a:latin typeface="Arial"/>
                <a:ea typeface="DFHeiW5-GB"/>
                <a:cs typeface="SimSun"/>
                <a:sym typeface="Arial"/>
              </a:rPr>
              <a:t>回顾学员的学习目标</a:t>
            </a:r>
            <a:endParaRPr lang="zh-CN" altLang="en-US" dirty="0">
              <a:latin typeface="Arial"/>
              <a:ea typeface="DFHeiW5-GB"/>
              <a:sym typeface="Arial"/>
            </a:endParaRPr>
          </a:p>
        </p:txBody>
      </p:sp>
    </p:spTree>
    <p:extLst>
      <p:ext uri="{BB962C8B-B14F-4D97-AF65-F5344CB8AC3E}">
        <p14:creationId xmlns:p14="http://schemas.microsoft.com/office/powerpoint/2010/main" val="468022567"/>
      </p:ext>
    </p:extLst>
  </p:cSld>
  <p:clrMapOvr>
    <a:masterClrMapping/>
  </p:clrMapOvr>
  <p:transition>
    <p:fade/>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6" name="Rectangle 5"/>
          <p:cNvSpPr>
            <a:spLocks noGrp="1" noChangeArrowheads="1"/>
          </p:cNvSpPr>
          <p:nvPr>
            <p:ph type="body" sz="quarter" idx="13"/>
          </p:nvPr>
        </p:nvSpPr>
        <p:spPr/>
        <p:txBody>
          <a:bodyPr/>
          <a:lstStyle/>
          <a:p>
            <a:pPr lvl="1"/>
            <a:r>
              <a:rPr lang="en-US" altLang="zh-CN" dirty="0" err="1" smtClean="0">
                <a:ea typeface="DFHeiW5-GB"/>
                <a:cs typeface="SimSun"/>
                <a:sym typeface="Arial"/>
              </a:rPr>
              <a:t>VMkernel</a:t>
            </a:r>
            <a:r>
              <a:rPr lang="zh-CN" altLang="en-US" dirty="0" smtClean="0">
                <a:ea typeface="DFHeiW5-GB"/>
                <a:cs typeface="SimSun"/>
                <a:sym typeface="Arial"/>
              </a:rPr>
              <a:t> </a:t>
            </a:r>
            <a:r>
              <a:rPr lang="zh-CN" altLang="en-US" dirty="0">
                <a:ea typeface="DFHeiW5-GB"/>
                <a:cs typeface="SimSun"/>
                <a:sym typeface="Arial"/>
              </a:rPr>
              <a:t>内置了用于管理 </a:t>
            </a:r>
            <a:r>
              <a:rPr lang="en-US" altLang="zh-CN" dirty="0" err="1">
                <a:ea typeface="DFHeiW5-GB"/>
                <a:cs typeface="SimSun"/>
                <a:sym typeface="Arial"/>
              </a:rPr>
              <a:t>ESXi</a:t>
            </a:r>
            <a:r>
              <a:rPr lang="zh-CN" altLang="en-US" dirty="0">
                <a:ea typeface="DFHeiW5-GB"/>
                <a:cs typeface="SimSun"/>
                <a:sym typeface="Arial"/>
              </a:rPr>
              <a:t> 主机的 </a:t>
            </a:r>
            <a:r>
              <a:rPr lang="en-US" altLang="zh-CN" dirty="0">
                <a:ea typeface="DFHeiW5-GB"/>
                <a:cs typeface="SimSun"/>
                <a:sym typeface="Arial"/>
              </a:rPr>
              <a:t>CPU </a:t>
            </a:r>
            <a:r>
              <a:rPr lang="zh-CN" altLang="en-US" dirty="0">
                <a:ea typeface="DFHeiW5-GB"/>
                <a:cs typeface="SimSun"/>
                <a:sym typeface="Arial"/>
              </a:rPr>
              <a:t>和内存分配的机制</a:t>
            </a:r>
            <a:r>
              <a:rPr lang="en-US" altLang="zh-CN" dirty="0">
                <a:ea typeface="DFHeiW5-GB"/>
                <a:cs typeface="SimSun"/>
                <a:sym typeface="Arial"/>
              </a:rPr>
              <a:t/>
            </a:r>
            <a:br>
              <a:rPr lang="en-US" altLang="zh-CN" dirty="0">
                <a:ea typeface="DFHeiW5-GB"/>
                <a:cs typeface="SimSun"/>
                <a:sym typeface="Arial"/>
              </a:rPr>
            </a:br>
            <a:r>
              <a:rPr lang="zh-CN" altLang="en-US" dirty="0">
                <a:ea typeface="DFHeiW5-GB"/>
                <a:cs typeface="SimSun"/>
                <a:sym typeface="Arial"/>
              </a:rPr>
              <a:t>（如 </a:t>
            </a:r>
            <a:r>
              <a:rPr lang="en-US" altLang="zh-CN" dirty="0">
                <a:ea typeface="DFHeiW5-GB"/>
                <a:cs typeface="SimSun"/>
                <a:sym typeface="Arial"/>
              </a:rPr>
              <a:t>CPU </a:t>
            </a:r>
            <a:r>
              <a:rPr lang="zh-CN" altLang="en-US" dirty="0">
                <a:ea typeface="DFHeiW5-GB"/>
                <a:cs typeface="SimSun"/>
                <a:sym typeface="Arial"/>
              </a:rPr>
              <a:t>负载平衡和透明页共享）。</a:t>
            </a:r>
          </a:p>
          <a:p>
            <a:pPr lvl="1"/>
            <a:r>
              <a:rPr lang="zh-CN" altLang="en-US" dirty="0" smtClean="0">
                <a:latin typeface="Arial"/>
                <a:ea typeface="DFHeiW5-GB"/>
                <a:cs typeface="SimSun"/>
                <a:sym typeface="Arial"/>
              </a:rPr>
              <a:t>利用“</a:t>
            </a:r>
            <a:r>
              <a:rPr lang="en-US" altLang="zh-CN" dirty="0" smtClean="0">
                <a:latin typeface="Arial"/>
                <a:ea typeface="DFHeiW5-GB"/>
                <a:cs typeface="SimSun"/>
                <a:sym typeface="Arial"/>
              </a:rPr>
              <a:t>Performance</a:t>
            </a:r>
            <a:r>
              <a:rPr lang="zh-CN" altLang="en-US" dirty="0" smtClean="0">
                <a:latin typeface="DFHeiW5-GB" panose="020B0509000000000000" pitchFamily="49" charset="-122"/>
                <a:ea typeface="DFHeiW5-GB" panose="020B0509000000000000" pitchFamily="49" charset="-122"/>
                <a:cs typeface="SimSun"/>
                <a:sym typeface="Arial"/>
              </a:rPr>
              <a:t>”</a:t>
            </a:r>
            <a:r>
              <a:rPr lang="zh-CN" altLang="en-US" dirty="0" smtClean="0">
                <a:latin typeface="Arial"/>
                <a:ea typeface="DFHeiW5-GB"/>
                <a:cs typeface="SimSun"/>
                <a:sym typeface="Arial"/>
              </a:rPr>
              <a:t>（性能）选项卡，您可以实时监控主机或虚拟机的性能，或监控其在某一段时间内的性能。</a:t>
            </a:r>
          </a:p>
          <a:p>
            <a:pPr lvl="1"/>
            <a:r>
              <a:rPr lang="zh-CN" altLang="en-US" dirty="0" smtClean="0">
                <a:latin typeface="Arial"/>
                <a:ea typeface="DFHeiW5-GB"/>
                <a:cs typeface="SimSun"/>
                <a:sym typeface="Arial"/>
              </a:rPr>
              <a:t>使用警报监控 </a:t>
            </a:r>
            <a:r>
              <a:rPr lang="en-US" altLang="zh-CN" dirty="0" err="1" smtClean="0">
                <a:latin typeface="Arial"/>
                <a:ea typeface="DFHeiW5-GB"/>
                <a:cs typeface="SimSun"/>
                <a:sym typeface="Arial"/>
              </a:rPr>
              <a:t>vCenter</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Server </a:t>
            </a:r>
            <a:r>
              <a:rPr lang="zh-CN" altLang="en-US" dirty="0" smtClean="0">
                <a:latin typeface="Arial"/>
                <a:ea typeface="DFHeiW5-GB"/>
                <a:cs typeface="SimSun"/>
                <a:sym typeface="Arial"/>
              </a:rPr>
              <a:t>清单。当发生选定的事件或条件时，系统会向您发送警报通知。</a:t>
            </a:r>
          </a:p>
          <a:p>
            <a:pPr lvl="1"/>
            <a:r>
              <a:rPr lang="en-US" altLang="zh-CN" dirty="0" err="1" smtClean="0">
                <a:latin typeface="Arial"/>
                <a:ea typeface="DFHeiW5-GB"/>
                <a:cs typeface="SimSun"/>
                <a:sym typeface="Arial"/>
              </a:rPr>
              <a:t>vRealize</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Operations Manager </a:t>
            </a:r>
            <a:r>
              <a:rPr lang="zh-CN" altLang="en-US" dirty="0" smtClean="0">
                <a:latin typeface="Arial"/>
                <a:ea typeface="DFHeiW5-GB"/>
                <a:cs typeface="SimSun"/>
                <a:sym typeface="Arial"/>
              </a:rPr>
              <a:t>可用于收集和显示来自 </a:t>
            </a:r>
            <a:r>
              <a:rPr lang="en-US" altLang="zh-CN" dirty="0" err="1" smtClean="0">
                <a:latin typeface="Arial"/>
                <a:ea typeface="DFHeiW5-GB"/>
                <a:cs typeface="SimSun"/>
                <a:sym typeface="Arial"/>
              </a:rPr>
              <a:t>vSphere</a:t>
            </a:r>
            <a:r>
              <a:rPr lang="zh-CN" altLang="en-US" dirty="0" smtClean="0">
                <a:latin typeface="Arial"/>
                <a:ea typeface="DFHeiW5-GB"/>
                <a:cs typeface="SimSun"/>
                <a:sym typeface="Arial"/>
              </a:rPr>
              <a:t> 的详细</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性能数据。</a:t>
            </a:r>
          </a:p>
          <a:p>
            <a:r>
              <a:rPr lang="zh-CN" altLang="en-US" dirty="0" smtClean="0">
                <a:latin typeface="Arial"/>
                <a:ea typeface="DFHeiW5-GB"/>
                <a:cs typeface="SimSun"/>
                <a:sym typeface="Arial"/>
              </a:rPr>
              <a:t>欢迎提问！</a:t>
            </a:r>
          </a:p>
        </p:txBody>
      </p:sp>
      <p:sp>
        <p:nvSpPr>
          <p:cNvPr id="69635" name="Rectangle 4"/>
          <p:cNvSpPr>
            <a:spLocks noGrp="1" noChangeArrowheads="1"/>
          </p:cNvSpPr>
          <p:nvPr>
            <p:ph type="title"/>
          </p:nvPr>
        </p:nvSpPr>
        <p:spPr/>
        <p:txBody>
          <a:bodyPr/>
          <a:lstStyle/>
          <a:p>
            <a:r>
              <a:rPr lang="zh-CN" altLang="en-US" dirty="0" smtClean="0">
                <a:latin typeface="Arial"/>
                <a:ea typeface="DFHeiW5-GB"/>
                <a:cs typeface="SimSun"/>
                <a:sym typeface="Arial"/>
              </a:rPr>
              <a:t>要点</a:t>
            </a:r>
          </a:p>
        </p:txBody>
      </p:sp>
    </p:spTree>
    <p:extLst>
      <p:ext uri="{BB962C8B-B14F-4D97-AF65-F5344CB8AC3E}">
        <p14:creationId xmlns:p14="http://schemas.microsoft.com/office/powerpoint/2010/main" val="374793249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314325" y="946149"/>
            <a:ext cx="8404098" cy="5149851"/>
          </a:xfrm>
        </p:spPr>
        <p:txBody>
          <a:bodyPr>
            <a:normAutofit/>
          </a:bodyPr>
          <a:lstStyle/>
          <a:p>
            <a:pPr lvl="0"/>
            <a:r>
              <a:rPr lang="zh-CN" altLang="en-US" dirty="0" smtClean="0">
                <a:latin typeface="Arial"/>
                <a:ea typeface="DFHeiW5-GB"/>
                <a:cs typeface="SimSun"/>
                <a:sym typeface="Arial"/>
              </a:rPr>
              <a:t>有效利用物理内存页：</a:t>
            </a:r>
          </a:p>
          <a:p>
            <a:pPr lvl="1"/>
            <a:r>
              <a:rPr lang="zh-CN" altLang="en-US" dirty="0" smtClean="0">
                <a:latin typeface="Arial"/>
                <a:ea typeface="DFHeiW5-GB"/>
                <a:cs typeface="SimSun"/>
                <a:sym typeface="Arial"/>
              </a:rPr>
              <a:t>采用透明页共享技术，内容相同的页面只会存储一次。</a:t>
            </a:r>
          </a:p>
          <a:p>
            <a:pPr lvl="0"/>
            <a:r>
              <a:rPr lang="zh-CN" altLang="en-US" dirty="0" smtClean="0">
                <a:latin typeface="Arial"/>
                <a:ea typeface="DFHeiW5-GB"/>
                <a:cs typeface="SimSun"/>
                <a:sym typeface="Arial"/>
              </a:rPr>
              <a:t>将虚拟机的内存重新分配给其他虚拟机：</a:t>
            </a:r>
          </a:p>
          <a:p>
            <a:pPr lvl="1"/>
            <a:r>
              <a:rPr lang="zh-CN" altLang="en-US" dirty="0" smtClean="0">
                <a:latin typeface="Arial"/>
                <a:ea typeface="DFHeiW5-GB"/>
                <a:cs typeface="SimSun"/>
                <a:sym typeface="Arial"/>
              </a:rPr>
              <a:t>内存释放机制可在内存不足时激活，强制虚拟机使用自己的分页区域。</a:t>
            </a:r>
          </a:p>
          <a:p>
            <a:pPr lvl="0"/>
            <a:r>
              <a:rPr lang="zh-CN" altLang="en-US" dirty="0" smtClean="0">
                <a:latin typeface="Arial"/>
                <a:ea typeface="DFHeiW5-GB"/>
                <a:cs typeface="SimSun"/>
                <a:sym typeface="Arial"/>
              </a:rPr>
              <a:t>内存压缩：</a:t>
            </a:r>
          </a:p>
          <a:p>
            <a:pPr lvl="1"/>
            <a:r>
              <a:rPr lang="zh-CN" altLang="en-US" dirty="0" smtClean="0">
                <a:latin typeface="Arial"/>
                <a:ea typeface="DFHeiW5-GB"/>
                <a:cs typeface="SimSun"/>
                <a:sym typeface="Arial"/>
              </a:rPr>
              <a:t>尝试在内存出现激烈争用时回收部分内存性能。</a:t>
            </a:r>
          </a:p>
          <a:p>
            <a:pPr lvl="0"/>
            <a:r>
              <a:rPr lang="zh-CN" altLang="en-US" dirty="0" smtClean="0">
                <a:latin typeface="Arial"/>
                <a:ea typeface="DFHeiW5-GB"/>
                <a:cs typeface="SimSun"/>
                <a:sym typeface="Arial"/>
              </a:rPr>
              <a:t>主机级 </a:t>
            </a:r>
            <a:r>
              <a:rPr lang="en-US" altLang="zh-CN" dirty="0" smtClean="0">
                <a:latin typeface="Arial"/>
                <a:ea typeface="DFHeiW5-GB"/>
                <a:cs typeface="SimSun"/>
                <a:sym typeface="Arial"/>
              </a:rPr>
              <a:t>SSD </a:t>
            </a:r>
            <a:r>
              <a:rPr lang="zh-CN" altLang="en-US" dirty="0" smtClean="0">
                <a:latin typeface="Arial"/>
                <a:ea typeface="DFHeiW5-GB"/>
                <a:cs typeface="SimSun"/>
                <a:sym typeface="Arial"/>
              </a:rPr>
              <a:t>交换：</a:t>
            </a:r>
            <a:endParaRPr lang="en-US" altLang="zh-CN" dirty="0" smtClean="0">
              <a:latin typeface="Arial"/>
              <a:ea typeface="DFHeiW5-GB"/>
              <a:sym typeface="Arial"/>
            </a:endParaRPr>
          </a:p>
          <a:p>
            <a:pPr lvl="1"/>
            <a:r>
              <a:rPr lang="zh-CN" altLang="en-US" dirty="0" smtClean="0">
                <a:latin typeface="Arial"/>
                <a:ea typeface="DFHeiW5-GB"/>
                <a:cs typeface="SimSun"/>
                <a:sym typeface="Arial"/>
              </a:rPr>
              <a:t>在主机上使用固态磁盘 </a:t>
            </a:r>
            <a:r>
              <a:rPr lang="en-US" altLang="zh-CN" dirty="0" smtClean="0">
                <a:latin typeface="Arial"/>
                <a:ea typeface="DFHeiW5-GB"/>
                <a:cs typeface="SimSun"/>
                <a:sym typeface="Arial"/>
              </a:rPr>
              <a:t>(SSD) </a:t>
            </a:r>
            <a:r>
              <a:rPr lang="zh-CN" altLang="en-US" dirty="0" smtClean="0">
                <a:latin typeface="Arial"/>
                <a:ea typeface="DFHeiW5-GB"/>
                <a:cs typeface="SimSun"/>
                <a:sym typeface="Arial"/>
              </a:rPr>
              <a:t>保存主机缓存交换文件可提高性能。</a:t>
            </a:r>
          </a:p>
          <a:p>
            <a:pPr lvl="0"/>
            <a:r>
              <a:rPr lang="zh-CN" altLang="en-US" dirty="0" smtClean="0">
                <a:latin typeface="Arial"/>
                <a:ea typeface="DFHeiW5-GB"/>
                <a:cs typeface="SimSun"/>
                <a:sym typeface="Arial"/>
              </a:rPr>
              <a:t>将虚拟机内存分页移到磁盘中：</a:t>
            </a:r>
          </a:p>
          <a:p>
            <a:pPr lvl="1"/>
            <a:r>
              <a:rPr lang="zh-CN" altLang="en-US" dirty="0" smtClean="0">
                <a:latin typeface="Arial"/>
                <a:ea typeface="DFHeiW5-GB"/>
                <a:cs typeface="SimSun"/>
                <a:sym typeface="Arial"/>
              </a:rPr>
              <a:t>如非必要，系统不会轻易使用 </a:t>
            </a:r>
            <a:r>
              <a:rPr lang="en-US" altLang="zh-CN" dirty="0" err="1" smtClean="0">
                <a:latin typeface="Arial"/>
                <a:ea typeface="DFHeiW5-GB"/>
                <a:cs typeface="SimSun"/>
                <a:sym typeface="Arial"/>
              </a:rPr>
              <a:t>VMkernel</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交换空间，因为这会极大影响性能。</a:t>
            </a:r>
            <a:endParaRPr lang="en-US" altLang="zh-CN" dirty="0" smtClean="0">
              <a:latin typeface="Arial"/>
              <a:ea typeface="DFHeiW5-GB"/>
              <a:cs typeface="SimSun"/>
              <a:sym typeface="Arial"/>
            </a:endParaRPr>
          </a:p>
        </p:txBody>
      </p:sp>
      <p:sp>
        <p:nvSpPr>
          <p:cNvPr id="2" name="Title 1"/>
          <p:cNvSpPr>
            <a:spLocks noGrp="1"/>
          </p:cNvSpPr>
          <p:nvPr>
            <p:ph type="title"/>
          </p:nvPr>
        </p:nvSpPr>
        <p:spPr/>
        <p:txBody>
          <a:bodyPr/>
          <a:lstStyle/>
          <a:p>
            <a:r>
              <a:rPr lang="zh-CN" altLang="en-US" dirty="0" smtClean="0">
                <a:latin typeface="Arial"/>
                <a:ea typeface="DFHeiW5-GB"/>
                <a:cs typeface="SimSun"/>
                <a:sym typeface="Arial"/>
              </a:rPr>
              <a:t>内存回收技术</a:t>
            </a:r>
            <a:endParaRPr lang="en-US" altLang="zh-CN" dirty="0">
              <a:latin typeface="Arial"/>
              <a:ea typeface="DFHeiW5-GB"/>
              <a:sym typeface="Arial"/>
            </a:endParaRPr>
          </a:p>
        </p:txBody>
      </p:sp>
    </p:spTree>
    <p:extLst>
      <p:ext uri="{BB962C8B-B14F-4D97-AF65-F5344CB8AC3E}">
        <p14:creationId xmlns:p14="http://schemas.microsoft.com/office/powerpoint/2010/main" val="1813389188"/>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020&quot;&gt;&lt;/object&gt;&lt;object type=&quot;2&quot; unique_id=&quot;10021&quot;&gt;&lt;object type=&quot;3&quot; unique_id=&quot;10692&quot;&gt;&lt;property id=&quot;20148&quot; value=&quot;5&quot;/&gt;&lt;property id=&quot;20300&quot; value=&quot;Slide 5 - &amp;quot;Lesson 1:&amp;#x0D;&amp;#x0A;Virtual CPU and Memory Concepts&amp;quot;&quot;/&gt;&lt;property id=&quot;20307&quot; value=&quot;260&quot;/&gt;&lt;/object&gt;&lt;object type=&quot;3&quot; unique_id=&quot;281743&quot;&gt;&lt;property id=&quot;20148&quot; value=&quot;5&quot;/&gt;&lt;property id=&quot;20300&quot; value=&quot;Slide 70 - &amp;quot;Configuring Condition Triggers&amp;quot;&quot;/&gt;&lt;property id=&quot;20307&quot; value=&quot;326&quot;/&gt;&lt;/object&gt;&lt;object type=&quot;3&quot; unique_id=&quot;281744&quot;&gt;&lt;property id=&quot;20148&quot; value=&quot;5&quot;/&gt;&lt;property id=&quot;20300&quot; value=&quot;Slide 71 - &amp;quot;Configuring Event Triggers&amp;quot;&quot;/&gt;&lt;property id=&quot;20307&quot; value=&quot;327&quot;/&gt;&lt;/object&gt;&lt;object type=&quot;3&quot; unique_id=&quot;281745&quot;&gt;&lt;property id=&quot;20148&quot; value=&quot;5&quot;/&gt;&lt;property id=&quot;20300&quot; value=&quot;Slide 72 - &amp;quot;Configuring Actions&amp;quot;&quot;/&gt;&lt;property id=&quot;20307&quot; value=&quot;328&quot;/&gt;&lt;/object&gt;&lt;object type=&quot;3&quot; unique_id=&quot;281746&quot;&gt;&lt;property id=&quot;20148&quot; value=&quot;5&quot;/&gt;&lt;property id=&quot;20300&quot; value=&quot;Slide 73 - &amp;quot;Configuring vCenter Server Notifications&amp;quot;&quot;/&gt;&lt;property id=&quot;20307&quot; value=&quot;329&quot;/&gt;&lt;/object&gt;&lt;object type=&quot;3&quot; unique_id=&quot;281748&quot;&gt;&lt;property id=&quot;20148&quot; value=&quot;5&quot;/&gt;&lt;property id=&quot;20300&quot; value=&quot;Slide 75 - &amp;quot;Lab 20: Using Alarms&amp;quot;&quot;/&gt;&lt;property id=&quot;20307&quot; value=&quot;331&quot;/&gt;&lt;/object&gt;&lt;object type=&quot;3&quot; unique_id=&quot;281749&quot;&gt;&lt;property id=&quot;20148&quot; value=&quot;5&quot;/&gt;&lt;property id=&quot;20300&quot; value=&quot;Slide 76 - &amp;quot;Review of Learner Objectives&amp;quot;&quot;/&gt;&lt;property id=&quot;20307&quot; value=&quot;332&quot;/&gt;&lt;/object&gt;&lt;object type=&quot;3&quot; unique_id=&quot;281751&quot;&gt;&lt;property id=&quot;20148&quot; value=&quot;5&quot;/&gt;&lt;property id=&quot;20300&quot; value=&quot;Slide 79 - &amp;quot;About vCenter Operations Manager&amp;quot;&quot;/&gt;&lt;property id=&quot;20307&quot; value=&quot;335&quot;/&gt;&lt;/object&gt;&lt;object type=&quot;3&quot; unique_id=&quot;281756&quot;&gt;&lt;property id=&quot;20148&quot; value=&quot;5&quot;/&gt;&lt;property id=&quot;20300&quot; value=&quot;Slide 78 - &amp;quot;Learner Objectives&amp;quot;&quot;/&gt;&lt;property id=&quot;20307&quot; value=&quot;334&quot;/&gt;&lt;/object&gt;&lt;object type=&quot;3&quot; unique_id=&quot;282009&quot;&gt;&lt;property id=&quot;20148&quot; value=&quot;5&quot;/&gt;&lt;property id=&quot;20300&quot; value=&quot;Slide 85 - &amp;quot;Displaying Alarms&amp;quot;&quot;/&gt;&lt;property id=&quot;20307&quot; value=&quot;341&quot;/&gt;&lt;/object&gt;&lt;object type=&quot;3&quot; unique_id=&quot;288906&quot;&gt;&lt;property id=&quot;20148&quot; value=&quot;5&quot;/&gt;&lt;property id=&quot;20300&quot; value=&quot;Slide 1 - &amp;quot;Resource Management and Monitoring&amp;quot;&quot;/&gt;&lt;property id=&quot;20307&quot; value=&quot;256&quot;/&gt;&lt;/object&gt;&lt;object type=&quot;3&quot; unique_id=&quot;288907&quot;&gt;&lt;property id=&quot;20148&quot; value=&quot;5&quot;/&gt;&lt;property id=&quot;20300&quot; value=&quot;Slide 2 - &amp;quot;You Are Here&amp;quot;&quot;/&gt;&lt;property id=&quot;20307&quot; value=&quot;257&quot;/&gt;&lt;/object&gt;&lt;object type=&quot;3&quot; unique_id=&quot;288908&quot;&gt;&lt;property id=&quot;20148&quot; value=&quot;5&quot;/&gt;&lt;property id=&quot;20300&quot; value=&quot;Slide 3 - &amp;quot;Importance&amp;quot;&quot;/&gt;&lt;property id=&quot;20307&quot; value=&quot;258&quot;/&gt;&lt;/object&gt;&lt;object type=&quot;3&quot; unique_id=&quot;288909&quot;&gt;&lt;property id=&quot;20148&quot; value=&quot;5&quot;/&gt;&lt;property id=&quot;20300&quot; value=&quot;Slide 4 - &amp;quot;Module Lessons&amp;quot;&quot;/&gt;&lt;property id=&quot;20307&quot; value=&quot;259&quot;/&gt;&lt;/object&gt;&lt;object type=&quot;3&quot; unique_id=&quot;288910&quot;&gt;&lt;property id=&quot;20148&quot; value=&quot;5&quot;/&gt;&lt;property id=&quot;20300&quot; value=&quot;Slide 6 - &amp;quot;Learner Objectives&amp;quot;&quot;/&gt;&lt;property id=&quot;20307&quot; value=&quot;261&quot;/&gt;&lt;/object&gt;&lt;object type=&quot;3&quot; unique_id=&quot;288911&quot;&gt;&lt;property id=&quot;20148&quot; value=&quot;5&quot;/&gt;&lt;property id=&quot;20300&quot; value=&quot;Slide 7 - &amp;quot;Memory Virtualization Basics&amp;quot;&quot;/&gt;&lt;property id=&quot;20307&quot; value=&quot;262&quot;/&gt;&lt;/object&gt;&lt;object type=&quot;3&quot; unique_id=&quot;288912&quot;&gt;&lt;property id=&quot;20148&quot; value=&quot;5&quot;/&gt;&lt;property id=&quot;20300&quot; value=&quot;Slide 8 - &amp;quot;Virtual Machine Memory Overcommitment&amp;quot;&quot;/&gt;&lt;property id=&quot;20307&quot; value=&quot;263&quot;/&gt;&lt;/object&gt;&lt;object type=&quot;3&quot; unique_id=&quot;288913&quot;&gt;&lt;property id=&quot;20148&quot; value=&quot;5&quot;/&gt;&lt;property id=&quot;20300&quot; value=&quot;Slide 9 - &amp;quot;Memory Reclamation Techniques&amp;quot;&quot;/&gt;&lt;property id=&quot;20307&quot; value=&quot;264&quot;/&gt;&lt;/object&gt;&lt;object type=&quot;3&quot; unique_id=&quot;288914&quot;&gt;&lt;property id=&quot;20148&quot; value=&quot;5&quot;/&gt;&lt;property id=&quot;20300&quot; value=&quot;Slide 10 - &amp;quot;Virtual SMP&amp;quot;&quot;/&gt;&lt;property id=&quot;20307&quot; value=&quot;265&quot;/&gt;&lt;/object&gt;&lt;object type=&quot;3&quot; unique_id=&quot;288915&quot;&gt;&lt;property id=&quot;20148&quot; value=&quot;5&quot;/&gt;&lt;property id=&quot;20300&quot; value=&quot;Slide 11 - &amp;quot;Hyperthreading&amp;quot;&quot;/&gt;&lt;property id=&quot;20307&quot; value=&quot;266&quot;/&gt;&lt;/object&gt;&lt;object type=&quot;3&quot; unique_id=&quot;288916&quot;&gt;&lt;property id=&quot;20148&quot; value=&quot;5&quot;/&gt;&lt;property id=&quot;20300&quot; value=&quot;Slide 12 - &amp;quot;CPU Load Balancing&amp;quot;&quot;/&gt;&lt;property id=&quot;20307&quot; value=&quot;267&quot;/&gt;&lt;/object&gt;&lt;object type=&quot;3&quot; unique_id=&quot;288917&quot;&gt;&lt;property id=&quot;20148&quot; value=&quot;5&quot;/&gt;&lt;property id=&quot;20300&quot; value=&quot;Slide 13 - &amp;quot;Review of Learner Objectives&amp;quot;&quot;/&gt;&lt;property id=&quot;20307&quot; value=&quot;268&quot;/&gt;&lt;/object&gt;&lt;object type=&quot;3&quot; unique_id=&quot;288918&quot;&gt;&lt;property id=&quot;20148&quot; value=&quot;5&quot;/&gt;&lt;property id=&quot;20300&quot; value=&quot;Slide 14 - &amp;quot;Lesson 2:&amp;#x0D;&amp;#x0A;Resource Controls&amp;quot;&quot;/&gt;&lt;property id=&quot;20307&quot; value=&quot;269&quot;/&gt;&lt;/object&gt;&lt;object type=&quot;3&quot; unique_id=&quot;288919&quot;&gt;&lt;property id=&quot;20148&quot; value=&quot;5&quot;/&gt;&lt;property id=&quot;20300&quot; value=&quot;Slide 15 - &amp;quot;Learner Objectives&amp;quot;&quot;/&gt;&lt;property id=&quot;20307&quot; value=&quot;270&quot;/&gt;&lt;/object&gt;&lt;object type=&quot;3&quot; unique_id=&quot;288921&quot;&gt;&lt;property id=&quot;20148&quot; value=&quot;5&quot;/&gt;&lt;property id=&quot;20300&quot; value=&quot;Slide 16 - &amp;quot;Shares, Limits, and Reservations&amp;quot;&quot;/&gt;&lt;property id=&quot;20307&quot; value=&quot;272&quot;/&gt;&lt;/object&gt;&lt;object type=&quot;3&quot; unique_id=&quot;288922&quot;&gt;&lt;property id=&quot;20148&quot; value=&quot;5&quot;/&gt;&lt;property id=&quot;20300&quot; value=&quot;Slide 17 - &amp;quot;How Virtual Machines Compete for Resources&amp;quot;&quot;/&gt;&lt;property id=&quot;20307&quot; value=&quot;273&quot;/&gt;&lt;/object&gt;&lt;object type=&quot;3&quot; unique_id=&quot;288923&quot;&gt;&lt;property id=&quot;20148&quot; value=&quot;5&quot;/&gt;&lt;property id=&quot;20300&quot; value=&quot;Slide 18 - &amp;quot;Systems for Optimizing Virtual Machine Resource Use&amp;quot;&quot;/&gt;&lt;property id=&quot;20307&quot; value=&quot;274&quot;/&gt;&lt;/object&gt;&lt;object type=&quot;3&quot; unique_id=&quot;288924&quot;&gt;&lt;property id=&quot;20148&quot; value=&quot;5&quot;/&gt;&lt;property id=&quot;20300&quot; value=&quot;Slide 19 - &amp;quot;Review of Learner Objectives&amp;quot;&quot;/&gt;&lt;property id=&quot;20307&quot; value=&quot;275&quot;/&gt;&lt;/object&gt;&lt;object type=&quot;3&quot; unique_id=&quot;288925&quot;&gt;&lt;property id=&quot;20148&quot; value=&quot;5&quot;/&gt;&lt;property id=&quot;20300&quot; value=&quot;Slide 20 - &amp;quot;Lesson 3:&amp;#x0D;&amp;#x0A;Resource Pools&amp;quot;&quot;/&gt;&lt;property id=&quot;20307&quot; value=&quot;276&quot;/&gt;&lt;/object&gt;&lt;object type=&quot;3&quot; unique_id=&quot;288926&quot;&gt;&lt;property id=&quot;20148&quot; value=&quot;5&quot;/&gt;&lt;property id=&quot;20300&quot; value=&quot;Slide 21 - &amp;quot;Learner Objectives&amp;quot;&quot;/&gt;&lt;property id=&quot;20307&quot; value=&quot;277&quot;/&gt;&lt;/object&gt;&lt;object type=&quot;3&quot; unique_id=&quot;288927&quot;&gt;&lt;property id=&quot;20148&quot; value=&quot;5&quot;/&gt;&lt;property id=&quot;20300&quot; value=&quot;Slide 22 - &amp;quot;About Resource Pools&amp;quot;&quot;/&gt;&lt;property id=&quot;20307&quot; value=&quot;278&quot;/&gt;&lt;/object&gt;&lt;object type=&quot;3&quot; unique_id=&quot;288928&quot;&gt;&lt;property id=&quot;20148&quot; value=&quot;5&quot;/&gt;&lt;property id=&quot;20300&quot; value=&quot;Slide 23 - &amp;quot;Resource Pool Attributes&amp;quot;&quot;/&gt;&lt;property id=&quot;20307&quot; value=&quot;279&quot;/&gt;&lt;/object&gt;&lt;object type=&quot;3&quot; unique_id=&quot;288929&quot;&gt;&lt;property id=&quot;20148&quot; value=&quot;5&quot;/&gt;&lt;property id=&quot;20300&quot; value=&quot;Slide 24 - &amp;quot;Reasons to Use Resource Pools&amp;quot;&quot;/&gt;&lt;property id=&quot;20307&quot; value=&quot;280&quot;/&gt;&lt;/object&gt;&lt;object type=&quot;3&quot; unique_id=&quot;288930&quot;&gt;&lt;property id=&quot;20148&quot; value=&quot;5&quot;/&gt;&lt;property id=&quot;20300&quot; value=&quot;Slide 25 - &amp;quot;Resource Pool Scenario&amp;quot;&quot;/&gt;&lt;property id=&quot;20307&quot; value=&quot;281&quot;/&gt;&lt;/object&gt;&lt;object type=&quot;3&quot; unique_id=&quot;288931&quot;&gt;&lt;property id=&quot;20148&quot; value=&quot;5&quot;/&gt;&lt;property id=&quot;20300&quot; value=&quot;Slide 26 - &amp;quot;Resource Pool Example&amp;quot;&quot;/&gt;&lt;property id=&quot;20307&quot; value=&quot;282&quot;/&gt;&lt;/object&gt;&lt;object type=&quot;3&quot; unique_id=&quot;288932&quot;&gt;&lt;property id=&quot;20148&quot; value=&quot;5&quot;/&gt;&lt;property id=&quot;20300&quot; value=&quot;Slide 27 - &amp;quot;Resource Pools Example: CPU Shares&amp;quot;&quot;/&gt;&lt;property id=&quot;20307&quot; value=&quot;283&quot;/&gt;&lt;/object&gt;&lt;object type=&quot;3&quot; unique_id=&quot;288933&quot;&gt;&lt;property id=&quot;20148&quot; value=&quot;5&quot;/&gt;&lt;property id=&quot;20300&quot; value=&quot;Slide 28 - &amp;quot;Resource Pools Example: CPU Contention&amp;quot;&quot;/&gt;&lt;property id=&quot;20307&quot; value=&quot;284&quot;/&gt;&lt;/object&gt;&lt;object type=&quot;3&quot; unique_id=&quot;288934&quot;&gt;&lt;property id=&quot;20148&quot; value=&quot;5&quot;/&gt;&lt;property id=&quot;20300&quot; value=&quot;Slide 29 - &amp;quot;Expandable Reservation&amp;quot;&quot;/&gt;&lt;property id=&quot;20307&quot; value=&quot;285&quot;/&gt;&lt;/object&gt;&lt;object type=&quot;3&quot; unique_id=&quot;288935&quot;&gt;&lt;property id=&quot;20148&quot; value=&quot;5&quot;/&gt;&lt;property id=&quot;20300&quot; value=&quot;Slide 30 - &amp;quot;Example of Expandable Reservation (1)&amp;quot;&quot;/&gt;&lt;property id=&quot;20307&quot; value=&quot;286&quot;/&gt;&lt;/object&gt;&lt;object type=&quot;3&quot; unique_id=&quot;288936&quot;&gt;&lt;property id=&quot;20148&quot; value=&quot;5&quot;/&gt;&lt;property id=&quot;20300&quot; value=&quot;Slide 31 - &amp;quot;Example of Expandable Reservation (2)&amp;quot;&quot;/&gt;&lt;property id=&quot;20307&quot; value=&quot;287&quot;/&gt;&lt;/object&gt;&lt;object type=&quot;3&quot; unique_id=&quot;288937&quot;&gt;&lt;property id=&quot;20148&quot; value=&quot;5&quot;/&gt;&lt;property id=&quot;20300&quot; value=&quot;Slide 32 - &amp;quot;Admission Control for CPU and Memory Reservations&amp;quot;&quot;/&gt;&lt;property id=&quot;20307&quot; value=&quot;288&quot;/&gt;&lt;/object&gt;&lt;object type=&quot;3&quot; unique_id=&quot;288938&quot;&gt;&lt;property id=&quot;20148&quot; value=&quot;5&quot;/&gt;&lt;property id=&quot;20300&quot; value=&quot;Slide 33 - &amp;quot;Resource Pool Summary Tab&amp;quot;&quot;/&gt;&lt;property id=&quot;20307&quot; value=&quot;289&quot;/&gt;&lt;/object&gt;&lt;object type=&quot;3&quot; unique_id=&quot;288939&quot;&gt;&lt;property id=&quot;20148&quot; value=&quot;5&quot;/&gt;&lt;property id=&quot;20300&quot; value=&quot;Slide 34 - &amp;quot;Resource Allocation Tab&amp;quot;&quot;/&gt;&lt;property id=&quot;20307&quot; value=&quot;290&quot;/&gt;&lt;/object&gt;&lt;object type=&quot;3&quot; unique_id=&quot;288940&quot;&gt;&lt;property id=&quot;20148&quot; value=&quot;5&quot;/&gt;&lt;property id=&quot;20300&quot; value=&quot;Slide 35 - &amp;quot;Scheduling Changes to Resource Settings&amp;quot;&quot;/&gt;&lt;property id=&quot;20307&quot; value=&quot;291&quot;/&gt;&lt;/object&gt;&lt;object type=&quot;3&quot; unique_id=&quot;288941&quot;&gt;&lt;property id=&quot;20148&quot; value=&quot;5&quot;/&gt;&lt;property id=&quot;20300&quot; value=&quot;Slide 36 - &amp;quot;Lab 18:  Resource Pools&amp;quot;&quot;/&gt;&lt;property id=&quot;20307&quot; value=&quot;292&quot;/&gt;&lt;/object&gt;&lt;object type=&quot;3&quot; unique_id=&quot;288942&quot;&gt;&lt;property id=&quot;20148&quot; value=&quot;5&quot;/&gt;&lt;property id=&quot;20300&quot; value=&quot;Slide 37 - &amp;quot;Review of Learner Objectives&amp;quot;&quot;/&gt;&lt;property id=&quot;20307&quot; value=&quot;293&quot;/&gt;&lt;/object&gt;&lt;object type=&quot;3&quot; unique_id=&quot;288943&quot;&gt;&lt;property id=&quot;20148&quot; value=&quot;5&quot;/&gt;&lt;property id=&quot;20300&quot; value=&quot;Slide 38 - &amp;quot;Lesson 4:&amp;#x0D;&amp;#x0A;Monitoring Resource Usage&amp;quot;&quot;/&gt;&lt;property id=&quot;20307&quot; value=&quot;294&quot;/&gt;&lt;/object&gt;&lt;object type=&quot;3&quot; unique_id=&quot;288944&quot;&gt;&lt;property id=&quot;20148&quot; value=&quot;5&quot;/&gt;&lt;property id=&quot;20300&quot; value=&quot;Slide 39 - &amp;quot;Learner Objectives&amp;quot;&quot;/&gt;&lt;property id=&quot;20307&quot; value=&quot;295&quot;/&gt;&lt;/object&gt;&lt;object type=&quot;3&quot; unique_id=&quot;288945&quot;&gt;&lt;property id=&quot;20148&quot; value=&quot;5&quot;/&gt;&lt;property id=&quot;20300&quot; value=&quot;Slide 40 - &amp;quot;Performance-Tuning Methodology&amp;quot;&quot;/&gt;&lt;property id=&quot;20307&quot; value=&quot;296&quot;/&gt;&lt;/object&gt;&lt;object type=&quot;3&quot; unique_id=&quot;288946&quot;&gt;&lt;property id=&quot;20148&quot; value=&quot;5&quot;/&gt;&lt;property id=&quot;20300&quot; value=&quot;Slide 41 - &amp;quot;Resource-Monitoring Tools&amp;quot;&quot;/&gt;&lt;property id=&quot;20307&quot; value=&quot;297&quot;/&gt;&lt;/object&gt;&lt;object type=&quot;3&quot; unique_id=&quot;288947&quot;&gt;&lt;property id=&quot;20148&quot; value=&quot;5&quot;/&gt;&lt;property id=&quot;20300&quot; value=&quot;Slide 42 - &amp;quot;Guest Operating System Monitoring Tools&amp;quot;&quot;/&gt;&lt;property id=&quot;20307&quot; value=&quot;298&quot;/&gt;&lt;/object&gt;&lt;object type=&quot;3&quot; unique_id=&quot;288948&quot;&gt;&lt;property id=&quot;20148&quot; value=&quot;5&quot;/&gt;&lt;property id=&quot;20300&quot; value=&quot;Slide 43 - &amp;quot;Using Perfmon to Monitor Virtual Machine Resources&amp;quot;&quot;/&gt;&lt;property id=&quot;20307&quot; value=&quot;299&quot;/&gt;&lt;/object&gt;&lt;object type=&quot;3&quot; unique_id=&quot;288949&quot;&gt;&lt;property id=&quot;20148&quot; value=&quot;5&quot;/&gt;&lt;property id=&quot;20300&quot; value=&quot;Slide 44 - &amp;quot;vCenter Server Performance Charts&amp;quot;&quot;/&gt;&lt;property id=&quot;20307&quot; value=&quot;300&quot;/&gt;&lt;/object&gt;&lt;object type=&quot;3&quot; unique_id=&quot;288950&quot;&gt;&lt;property id=&quot;20148&quot; value=&quot;5&quot;/&gt;&lt;property id=&quot;20300&quot; value=&quot;Slide 45 - &amp;quot;Interpreting Data from the Tools&amp;quot;&quot;/&gt;&lt;property id=&quot;20307&quot; value=&quot;301&quot;/&gt;&lt;/object&gt;&lt;object type=&quot;3&quot; unique_id=&quot;288951&quot;&gt;&lt;property id=&quot;20148&quot; value=&quot;5&quot;/&gt;&lt;property id=&quot;20300&quot; value=&quot;Slide 46 - &amp;quot;CPU-Constrained Virtual Machine&amp;quot;&quot;/&gt;&lt;property id=&quot;20307&quot; value=&quot;302&quot;/&gt;&lt;/object&gt;&lt;object type=&quot;3&quot; unique_id=&quot;288952&quot;&gt;&lt;property id=&quot;20148&quot; value=&quot;5&quot;/&gt;&lt;property id=&quot;20300&quot; value=&quot;Slide 47 - &amp;quot;CPU-Constrained Virtual Machines&amp;quot;&quot;/&gt;&lt;property id=&quot;20307&quot; value=&quot;303&quot;/&gt;&lt;/object&gt;&lt;object type=&quot;3&quot; unique_id=&quot;288953&quot;&gt;&lt;property id=&quot;20148&quot; value=&quot;5&quot;/&gt;&lt;property id=&quot;20300&quot; value=&quot;Slide 48 - &amp;quot;Memory-Constrained Virtual Machine&amp;quot;&quot;/&gt;&lt;property id=&quot;20307&quot; value=&quot;304&quot;/&gt;&lt;/object&gt;&lt;object type=&quot;3&quot; unique_id=&quot;288954&quot;&gt;&lt;property id=&quot;20148&quot; value=&quot;5&quot;/&gt;&lt;property id=&quot;20300&quot; value=&quot;Slide 49 - &amp;quot;Memory-Constrained Host &amp;quot;&quot;/&gt;&lt;property id=&quot;20307&quot; value=&quot;305&quot;/&gt;&lt;/object&gt;&lt;object type=&quot;3&quot; unique_id=&quot;288955&quot;&gt;&lt;property id=&quot;20148&quot; value=&quot;5&quot;/&gt;&lt;property id=&quot;20300&quot; value=&quot;Slide 50 - &amp;quot;Monitoring Active Memory of a Virtual Machine&amp;quot;&quot;/&gt;&lt;property id=&quot;20307&quot; value=&quot;306&quot;/&gt;&lt;/object&gt;&lt;object type=&quot;3&quot; unique_id=&quot;288956&quot;&gt;&lt;property id=&quot;20148&quot; value=&quot;5&quot;/&gt;&lt;property id=&quot;20300&quot; value=&quot;Slide 51 - &amp;quot;Disk-Constrained Virtual Machines&amp;quot;&quot;/&gt;&lt;property id=&quot;20307&quot; value=&quot;307&quot;/&gt;&lt;/object&gt;&lt;object type=&quot;3&quot; unique_id=&quot;288957&quot;&gt;&lt;property id=&quot;20148&quot; value=&quot;5&quot;/&gt;&lt;property id=&quot;20300&quot; value=&quot;Slide 52 - &amp;quot;Monitoring Disk Latency &amp;quot;&quot;/&gt;&lt;property id=&quot;20307&quot; value=&quot;308&quot;/&gt;&lt;/object&gt;&lt;object type=&quot;3&quot; unique_id=&quot;288958&quot;&gt;&lt;property id=&quot;20148&quot; value=&quot;5&quot;/&gt;&lt;property id=&quot;20300&quot; value=&quot;Slide 53 - &amp;quot;Network-Constrained Virtual Machines&amp;quot;&quot;/&gt;&lt;property id=&quot;20307&quot; value=&quot;309&quot;/&gt;&lt;/object&gt;&lt;object type=&quot;3&quot; unique_id=&quot;288959&quot;&gt;&lt;property id=&quot;20148&quot; value=&quot;5&quot;/&gt;&lt;property id=&quot;20300&quot; value=&quot;Slide 54 - &amp;quot;Overview Performance Charts&amp;quot;&quot;/&gt;&lt;property id=&quot;20307&quot; value=&quot;310&quot;/&gt;&lt;/object&gt;&lt;object type=&quot;3&quot; unique_id=&quot;288960&quot;&gt;&lt;property id=&quot;20148&quot; value=&quot;5&quot;/&gt;&lt;property id=&quot;20300&quot; value=&quot;Slide 55 - &amp;quot;Advanced Performance Charts&amp;quot;&quot;/&gt;&lt;property id=&quot;20307&quot; value=&quot;311&quot;/&gt;&lt;/object&gt;&lt;object type=&quot;3&quot; unique_id=&quot;288961&quot;&gt;&lt;property id=&quot;20148&quot; value=&quot;5&quot;/&gt;&lt;property id=&quot;20300&quot; value=&quot;Slide 56 - &amp;quot;Chart Options: Real-Time and Historical&amp;quot;&quot;/&gt;&lt;property id=&quot;20307&quot; value=&quot;312&quot;/&gt;&lt;/object&gt;&lt;object type=&quot;3&quot; unique_id=&quot;288962&quot;&gt;&lt;property id=&quot;20148&quot; value=&quot;5&quot;/&gt;&lt;property id=&quot;20300&quot; value=&quot;Slide 57 - &amp;quot;Chart Types&amp;quot;&quot;/&gt;&lt;property id=&quot;20307&quot; value=&quot;313&quot;/&gt;&lt;/object&gt;&lt;object type=&quot;3&quot; unique_id=&quot;288963&quot;&gt;&lt;property id=&quot;20148&quot; value=&quot;5&quot;/&gt;&lt;property id=&quot;20300&quot; value=&quot;Slide 58 - &amp;quot;Objects and Counters&amp;quot;&quot;/&gt;&lt;property id=&quot;20307&quot; value=&quot;314&quot;/&gt;&lt;/object&gt;&lt;object type=&quot;3&quot; unique_id=&quot;288964&quot;&gt;&lt;property id=&quot;20148&quot; value=&quot;5&quot;/&gt;&lt;property id=&quot;20300&quot; value=&quot;Slide 59 - &amp;quot;Statistics Type&amp;quot;&quot;/&gt;&lt;property id=&quot;20307&quot; value=&quot;315&quot;/&gt;&lt;/object&gt;&lt;object type=&quot;3&quot; unique_id=&quot;288965&quot;&gt;&lt;property id=&quot;20148&quot; value=&quot;5&quot;/&gt;&lt;property id=&quot;20300&quot; value=&quot;Slide 60 - &amp;quot;Rollup&amp;quot;&quot;/&gt;&lt;property id=&quot;20307&quot; value=&quot;316&quot;/&gt;&lt;/object&gt;&lt;object type=&quot;3&quot; unique_id=&quot;288966&quot;&gt;&lt;property id=&quot;20148&quot; value=&quot;5&quot;/&gt;&lt;property id=&quot;20300&quot; value=&quot;Slide 61 - &amp;quot;Setting Log Levels&amp;quot;&quot;/&gt;&lt;property id=&quot;20307&quot; value=&quot;317&quot;/&gt;&lt;/object&gt;&lt;object type=&quot;3&quot; unique_id=&quot;288967&quot;&gt;&lt;property id=&quot;20148&quot; value=&quot;5&quot;/&gt;&lt;property id=&quot;20300&quot; value=&quot;Slide 62 - &amp;quot;Saving Charts&amp;quot;&quot;/&gt;&lt;property id=&quot;20307&quot; value=&quot;318&quot;/&gt;&lt;/object&gt;&lt;object type=&quot;3&quot; unique_id=&quot;288968&quot;&gt;&lt;property id=&quot;20148&quot; value=&quot;5&quot;/&gt;&lt;property id=&quot;20300&quot; value=&quot;Slide 63 - &amp;quot;Lab 19: Monitoring Virtual Machine Performance&amp;quot;&quot;/&gt;&lt;property id=&quot;20307&quot; value=&quot;319&quot;/&gt;&lt;/object&gt;&lt;object type=&quot;3&quot; unique_id=&quot;288969&quot;&gt;&lt;property id=&quot;20148&quot; value=&quot;5&quot;/&gt;&lt;property id=&quot;20300&quot; value=&quot;Slide 64 - &amp;quot;Review of Learner Objectives&amp;quot;&quot;/&gt;&lt;property id=&quot;20307&quot; value=&quot;320&quot;/&gt;&lt;/object&gt;&lt;object type=&quot;3&quot; unique_id=&quot;288970&quot;&gt;&lt;property id=&quot;20148&quot; value=&quot;5&quot;/&gt;&lt;property id=&quot;20300&quot; value=&quot;Slide 65 - &amp;quot;Lesson 5:&amp;#x0D;&amp;#x0A;Using Alarms&amp;quot;&quot;/&gt;&lt;property id=&quot;20307&quot; value=&quot;321&quot;/&gt;&lt;/object&gt;&lt;object type=&quot;3&quot; unique_id=&quot;288971&quot;&gt;&lt;property id=&quot;20148&quot; value=&quot;5&quot;/&gt;&lt;property id=&quot;20300&quot; value=&quot;Slide 66 - &amp;quot;Learner Objectives&amp;quot;&quot;/&gt;&lt;property id=&quot;20307&quot; value=&quot;322&quot;/&gt;&lt;/object&gt;&lt;object type=&quot;3&quot; unique_id=&quot;288972&quot;&gt;&lt;property id=&quot;20148&quot; value=&quot;5&quot;/&gt;&lt;property id=&quot;20300&quot; value=&quot;Slide 67 - &amp;quot;About Alarms&amp;quot;&quot;/&gt;&lt;property id=&quot;20307&quot; value=&quot;323&quot;/&gt;&lt;/object&gt;&lt;object type=&quot;3&quot; unique_id=&quot;288973&quot;&gt;&lt;property id=&quot;20148&quot; value=&quot;5&quot;/&gt;&lt;property id=&quot;20300&quot; value=&quot;Slide 68 - &amp;quot;Alarm Settings&amp;quot;&quot;/&gt;&lt;property id=&quot;20307&quot; value=&quot;324&quot;/&gt;&lt;/object&gt;&lt;object type=&quot;3&quot; unique_id=&quot;288974&quot;&gt;&lt;property id=&quot;20148&quot; value=&quot;5&quot;/&gt;&lt;property id=&quot;20300&quot; value=&quot;Slide 69 - &amp;quot;Alarm Triggers&amp;quot;&quot;/&gt;&lt;property id=&quot;20307&quot; value=&quot;325&quot;/&gt;&lt;/object&gt;&lt;object type=&quot;3&quot; unique_id=&quot;288975&quot;&gt;&lt;property id=&quot;20148&quot; value=&quot;5&quot;/&gt;&lt;property id=&quot;20300&quot; value=&quot;Slide 74 - &amp;quot;Viewing and Acknowledging Triggered Alarms&amp;quot;&quot;/&gt;&lt;property id=&quot;20307&quot; value=&quot;330&quot;/&gt;&lt;/object&gt;&lt;object type=&quot;3&quot; unique_id=&quot;288976&quot;&gt;&lt;property id=&quot;20148&quot; value=&quot;5&quot;/&gt;&lt;property id=&quot;20300&quot; value=&quot;Slide 77 - &amp;quot;Lesson 6:&amp;#x0D;&amp;#x0A;vSphere and vCenter Operations Manager&amp;quot;&quot;/&gt;&lt;property id=&quot;20307&quot; value=&quot;333&quot;/&gt;&lt;/object&gt;&lt;object type=&quot;3&quot; unique_id=&quot;288977&quot;&gt;&lt;property id=&quot;20148&quot; value=&quot;5&quot;/&gt;&lt;property id=&quot;20300&quot; value=&quot;Slide 80 - &amp;quot;vCenter Operations Management Suite Editions&amp;quot;&quot;/&gt;&lt;property id=&quot;20307&quot; value=&quot;336&quot;/&gt;&lt;/object&gt;&lt;object type=&quot;3&quot; unique_id=&quot;288978&quot;&gt;&lt;property id=&quot;20148&quot; value=&quot;5&quot;/&gt;&lt;property id=&quot;20300&quot; value=&quot;Slide 81 - &amp;quot;Logging In to vCenter Operations Manager (1)&amp;quot;&quot;/&gt;&lt;property id=&quot;20307&quot; value=&quot;337&quot;/&gt;&lt;/object&gt;&lt;object type=&quot;3&quot; unique_id=&quot;288979&quot;&gt;&lt;property id=&quot;20148&quot; value=&quot;5&quot;/&gt;&lt;property id=&quot;20300&quot; value=&quot;Slide 82 - &amp;quot;Logging In to vCenter Operations Manager (2)&amp;quot;&quot;/&gt;&lt;property id=&quot;20307&quot; value=&quot;338&quot;/&gt;&lt;/object&gt;&lt;object type=&quot;3&quot; unique_id=&quot;288980&quot;&gt;&lt;property id=&quot;20148&quot; value=&quot;5&quot;/&gt;&lt;property id=&quot;20300&quot; value=&quot;Slide 83 - &amp;quot;Displaying an Object’s Environment Parameters&amp;quot;&quot;/&gt;&lt;property id=&quot;20307&quot; value=&quot;339&quot;/&gt;&lt;/object&gt;&lt;object type=&quot;3&quot; unique_id=&quot;288981&quot;&gt;&lt;property id=&quot;20148&quot; value=&quot;5&quot;/&gt;&lt;property id=&quot;20300&quot; value=&quot;Slide 84 - &amp;quot;Displaying Operations Parameters&amp;quot;&quot;/&gt;&lt;property id=&quot;20307&quot; value=&quot;340&quot;/&gt;&lt;/object&gt;&lt;object type=&quot;3&quot; unique_id=&quot;288982&quot;&gt;&lt;property id=&quot;20148&quot; value=&quot;5&quot;/&gt;&lt;property id=&quot;20300&quot; value=&quot;Slide 87 - &amp;quot;Review of Learner Objectives&amp;quot;&quot;/&gt;&lt;property id=&quot;20307&quot; value=&quot;342&quot;/&gt;&lt;/object&gt;&lt;object type=&quot;3&quot; unique_id=&quot;288983&quot;&gt;&lt;property id=&quot;20148&quot; value=&quot;5&quot;/&gt;&lt;property id=&quot;20300&quot; value=&quot;Slide 88 - &amp;quot;Key Points&amp;quot;&quot;/&gt;&lt;property id=&quot;20307&quot; value=&quot;343&quot;/&gt;&lt;/object&gt;&lt;object type=&quot;3&quot; unique_id=&quot;289820&quot;&gt;&lt;property id=&quot;20148&quot; value=&quot;5&quot;/&gt;&lt;property id=&quot;20300&quot; value=&quot;Slide 86 - &amp;quot;vCenter Operations Manager Courses&amp;quot;&quot;/&gt;&lt;property id=&quot;20307&quot; value=&quot;344&quot;/&gt;&lt;/object&gt;&lt;/object&gt;&lt;/object&gt;&lt;/database&gt;"/>
  <p:tag name="SECTOMILLISECCONVERTED" val="1"/>
</p:tagLst>
</file>

<file path=ppt/theme/theme1.xml><?xml version="1.0" encoding="utf-8"?>
<a:theme xmlns:a="http://schemas.openxmlformats.org/drawingml/2006/main" name="Blank">
  <a:themeElements>
    <a:clrScheme name="VMware Custom">
      <a:dk1>
        <a:srgbClr val="333333"/>
      </a:dk1>
      <a:lt1>
        <a:srgbClr val="FFFFFF"/>
      </a:lt1>
      <a:dk2>
        <a:srgbClr val="4D4D4D"/>
      </a:dk2>
      <a:lt2>
        <a:srgbClr val="C0C0C0"/>
      </a:lt2>
      <a:accent1>
        <a:srgbClr val="0095D3"/>
      </a:accent1>
      <a:accent2>
        <a:srgbClr val="89CBDF"/>
      </a:accent2>
      <a:accent3>
        <a:srgbClr val="003D79"/>
      </a:accent3>
      <a:accent4>
        <a:srgbClr val="6DB33F"/>
      </a:accent4>
      <a:accent5>
        <a:srgbClr val="F8981D"/>
      </a:accent5>
      <a:accent6>
        <a:srgbClr val="D9541E"/>
      </a:accent6>
      <a:hlink>
        <a:srgbClr val="0095D3"/>
      </a:hlink>
      <a:folHlink>
        <a:srgbClr val="89CBDF"/>
      </a:folHlink>
    </a:clrScheme>
    <a:fontScheme name="VMware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2700">
          <a:solidFill>
            <a:schemeClr val="accent3"/>
          </a:solidFill>
          <a:round/>
          <a:headEnd/>
          <a:tailEnd/>
        </a:ln>
      </a:spPr>
      <a:bodyPr wrap="none" lIns="0" tIns="0" rIns="0" bIns="0" rtlCol="0" anchor="ctr"/>
      <a:lstStyle>
        <a:defPPr marL="0" marR="0" indent="0" algn="ctr" defTabSz="914400" eaLnBrk="1" latinLnBrk="0" hangingPunct="1">
          <a:lnSpc>
            <a:spcPct val="100000"/>
          </a:lnSpc>
          <a:buClrTx/>
          <a:buSzTx/>
          <a:buFontTx/>
          <a:buNone/>
          <a:tabLst/>
          <a:defRPr sz="1800" dirty="0" err="1" smtClean="0">
            <a:solidFill>
              <a:srgbClr val="FFFFFF"/>
            </a:solidFill>
          </a:defRPr>
        </a:defPPr>
      </a:lstStyle>
    </a:spDef>
    <a:lnDef>
      <a:spPr bwMode="auto">
        <a:xfrm>
          <a:off x="0" y="0"/>
          <a:ext cx="1" cy="1"/>
        </a:xfrm>
        <a:custGeom>
          <a:avLst/>
          <a:gdLst/>
          <a:ahLst/>
          <a:cxnLst/>
          <a:rect l="0" t="0" r="0" b="0"/>
          <a:pathLst/>
        </a:custGeom>
        <a:solidFill>
          <a:srgbClr val="0095D3"/>
        </a:solidFill>
        <a:ln w="9525" cap="flat" cmpd="sng" algn="ctr">
          <a:no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40000"/>
          </a:spcAft>
          <a:buClrTx/>
          <a:buSzTx/>
          <a:buFontTx/>
          <a:buNone/>
          <a:tabLst/>
          <a:defRPr kumimoji="0" lang="en-US" sz="2400" b="0" i="0" u="none" strike="noStrike" cap="none" normalizeH="0" baseline="0" smtClean="0">
            <a:ln>
              <a:noFill/>
            </a:ln>
            <a:solidFill>
              <a:srgbClr val="0095D3"/>
            </a:solidFill>
            <a:effectLst/>
            <a:latin typeface="Arial" charset="0"/>
            <a:ea typeface="ＭＳ Ｐゴシック" pitchFamily="34" charset="-128"/>
          </a:defRPr>
        </a:defPPr>
      </a:lstStyle>
    </a:lnDef>
    <a:txDef>
      <a:spPr>
        <a:noFill/>
      </a:spPr>
      <a:bodyPr wrap="square" rtlCol="0">
        <a:spAutoFit/>
      </a:bodyPr>
      <a:lstStyle>
        <a:defPPr algn="l">
          <a:defRPr sz="2000" dirty="0" err="1" smtClean="0">
            <a:solidFill>
              <a:srgbClr val="333333"/>
            </a:solidFill>
            <a:latin typeface="+mn-lt"/>
            <a:ea typeface="+mn-ea"/>
          </a:defRPr>
        </a:defPPr>
      </a:lstStyle>
    </a:txDef>
  </a:objectDefaults>
  <a:extraClrSchemeLst>
    <a:extraClrScheme>
      <a:clrScheme name="VMwar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EmailTo xmlns="http://schemas.microsoft.com/sharepoint/v3" xsi:nil="true"/>
    <Document_x0020_Category xmlns="288e86e3-13ec-46f3-a9d0-a70aaaa1e93e">PowerPoint Slide</Document_x0020_Category>
    <_Status xmlns="http://schemas.microsoft.com/sharepoint/v3/fields"/>
    <EmailSender xmlns="http://schemas.microsoft.com/sharepoint/v3" xsi:nil="true"/>
    <EmailFrom xmlns="http://schemas.microsoft.com/sharepoint/v3" xsi:nil="true"/>
    <File_x0020_Description xmlns="4f15fc31-3d0d-47e7-af43-e227d2cb0a53">M09 Resource Monitoring</File_x0020_Description>
    <EmailSubject xmlns="http://schemas.microsoft.com/sharepoint/v3" xsi:nil="true"/>
    <Course_x0020_Title xmlns="288e86e3-13ec-46f3-a9d0-a70aaaa1e93e">Install Configure Manage V5.5</Course_x0020_Title>
    <EmailCc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F5E703E679F4949B1BC712E915FCA2F" ma:contentTypeVersion="12" ma:contentTypeDescription="Create a new document." ma:contentTypeScope="" ma:versionID="665a408d8cf2dba34959b557d5aaadf9">
  <xsd:schema xmlns:xsd="http://www.w3.org/2001/XMLSchema" xmlns:p="http://schemas.microsoft.com/office/2006/metadata/properties" xmlns:ns1="http://schemas.microsoft.com/sharepoint/v3" xmlns:ns2="288e86e3-13ec-46f3-a9d0-a70aaaa1e93e" xmlns:ns3="http://schemas.microsoft.com/sharepoint/v3/fields" xmlns:ns4="4f15fc31-3d0d-47e7-af43-e227d2cb0a53" targetNamespace="http://schemas.microsoft.com/office/2006/metadata/properties" ma:root="true" ma:fieldsID="78bdb840eba5f8e758f6ea7f729f563e" ns1:_="" ns2:_="" ns3:_="" ns4:_="">
    <xsd:import namespace="http://schemas.microsoft.com/sharepoint/v3"/>
    <xsd:import namespace="288e86e3-13ec-46f3-a9d0-a70aaaa1e93e"/>
    <xsd:import namespace="http://schemas.microsoft.com/sharepoint/v3/fields"/>
    <xsd:import namespace="4f15fc31-3d0d-47e7-af43-e227d2cb0a53"/>
    <xsd:element name="properties">
      <xsd:complexType>
        <xsd:sequence>
          <xsd:element name="documentManagement">
            <xsd:complexType>
              <xsd:all>
                <xsd:element ref="ns2:Course_x0020_Title"/>
                <xsd:element ref="ns2:Document_x0020_Category"/>
                <xsd:element ref="ns3:_Status"/>
                <xsd:element ref="ns4:File_x0020_Description"/>
                <xsd:element ref="ns1:EmailSender" minOccurs="0"/>
                <xsd:element ref="ns1:EmailTo" minOccurs="0"/>
                <xsd:element ref="ns1:EmailCc" minOccurs="0"/>
                <xsd:element ref="ns1:EmailFrom" minOccurs="0"/>
                <xsd:element ref="ns1:EmailSubject"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mailSender" ma:index="12" nillable="true" ma:displayName="E-Mail Sender" ma:hidden="true" ma:internalName="EmailSender">
      <xsd:simpleType>
        <xsd:restriction base="dms:Note"/>
      </xsd:simpleType>
    </xsd:element>
    <xsd:element name="EmailTo" ma:index="13" nillable="true" ma:displayName="E-Mail To" ma:hidden="true" ma:internalName="EmailTo">
      <xsd:simpleType>
        <xsd:restriction base="dms:Note"/>
      </xsd:simpleType>
    </xsd:element>
    <xsd:element name="EmailCc" ma:index="14" nillable="true" ma:displayName="E-Mail Cc" ma:hidden="true" ma:internalName="EmailCc">
      <xsd:simpleType>
        <xsd:restriction base="dms:Note"/>
      </xsd:simpleType>
    </xsd:element>
    <xsd:element name="EmailFrom" ma:index="15" nillable="true" ma:displayName="E-Mail From" ma:hidden="true" ma:internalName="EmailFrom">
      <xsd:simpleType>
        <xsd:restriction base="dms:Text"/>
      </xsd:simpleType>
    </xsd:element>
    <xsd:element name="EmailSubject" ma:index="16" nillable="true" ma:displayName="E-Mail Subject" ma:hidden="true" ma:internalName="EmailSubject">
      <xsd:simpleType>
        <xsd:restriction base="dms:Text"/>
      </xsd:simpleType>
    </xsd:element>
  </xsd:schema>
  <xsd:schema xmlns:xsd="http://www.w3.org/2001/XMLSchema" xmlns:dms="http://schemas.microsoft.com/office/2006/documentManagement/types" targetNamespace="288e86e3-13ec-46f3-a9d0-a70aaaa1e93e" elementFormDefault="qualified">
    <xsd:import namespace="http://schemas.microsoft.com/office/2006/documentManagement/types"/>
    <xsd:element name="Course_x0020_Title" ma:index="8" ma:displayName="Course Title" ma:default="NONE" ma:description="EDU Course Titles" ma:format="Dropdown" ma:internalName="Course_x0020_Title">
      <xsd:simpleType>
        <xsd:restriction base="dms:Choice">
          <xsd:enumeration value="NONE"/>
          <xsd:enumeration value="Optimize and Scale V5.5"/>
          <xsd:enumeration value="What's New V5.5"/>
          <xsd:enumeration value="Install Configure Manage V5.5"/>
          <xsd:enumeration value="Operations Management Fast Track V5.1"/>
          <xsd:enumeration value="Overview V5.1"/>
          <xsd:enumeration value="Install Configure Manage SMBs V5.1"/>
          <xsd:enumeration value="Troubleshooting Workshop V5.1"/>
          <xsd:enumeration value="Fast Track V5.1"/>
          <xsd:enumeration value="Skills for Operators V5.1"/>
          <xsd:enumeration value="What's New V5.1"/>
          <xsd:enumeration value="Site Recovery Manager ICM V5.1"/>
          <xsd:enumeration value="Optimize and Scale V5.1"/>
          <xsd:enumeration value="Install Configure Manage V5.1"/>
          <xsd:enumeration value="Optimize and Scale V5.0"/>
          <xsd:enumeration value="Fast Track V5.0"/>
          <xsd:enumeration value="Skills for Operators V5.0"/>
          <xsd:enumeration value="Design Workshop V5.0"/>
          <xsd:enumeration value="Install Configure Manage SMBs V5.0"/>
          <xsd:enumeration value="Install Configure Manage V5.0"/>
          <xsd:enumeration value="What's New V5.0"/>
          <xsd:enumeration value="Automation with PowerCLI V5.0"/>
          <xsd:enumeration value="Site Recovery Manager ICM V5.0"/>
          <xsd:enumeration value="Overview V5.0"/>
          <xsd:enumeration value="ALL"/>
        </xsd:restriction>
      </xsd:simpleType>
    </xsd:element>
    <xsd:element name="Document_x0020_Category" ma:index="9" ma:displayName="Document Category" ma:format="Dropdown" ma:internalName="Document_x0020_Category">
      <xsd:simpleType>
        <xsd:restriction base="dms:Choice">
          <xsd:enumeration value="Lecture"/>
          <xsd:enumeration value="Lab Exercise"/>
          <xsd:enumeration value="PowerPoint Slide"/>
          <xsd:enumeration value="Forms"/>
          <xsd:enumeration value="Developer Resources"/>
          <xsd:enumeration value="Datasheet"/>
          <xsd:enumeration value="Design Documents"/>
          <xsd:enumeration value="Instructor Delivery Tools"/>
          <xsd:enumeration value="Course Evaluations"/>
          <xsd:enumeration value="Internal Review Documents"/>
          <xsd:enumeration value="LockLizard"/>
          <xsd:enumeration value="Localization"/>
          <xsd:enumeration value="eBook"/>
          <xsd:enumeration value="Lab Connect"/>
        </xsd:restriction>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Status" ma:index="10" ma:displayName="Status" ma:default="" ma:format="Dropdown" ma:internalName="_Status">
      <xsd:simpleType>
        <xsd:restriction base="dms:Choice">
          <xsd:enumeration value="Not Started"/>
          <xsd:enumeration value="Draft"/>
          <xsd:enumeration value="Reviewed"/>
          <xsd:enumeration value="Final"/>
          <xsd:enumeration value="Expired"/>
        </xsd:restriction>
      </xsd:simpleType>
    </xsd:element>
  </xsd:schema>
  <xsd:schema xmlns:xsd="http://www.w3.org/2001/XMLSchema" xmlns:dms="http://schemas.microsoft.com/office/2006/documentManagement/types" targetNamespace="4f15fc31-3d0d-47e7-af43-e227d2cb0a53" elementFormDefault="qualified">
    <xsd:import namespace="http://schemas.microsoft.com/office/2006/documentManagement/types"/>
    <xsd:element name="File_x0020_Description" ma:index="11" ma:displayName="File Description" ma:default="" ma:description="Actual title of uploaded file" ma:internalName="File_x0020_Description">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F6DDB31-EF36-4D7B-AD90-0275681DF3FC}">
  <ds:schemaRefs>
    <ds:schemaRef ds:uri="http://purl.org/dc/elements/1.1/"/>
    <ds:schemaRef ds:uri="http://schemas.microsoft.com/office/2006/documentManagement/types"/>
    <ds:schemaRef ds:uri="http://www.w3.org/XML/1998/namespace"/>
    <ds:schemaRef ds:uri="288e86e3-13ec-46f3-a9d0-a70aaaa1e93e"/>
    <ds:schemaRef ds:uri="http://purl.org/dc/terms/"/>
    <ds:schemaRef ds:uri="http://purl.org/dc/dcmitype/"/>
    <ds:schemaRef ds:uri="http://schemas.microsoft.com/office/2006/metadata/properties"/>
    <ds:schemaRef ds:uri="http://schemas.microsoft.com/sharepoint/v3/fields"/>
    <ds:schemaRef ds:uri="http://schemas.openxmlformats.org/package/2006/metadata/core-properties"/>
    <ds:schemaRef ds:uri="4f15fc31-3d0d-47e7-af43-e227d2cb0a53"/>
    <ds:schemaRef ds:uri="http://schemas.microsoft.com/sharepoint/v3"/>
  </ds:schemaRefs>
</ds:datastoreItem>
</file>

<file path=customXml/itemProps2.xml><?xml version="1.0" encoding="utf-8"?>
<ds:datastoreItem xmlns:ds="http://schemas.openxmlformats.org/officeDocument/2006/customXml" ds:itemID="{A2453135-65D9-4AF5-AD9F-536919716C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8e86e3-13ec-46f3-a9d0-a70aaaa1e93e"/>
    <ds:schemaRef ds:uri="http://schemas.microsoft.com/sharepoint/v3/fields"/>
    <ds:schemaRef ds:uri="4f15fc31-3d0d-47e7-af43-e227d2cb0a5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05BA98CA-CB8D-4CB8-BB72-AD22C7A2CEE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blank</Template>
  <TotalTime>5460</TotalTime>
  <Words>5518</Words>
  <Application>Microsoft Office PowerPoint</Application>
  <PresentationFormat>On-screen Show (4:3)</PresentationFormat>
  <Paragraphs>786</Paragraphs>
  <Slides>86</Slides>
  <Notes>78</Notes>
  <HiddenSlides>0</HiddenSlides>
  <MMClips>0</MMClips>
  <ScaleCrop>false</ScaleCrop>
  <HeadingPairs>
    <vt:vector size="4" baseType="variant">
      <vt:variant>
        <vt:lpstr>Theme</vt:lpstr>
      </vt:variant>
      <vt:variant>
        <vt:i4>1</vt:i4>
      </vt:variant>
      <vt:variant>
        <vt:lpstr>Slide Titles</vt:lpstr>
      </vt:variant>
      <vt:variant>
        <vt:i4>86</vt:i4>
      </vt:variant>
    </vt:vector>
  </HeadingPairs>
  <TitlesOfParts>
    <vt:vector size="87" baseType="lpstr">
      <vt:lpstr>Blank</vt:lpstr>
      <vt:lpstr>资源管理和监控</vt:lpstr>
      <vt:lpstr>您的进度</vt:lpstr>
      <vt:lpstr>重要信息</vt:lpstr>
      <vt:lpstr>本单元课时</vt:lpstr>
      <vt:lpstr>第 1 课： 虚拟 CPU 和内存概念</vt:lpstr>
      <vt:lpstr>学员的学习目标</vt:lpstr>
      <vt:lpstr>内存虚拟化基本知识</vt:lpstr>
      <vt:lpstr>虚拟机内存超额分配</vt:lpstr>
      <vt:lpstr>内存回收技术</vt:lpstr>
      <vt:lpstr>Virtual SMP</vt:lpstr>
      <vt:lpstr>超线程</vt:lpstr>
      <vt:lpstr>CPU 负载平衡</vt:lpstr>
      <vt:lpstr>回顾学员的学习目标</vt:lpstr>
      <vt:lpstr>第 2 课： 资源控制</vt:lpstr>
      <vt:lpstr>学员的学习目标</vt:lpstr>
      <vt:lpstr>份额、限制和预留</vt:lpstr>
      <vt:lpstr>虚拟机如何争用资源</vt:lpstr>
      <vt:lpstr>用于优化虚拟机资源使用情况的系统</vt:lpstr>
      <vt:lpstr>回顾学员的学习目标</vt:lpstr>
      <vt:lpstr>第 3 课： 资源池</vt:lpstr>
      <vt:lpstr>学员的学习目标</vt:lpstr>
      <vt:lpstr>关于资源池</vt:lpstr>
      <vt:lpstr>资源池属性</vt:lpstr>
      <vt:lpstr>使用资源池的原因</vt:lpstr>
      <vt:lpstr>资源池应用案例</vt:lpstr>
      <vt:lpstr>资源池示例</vt:lpstr>
      <vt:lpstr>资源池示例：CPU 份额</vt:lpstr>
      <vt:lpstr>资源池示例：CPU 争用</vt:lpstr>
      <vt:lpstr>可扩展预留</vt:lpstr>
      <vt:lpstr>可扩展预留示例 (1)</vt:lpstr>
      <vt:lpstr>可扩展预留示例 (2)</vt:lpstr>
      <vt:lpstr>CPU 和内存预留的接入控制</vt:lpstr>
      <vt:lpstr>资源池的“Summary”（摘要）选项卡</vt:lpstr>
      <vt:lpstr>“Resource Allocation”（资源分配）选项卡</vt:lpstr>
      <vt:lpstr>制定资源设置更改计划</vt:lpstr>
      <vt:lpstr>回顾学员的学习目标</vt:lpstr>
      <vt:lpstr>第 4 课： 监控资源使用情况</vt:lpstr>
      <vt:lpstr>学员的学习目标</vt:lpstr>
      <vt:lpstr>性能调整方法</vt:lpstr>
      <vt:lpstr>资源监控工具</vt:lpstr>
      <vt:lpstr>客户操作系统监控工具</vt:lpstr>
      <vt:lpstr>使用 Perfmon 监控虚拟机资源</vt:lpstr>
      <vt:lpstr>vCenter Server 性能图表</vt:lpstr>
      <vt:lpstr>使用工具解读数据</vt:lpstr>
      <vt:lpstr>受 CPU 限制的虚拟机</vt:lpstr>
      <vt:lpstr>受 CPU 限制的虚拟机</vt:lpstr>
      <vt:lpstr>受内存限制的虚拟机</vt:lpstr>
      <vt:lpstr>受内存限制的主机 </vt:lpstr>
      <vt:lpstr>监控虚拟机的活动内存</vt:lpstr>
      <vt:lpstr>受磁盘限制的虚拟机</vt:lpstr>
      <vt:lpstr>监控磁盘延迟 </vt:lpstr>
      <vt:lpstr>受网络限制的虚拟机</vt:lpstr>
      <vt:lpstr>概览性能图表</vt:lpstr>
      <vt:lpstr>高级性能图表</vt:lpstr>
      <vt:lpstr>图表选项：实时和历史</vt:lpstr>
      <vt:lpstr>图表类型</vt:lpstr>
      <vt:lpstr>对象和计数器</vt:lpstr>
      <vt:lpstr>统计类型</vt:lpstr>
      <vt:lpstr>汇总</vt:lpstr>
      <vt:lpstr>设置日志级别</vt:lpstr>
      <vt:lpstr>保存图表</vt:lpstr>
      <vt:lpstr>回顾学员的学习目标</vt:lpstr>
      <vt:lpstr>第 5 课： 使用警报</vt:lpstr>
      <vt:lpstr>学员的学习目标</vt:lpstr>
      <vt:lpstr>关于警报</vt:lpstr>
      <vt:lpstr>警报设置</vt:lpstr>
      <vt:lpstr>警报触发器</vt:lpstr>
      <vt:lpstr>配置条件触发器</vt:lpstr>
      <vt:lpstr>配置事件触发器</vt:lpstr>
      <vt:lpstr>配置操作</vt:lpstr>
      <vt:lpstr>配置 vCenter Server 通知</vt:lpstr>
      <vt:lpstr>查看和确认已触发的警报</vt:lpstr>
      <vt:lpstr>回顾学员的学习目标</vt:lpstr>
      <vt:lpstr>第 6 课： vRealize Operations Manager</vt:lpstr>
      <vt:lpstr>学员的学习目标</vt:lpstr>
      <vt:lpstr>关于 vRealize Operations</vt:lpstr>
      <vt:lpstr>vRealize Operations概述</vt:lpstr>
      <vt:lpstr>部署类型</vt:lpstr>
      <vt:lpstr>登陆界面</vt:lpstr>
      <vt:lpstr>vRealize Operations Manager 管理界面</vt:lpstr>
      <vt:lpstr>例子：集群状态</vt:lpstr>
      <vt:lpstr>建议仪表盘</vt:lpstr>
      <vt:lpstr>vSphere 仪表盘</vt:lpstr>
      <vt:lpstr>查看警报</vt:lpstr>
      <vt:lpstr>回顾学员的学习目标</vt:lpstr>
      <vt:lpstr>要点</vt:lpstr>
    </vt:vector>
  </TitlesOfParts>
  <Company>VMware, Inc.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Regina Aboud</dc:creator>
  <cp:lastModifiedBy>EMC</cp:lastModifiedBy>
  <cp:revision>627</cp:revision>
  <cp:lastPrinted>2014-02-07T03:35:19Z</cp:lastPrinted>
  <dcterms:created xsi:type="dcterms:W3CDTF">2009-12-02T17:58:37Z</dcterms:created>
  <dcterms:modified xsi:type="dcterms:W3CDTF">2015-10-18T16:33:36Z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163200</vt:r8>
  </property>
  <property fmtid="{D5CDD505-2E9C-101B-9397-08002B2CF9AE}" pid="3" name="ContentTypeId">
    <vt:lpwstr>0x0101000F5E703E679F4949B1BC712E915FCA2F</vt:lpwstr>
  </property>
</Properties>
</file>