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harts/colors1.xml" ContentType="application/vnd.ms-office.chartcolorstyl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90" r:id="rId2"/>
    <p:sldId id="320" r:id="rId3"/>
    <p:sldId id="312" r:id="rId4"/>
    <p:sldId id="311" r:id="rId5"/>
    <p:sldId id="319" r:id="rId6"/>
    <p:sldId id="310" r:id="rId7"/>
    <p:sldId id="300" r:id="rId8"/>
    <p:sldId id="299" r:id="rId9"/>
    <p:sldId id="313" r:id="rId10"/>
    <p:sldId id="268" r:id="rId11"/>
    <p:sldId id="308" r:id="rId12"/>
    <p:sldId id="309" r:id="rId13"/>
    <p:sldId id="317" r:id="rId14"/>
    <p:sldId id="314" r:id="rId15"/>
    <p:sldId id="291" r:id="rId16"/>
    <p:sldId id="265" r:id="rId17"/>
    <p:sldId id="275" r:id="rId18"/>
    <p:sldId id="294" r:id="rId19"/>
    <p:sldId id="315" r:id="rId20"/>
    <p:sldId id="274" r:id="rId21"/>
    <p:sldId id="270" r:id="rId22"/>
    <p:sldId id="280" r:id="rId23"/>
    <p:sldId id="279" r:id="rId24"/>
    <p:sldId id="316" r:id="rId25"/>
    <p:sldId id="318" r:id="rId26"/>
    <p:sldId id="264" r:id="rId27"/>
    <p:sldId id="296" r:id="rId28"/>
    <p:sldId id="261" r:id="rId29"/>
    <p:sldId id="263" r:id="rId30"/>
    <p:sldId id="288" r:id="rId31"/>
    <p:sldId id="321"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D5D"/>
    <a:srgbClr val="01A991"/>
    <a:srgbClr val="EFEFEF"/>
    <a:srgbClr val="FF9B9B"/>
    <a:srgbClr val="B2B1AF"/>
    <a:srgbClr val="ABD60A"/>
    <a:srgbClr val="257F2F"/>
    <a:srgbClr val="123F1C"/>
    <a:srgbClr val="186E49"/>
    <a:srgbClr val="F2B03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8" autoAdjust="0"/>
    <p:restoredTop sz="94196" autoAdjust="0"/>
  </p:normalViewPr>
  <p:slideViewPr>
    <p:cSldViewPr snapToGrid="0">
      <p:cViewPr varScale="1">
        <p:scale>
          <a:sx n="104" d="100"/>
          <a:sy n="104" d="100"/>
        </p:scale>
        <p:origin x="-774" y="-90"/>
      </p:cViewPr>
      <p:guideLst>
        <p:guide orient="horz" pos="2160"/>
        <p:guide pos="3840"/>
      </p:guideLst>
    </p:cSldViewPr>
  </p:slideViewPr>
  <p:notesTextViewPr>
    <p:cViewPr>
      <p:scale>
        <a:sx n="1" d="1"/>
        <a:sy n="1" d="1"/>
      </p:scale>
      <p:origin x="0" y="0"/>
    </p:cViewPr>
  </p:notesTextViewPr>
  <p:sorterViewPr>
    <p:cViewPr>
      <p:scale>
        <a:sx n="50" d="100"/>
        <a:sy n="50" d="100"/>
      </p:scale>
      <p:origin x="0" y="-852"/>
    </p:cViewPr>
  </p:sorterViewPr>
  <p:notesViewPr>
    <p:cSldViewPr snapToGrid="0">
      <p:cViewPr varScale="1">
        <p:scale>
          <a:sx n="60" d="100"/>
          <a:sy n="60" d="100"/>
        </p:scale>
        <p:origin x="1632" y="4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___1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___2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___3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___4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___55.xlsx"/></Relationships>
</file>

<file path=ppt/charts/chart1.xml><?xml version="1.0" encoding="utf-8"?>
<c:chartSpace xmlns:c="http://schemas.openxmlformats.org/drawingml/2006/chart" xmlns:a="http://schemas.openxmlformats.org/drawingml/2006/main" xmlns:r="http://schemas.openxmlformats.org/officeDocument/2006/relationships">
  <c:lang val="zh-CN"/>
  <c:chart>
    <c:autoTitleDeleted val="1"/>
    <c:plotArea>
      <c:layout/>
      <c:doughnutChart>
        <c:varyColors val="1"/>
        <c:ser>
          <c:idx val="0"/>
          <c:order val="0"/>
          <c:tx>
            <c:strRef>
              <c:f>Sheet1!$B$1</c:f>
              <c:strCache>
                <c:ptCount val="1"/>
                <c:pt idx="0">
                  <c:v>销售额</c:v>
                </c:pt>
              </c:strCache>
            </c:strRef>
          </c:tx>
          <c:dPt>
            <c:idx val="0"/>
            <c:spPr>
              <a:solidFill>
                <a:srgbClr val="01A991"/>
              </a:solidFill>
              <a:ln>
                <a:noFill/>
              </a:ln>
              <a:effectLst/>
              <a:scene3d>
                <a:camera prst="orthographicFront"/>
                <a:lightRig rig="brightRoom" dir="t"/>
              </a:scene3d>
              <a:sp3d prstMaterial="flat">
                <a:bevelT w="50800" h="101600" prst="angle"/>
                <a:contourClr>
                  <a:srgbClr val="000000"/>
                </a:contourClr>
              </a:sp3d>
            </c:spPr>
          </c:dPt>
          <c:dPt>
            <c:idx val="1"/>
            <c:spPr>
              <a:solidFill>
                <a:srgbClr val="FF5D5D"/>
              </a:solidFill>
              <a:ln>
                <a:noFill/>
              </a:ln>
              <a:effectLst/>
              <a:scene3d>
                <a:camera prst="orthographicFront"/>
                <a:lightRig rig="brightRoom" dir="t"/>
              </a:scene3d>
              <a:sp3d prstMaterial="flat">
                <a:bevelT w="50800" h="101600" prst="angle"/>
                <a:contourClr>
                  <a:srgbClr val="000000"/>
                </a:contourClr>
              </a:sp3d>
            </c:spPr>
          </c:dPt>
          <c:dPt>
            <c:idx val="2"/>
            <c:spPr>
              <a:solidFill>
                <a:schemeClr val="bg1">
                  <a:lumMod val="50000"/>
                </a:schemeClr>
              </a:solidFill>
              <a:ln>
                <a:noFill/>
              </a:ln>
              <a:effectLst/>
              <a:scene3d>
                <a:camera prst="orthographicFront"/>
                <a:lightRig rig="brightRoom" dir="t"/>
              </a:scene3d>
              <a:sp3d prstMaterial="flat">
                <a:bevelT w="50800" h="101600" prst="angle"/>
                <a:contourClr>
                  <a:srgbClr val="000000"/>
                </a:contourClr>
              </a:sp3d>
            </c:spPr>
          </c:dPt>
          <c:dPt>
            <c:idx val="3"/>
            <c:spPr>
              <a:solidFill>
                <a:schemeClr val="bg1"/>
              </a:solidFill>
              <a:ln>
                <a:noFill/>
              </a:ln>
              <a:effectLst/>
              <a:scene3d>
                <a:camera prst="orthographicFront"/>
                <a:lightRig rig="brightRoom" dir="t"/>
              </a:scene3d>
              <a:sp3d prstMaterial="flat">
                <a:bevelT w="50800" h="101600" prst="angle"/>
                <a:contourClr>
                  <a:srgbClr val="000000"/>
                </a:contourClr>
              </a:sp3d>
            </c:spPr>
          </c:dPt>
          <c:dLbls>
            <c:dLbl>
              <c:idx val="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zh-CN"/>
                </a:p>
              </c:txPr>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zh-CN"/>
                </a:p>
              </c:txPr>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zh-CN"/>
                </a:p>
              </c:txPr>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zh-CN"/>
              </a:p>
            </c:txPr>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第一</c:v>
                </c:pt>
                <c:pt idx="1">
                  <c:v>第二</c:v>
                </c:pt>
                <c:pt idx="2">
                  <c:v>第三</c:v>
                </c:pt>
                <c:pt idx="3">
                  <c:v>第四</c:v>
                </c:pt>
              </c:strCache>
            </c:strRef>
          </c:cat>
          <c:val>
            <c:numRef>
              <c:f>Sheet1!$B$2:$B$5</c:f>
              <c:numCache>
                <c:formatCode>General</c:formatCode>
                <c:ptCount val="4"/>
                <c:pt idx="0">
                  <c:v>8.2000000000000011</c:v>
                </c:pt>
                <c:pt idx="1">
                  <c:v>3.2</c:v>
                </c:pt>
                <c:pt idx="2">
                  <c:v>1.4</c:v>
                </c:pt>
                <c:pt idx="3">
                  <c:v>1.2</c:v>
                </c:pt>
              </c:numCache>
            </c:numRef>
          </c:val>
        </c:ser>
        <c:dLbls>
          <c:showPercent val="1"/>
        </c:dLbls>
        <c:firstSliceAng val="0"/>
        <c:holeSize val="50"/>
      </c:doughnutChart>
      <c:spPr>
        <a:noFill/>
        <a:ln>
          <a:noFill/>
        </a:ln>
        <a:effectLst/>
      </c:spPr>
    </c:plotArea>
    <c:legend>
      <c:legendPos val="t"/>
      <c:layout>
        <c:manualLayout>
          <c:xMode val="edge"/>
          <c:yMode val="edge"/>
          <c:x val="0.27025807807966284"/>
          <c:y val="0.91696853340483031"/>
          <c:w val="0.48110312824236068"/>
          <c:h val="8.2952947729097157E-2"/>
        </c:manualLayout>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zh-CN"/>
        </a:p>
      </c:txPr>
    </c:legend>
    <c:plotVisOnly val="1"/>
    <c:dispBlanksAs val="zero"/>
  </c:chart>
  <c:spPr>
    <a:noFill/>
    <a:ln>
      <a:noFill/>
    </a:ln>
    <a:effectLst/>
  </c:spPr>
  <c:txPr>
    <a:bodyPr/>
    <a:lstStyle/>
    <a:p>
      <a:pPr>
        <a:defRPr/>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1800" b="0" i="0" u="none" strike="noStrike" kern="1200" spc="0" baseline="0">
                <a:solidFill>
                  <a:schemeClr val="tx1"/>
                </a:solidFill>
                <a:latin typeface="微软雅黑" panose="020B0503020204020204" pitchFamily="34" charset="-122"/>
                <a:ea typeface="微软雅黑" panose="020B0503020204020204" pitchFamily="34" charset="-122"/>
                <a:cs typeface="+mn-cs"/>
              </a:defRPr>
            </a:pPr>
            <a:r>
              <a:rPr lang="zh-CN" altLang="en-US" sz="1800" dirty="0" smtClean="0">
                <a:solidFill>
                  <a:schemeClr val="tx1"/>
                </a:solidFill>
                <a:latin typeface="微软雅黑" panose="020B0503020204020204" pitchFamily="34" charset="-122"/>
                <a:ea typeface="微软雅黑" panose="020B0503020204020204" pitchFamily="34" charset="-122"/>
              </a:rPr>
              <a:t>添加标题</a:t>
            </a:r>
            <a:endParaRPr lang="zh-CN" altLang="en-US" sz="1800" dirty="0">
              <a:solidFill>
                <a:schemeClr val="tx1"/>
              </a:solidFill>
              <a:latin typeface="微软雅黑" panose="020B0503020204020204" pitchFamily="34" charset="-122"/>
              <a:ea typeface="微软雅黑" panose="020B0503020204020204" pitchFamily="34" charset="-122"/>
            </a:endParaRPr>
          </a:p>
        </c:rich>
      </c:tx>
      <c:layout>
        <c:manualLayout>
          <c:xMode val="edge"/>
          <c:yMode val="edge"/>
          <c:x val="0.35789265899982137"/>
          <c:y val="3.4639317425431387E-2"/>
        </c:manualLayout>
      </c:layout>
      <c:spPr>
        <a:noFill/>
        <a:ln>
          <a:noFill/>
        </a:ln>
        <a:effectLst/>
      </c:spPr>
    </c:title>
    <c:plotArea>
      <c:layout/>
      <c:barChart>
        <c:barDir val="col"/>
        <c:grouping val="clustered"/>
        <c:ser>
          <c:idx val="0"/>
          <c:order val="0"/>
          <c:tx>
            <c:strRef>
              <c:f>Sheet1!$B$1</c:f>
              <c:strCache>
                <c:ptCount val="1"/>
                <c:pt idx="0">
                  <c:v>系列 1</c:v>
                </c:pt>
              </c:strCache>
            </c:strRef>
          </c:tx>
          <c:spPr>
            <a:solidFill>
              <a:srgbClr val="01A991"/>
            </a:solidFill>
            <a:ln>
              <a:noFill/>
            </a:ln>
            <a:effectLst/>
          </c:spPr>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rgbClr val="FF5D5D"/>
            </a:solidFill>
            <a:ln>
              <a:noFill/>
            </a:ln>
            <a:effectLst/>
          </c:spPr>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chemeClr val="bg1">
                <a:lumMod val="50000"/>
              </a:schemeClr>
            </a:solidFill>
            <a:ln>
              <a:noFill/>
            </a:ln>
            <a:effectLst/>
          </c:spPr>
          <c:cat>
            <c:strRef>
              <c:f>Sheet1!$A$2</c:f>
              <c:strCache>
                <c:ptCount val="1"/>
                <c:pt idx="0">
                  <c:v>类别 1</c:v>
                </c:pt>
              </c:strCache>
            </c:strRef>
          </c:cat>
          <c:val>
            <c:numRef>
              <c:f>Sheet1!$D$2</c:f>
              <c:numCache>
                <c:formatCode>General</c:formatCode>
                <c:ptCount val="1"/>
                <c:pt idx="0">
                  <c:v>2</c:v>
                </c:pt>
              </c:numCache>
            </c:numRef>
          </c:val>
        </c:ser>
        <c:dLbls/>
        <c:gapWidth val="219"/>
        <c:overlap val="-27"/>
        <c:axId val="202701440"/>
        <c:axId val="203039104"/>
      </c:barChart>
      <c:catAx>
        <c:axId val="202701440"/>
        <c:scaling>
          <c:orientation val="minMax"/>
        </c:scaling>
        <c:axPos val="b"/>
        <c:numFmt formatCode="General" sourceLinked="1"/>
        <c:maj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03039104"/>
        <c:crosses val="autoZero"/>
        <c:auto val="1"/>
        <c:lblAlgn val="ctr"/>
        <c:lblOffset val="100"/>
      </c:catAx>
      <c:valAx>
        <c:axId val="203039104"/>
        <c:scaling>
          <c:orientation val="minMax"/>
        </c:scaling>
        <c:axPos val="l"/>
        <c:majorGridlines>
          <c:spPr>
            <a:ln w="9525" cap="flat" cmpd="sng" algn="ctr">
              <a:solidFill>
                <a:schemeClr val="bg1"/>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0270144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zh-CN"/>
        </a:p>
      </c:txPr>
    </c:legend>
    <c:plotVisOnly val="1"/>
    <c:dispBlanksAs val="gap"/>
  </c:chart>
  <c:spPr>
    <a:noFill/>
    <a:ln>
      <a:noFill/>
    </a:ln>
    <a:effectLst/>
  </c:spPr>
  <c:txPr>
    <a:bodyPr/>
    <a:lstStyle/>
    <a:p>
      <a:pPr>
        <a:defRPr/>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1800" b="0" i="0" u="none" strike="noStrike" kern="1200" spc="0" baseline="0">
                <a:solidFill>
                  <a:schemeClr val="tx1"/>
                </a:solidFill>
                <a:latin typeface="微软雅黑" panose="020B0503020204020204" pitchFamily="34" charset="-122"/>
                <a:ea typeface="微软雅黑" panose="020B0503020204020204" pitchFamily="34" charset="-122"/>
                <a:cs typeface="+mn-cs"/>
              </a:defRPr>
            </a:pPr>
            <a:r>
              <a:rPr lang="zh-CN" altLang="en-US" sz="1800" dirty="0" smtClean="0">
                <a:solidFill>
                  <a:schemeClr val="tx1"/>
                </a:solidFill>
                <a:latin typeface="微软雅黑" panose="020B0503020204020204" pitchFamily="34" charset="-122"/>
                <a:ea typeface="微软雅黑" panose="020B0503020204020204" pitchFamily="34" charset="-122"/>
              </a:rPr>
              <a:t>添加标题</a:t>
            </a:r>
            <a:endParaRPr lang="zh-CN" altLang="en-US" sz="1800" dirty="0">
              <a:solidFill>
                <a:schemeClr val="tx1"/>
              </a:solidFill>
              <a:latin typeface="微软雅黑" panose="020B0503020204020204" pitchFamily="34" charset="-122"/>
              <a:ea typeface="微软雅黑" panose="020B0503020204020204" pitchFamily="34" charset="-122"/>
            </a:endParaRPr>
          </a:p>
        </c:rich>
      </c:tx>
      <c:layout>
        <c:manualLayout>
          <c:xMode val="edge"/>
          <c:yMode val="edge"/>
          <c:x val="0.35789265899982137"/>
          <c:y val="3.4639317425431387E-2"/>
        </c:manualLayout>
      </c:layout>
      <c:spPr>
        <a:noFill/>
        <a:ln>
          <a:noFill/>
        </a:ln>
        <a:effectLst/>
      </c:spPr>
    </c:title>
    <c:plotArea>
      <c:layout/>
      <c:barChart>
        <c:barDir val="col"/>
        <c:grouping val="clustered"/>
        <c:ser>
          <c:idx val="0"/>
          <c:order val="0"/>
          <c:tx>
            <c:strRef>
              <c:f>Sheet1!$B$1</c:f>
              <c:strCache>
                <c:ptCount val="1"/>
                <c:pt idx="0">
                  <c:v>系列 1</c:v>
                </c:pt>
              </c:strCache>
            </c:strRef>
          </c:tx>
          <c:spPr>
            <a:solidFill>
              <a:srgbClr val="01A991"/>
            </a:solidFill>
            <a:ln>
              <a:noFill/>
            </a:ln>
            <a:effectLst/>
          </c:spPr>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rgbClr val="FF5D5D"/>
            </a:solidFill>
            <a:ln>
              <a:noFill/>
            </a:ln>
            <a:effectLst/>
          </c:spPr>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chemeClr val="bg1"/>
            </a:solidFill>
            <a:ln>
              <a:noFill/>
            </a:ln>
            <a:effectLst/>
          </c:spPr>
          <c:dPt>
            <c:idx val="0"/>
            <c:spPr>
              <a:solidFill>
                <a:schemeClr val="bg1">
                  <a:lumMod val="50000"/>
                </a:schemeClr>
              </a:solidFill>
              <a:ln>
                <a:noFill/>
              </a:ln>
              <a:effectLst/>
            </c:spPr>
          </c:dPt>
          <c:cat>
            <c:strRef>
              <c:f>Sheet1!$A$2</c:f>
              <c:strCache>
                <c:ptCount val="1"/>
                <c:pt idx="0">
                  <c:v>类别 1</c:v>
                </c:pt>
              </c:strCache>
            </c:strRef>
          </c:cat>
          <c:val>
            <c:numRef>
              <c:f>Sheet1!$D$2</c:f>
              <c:numCache>
                <c:formatCode>General</c:formatCode>
                <c:ptCount val="1"/>
                <c:pt idx="0">
                  <c:v>2</c:v>
                </c:pt>
              </c:numCache>
            </c:numRef>
          </c:val>
        </c:ser>
        <c:dLbls/>
        <c:gapWidth val="219"/>
        <c:overlap val="-27"/>
        <c:axId val="203078656"/>
        <c:axId val="203092736"/>
      </c:barChart>
      <c:catAx>
        <c:axId val="203078656"/>
        <c:scaling>
          <c:orientation val="minMax"/>
        </c:scaling>
        <c:axPos val="b"/>
        <c:numFmt formatCode="General" sourceLinked="1"/>
        <c:maj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03092736"/>
        <c:crosses val="autoZero"/>
        <c:auto val="1"/>
        <c:lblAlgn val="ctr"/>
        <c:lblOffset val="100"/>
      </c:catAx>
      <c:valAx>
        <c:axId val="203092736"/>
        <c:scaling>
          <c:orientation val="minMax"/>
        </c:scaling>
        <c:axPos val="l"/>
        <c:majorGridlines>
          <c:spPr>
            <a:ln w="9525" cap="flat" cmpd="sng" algn="ctr">
              <a:solidFill>
                <a:schemeClr val="bg1"/>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0307865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zh-CN"/>
        </a:p>
      </c:txPr>
    </c:legend>
    <c:plotVisOnly val="1"/>
    <c:dispBlanksAs val="gap"/>
  </c:chart>
  <c:spPr>
    <a:noFill/>
    <a:ln>
      <a:noFill/>
    </a:ln>
    <a:effectLst/>
  </c:spPr>
  <c:txPr>
    <a:bodyPr/>
    <a:lstStyle/>
    <a:p>
      <a:pPr>
        <a:defRPr/>
      </a:pPr>
      <a:endParaRPr lang="zh-CN"/>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1800" b="0" i="0" u="none" strike="noStrike" kern="1200" spc="0" baseline="0">
                <a:solidFill>
                  <a:schemeClr val="tx1"/>
                </a:solidFill>
                <a:latin typeface="微软雅黑" panose="020B0503020204020204" pitchFamily="34" charset="-122"/>
                <a:ea typeface="微软雅黑" panose="020B0503020204020204" pitchFamily="34" charset="-122"/>
                <a:cs typeface="+mn-cs"/>
              </a:defRPr>
            </a:pPr>
            <a:r>
              <a:rPr lang="zh-CN" altLang="en-US" sz="1800" dirty="0" smtClean="0">
                <a:solidFill>
                  <a:schemeClr val="tx1"/>
                </a:solidFill>
                <a:latin typeface="微软雅黑" panose="020B0503020204020204" pitchFamily="34" charset="-122"/>
                <a:ea typeface="微软雅黑" panose="020B0503020204020204" pitchFamily="34" charset="-122"/>
              </a:rPr>
              <a:t>添加标题</a:t>
            </a:r>
            <a:endParaRPr lang="zh-CN" altLang="en-US" sz="1800" dirty="0">
              <a:solidFill>
                <a:schemeClr val="tx1"/>
              </a:solidFill>
              <a:latin typeface="微软雅黑" panose="020B0503020204020204" pitchFamily="34" charset="-122"/>
              <a:ea typeface="微软雅黑" panose="020B0503020204020204" pitchFamily="34" charset="-122"/>
            </a:endParaRPr>
          </a:p>
        </c:rich>
      </c:tx>
      <c:layout>
        <c:manualLayout>
          <c:xMode val="edge"/>
          <c:yMode val="edge"/>
          <c:x val="0.35789265899982137"/>
          <c:y val="3.4639317425431387E-2"/>
        </c:manualLayout>
      </c:layout>
      <c:spPr>
        <a:noFill/>
        <a:ln>
          <a:noFill/>
        </a:ln>
        <a:effectLst/>
      </c:spPr>
    </c:title>
    <c:plotArea>
      <c:layout/>
      <c:barChart>
        <c:barDir val="col"/>
        <c:grouping val="clustered"/>
        <c:ser>
          <c:idx val="0"/>
          <c:order val="0"/>
          <c:tx>
            <c:strRef>
              <c:f>Sheet1!$B$1</c:f>
              <c:strCache>
                <c:ptCount val="1"/>
                <c:pt idx="0">
                  <c:v>系列 1</c:v>
                </c:pt>
              </c:strCache>
            </c:strRef>
          </c:tx>
          <c:spPr>
            <a:solidFill>
              <a:srgbClr val="01A991"/>
            </a:solidFill>
            <a:ln>
              <a:noFill/>
            </a:ln>
            <a:effectLst/>
          </c:spPr>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rgbClr val="FF5D5D"/>
            </a:solidFill>
            <a:ln>
              <a:noFill/>
            </a:ln>
            <a:effectLst/>
          </c:spPr>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chemeClr val="bg1">
                <a:lumMod val="50000"/>
              </a:schemeClr>
            </a:solidFill>
            <a:ln>
              <a:noFill/>
            </a:ln>
            <a:effectLst/>
          </c:spPr>
          <c:cat>
            <c:strRef>
              <c:f>Sheet1!$A$2</c:f>
              <c:strCache>
                <c:ptCount val="1"/>
                <c:pt idx="0">
                  <c:v>类别 1</c:v>
                </c:pt>
              </c:strCache>
            </c:strRef>
          </c:cat>
          <c:val>
            <c:numRef>
              <c:f>Sheet1!$D$2</c:f>
              <c:numCache>
                <c:formatCode>General</c:formatCode>
                <c:ptCount val="1"/>
                <c:pt idx="0">
                  <c:v>2</c:v>
                </c:pt>
              </c:numCache>
            </c:numRef>
          </c:val>
        </c:ser>
        <c:dLbls/>
        <c:gapWidth val="219"/>
        <c:overlap val="-27"/>
        <c:axId val="203238400"/>
        <c:axId val="203252480"/>
      </c:barChart>
      <c:catAx>
        <c:axId val="203238400"/>
        <c:scaling>
          <c:orientation val="minMax"/>
        </c:scaling>
        <c:axPos val="b"/>
        <c:numFmt formatCode="General" sourceLinked="1"/>
        <c:maj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03252480"/>
        <c:crosses val="autoZero"/>
        <c:auto val="1"/>
        <c:lblAlgn val="ctr"/>
        <c:lblOffset val="100"/>
      </c:catAx>
      <c:valAx>
        <c:axId val="203252480"/>
        <c:scaling>
          <c:orientation val="minMax"/>
        </c:scaling>
        <c:axPos val="l"/>
        <c:majorGridlines>
          <c:spPr>
            <a:ln w="9525" cap="flat" cmpd="sng" algn="ctr">
              <a:solidFill>
                <a:schemeClr val="bg1"/>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03238400"/>
        <c:crosses val="autoZero"/>
        <c:crossBetween val="between"/>
      </c:valAx>
      <c:spPr>
        <a:noFill/>
        <a:ln>
          <a:noFill/>
        </a:ln>
        <a:effectLst/>
      </c:spPr>
    </c:plotArea>
    <c:legend>
      <c:legendPos val="b"/>
      <c:legendEntry>
        <c:idx val="2"/>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zh-CN"/>
          </a:p>
        </c:txPr>
      </c:legendEntry>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zh-CN"/>
        </a:p>
      </c:txPr>
    </c:legend>
    <c:plotVisOnly val="1"/>
    <c:dispBlanksAs val="gap"/>
  </c:chart>
  <c:spPr>
    <a:noFill/>
    <a:ln>
      <a:noFill/>
    </a:ln>
    <a:effectLst/>
  </c:spPr>
  <c:txPr>
    <a:bodyPr/>
    <a:lstStyle/>
    <a:p>
      <a:pPr>
        <a:defRPr/>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1862" b="0" i="0" u="none" strike="noStrike" kern="1200" spc="0" baseline="0">
                <a:solidFill>
                  <a:srgbClr val="01A991"/>
                </a:solidFill>
                <a:latin typeface="微软雅黑" panose="020B0503020204020204" pitchFamily="34" charset="-122"/>
                <a:ea typeface="微软雅黑" panose="020B0503020204020204" pitchFamily="34" charset="-122"/>
                <a:cs typeface="+mn-cs"/>
              </a:defRPr>
            </a:pPr>
            <a:r>
              <a:rPr lang="zh-CN">
                <a:solidFill>
                  <a:srgbClr val="01A991"/>
                </a:solidFill>
                <a:latin typeface="微软雅黑" panose="020B0503020204020204" pitchFamily="34" charset="-122"/>
                <a:ea typeface="微软雅黑" panose="020B0503020204020204" pitchFamily="34" charset="-122"/>
              </a:rPr>
              <a:t>点击添加标题</a:t>
            </a:r>
            <a:endParaRPr lang="en-US">
              <a:solidFill>
                <a:srgbClr val="01A991"/>
              </a:solidFill>
              <a:latin typeface="微软雅黑" panose="020B0503020204020204" pitchFamily="34" charset="-122"/>
              <a:ea typeface="微软雅黑" panose="020B0503020204020204" pitchFamily="34" charset="-122"/>
            </a:endParaRPr>
          </a:p>
        </c:rich>
      </c:tx>
      <c:layout/>
      <c:spPr>
        <a:noFill/>
        <a:ln>
          <a:noFill/>
        </a:ln>
        <a:effectLst/>
      </c:spPr>
    </c:title>
    <c:plotArea>
      <c:layout/>
      <c:barChart>
        <c:barDir val="col"/>
        <c:grouping val="stacked"/>
        <c:ser>
          <c:idx val="0"/>
          <c:order val="0"/>
          <c:tx>
            <c:strRef>
              <c:f>Sheet1!$B$1</c:f>
              <c:strCache>
                <c:ptCount val="1"/>
                <c:pt idx="0">
                  <c:v>系列 1</c:v>
                </c:pt>
              </c:strCache>
            </c:strRef>
          </c:tx>
          <c:spPr>
            <a:solidFill>
              <a:srgbClr val="01A991"/>
            </a:solidFill>
            <a:ln>
              <a:noFill/>
            </a:ln>
            <a:effectLst/>
          </c:spPr>
          <c:cat>
            <c:strRef>
              <c:f>Sheet1!$A$2:$A$7</c:f>
              <c:strCache>
                <c:ptCount val="6"/>
                <c:pt idx="0">
                  <c:v>第一</c:v>
                </c:pt>
                <c:pt idx="1">
                  <c:v>第二</c:v>
                </c:pt>
                <c:pt idx="2">
                  <c:v>第三</c:v>
                </c:pt>
                <c:pt idx="3">
                  <c:v>第四</c:v>
                </c:pt>
                <c:pt idx="4">
                  <c:v>第五</c:v>
                </c:pt>
                <c:pt idx="5">
                  <c:v>第六</c:v>
                </c:pt>
              </c:strCache>
            </c:strRef>
          </c:cat>
          <c:val>
            <c:numRef>
              <c:f>Sheet1!$B$2:$B$7</c:f>
              <c:numCache>
                <c:formatCode>General</c:formatCode>
                <c:ptCount val="6"/>
                <c:pt idx="0">
                  <c:v>4.3</c:v>
                </c:pt>
                <c:pt idx="1">
                  <c:v>2.5</c:v>
                </c:pt>
                <c:pt idx="2">
                  <c:v>3.5</c:v>
                </c:pt>
                <c:pt idx="3">
                  <c:v>4.5</c:v>
                </c:pt>
                <c:pt idx="4">
                  <c:v>1.9000000000000001</c:v>
                </c:pt>
                <c:pt idx="5">
                  <c:v>3.9</c:v>
                </c:pt>
              </c:numCache>
            </c:numRef>
          </c:val>
        </c:ser>
        <c:dLbls/>
        <c:overlap val="100"/>
        <c:axId val="203823744"/>
        <c:axId val="203948416"/>
      </c:barChart>
      <c:catAx>
        <c:axId val="20382374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1A991"/>
                </a:solidFill>
                <a:latin typeface="+mn-lt"/>
                <a:ea typeface="+mn-ea"/>
                <a:cs typeface="+mn-cs"/>
              </a:defRPr>
            </a:pPr>
            <a:endParaRPr lang="zh-CN"/>
          </a:p>
        </c:txPr>
        <c:crossAx val="203948416"/>
        <c:crosses val="autoZero"/>
        <c:auto val="1"/>
        <c:lblAlgn val="ctr"/>
        <c:lblOffset val="100"/>
      </c:catAx>
      <c:valAx>
        <c:axId val="203948416"/>
        <c:scaling>
          <c:orientation val="minMax"/>
        </c:scaling>
        <c:axPos val="l"/>
        <c:majorGridlines>
          <c:spPr>
            <a:ln w="9525" cap="flat" cmpd="sng" algn="ctr">
              <a:solidFill>
                <a:schemeClr val="bg1">
                  <a:lumMod val="7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crossAx val="203823744"/>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zh-CN"/>
        </a:p>
      </c:txPr>
    </c:legend>
    <c:plotVisOnly val="1"/>
    <c:dispBlanksAs val="gap"/>
  </c:chart>
  <c:spPr>
    <a:noFill/>
    <a:ln>
      <a:noFill/>
    </a:ln>
    <a:effectLst/>
  </c:spPr>
  <c:txPr>
    <a:bodyPr/>
    <a:lstStyle/>
    <a:p>
      <a:pPr>
        <a:defRPr>
          <a:solidFill>
            <a:schemeClr val="bg1"/>
          </a:solidFill>
        </a:defRPr>
      </a:pPr>
      <a:endParaRPr lang="zh-CN"/>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20DE84-7540-4BAE-93D5-32991EEC6BB9}" type="datetimeFigureOut">
              <a:rPr lang="zh-CN" altLang="en-US" smtClean="0"/>
              <a:pPr/>
              <a:t>2017/10/11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B71138-478F-4AEB-9727-F1F86C7B23CD}" type="slidenum">
              <a:rPr lang="zh-CN" altLang="en-US" smtClean="0"/>
              <a:pPr/>
              <a:t>‹#›</a:t>
            </a:fld>
            <a:endParaRPr lang="zh-CN" altLang="en-US"/>
          </a:p>
        </p:txBody>
      </p:sp>
    </p:spTree>
    <p:extLst>
      <p:ext uri="{BB962C8B-B14F-4D97-AF65-F5344CB8AC3E}">
        <p14:creationId xmlns:p14="http://schemas.microsoft.com/office/powerpoint/2010/main" xmlns="" val="1176732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928EC-C307-4355-BD2A-8EA0425DE4BE}" type="datetimeFigureOut">
              <a:rPr lang="zh-CN" altLang="en-US" smtClean="0"/>
              <a:pPr/>
              <a:t>2017/10/11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A0389-68DE-4DAA-A876-A2D284F6FF40}" type="slidenum">
              <a:rPr lang="zh-CN" altLang="en-US" smtClean="0"/>
              <a:pPr/>
              <a:t>‹#›</a:t>
            </a:fld>
            <a:endParaRPr lang="zh-CN" altLang="en-US"/>
          </a:p>
        </p:txBody>
      </p:sp>
    </p:spTree>
    <p:extLst>
      <p:ext uri="{BB962C8B-B14F-4D97-AF65-F5344CB8AC3E}">
        <p14:creationId xmlns:p14="http://schemas.microsoft.com/office/powerpoint/2010/main" xmlns="" val="387688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4DA0389-68DE-4DAA-A876-A2D284F6FF40}" type="slidenum">
              <a:rPr lang="zh-CN" altLang="en-US" smtClean="0"/>
              <a:pPr/>
              <a:t>1</a:t>
            </a:fld>
            <a:endParaRPr lang="zh-CN" altLang="en-US"/>
          </a:p>
        </p:txBody>
      </p:sp>
    </p:spTree>
    <p:extLst>
      <p:ext uri="{BB962C8B-B14F-4D97-AF65-F5344CB8AC3E}">
        <p14:creationId xmlns:p14="http://schemas.microsoft.com/office/powerpoint/2010/main" xmlns="" val="3204868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5335FA6-401D-4538-AF68-1CEFF549BE27}" type="slidenum">
              <a:rPr lang="zh-CN" altLang="en-US" smtClean="0"/>
              <a:pPr/>
              <a:t>20</a:t>
            </a:fld>
            <a:endParaRPr lang="zh-CN" altLang="en-US"/>
          </a:p>
        </p:txBody>
      </p:sp>
    </p:spTree>
    <p:extLst>
      <p:ext uri="{BB962C8B-B14F-4D97-AF65-F5344CB8AC3E}">
        <p14:creationId xmlns:p14="http://schemas.microsoft.com/office/powerpoint/2010/main" xmlns="" val="1376969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4DA0389-68DE-4DAA-A876-A2D284F6FF40}" type="slidenum">
              <a:rPr lang="zh-CN" altLang="en-US" smtClean="0"/>
              <a:pPr/>
              <a:t>22</a:t>
            </a:fld>
            <a:endParaRPr lang="zh-CN" altLang="en-US"/>
          </a:p>
        </p:txBody>
      </p:sp>
    </p:spTree>
    <p:extLst>
      <p:ext uri="{BB962C8B-B14F-4D97-AF65-F5344CB8AC3E}">
        <p14:creationId xmlns:p14="http://schemas.microsoft.com/office/powerpoint/2010/main" xmlns="" val="2391256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rgbClr val="B2B1AF"/>
        </a:solidFill>
        <a:effectLst/>
      </p:bgPr>
    </p:bg>
    <p:spTree>
      <p:nvGrpSpPr>
        <p:cNvPr id="1" name=""/>
        <p:cNvGrpSpPr/>
        <p:nvPr/>
      </p:nvGrpSpPr>
      <p:grpSpPr>
        <a:xfrm>
          <a:off x="0" y="0"/>
          <a:ext cx="0" cy="0"/>
          <a:chOff x="0" y="0"/>
          <a:chExt cx="0" cy="0"/>
        </a:xfrm>
      </p:grpSpPr>
      <p:sp>
        <p:nvSpPr>
          <p:cNvPr id="4" name="矩形 3"/>
          <p:cNvSpPr/>
          <p:nvPr userDrawn="1"/>
        </p:nvSpPr>
        <p:spPr>
          <a:xfrm>
            <a:off x="3230880" y="-18804"/>
            <a:ext cx="8976618" cy="6882900"/>
          </a:xfrm>
          <a:custGeom>
            <a:avLst/>
            <a:gdLst>
              <a:gd name="connsiteX0" fmla="*/ 0 w 2962656"/>
              <a:gd name="connsiteY0" fmla="*/ 0 h 2962656"/>
              <a:gd name="connsiteX1" fmla="*/ 2962656 w 2962656"/>
              <a:gd name="connsiteY1" fmla="*/ 0 h 2962656"/>
              <a:gd name="connsiteX2" fmla="*/ 2962656 w 2962656"/>
              <a:gd name="connsiteY2" fmla="*/ 2962656 h 2962656"/>
              <a:gd name="connsiteX3" fmla="*/ 0 w 2962656"/>
              <a:gd name="connsiteY3" fmla="*/ 2962656 h 2962656"/>
              <a:gd name="connsiteX4" fmla="*/ 0 w 2962656"/>
              <a:gd name="connsiteY4" fmla="*/ 0 h 2962656"/>
              <a:gd name="connsiteX0" fmla="*/ 0 w 7644384"/>
              <a:gd name="connsiteY0" fmla="*/ 0 h 3913632"/>
              <a:gd name="connsiteX1" fmla="*/ 7644384 w 7644384"/>
              <a:gd name="connsiteY1" fmla="*/ 950976 h 3913632"/>
              <a:gd name="connsiteX2" fmla="*/ 7644384 w 7644384"/>
              <a:gd name="connsiteY2" fmla="*/ 3913632 h 3913632"/>
              <a:gd name="connsiteX3" fmla="*/ 4681728 w 7644384"/>
              <a:gd name="connsiteY3" fmla="*/ 3913632 h 3913632"/>
              <a:gd name="connsiteX4" fmla="*/ 0 w 7644384"/>
              <a:gd name="connsiteY4" fmla="*/ 0 h 3913632"/>
              <a:gd name="connsiteX0" fmla="*/ 0 w 8973312"/>
              <a:gd name="connsiteY0" fmla="*/ 0 h 3913632"/>
              <a:gd name="connsiteX1" fmla="*/ 8973312 w 8973312"/>
              <a:gd name="connsiteY1" fmla="*/ 24384 h 3913632"/>
              <a:gd name="connsiteX2" fmla="*/ 7644384 w 8973312"/>
              <a:gd name="connsiteY2" fmla="*/ 3913632 h 3913632"/>
              <a:gd name="connsiteX3" fmla="*/ 4681728 w 8973312"/>
              <a:gd name="connsiteY3" fmla="*/ 3913632 h 3913632"/>
              <a:gd name="connsiteX4" fmla="*/ 0 w 8973312"/>
              <a:gd name="connsiteY4" fmla="*/ 0 h 3913632"/>
              <a:gd name="connsiteX0" fmla="*/ 0 w 8973312"/>
              <a:gd name="connsiteY0" fmla="*/ 0 h 4974336"/>
              <a:gd name="connsiteX1" fmla="*/ 8973312 w 8973312"/>
              <a:gd name="connsiteY1" fmla="*/ 24384 h 4974336"/>
              <a:gd name="connsiteX2" fmla="*/ 8961120 w 8973312"/>
              <a:gd name="connsiteY2" fmla="*/ 4974336 h 4974336"/>
              <a:gd name="connsiteX3" fmla="*/ 4681728 w 8973312"/>
              <a:gd name="connsiteY3" fmla="*/ 3913632 h 4974336"/>
              <a:gd name="connsiteX4" fmla="*/ 0 w 8973312"/>
              <a:gd name="connsiteY4" fmla="*/ 0 h 4974336"/>
              <a:gd name="connsiteX0" fmla="*/ 0 w 8973312"/>
              <a:gd name="connsiteY0" fmla="*/ 0 h 6876288"/>
              <a:gd name="connsiteX1" fmla="*/ 8973312 w 8973312"/>
              <a:gd name="connsiteY1" fmla="*/ 24384 h 6876288"/>
              <a:gd name="connsiteX2" fmla="*/ 8961120 w 8973312"/>
              <a:gd name="connsiteY2" fmla="*/ 4974336 h 6876288"/>
              <a:gd name="connsiteX3" fmla="*/ 5803392 w 8973312"/>
              <a:gd name="connsiteY3" fmla="*/ 6876288 h 6876288"/>
              <a:gd name="connsiteX4" fmla="*/ 0 w 8973312"/>
              <a:gd name="connsiteY4" fmla="*/ 0 h 6876288"/>
              <a:gd name="connsiteX0" fmla="*/ 0 w 8976618"/>
              <a:gd name="connsiteY0" fmla="*/ 0 h 6876288"/>
              <a:gd name="connsiteX1" fmla="*/ 8973312 w 8976618"/>
              <a:gd name="connsiteY1" fmla="*/ 24384 h 6876288"/>
              <a:gd name="connsiteX2" fmla="*/ 8976618 w 8976618"/>
              <a:gd name="connsiteY2" fmla="*/ 4974336 h 6876288"/>
              <a:gd name="connsiteX3" fmla="*/ 5803392 w 8976618"/>
              <a:gd name="connsiteY3" fmla="*/ 6876288 h 6876288"/>
              <a:gd name="connsiteX4" fmla="*/ 0 w 8976618"/>
              <a:gd name="connsiteY4" fmla="*/ 0 h 6876288"/>
              <a:gd name="connsiteX0" fmla="*/ 0 w 8976618"/>
              <a:gd name="connsiteY0" fmla="*/ 6612 h 6882900"/>
              <a:gd name="connsiteX1" fmla="*/ 8973312 w 8976618"/>
              <a:gd name="connsiteY1" fmla="*/ 0 h 6882900"/>
              <a:gd name="connsiteX2" fmla="*/ 8976618 w 8976618"/>
              <a:gd name="connsiteY2" fmla="*/ 4980948 h 6882900"/>
              <a:gd name="connsiteX3" fmla="*/ 5803392 w 8976618"/>
              <a:gd name="connsiteY3" fmla="*/ 6882900 h 6882900"/>
              <a:gd name="connsiteX4" fmla="*/ 0 w 8976618"/>
              <a:gd name="connsiteY4" fmla="*/ 6612 h 688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6618" h="6882900">
                <a:moveTo>
                  <a:pt x="0" y="6612"/>
                </a:moveTo>
                <a:lnTo>
                  <a:pt x="8973312" y="0"/>
                </a:lnTo>
                <a:lnTo>
                  <a:pt x="8976618" y="4980948"/>
                </a:lnTo>
                <a:lnTo>
                  <a:pt x="5803392" y="6882900"/>
                </a:lnTo>
                <a:lnTo>
                  <a:pt x="0" y="6612"/>
                </a:lnTo>
                <a:close/>
              </a:path>
            </a:pathLst>
          </a:cu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1"/>
        </p:nvSpPr>
        <p:spPr>
          <a:xfrm>
            <a:off x="480447" y="1645920"/>
            <a:ext cx="6834753" cy="1572768"/>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4913376" y="4187951"/>
            <a:ext cx="3328416" cy="1706881"/>
          </a:xfrm>
          <a:prstGeom prst="rect">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46210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自定义版式">
    <p:bg>
      <p:bgPr>
        <a:solidFill>
          <a:srgbClr val="B2B1AF"/>
        </a:solidFill>
        <a:effectLst/>
      </p:bgPr>
    </p:bg>
    <p:spTree>
      <p:nvGrpSpPr>
        <p:cNvPr id="1" name=""/>
        <p:cNvGrpSpPr/>
        <p:nvPr/>
      </p:nvGrpSpPr>
      <p:grpSpPr>
        <a:xfrm>
          <a:off x="0" y="0"/>
          <a:ext cx="0" cy="0"/>
          <a:chOff x="0" y="0"/>
          <a:chExt cx="0" cy="0"/>
        </a:xfrm>
      </p:grpSpPr>
      <p:sp>
        <p:nvSpPr>
          <p:cNvPr id="3" name="矩形 3"/>
          <p:cNvSpPr/>
          <p:nvPr userDrawn="1"/>
        </p:nvSpPr>
        <p:spPr>
          <a:xfrm>
            <a:off x="3230880" y="-12192"/>
            <a:ext cx="8973312" cy="6876288"/>
          </a:xfrm>
          <a:custGeom>
            <a:avLst/>
            <a:gdLst>
              <a:gd name="connsiteX0" fmla="*/ 0 w 2962656"/>
              <a:gd name="connsiteY0" fmla="*/ 0 h 2962656"/>
              <a:gd name="connsiteX1" fmla="*/ 2962656 w 2962656"/>
              <a:gd name="connsiteY1" fmla="*/ 0 h 2962656"/>
              <a:gd name="connsiteX2" fmla="*/ 2962656 w 2962656"/>
              <a:gd name="connsiteY2" fmla="*/ 2962656 h 2962656"/>
              <a:gd name="connsiteX3" fmla="*/ 0 w 2962656"/>
              <a:gd name="connsiteY3" fmla="*/ 2962656 h 2962656"/>
              <a:gd name="connsiteX4" fmla="*/ 0 w 2962656"/>
              <a:gd name="connsiteY4" fmla="*/ 0 h 2962656"/>
              <a:gd name="connsiteX0" fmla="*/ 0 w 7644384"/>
              <a:gd name="connsiteY0" fmla="*/ 0 h 3913632"/>
              <a:gd name="connsiteX1" fmla="*/ 7644384 w 7644384"/>
              <a:gd name="connsiteY1" fmla="*/ 950976 h 3913632"/>
              <a:gd name="connsiteX2" fmla="*/ 7644384 w 7644384"/>
              <a:gd name="connsiteY2" fmla="*/ 3913632 h 3913632"/>
              <a:gd name="connsiteX3" fmla="*/ 4681728 w 7644384"/>
              <a:gd name="connsiteY3" fmla="*/ 3913632 h 3913632"/>
              <a:gd name="connsiteX4" fmla="*/ 0 w 7644384"/>
              <a:gd name="connsiteY4" fmla="*/ 0 h 3913632"/>
              <a:gd name="connsiteX0" fmla="*/ 0 w 8973312"/>
              <a:gd name="connsiteY0" fmla="*/ 0 h 3913632"/>
              <a:gd name="connsiteX1" fmla="*/ 8973312 w 8973312"/>
              <a:gd name="connsiteY1" fmla="*/ 24384 h 3913632"/>
              <a:gd name="connsiteX2" fmla="*/ 7644384 w 8973312"/>
              <a:gd name="connsiteY2" fmla="*/ 3913632 h 3913632"/>
              <a:gd name="connsiteX3" fmla="*/ 4681728 w 8973312"/>
              <a:gd name="connsiteY3" fmla="*/ 3913632 h 3913632"/>
              <a:gd name="connsiteX4" fmla="*/ 0 w 8973312"/>
              <a:gd name="connsiteY4" fmla="*/ 0 h 3913632"/>
              <a:gd name="connsiteX0" fmla="*/ 0 w 8973312"/>
              <a:gd name="connsiteY0" fmla="*/ 0 h 4974336"/>
              <a:gd name="connsiteX1" fmla="*/ 8973312 w 8973312"/>
              <a:gd name="connsiteY1" fmla="*/ 24384 h 4974336"/>
              <a:gd name="connsiteX2" fmla="*/ 8961120 w 8973312"/>
              <a:gd name="connsiteY2" fmla="*/ 4974336 h 4974336"/>
              <a:gd name="connsiteX3" fmla="*/ 4681728 w 8973312"/>
              <a:gd name="connsiteY3" fmla="*/ 3913632 h 4974336"/>
              <a:gd name="connsiteX4" fmla="*/ 0 w 8973312"/>
              <a:gd name="connsiteY4" fmla="*/ 0 h 4974336"/>
              <a:gd name="connsiteX0" fmla="*/ 0 w 8973312"/>
              <a:gd name="connsiteY0" fmla="*/ 0 h 6876288"/>
              <a:gd name="connsiteX1" fmla="*/ 8973312 w 8973312"/>
              <a:gd name="connsiteY1" fmla="*/ 24384 h 6876288"/>
              <a:gd name="connsiteX2" fmla="*/ 8961120 w 8973312"/>
              <a:gd name="connsiteY2" fmla="*/ 4974336 h 6876288"/>
              <a:gd name="connsiteX3" fmla="*/ 5803392 w 8973312"/>
              <a:gd name="connsiteY3" fmla="*/ 6876288 h 6876288"/>
              <a:gd name="connsiteX4" fmla="*/ 0 w 8973312"/>
              <a:gd name="connsiteY4" fmla="*/ 0 h 6876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3312" h="6876288">
                <a:moveTo>
                  <a:pt x="0" y="0"/>
                </a:moveTo>
                <a:lnTo>
                  <a:pt x="8973312" y="24384"/>
                </a:lnTo>
                <a:lnTo>
                  <a:pt x="8961120" y="4974336"/>
                </a:lnTo>
                <a:lnTo>
                  <a:pt x="5803392" y="6876288"/>
                </a:lnTo>
                <a:lnTo>
                  <a:pt x="0" y="0"/>
                </a:lnTo>
                <a:close/>
              </a:path>
            </a:pathLst>
          </a:cu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2998271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72778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7595064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9663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244609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62940448"/>
      </p:ext>
    </p:extLst>
  </p:cSld>
  <p:clrMap bg1="lt1" tx1="dk1" bg2="lt2" tx2="dk2" accent1="accent1" accent2="accent2" accent3="accent3" accent4="accent4" accent5="accent5" accent6="accent6" hlink="hlink" folHlink="folHlink"/>
  <p:sldLayoutIdLst>
    <p:sldLayoutId id="2147483670" r:id="rId1"/>
    <p:sldLayoutId id="2147483673" r:id="rId2"/>
    <p:sldLayoutId id="2147483676" r:id="rId3"/>
    <p:sldLayoutId id="2147483650" r:id="rId4"/>
    <p:sldLayoutId id="2147483675" r:id="rId5"/>
    <p:sldLayoutId id="2147483671"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6.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5278089" y="4373056"/>
            <a:ext cx="2138727" cy="1384995"/>
          </a:xfrm>
          <a:prstGeom prst="rect">
            <a:avLst/>
          </a:prstGeom>
        </p:spPr>
        <p:txBody>
          <a:bodyPr wrap="none">
            <a:spAutoFit/>
          </a:bodyPr>
          <a:lstStyle/>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导   师</a:t>
            </a:r>
            <a:r>
              <a:rPr lang="zh-CN" altLang="en-US" sz="1400" dirty="0" smtClean="0">
                <a:latin typeface="微软雅黑" panose="020B0503020204020204" pitchFamily="34" charset="-122"/>
                <a:ea typeface="微软雅黑" panose="020B0503020204020204" pitchFamily="34" charset="-122"/>
              </a:rPr>
              <a:t>：亮亮图文旗舰店</a:t>
            </a:r>
            <a:endParaRPr lang="en-US" altLang="zh-CN" sz="1400" dirty="0" smtClean="0">
              <a:latin typeface="微软雅黑" panose="020B0503020204020204" pitchFamily="34" charset="-122"/>
              <a:ea typeface="微软雅黑" panose="020B0503020204020204" pitchFamily="34" charset="-122"/>
            </a:endParaRPr>
          </a:p>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答辩</a:t>
            </a:r>
            <a:r>
              <a:rPr lang="zh-CN" altLang="en-US" sz="1400" dirty="0">
                <a:latin typeface="微软雅黑" panose="020B0503020204020204" pitchFamily="34" charset="-122"/>
                <a:ea typeface="微软雅黑" panose="020B0503020204020204" pitchFamily="34" charset="-122"/>
              </a:rPr>
              <a:t>人</a:t>
            </a:r>
            <a:r>
              <a:rPr lang="zh-CN" altLang="en-US" sz="1400" dirty="0" smtClean="0">
                <a:latin typeface="微软雅黑" panose="020B0503020204020204" pitchFamily="34" charset="-122"/>
                <a:ea typeface="微软雅黑" panose="020B0503020204020204" pitchFamily="34" charset="-122"/>
              </a:rPr>
              <a:t>：亮亮图文</a:t>
            </a:r>
            <a:endParaRPr lang="en-US" altLang="zh-CN" sz="1400" dirty="0" smtClean="0">
              <a:latin typeface="微软雅黑" panose="020B0503020204020204" pitchFamily="34" charset="-122"/>
              <a:ea typeface="微软雅黑" panose="020B0503020204020204" pitchFamily="34" charset="-122"/>
            </a:endParaRPr>
          </a:p>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时   间：</a:t>
            </a:r>
            <a:r>
              <a:rPr lang="en-US" altLang="zh-CN" sz="1400" dirty="0" smtClean="0">
                <a:latin typeface="微软雅黑" panose="020B0503020204020204" pitchFamily="34" charset="-122"/>
                <a:ea typeface="微软雅黑" panose="020B0503020204020204" pitchFamily="34" charset="-122"/>
              </a:rPr>
              <a:t>20xx.04.28</a:t>
            </a:r>
            <a:endParaRPr lang="en-US" altLang="zh-CN" sz="1400" dirty="0" smtClean="0">
              <a:latin typeface="微软雅黑" panose="020B0503020204020204" pitchFamily="34" charset="-122"/>
              <a:ea typeface="微软雅黑" panose="020B0503020204020204" pitchFamily="34" charset="-122"/>
            </a:endParaRPr>
          </a:p>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专   业</a:t>
            </a:r>
            <a:r>
              <a:rPr lang="zh-CN" altLang="en-US" sz="1400" dirty="0" smtClean="0">
                <a:latin typeface="微软雅黑" panose="020B0503020204020204" pitchFamily="34" charset="-122"/>
                <a:ea typeface="微软雅黑" panose="020B0503020204020204" pitchFamily="34" charset="-122"/>
              </a:rPr>
              <a:t>：财</a:t>
            </a:r>
            <a:r>
              <a:rPr lang="zh-CN" altLang="en-US" sz="1400" dirty="0" smtClean="0">
                <a:latin typeface="微软雅黑" panose="020B0503020204020204" pitchFamily="34" charset="-122"/>
                <a:ea typeface="微软雅黑" panose="020B0503020204020204" pitchFamily="34" charset="-122"/>
              </a:rPr>
              <a:t>务管理</a:t>
            </a:r>
            <a:endParaRPr lang="en-US" altLang="zh-CN" sz="1400" dirty="0">
              <a:latin typeface="微软雅黑" panose="020B0503020204020204" pitchFamily="34" charset="-122"/>
              <a:ea typeface="微软雅黑" panose="020B0503020204020204" pitchFamily="34" charset="-122"/>
            </a:endParaRPr>
          </a:p>
        </p:txBody>
      </p:sp>
      <p:sp>
        <p:nvSpPr>
          <p:cNvPr id="5" name="KSO_Shape"/>
          <p:cNvSpPr>
            <a:spLocks/>
          </p:cNvSpPr>
          <p:nvPr/>
        </p:nvSpPr>
        <p:spPr bwMode="auto">
          <a:xfrm>
            <a:off x="8072444" y="198908"/>
            <a:ext cx="3797175" cy="4611954"/>
          </a:xfrm>
          <a:custGeom>
            <a:avLst/>
            <a:gdLst>
              <a:gd name="T0" fmla="*/ 440790 w 2792413"/>
              <a:gd name="T1" fmla="*/ 2575798 h 3389313"/>
              <a:gd name="T2" fmla="*/ 1147253 w 2792413"/>
              <a:gd name="T3" fmla="*/ 1201035 h 3389313"/>
              <a:gd name="T4" fmla="*/ 1223433 w 2792413"/>
              <a:gd name="T5" fmla="*/ 1473921 h 3389313"/>
              <a:gd name="T6" fmla="*/ 1315165 w 2792413"/>
              <a:gd name="T7" fmla="*/ 1458373 h 3389313"/>
              <a:gd name="T8" fmla="*/ 1462128 w 2792413"/>
              <a:gd name="T9" fmla="*/ 1368574 h 3389313"/>
              <a:gd name="T10" fmla="*/ 1552274 w 2792413"/>
              <a:gd name="T11" fmla="*/ 1517392 h 3389313"/>
              <a:gd name="T12" fmla="*/ 1632262 w 2792413"/>
              <a:gd name="T13" fmla="*/ 1262910 h 3389313"/>
              <a:gd name="T14" fmla="*/ 1689714 w 2792413"/>
              <a:gd name="T15" fmla="*/ 1093784 h 3389313"/>
              <a:gd name="T16" fmla="*/ 1947454 w 2792413"/>
              <a:gd name="T17" fmla="*/ 1176285 h 3389313"/>
              <a:gd name="T18" fmla="*/ 2040457 w 2792413"/>
              <a:gd name="T19" fmla="*/ 1240064 h 3389313"/>
              <a:gd name="T20" fmla="*/ 2124889 w 2792413"/>
              <a:gd name="T21" fmla="*/ 1394276 h 3389313"/>
              <a:gd name="T22" fmla="*/ 2358823 w 2792413"/>
              <a:gd name="T23" fmla="*/ 1575460 h 3389313"/>
              <a:gd name="T24" fmla="*/ 2669254 w 2792413"/>
              <a:gd name="T25" fmla="*/ 1240381 h 3389313"/>
              <a:gd name="T26" fmla="*/ 2738767 w 2792413"/>
              <a:gd name="T27" fmla="*/ 1227371 h 3389313"/>
              <a:gd name="T28" fmla="*/ 2783840 w 2792413"/>
              <a:gd name="T29" fmla="*/ 1283853 h 3389313"/>
              <a:gd name="T30" fmla="*/ 2705122 w 2792413"/>
              <a:gd name="T31" fmla="*/ 1422200 h 3389313"/>
              <a:gd name="T32" fmla="*/ 2761621 w 2792413"/>
              <a:gd name="T33" fmla="*/ 1492008 h 3389313"/>
              <a:gd name="T34" fmla="*/ 2775270 w 2792413"/>
              <a:gd name="T35" fmla="*/ 1582441 h 3389313"/>
              <a:gd name="T36" fmla="*/ 2740355 w 2792413"/>
              <a:gd name="T37" fmla="*/ 1669383 h 3389313"/>
              <a:gd name="T38" fmla="*/ 2438811 w 2792413"/>
              <a:gd name="T39" fmla="*/ 2001606 h 3389313"/>
              <a:gd name="T40" fmla="*/ 2326447 w 2792413"/>
              <a:gd name="T41" fmla="*/ 2083155 h 3389313"/>
              <a:gd name="T42" fmla="*/ 2234397 w 2792413"/>
              <a:gd name="T43" fmla="*/ 2095530 h 3389313"/>
              <a:gd name="T44" fmla="*/ 2140759 w 2792413"/>
              <a:gd name="T45" fmla="*/ 2059674 h 3389313"/>
              <a:gd name="T46" fmla="*/ 2049979 w 2792413"/>
              <a:gd name="T47" fmla="*/ 1965116 h 3389313"/>
              <a:gd name="T48" fmla="*/ 1428165 w 2792413"/>
              <a:gd name="T49" fmla="*/ 2143126 h 3389313"/>
              <a:gd name="T50" fmla="*/ 1429434 w 2792413"/>
              <a:gd name="T51" fmla="*/ 1759182 h 3389313"/>
              <a:gd name="T52" fmla="*/ 1368174 w 2792413"/>
              <a:gd name="T53" fmla="*/ 1755057 h 3389313"/>
              <a:gd name="T54" fmla="*/ 1337384 w 2792413"/>
              <a:gd name="T55" fmla="*/ 1826769 h 3389313"/>
              <a:gd name="T56" fmla="*/ 852376 w 2792413"/>
              <a:gd name="T57" fmla="*/ 1682710 h 3389313"/>
              <a:gd name="T58" fmla="*/ 784766 w 2792413"/>
              <a:gd name="T59" fmla="*/ 2018424 h 3389313"/>
              <a:gd name="T60" fmla="*/ 485762 w 2792413"/>
              <a:gd name="T61" fmla="*/ 1784884 h 3389313"/>
              <a:gd name="T62" fmla="*/ 583526 w 2792413"/>
              <a:gd name="T63" fmla="*/ 1432036 h 3389313"/>
              <a:gd name="T64" fmla="*/ 667641 w 2792413"/>
              <a:gd name="T65" fmla="*/ 1278141 h 3389313"/>
              <a:gd name="T66" fmla="*/ 848249 w 2792413"/>
              <a:gd name="T67" fmla="*/ 1188343 h 3389313"/>
              <a:gd name="T68" fmla="*/ 1117099 w 2792413"/>
              <a:gd name="T69" fmla="*/ 1090294 h 3389313"/>
              <a:gd name="T70" fmla="*/ 1495426 w 2792413"/>
              <a:gd name="T71" fmla="*/ 10798 h 3389313"/>
              <a:gd name="T72" fmla="*/ 1596073 w 2792413"/>
              <a:gd name="T73" fmla="*/ 50816 h 3389313"/>
              <a:gd name="T74" fmla="*/ 1679258 w 2792413"/>
              <a:gd name="T75" fmla="*/ 116241 h 3389313"/>
              <a:gd name="T76" fmla="*/ 1743076 w 2792413"/>
              <a:gd name="T77" fmla="*/ 203263 h 3389313"/>
              <a:gd name="T78" fmla="*/ 1802448 w 2792413"/>
              <a:gd name="T79" fmla="*/ 402397 h 3389313"/>
              <a:gd name="T80" fmla="*/ 1849121 w 2792413"/>
              <a:gd name="T81" fmla="*/ 458612 h 3389313"/>
              <a:gd name="T82" fmla="*/ 1861186 w 2792413"/>
              <a:gd name="T83" fmla="*/ 526260 h 3389313"/>
              <a:gd name="T84" fmla="*/ 1823086 w 2792413"/>
              <a:gd name="T85" fmla="*/ 626621 h 3389313"/>
              <a:gd name="T86" fmla="*/ 1771651 w 2792413"/>
              <a:gd name="T87" fmla="*/ 681248 h 3389313"/>
              <a:gd name="T88" fmla="*/ 1688148 w 2792413"/>
              <a:gd name="T89" fmla="*/ 863867 h 3389313"/>
              <a:gd name="T90" fmla="*/ 1552576 w 2792413"/>
              <a:gd name="T91" fmla="*/ 992176 h 3389313"/>
              <a:gd name="T92" fmla="*/ 1464628 w 2792413"/>
              <a:gd name="T93" fmla="*/ 1024254 h 3389313"/>
              <a:gd name="T94" fmla="*/ 1364933 w 2792413"/>
              <a:gd name="T95" fmla="*/ 1028383 h 3389313"/>
              <a:gd name="T96" fmla="*/ 1273493 w 2792413"/>
              <a:gd name="T97" fmla="*/ 1003928 h 3389313"/>
              <a:gd name="T98" fmla="*/ 1136333 w 2792413"/>
              <a:gd name="T99" fmla="*/ 893721 h 3389313"/>
              <a:gd name="T100" fmla="*/ 1043305 w 2792413"/>
              <a:gd name="T101" fmla="*/ 719677 h 3389313"/>
              <a:gd name="T102" fmla="*/ 984250 w 2792413"/>
              <a:gd name="T103" fmla="*/ 642183 h 3389313"/>
              <a:gd name="T104" fmla="*/ 943610 w 2792413"/>
              <a:gd name="T105" fmla="*/ 580887 h 3389313"/>
              <a:gd name="T106" fmla="*/ 930275 w 2792413"/>
              <a:gd name="T107" fmla="*/ 508792 h 3389313"/>
              <a:gd name="T108" fmla="*/ 958215 w 2792413"/>
              <a:gd name="T109" fmla="*/ 440826 h 3389313"/>
              <a:gd name="T110" fmla="*/ 1010603 w 2792413"/>
              <a:gd name="T111" fmla="*/ 336019 h 3389313"/>
              <a:gd name="T112" fmla="*/ 1081405 w 2792413"/>
              <a:gd name="T113" fmla="*/ 168327 h 3389313"/>
              <a:gd name="T114" fmla="*/ 1152525 w 2792413"/>
              <a:gd name="T115" fmla="*/ 89245 h 3389313"/>
              <a:gd name="T116" fmla="*/ 1242060 w 2792413"/>
              <a:gd name="T117" fmla="*/ 32713 h 3389313"/>
              <a:gd name="T118" fmla="*/ 1348105 w 2792413"/>
              <a:gd name="T119" fmla="*/ 3494 h 3389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92413" h="3389313">
                <a:moveTo>
                  <a:pt x="520700" y="2665413"/>
                </a:moveTo>
                <a:lnTo>
                  <a:pt x="2271713" y="2665413"/>
                </a:lnTo>
                <a:lnTo>
                  <a:pt x="2258063" y="3389313"/>
                </a:lnTo>
                <a:lnTo>
                  <a:pt x="534985" y="3389313"/>
                </a:lnTo>
                <a:lnTo>
                  <a:pt x="520700" y="2665413"/>
                </a:lnTo>
                <a:close/>
                <a:moveTo>
                  <a:pt x="0" y="2312988"/>
                </a:moveTo>
                <a:lnTo>
                  <a:pt x="2792413" y="2312988"/>
                </a:lnTo>
                <a:lnTo>
                  <a:pt x="2504058" y="3016251"/>
                </a:lnTo>
                <a:lnTo>
                  <a:pt x="2343366" y="3016251"/>
                </a:lnTo>
                <a:lnTo>
                  <a:pt x="2351623" y="2575798"/>
                </a:lnTo>
                <a:lnTo>
                  <a:pt x="440790" y="2575798"/>
                </a:lnTo>
                <a:lnTo>
                  <a:pt x="449047" y="3016251"/>
                </a:lnTo>
                <a:lnTo>
                  <a:pt x="288355" y="3016251"/>
                </a:lnTo>
                <a:lnTo>
                  <a:pt x="0" y="2312988"/>
                </a:lnTo>
                <a:close/>
                <a:moveTo>
                  <a:pt x="1131065" y="1087438"/>
                </a:moveTo>
                <a:lnTo>
                  <a:pt x="1131065" y="1087755"/>
                </a:lnTo>
                <a:lnTo>
                  <a:pt x="1131700" y="1087438"/>
                </a:lnTo>
                <a:lnTo>
                  <a:pt x="1133287" y="1104890"/>
                </a:lnTo>
                <a:lnTo>
                  <a:pt x="1135826" y="1125198"/>
                </a:lnTo>
                <a:lnTo>
                  <a:pt x="1138683" y="1148044"/>
                </a:lnTo>
                <a:lnTo>
                  <a:pt x="1142492" y="1173112"/>
                </a:lnTo>
                <a:lnTo>
                  <a:pt x="1147253" y="1201035"/>
                </a:lnTo>
                <a:lnTo>
                  <a:pt x="1153284" y="1231179"/>
                </a:lnTo>
                <a:lnTo>
                  <a:pt x="1160267" y="1262910"/>
                </a:lnTo>
                <a:lnTo>
                  <a:pt x="1168520" y="1297180"/>
                </a:lnTo>
                <a:lnTo>
                  <a:pt x="1178042" y="1333670"/>
                </a:lnTo>
                <a:lnTo>
                  <a:pt x="1183439" y="1352074"/>
                </a:lnTo>
                <a:lnTo>
                  <a:pt x="1188835" y="1371430"/>
                </a:lnTo>
                <a:lnTo>
                  <a:pt x="1195183" y="1391103"/>
                </a:lnTo>
                <a:lnTo>
                  <a:pt x="1201531" y="1411094"/>
                </a:lnTo>
                <a:lnTo>
                  <a:pt x="1208514" y="1431719"/>
                </a:lnTo>
                <a:lnTo>
                  <a:pt x="1215497" y="1452344"/>
                </a:lnTo>
                <a:lnTo>
                  <a:pt x="1223433" y="1473921"/>
                </a:lnTo>
                <a:lnTo>
                  <a:pt x="1231685" y="1495498"/>
                </a:lnTo>
                <a:lnTo>
                  <a:pt x="1240573" y="1517392"/>
                </a:lnTo>
                <a:lnTo>
                  <a:pt x="1249461" y="1539604"/>
                </a:lnTo>
                <a:lnTo>
                  <a:pt x="1258983" y="1562450"/>
                </a:lnTo>
                <a:lnTo>
                  <a:pt x="1269458" y="1585296"/>
                </a:lnTo>
                <a:lnTo>
                  <a:pt x="1279932" y="1608460"/>
                </a:lnTo>
                <a:lnTo>
                  <a:pt x="1291359" y="1632258"/>
                </a:lnTo>
                <a:lnTo>
                  <a:pt x="1294851" y="1601162"/>
                </a:lnTo>
                <a:lnTo>
                  <a:pt x="1298977" y="1571018"/>
                </a:lnTo>
                <a:lnTo>
                  <a:pt x="1306913" y="1512315"/>
                </a:lnTo>
                <a:lnTo>
                  <a:pt x="1315165" y="1458373"/>
                </a:lnTo>
                <a:lnTo>
                  <a:pt x="1323101" y="1409824"/>
                </a:lnTo>
                <a:lnTo>
                  <a:pt x="1330084" y="1368574"/>
                </a:lnTo>
                <a:lnTo>
                  <a:pt x="1336115" y="1335574"/>
                </a:lnTo>
                <a:lnTo>
                  <a:pt x="1342780" y="1300670"/>
                </a:lnTo>
                <a:lnTo>
                  <a:pt x="1298025" y="1196275"/>
                </a:lnTo>
                <a:lnTo>
                  <a:pt x="1370395" y="1127736"/>
                </a:lnTo>
                <a:lnTo>
                  <a:pt x="1421817" y="1127736"/>
                </a:lnTo>
                <a:lnTo>
                  <a:pt x="1494187" y="1196275"/>
                </a:lnTo>
                <a:lnTo>
                  <a:pt x="1449749" y="1300670"/>
                </a:lnTo>
                <a:lnTo>
                  <a:pt x="1456415" y="1335574"/>
                </a:lnTo>
                <a:lnTo>
                  <a:pt x="1462128" y="1368574"/>
                </a:lnTo>
                <a:lnTo>
                  <a:pt x="1469746" y="1409824"/>
                </a:lnTo>
                <a:lnTo>
                  <a:pt x="1477364" y="1458373"/>
                </a:lnTo>
                <a:lnTo>
                  <a:pt x="1485617" y="1512315"/>
                </a:lnTo>
                <a:lnTo>
                  <a:pt x="1493869" y="1571018"/>
                </a:lnTo>
                <a:lnTo>
                  <a:pt x="1497678" y="1601162"/>
                </a:lnTo>
                <a:lnTo>
                  <a:pt x="1501170" y="1632258"/>
                </a:lnTo>
                <a:lnTo>
                  <a:pt x="1512279" y="1608460"/>
                </a:lnTo>
                <a:lnTo>
                  <a:pt x="1523072" y="1585296"/>
                </a:lnTo>
                <a:lnTo>
                  <a:pt x="1533229" y="1562450"/>
                </a:lnTo>
                <a:lnTo>
                  <a:pt x="1542751" y="1539604"/>
                </a:lnTo>
                <a:lnTo>
                  <a:pt x="1552274" y="1517392"/>
                </a:lnTo>
                <a:lnTo>
                  <a:pt x="1560844" y="1495498"/>
                </a:lnTo>
                <a:lnTo>
                  <a:pt x="1568779" y="1473921"/>
                </a:lnTo>
                <a:lnTo>
                  <a:pt x="1576715" y="1452344"/>
                </a:lnTo>
                <a:lnTo>
                  <a:pt x="1584015" y="1431719"/>
                </a:lnTo>
                <a:lnTo>
                  <a:pt x="1590681" y="1411094"/>
                </a:lnTo>
                <a:lnTo>
                  <a:pt x="1597346" y="1391103"/>
                </a:lnTo>
                <a:lnTo>
                  <a:pt x="1603377" y="1371430"/>
                </a:lnTo>
                <a:lnTo>
                  <a:pt x="1609408" y="1352074"/>
                </a:lnTo>
                <a:lnTo>
                  <a:pt x="1614487" y="1333670"/>
                </a:lnTo>
                <a:lnTo>
                  <a:pt x="1624327" y="1297180"/>
                </a:lnTo>
                <a:lnTo>
                  <a:pt x="1632262" y="1262910"/>
                </a:lnTo>
                <a:lnTo>
                  <a:pt x="1639563" y="1231179"/>
                </a:lnTo>
                <a:lnTo>
                  <a:pt x="1644959" y="1201035"/>
                </a:lnTo>
                <a:lnTo>
                  <a:pt x="1649720" y="1173112"/>
                </a:lnTo>
                <a:lnTo>
                  <a:pt x="1653846" y="1148044"/>
                </a:lnTo>
                <a:lnTo>
                  <a:pt x="1657020" y="1125198"/>
                </a:lnTo>
                <a:lnTo>
                  <a:pt x="1659242" y="1104890"/>
                </a:lnTo>
                <a:lnTo>
                  <a:pt x="1660829" y="1087438"/>
                </a:lnTo>
                <a:lnTo>
                  <a:pt x="1661464" y="1087755"/>
                </a:lnTo>
                <a:lnTo>
                  <a:pt x="1661464" y="1087438"/>
                </a:lnTo>
                <a:lnTo>
                  <a:pt x="1675430" y="1090294"/>
                </a:lnTo>
                <a:lnTo>
                  <a:pt x="1689714" y="1093784"/>
                </a:lnTo>
                <a:lnTo>
                  <a:pt x="1703998" y="1097592"/>
                </a:lnTo>
                <a:lnTo>
                  <a:pt x="1718916" y="1101400"/>
                </a:lnTo>
                <a:lnTo>
                  <a:pt x="1749705" y="1110919"/>
                </a:lnTo>
                <a:lnTo>
                  <a:pt x="1782399" y="1120756"/>
                </a:lnTo>
                <a:lnTo>
                  <a:pt x="1812871" y="1129640"/>
                </a:lnTo>
                <a:lnTo>
                  <a:pt x="1841120" y="1138208"/>
                </a:lnTo>
                <a:lnTo>
                  <a:pt x="1866831" y="1146458"/>
                </a:lnTo>
                <a:lnTo>
                  <a:pt x="1890002" y="1154390"/>
                </a:lnTo>
                <a:lnTo>
                  <a:pt x="1911269" y="1162006"/>
                </a:lnTo>
                <a:lnTo>
                  <a:pt x="1930314" y="1168987"/>
                </a:lnTo>
                <a:lnTo>
                  <a:pt x="1947454" y="1176285"/>
                </a:lnTo>
                <a:lnTo>
                  <a:pt x="1962690" y="1183266"/>
                </a:lnTo>
                <a:lnTo>
                  <a:pt x="1976021" y="1189612"/>
                </a:lnTo>
                <a:lnTo>
                  <a:pt x="1987766" y="1195958"/>
                </a:lnTo>
                <a:lnTo>
                  <a:pt x="1998240" y="1201670"/>
                </a:lnTo>
                <a:lnTo>
                  <a:pt x="2006811" y="1207381"/>
                </a:lnTo>
                <a:lnTo>
                  <a:pt x="2014111" y="1212775"/>
                </a:lnTo>
                <a:lnTo>
                  <a:pt x="2020142" y="1218487"/>
                </a:lnTo>
                <a:lnTo>
                  <a:pt x="2025221" y="1223564"/>
                </a:lnTo>
                <a:lnTo>
                  <a:pt x="2029030" y="1228641"/>
                </a:lnTo>
                <a:lnTo>
                  <a:pt x="2035061" y="1234035"/>
                </a:lnTo>
                <a:lnTo>
                  <a:pt x="2040457" y="1240064"/>
                </a:lnTo>
                <a:lnTo>
                  <a:pt x="2046170" y="1246410"/>
                </a:lnTo>
                <a:lnTo>
                  <a:pt x="2051249" y="1252756"/>
                </a:lnTo>
                <a:lnTo>
                  <a:pt x="2056010" y="1259420"/>
                </a:lnTo>
                <a:lnTo>
                  <a:pt x="2060771" y="1266401"/>
                </a:lnTo>
                <a:lnTo>
                  <a:pt x="2065215" y="1273699"/>
                </a:lnTo>
                <a:lnTo>
                  <a:pt x="2068706" y="1281631"/>
                </a:lnTo>
                <a:lnTo>
                  <a:pt x="2069976" y="1283535"/>
                </a:lnTo>
                <a:lnTo>
                  <a:pt x="2072833" y="1289564"/>
                </a:lnTo>
                <a:lnTo>
                  <a:pt x="2083942" y="1312410"/>
                </a:lnTo>
                <a:lnTo>
                  <a:pt x="2101717" y="1348584"/>
                </a:lnTo>
                <a:lnTo>
                  <a:pt x="2124889" y="1394276"/>
                </a:lnTo>
                <a:lnTo>
                  <a:pt x="2151869" y="1446950"/>
                </a:lnTo>
                <a:lnTo>
                  <a:pt x="2182341" y="1504382"/>
                </a:lnTo>
                <a:lnTo>
                  <a:pt x="2197894" y="1534210"/>
                </a:lnTo>
                <a:lnTo>
                  <a:pt x="2214399" y="1563719"/>
                </a:lnTo>
                <a:lnTo>
                  <a:pt x="2230588" y="1593229"/>
                </a:lnTo>
                <a:lnTo>
                  <a:pt x="2247093" y="1622104"/>
                </a:lnTo>
                <a:lnTo>
                  <a:pt x="2260742" y="1645902"/>
                </a:lnTo>
                <a:lnTo>
                  <a:pt x="2274073" y="1668431"/>
                </a:lnTo>
                <a:lnTo>
                  <a:pt x="2305497" y="1634479"/>
                </a:lnTo>
                <a:lnTo>
                  <a:pt x="2332478" y="1604652"/>
                </a:lnTo>
                <a:lnTo>
                  <a:pt x="2358823" y="1575460"/>
                </a:lnTo>
                <a:lnTo>
                  <a:pt x="2406752" y="1520883"/>
                </a:lnTo>
                <a:lnTo>
                  <a:pt x="2443572" y="1478046"/>
                </a:lnTo>
                <a:lnTo>
                  <a:pt x="2465157" y="1453296"/>
                </a:lnTo>
                <a:lnTo>
                  <a:pt x="2468013" y="1449805"/>
                </a:lnTo>
                <a:lnTo>
                  <a:pt x="2471822" y="1445681"/>
                </a:lnTo>
                <a:lnTo>
                  <a:pt x="2475631" y="1441555"/>
                </a:lnTo>
                <a:lnTo>
                  <a:pt x="2483567" y="1434257"/>
                </a:lnTo>
                <a:lnTo>
                  <a:pt x="2491819" y="1427276"/>
                </a:lnTo>
                <a:lnTo>
                  <a:pt x="2500390" y="1420930"/>
                </a:lnTo>
                <a:lnTo>
                  <a:pt x="2664175" y="1245141"/>
                </a:lnTo>
                <a:lnTo>
                  <a:pt x="2669254" y="1240381"/>
                </a:lnTo>
                <a:lnTo>
                  <a:pt x="2674967" y="1235939"/>
                </a:lnTo>
                <a:lnTo>
                  <a:pt x="2680681" y="1232131"/>
                </a:lnTo>
                <a:lnTo>
                  <a:pt x="2686712" y="1229275"/>
                </a:lnTo>
                <a:lnTo>
                  <a:pt x="2693060" y="1227054"/>
                </a:lnTo>
                <a:lnTo>
                  <a:pt x="2699408" y="1225150"/>
                </a:lnTo>
                <a:lnTo>
                  <a:pt x="2706074" y="1224198"/>
                </a:lnTo>
                <a:lnTo>
                  <a:pt x="2712422" y="1223247"/>
                </a:lnTo>
                <a:lnTo>
                  <a:pt x="2719088" y="1223247"/>
                </a:lnTo>
                <a:lnTo>
                  <a:pt x="2725754" y="1224198"/>
                </a:lnTo>
                <a:lnTo>
                  <a:pt x="2732419" y="1225468"/>
                </a:lnTo>
                <a:lnTo>
                  <a:pt x="2738767" y="1227371"/>
                </a:lnTo>
                <a:lnTo>
                  <a:pt x="2745116" y="1229910"/>
                </a:lnTo>
                <a:lnTo>
                  <a:pt x="2751147" y="1233400"/>
                </a:lnTo>
                <a:lnTo>
                  <a:pt x="2757178" y="1237525"/>
                </a:lnTo>
                <a:lnTo>
                  <a:pt x="2762574" y="1241968"/>
                </a:lnTo>
                <a:lnTo>
                  <a:pt x="2767335" y="1247045"/>
                </a:lnTo>
                <a:lnTo>
                  <a:pt x="2771779" y="1252756"/>
                </a:lnTo>
                <a:lnTo>
                  <a:pt x="2775270" y="1258151"/>
                </a:lnTo>
                <a:lnTo>
                  <a:pt x="2778444" y="1264497"/>
                </a:lnTo>
                <a:lnTo>
                  <a:pt x="2780666" y="1270843"/>
                </a:lnTo>
                <a:lnTo>
                  <a:pt x="2782571" y="1277189"/>
                </a:lnTo>
                <a:lnTo>
                  <a:pt x="2783840" y="1283853"/>
                </a:lnTo>
                <a:lnTo>
                  <a:pt x="2784475" y="1290199"/>
                </a:lnTo>
                <a:lnTo>
                  <a:pt x="2784475" y="1296862"/>
                </a:lnTo>
                <a:lnTo>
                  <a:pt x="2783840" y="1303526"/>
                </a:lnTo>
                <a:lnTo>
                  <a:pt x="2782253" y="1310189"/>
                </a:lnTo>
                <a:lnTo>
                  <a:pt x="2780349" y="1316535"/>
                </a:lnTo>
                <a:lnTo>
                  <a:pt x="2777492" y="1322882"/>
                </a:lnTo>
                <a:lnTo>
                  <a:pt x="2774635" y="1328911"/>
                </a:lnTo>
                <a:lnTo>
                  <a:pt x="2770509" y="1334622"/>
                </a:lnTo>
                <a:lnTo>
                  <a:pt x="2766065" y="1340334"/>
                </a:lnTo>
                <a:lnTo>
                  <a:pt x="2694964" y="1416171"/>
                </a:lnTo>
                <a:lnTo>
                  <a:pt x="2705122" y="1422200"/>
                </a:lnTo>
                <a:lnTo>
                  <a:pt x="2709883" y="1426007"/>
                </a:lnTo>
                <a:lnTo>
                  <a:pt x="2714644" y="1429815"/>
                </a:lnTo>
                <a:lnTo>
                  <a:pt x="2721310" y="1435844"/>
                </a:lnTo>
                <a:lnTo>
                  <a:pt x="2727658" y="1441873"/>
                </a:lnTo>
                <a:lnTo>
                  <a:pt x="2733689" y="1448854"/>
                </a:lnTo>
                <a:lnTo>
                  <a:pt x="2739085" y="1455517"/>
                </a:lnTo>
                <a:lnTo>
                  <a:pt x="2744481" y="1462498"/>
                </a:lnTo>
                <a:lnTo>
                  <a:pt x="2749242" y="1469478"/>
                </a:lnTo>
                <a:lnTo>
                  <a:pt x="2753686" y="1476777"/>
                </a:lnTo>
                <a:lnTo>
                  <a:pt x="2757812" y="1484392"/>
                </a:lnTo>
                <a:lnTo>
                  <a:pt x="2761621" y="1492008"/>
                </a:lnTo>
                <a:lnTo>
                  <a:pt x="2764478" y="1499940"/>
                </a:lnTo>
                <a:lnTo>
                  <a:pt x="2767335" y="1507873"/>
                </a:lnTo>
                <a:lnTo>
                  <a:pt x="2770191" y="1515806"/>
                </a:lnTo>
                <a:lnTo>
                  <a:pt x="2771779" y="1524056"/>
                </a:lnTo>
                <a:lnTo>
                  <a:pt x="2773683" y="1532306"/>
                </a:lnTo>
                <a:lnTo>
                  <a:pt x="2774953" y="1540556"/>
                </a:lnTo>
                <a:lnTo>
                  <a:pt x="2775905" y="1548806"/>
                </a:lnTo>
                <a:lnTo>
                  <a:pt x="2776222" y="1557373"/>
                </a:lnTo>
                <a:lnTo>
                  <a:pt x="2776222" y="1565623"/>
                </a:lnTo>
                <a:lnTo>
                  <a:pt x="2775905" y="1574191"/>
                </a:lnTo>
                <a:lnTo>
                  <a:pt x="2775270" y="1582441"/>
                </a:lnTo>
                <a:lnTo>
                  <a:pt x="2774000" y="1591008"/>
                </a:lnTo>
                <a:lnTo>
                  <a:pt x="2772731" y="1598941"/>
                </a:lnTo>
                <a:lnTo>
                  <a:pt x="2770826" y="1607508"/>
                </a:lnTo>
                <a:lnTo>
                  <a:pt x="2768604" y="1615758"/>
                </a:lnTo>
                <a:lnTo>
                  <a:pt x="2765430" y="1623691"/>
                </a:lnTo>
                <a:lnTo>
                  <a:pt x="2762574" y="1631624"/>
                </a:lnTo>
                <a:lnTo>
                  <a:pt x="2758765" y="1639556"/>
                </a:lnTo>
                <a:lnTo>
                  <a:pt x="2754956" y="1647489"/>
                </a:lnTo>
                <a:lnTo>
                  <a:pt x="2750194" y="1654787"/>
                </a:lnTo>
                <a:lnTo>
                  <a:pt x="2745433" y="1662085"/>
                </a:lnTo>
                <a:lnTo>
                  <a:pt x="2740355" y="1669383"/>
                </a:lnTo>
                <a:lnTo>
                  <a:pt x="2734641" y="1676364"/>
                </a:lnTo>
                <a:lnTo>
                  <a:pt x="2716549" y="1697941"/>
                </a:lnTo>
                <a:lnTo>
                  <a:pt x="2670206" y="1751249"/>
                </a:lnTo>
                <a:lnTo>
                  <a:pt x="2639417" y="1786470"/>
                </a:lnTo>
                <a:lnTo>
                  <a:pt x="2605136" y="1824865"/>
                </a:lnTo>
                <a:lnTo>
                  <a:pt x="2569586" y="1864529"/>
                </a:lnTo>
                <a:lnTo>
                  <a:pt x="2532766" y="1904827"/>
                </a:lnTo>
                <a:lnTo>
                  <a:pt x="2508325" y="1930529"/>
                </a:lnTo>
                <a:lnTo>
                  <a:pt x="2484519" y="1955914"/>
                </a:lnTo>
                <a:lnTo>
                  <a:pt x="2461030" y="1979712"/>
                </a:lnTo>
                <a:lnTo>
                  <a:pt x="2438811" y="2001606"/>
                </a:lnTo>
                <a:lnTo>
                  <a:pt x="2426115" y="2013347"/>
                </a:lnTo>
                <a:lnTo>
                  <a:pt x="2413418" y="2025087"/>
                </a:lnTo>
                <a:lnTo>
                  <a:pt x="2400722" y="2035876"/>
                </a:lnTo>
                <a:lnTo>
                  <a:pt x="2387708" y="2046664"/>
                </a:lnTo>
                <a:lnTo>
                  <a:pt x="2380090" y="2052376"/>
                </a:lnTo>
                <a:lnTo>
                  <a:pt x="2371837" y="2058405"/>
                </a:lnTo>
                <a:lnTo>
                  <a:pt x="2362314" y="2064751"/>
                </a:lnTo>
                <a:lnTo>
                  <a:pt x="2351205" y="2071414"/>
                </a:lnTo>
                <a:lnTo>
                  <a:pt x="2343904" y="2075222"/>
                </a:lnTo>
                <a:lnTo>
                  <a:pt x="2335969" y="2079347"/>
                </a:lnTo>
                <a:lnTo>
                  <a:pt x="2326447" y="2083155"/>
                </a:lnTo>
                <a:lnTo>
                  <a:pt x="2315337" y="2087280"/>
                </a:lnTo>
                <a:lnTo>
                  <a:pt x="2307719" y="2089501"/>
                </a:lnTo>
                <a:lnTo>
                  <a:pt x="2300101" y="2091405"/>
                </a:lnTo>
                <a:lnTo>
                  <a:pt x="2292801" y="2093309"/>
                </a:lnTo>
                <a:lnTo>
                  <a:pt x="2284865" y="2094578"/>
                </a:lnTo>
                <a:lnTo>
                  <a:pt x="2277565" y="2095530"/>
                </a:lnTo>
                <a:lnTo>
                  <a:pt x="2270582" y="2096164"/>
                </a:lnTo>
                <a:lnTo>
                  <a:pt x="2262964" y="2096799"/>
                </a:lnTo>
                <a:lnTo>
                  <a:pt x="2255981" y="2097116"/>
                </a:lnTo>
                <a:lnTo>
                  <a:pt x="2244871" y="2096799"/>
                </a:lnTo>
                <a:lnTo>
                  <a:pt x="2234397" y="2095530"/>
                </a:lnTo>
                <a:lnTo>
                  <a:pt x="2224557" y="2093943"/>
                </a:lnTo>
                <a:lnTo>
                  <a:pt x="2215034" y="2092357"/>
                </a:lnTo>
                <a:lnTo>
                  <a:pt x="2206147" y="2090453"/>
                </a:lnTo>
                <a:lnTo>
                  <a:pt x="2197894" y="2087597"/>
                </a:lnTo>
                <a:lnTo>
                  <a:pt x="2190593" y="2085058"/>
                </a:lnTo>
                <a:lnTo>
                  <a:pt x="2183610" y="2082520"/>
                </a:lnTo>
                <a:lnTo>
                  <a:pt x="2176945" y="2079982"/>
                </a:lnTo>
                <a:lnTo>
                  <a:pt x="2170596" y="2077126"/>
                </a:lnTo>
                <a:lnTo>
                  <a:pt x="2159487" y="2071097"/>
                </a:lnTo>
                <a:lnTo>
                  <a:pt x="2149647" y="2065385"/>
                </a:lnTo>
                <a:lnTo>
                  <a:pt x="2140759" y="2059674"/>
                </a:lnTo>
                <a:lnTo>
                  <a:pt x="2133141" y="2053962"/>
                </a:lnTo>
                <a:lnTo>
                  <a:pt x="2125841" y="2048251"/>
                </a:lnTo>
                <a:lnTo>
                  <a:pt x="2119175" y="2043174"/>
                </a:lnTo>
                <a:lnTo>
                  <a:pt x="2113462" y="2037779"/>
                </a:lnTo>
                <a:lnTo>
                  <a:pt x="2102670" y="2027308"/>
                </a:lnTo>
                <a:lnTo>
                  <a:pt x="2092512" y="2017154"/>
                </a:lnTo>
                <a:lnTo>
                  <a:pt x="2083307" y="2006683"/>
                </a:lnTo>
                <a:lnTo>
                  <a:pt x="2074737" y="1996847"/>
                </a:lnTo>
                <a:lnTo>
                  <a:pt x="2066167" y="1986375"/>
                </a:lnTo>
                <a:lnTo>
                  <a:pt x="2057914" y="1975904"/>
                </a:lnTo>
                <a:lnTo>
                  <a:pt x="2049979" y="1965116"/>
                </a:lnTo>
                <a:lnTo>
                  <a:pt x="2042044" y="1954010"/>
                </a:lnTo>
                <a:lnTo>
                  <a:pt x="2026490" y="1931798"/>
                </a:lnTo>
                <a:lnTo>
                  <a:pt x="2013476" y="1912125"/>
                </a:lnTo>
                <a:lnTo>
                  <a:pt x="2000462" y="1891817"/>
                </a:lnTo>
                <a:lnTo>
                  <a:pt x="1987131" y="1870557"/>
                </a:lnTo>
                <a:lnTo>
                  <a:pt x="1974117" y="1848663"/>
                </a:lnTo>
                <a:lnTo>
                  <a:pt x="1961103" y="1826769"/>
                </a:lnTo>
                <a:lnTo>
                  <a:pt x="1948089" y="1803922"/>
                </a:lnTo>
                <a:lnTo>
                  <a:pt x="1922061" y="1758547"/>
                </a:lnTo>
                <a:lnTo>
                  <a:pt x="1922061" y="2143126"/>
                </a:lnTo>
                <a:lnTo>
                  <a:pt x="1428165" y="2143126"/>
                </a:lnTo>
                <a:lnTo>
                  <a:pt x="1455462" y="1826769"/>
                </a:lnTo>
                <a:lnTo>
                  <a:pt x="1455145" y="1818519"/>
                </a:lnTo>
                <a:lnTo>
                  <a:pt x="1454510" y="1810269"/>
                </a:lnTo>
                <a:lnTo>
                  <a:pt x="1452923" y="1802653"/>
                </a:lnTo>
                <a:lnTo>
                  <a:pt x="1450701" y="1795038"/>
                </a:lnTo>
                <a:lnTo>
                  <a:pt x="1448479" y="1788057"/>
                </a:lnTo>
                <a:lnTo>
                  <a:pt x="1445623" y="1781076"/>
                </a:lnTo>
                <a:lnTo>
                  <a:pt x="1441814" y="1774730"/>
                </a:lnTo>
                <a:lnTo>
                  <a:pt x="1438005" y="1769018"/>
                </a:lnTo>
                <a:lnTo>
                  <a:pt x="1433878" y="1763941"/>
                </a:lnTo>
                <a:lnTo>
                  <a:pt x="1429434" y="1759182"/>
                </a:lnTo>
                <a:lnTo>
                  <a:pt x="1424673" y="1755057"/>
                </a:lnTo>
                <a:lnTo>
                  <a:pt x="1419595" y="1751566"/>
                </a:lnTo>
                <a:lnTo>
                  <a:pt x="1413881" y="1748711"/>
                </a:lnTo>
                <a:lnTo>
                  <a:pt x="1408485" y="1746807"/>
                </a:lnTo>
                <a:lnTo>
                  <a:pt x="1402454" y="1745538"/>
                </a:lnTo>
                <a:lnTo>
                  <a:pt x="1396423" y="1744903"/>
                </a:lnTo>
                <a:lnTo>
                  <a:pt x="1390710" y="1745538"/>
                </a:lnTo>
                <a:lnTo>
                  <a:pt x="1384679" y="1746807"/>
                </a:lnTo>
                <a:lnTo>
                  <a:pt x="1378966" y="1748711"/>
                </a:lnTo>
                <a:lnTo>
                  <a:pt x="1373570" y="1751566"/>
                </a:lnTo>
                <a:lnTo>
                  <a:pt x="1368174" y="1755057"/>
                </a:lnTo>
                <a:lnTo>
                  <a:pt x="1363412" y="1759182"/>
                </a:lnTo>
                <a:lnTo>
                  <a:pt x="1358969" y="1763941"/>
                </a:lnTo>
                <a:lnTo>
                  <a:pt x="1354842" y="1769018"/>
                </a:lnTo>
                <a:lnTo>
                  <a:pt x="1351351" y="1774730"/>
                </a:lnTo>
                <a:lnTo>
                  <a:pt x="1347542" y="1781076"/>
                </a:lnTo>
                <a:lnTo>
                  <a:pt x="1344367" y="1788057"/>
                </a:lnTo>
                <a:lnTo>
                  <a:pt x="1342146" y="1795038"/>
                </a:lnTo>
                <a:lnTo>
                  <a:pt x="1339924" y="1802653"/>
                </a:lnTo>
                <a:lnTo>
                  <a:pt x="1338971" y="1810269"/>
                </a:lnTo>
                <a:lnTo>
                  <a:pt x="1337702" y="1818519"/>
                </a:lnTo>
                <a:lnTo>
                  <a:pt x="1337384" y="1826769"/>
                </a:lnTo>
                <a:lnTo>
                  <a:pt x="1364999" y="2143126"/>
                </a:lnTo>
                <a:lnTo>
                  <a:pt x="870151" y="2143126"/>
                </a:lnTo>
                <a:lnTo>
                  <a:pt x="870151" y="1651297"/>
                </a:lnTo>
                <a:lnTo>
                  <a:pt x="869833" y="1651297"/>
                </a:lnTo>
                <a:lnTo>
                  <a:pt x="868881" y="1652249"/>
                </a:lnTo>
                <a:lnTo>
                  <a:pt x="867294" y="1653201"/>
                </a:lnTo>
                <a:lnTo>
                  <a:pt x="864755" y="1656691"/>
                </a:lnTo>
                <a:lnTo>
                  <a:pt x="861581" y="1661133"/>
                </a:lnTo>
                <a:lnTo>
                  <a:pt x="858724" y="1667162"/>
                </a:lnTo>
                <a:lnTo>
                  <a:pt x="855867" y="1674143"/>
                </a:lnTo>
                <a:lnTo>
                  <a:pt x="852376" y="1682710"/>
                </a:lnTo>
                <a:lnTo>
                  <a:pt x="848884" y="1691912"/>
                </a:lnTo>
                <a:lnTo>
                  <a:pt x="845710" y="1702701"/>
                </a:lnTo>
                <a:lnTo>
                  <a:pt x="839044" y="1726816"/>
                </a:lnTo>
                <a:lnTo>
                  <a:pt x="832061" y="1755057"/>
                </a:lnTo>
                <a:lnTo>
                  <a:pt x="824443" y="1786153"/>
                </a:lnTo>
                <a:lnTo>
                  <a:pt x="817460" y="1820423"/>
                </a:lnTo>
                <a:lnTo>
                  <a:pt x="810477" y="1856913"/>
                </a:lnTo>
                <a:lnTo>
                  <a:pt x="803811" y="1895308"/>
                </a:lnTo>
                <a:lnTo>
                  <a:pt x="797145" y="1935606"/>
                </a:lnTo>
                <a:lnTo>
                  <a:pt x="790797" y="1976221"/>
                </a:lnTo>
                <a:lnTo>
                  <a:pt x="784766" y="2018424"/>
                </a:lnTo>
                <a:lnTo>
                  <a:pt x="779688" y="2060308"/>
                </a:lnTo>
                <a:lnTo>
                  <a:pt x="774609" y="2101876"/>
                </a:lnTo>
                <a:lnTo>
                  <a:pt x="771118" y="2143126"/>
                </a:lnTo>
                <a:lnTo>
                  <a:pt x="438150" y="2143126"/>
                </a:lnTo>
                <a:lnTo>
                  <a:pt x="443864" y="2084741"/>
                </a:lnTo>
                <a:lnTo>
                  <a:pt x="449894" y="2028577"/>
                </a:lnTo>
                <a:lnTo>
                  <a:pt x="455925" y="1975269"/>
                </a:lnTo>
                <a:lnTo>
                  <a:pt x="463226" y="1923865"/>
                </a:lnTo>
                <a:lnTo>
                  <a:pt x="470209" y="1875317"/>
                </a:lnTo>
                <a:lnTo>
                  <a:pt x="478144" y="1828990"/>
                </a:lnTo>
                <a:lnTo>
                  <a:pt x="485762" y="1784884"/>
                </a:lnTo>
                <a:lnTo>
                  <a:pt x="494015" y="1742682"/>
                </a:lnTo>
                <a:lnTo>
                  <a:pt x="502585" y="1702701"/>
                </a:lnTo>
                <a:lnTo>
                  <a:pt x="511155" y="1665258"/>
                </a:lnTo>
                <a:lnTo>
                  <a:pt x="520043" y="1629085"/>
                </a:lnTo>
                <a:lnTo>
                  <a:pt x="528931" y="1595450"/>
                </a:lnTo>
                <a:lnTo>
                  <a:pt x="537818" y="1563719"/>
                </a:lnTo>
                <a:lnTo>
                  <a:pt x="547023" y="1533892"/>
                </a:lnTo>
                <a:lnTo>
                  <a:pt x="556228" y="1505969"/>
                </a:lnTo>
                <a:lnTo>
                  <a:pt x="565116" y="1479632"/>
                </a:lnTo>
                <a:lnTo>
                  <a:pt x="574638" y="1454882"/>
                </a:lnTo>
                <a:lnTo>
                  <a:pt x="583526" y="1432036"/>
                </a:lnTo>
                <a:lnTo>
                  <a:pt x="592413" y="1410777"/>
                </a:lnTo>
                <a:lnTo>
                  <a:pt x="601301" y="1391420"/>
                </a:lnTo>
                <a:lnTo>
                  <a:pt x="609871" y="1373334"/>
                </a:lnTo>
                <a:lnTo>
                  <a:pt x="618124" y="1356516"/>
                </a:lnTo>
                <a:lnTo>
                  <a:pt x="626059" y="1341920"/>
                </a:lnTo>
                <a:lnTo>
                  <a:pt x="633995" y="1327959"/>
                </a:lnTo>
                <a:lnTo>
                  <a:pt x="641930" y="1315266"/>
                </a:lnTo>
                <a:lnTo>
                  <a:pt x="648913" y="1304160"/>
                </a:lnTo>
                <a:lnTo>
                  <a:pt x="655579" y="1294324"/>
                </a:lnTo>
                <a:lnTo>
                  <a:pt x="661927" y="1285756"/>
                </a:lnTo>
                <a:lnTo>
                  <a:pt x="667641" y="1278141"/>
                </a:lnTo>
                <a:lnTo>
                  <a:pt x="673037" y="1271478"/>
                </a:lnTo>
                <a:lnTo>
                  <a:pt x="677798" y="1266083"/>
                </a:lnTo>
                <a:lnTo>
                  <a:pt x="681924" y="1261641"/>
                </a:lnTo>
                <a:lnTo>
                  <a:pt x="699065" y="1252756"/>
                </a:lnTo>
                <a:lnTo>
                  <a:pt x="717475" y="1243237"/>
                </a:lnTo>
                <a:lnTo>
                  <a:pt x="737154" y="1234035"/>
                </a:lnTo>
                <a:lnTo>
                  <a:pt x="758104" y="1224833"/>
                </a:lnTo>
                <a:lnTo>
                  <a:pt x="779688" y="1215948"/>
                </a:lnTo>
                <a:lnTo>
                  <a:pt x="801907" y="1206746"/>
                </a:lnTo>
                <a:lnTo>
                  <a:pt x="824761" y="1197227"/>
                </a:lnTo>
                <a:lnTo>
                  <a:pt x="848249" y="1188343"/>
                </a:lnTo>
                <a:lnTo>
                  <a:pt x="895544" y="1170891"/>
                </a:lnTo>
                <a:lnTo>
                  <a:pt x="942204" y="1154390"/>
                </a:lnTo>
                <a:lnTo>
                  <a:pt x="987594" y="1138525"/>
                </a:lnTo>
                <a:lnTo>
                  <a:pt x="1030445" y="1124564"/>
                </a:lnTo>
                <a:lnTo>
                  <a:pt x="1041554" y="1118217"/>
                </a:lnTo>
                <a:lnTo>
                  <a:pt x="1053299" y="1112188"/>
                </a:lnTo>
                <a:lnTo>
                  <a:pt x="1065678" y="1107111"/>
                </a:lnTo>
                <a:lnTo>
                  <a:pt x="1077740" y="1102352"/>
                </a:lnTo>
                <a:lnTo>
                  <a:pt x="1090754" y="1097909"/>
                </a:lnTo>
                <a:lnTo>
                  <a:pt x="1103768" y="1094102"/>
                </a:lnTo>
                <a:lnTo>
                  <a:pt x="1117099" y="1090294"/>
                </a:lnTo>
                <a:lnTo>
                  <a:pt x="1131065" y="1087438"/>
                </a:lnTo>
                <a:close/>
                <a:moveTo>
                  <a:pt x="1401445" y="0"/>
                </a:moveTo>
                <a:lnTo>
                  <a:pt x="1412240" y="318"/>
                </a:lnTo>
                <a:lnTo>
                  <a:pt x="1423353" y="635"/>
                </a:lnTo>
                <a:lnTo>
                  <a:pt x="1433513" y="1588"/>
                </a:lnTo>
                <a:lnTo>
                  <a:pt x="1444308" y="2223"/>
                </a:lnTo>
                <a:lnTo>
                  <a:pt x="1454786" y="3494"/>
                </a:lnTo>
                <a:lnTo>
                  <a:pt x="1465263" y="4764"/>
                </a:lnTo>
                <a:lnTo>
                  <a:pt x="1475423" y="6670"/>
                </a:lnTo>
                <a:lnTo>
                  <a:pt x="1485266" y="8575"/>
                </a:lnTo>
                <a:lnTo>
                  <a:pt x="1495426" y="10798"/>
                </a:lnTo>
                <a:lnTo>
                  <a:pt x="1505268" y="13339"/>
                </a:lnTo>
                <a:lnTo>
                  <a:pt x="1515111" y="15880"/>
                </a:lnTo>
                <a:lnTo>
                  <a:pt x="1524636" y="19056"/>
                </a:lnTo>
                <a:lnTo>
                  <a:pt x="1533843" y="22232"/>
                </a:lnTo>
                <a:lnTo>
                  <a:pt x="1543368" y="25726"/>
                </a:lnTo>
                <a:lnTo>
                  <a:pt x="1552576" y="29219"/>
                </a:lnTo>
                <a:lnTo>
                  <a:pt x="1561466" y="33030"/>
                </a:lnTo>
                <a:lnTo>
                  <a:pt x="1570356" y="37159"/>
                </a:lnTo>
                <a:lnTo>
                  <a:pt x="1578928" y="41605"/>
                </a:lnTo>
                <a:lnTo>
                  <a:pt x="1587818" y="46052"/>
                </a:lnTo>
                <a:lnTo>
                  <a:pt x="1596073" y="50816"/>
                </a:lnTo>
                <a:lnTo>
                  <a:pt x="1604646" y="55897"/>
                </a:lnTo>
                <a:lnTo>
                  <a:pt x="1612583" y="60979"/>
                </a:lnTo>
                <a:lnTo>
                  <a:pt x="1620521" y="66378"/>
                </a:lnTo>
                <a:lnTo>
                  <a:pt x="1628776" y="72095"/>
                </a:lnTo>
                <a:lnTo>
                  <a:pt x="1636078" y="77812"/>
                </a:lnTo>
                <a:lnTo>
                  <a:pt x="1644016" y="83528"/>
                </a:lnTo>
                <a:lnTo>
                  <a:pt x="1651318" y="89880"/>
                </a:lnTo>
                <a:lnTo>
                  <a:pt x="1658303" y="96232"/>
                </a:lnTo>
                <a:lnTo>
                  <a:pt x="1665606" y="102902"/>
                </a:lnTo>
                <a:lnTo>
                  <a:pt x="1672591" y="109571"/>
                </a:lnTo>
                <a:lnTo>
                  <a:pt x="1679258" y="116241"/>
                </a:lnTo>
                <a:lnTo>
                  <a:pt x="1685926" y="123546"/>
                </a:lnTo>
                <a:lnTo>
                  <a:pt x="1692593" y="130851"/>
                </a:lnTo>
                <a:lnTo>
                  <a:pt x="1698943" y="138155"/>
                </a:lnTo>
                <a:lnTo>
                  <a:pt x="1704976" y="145778"/>
                </a:lnTo>
                <a:lnTo>
                  <a:pt x="1710691" y="153400"/>
                </a:lnTo>
                <a:lnTo>
                  <a:pt x="1716723" y="161658"/>
                </a:lnTo>
                <a:lnTo>
                  <a:pt x="1722438" y="169597"/>
                </a:lnTo>
                <a:lnTo>
                  <a:pt x="1727836" y="177537"/>
                </a:lnTo>
                <a:lnTo>
                  <a:pt x="1733233" y="186113"/>
                </a:lnTo>
                <a:lnTo>
                  <a:pt x="1738313" y="194688"/>
                </a:lnTo>
                <a:lnTo>
                  <a:pt x="1743076" y="203263"/>
                </a:lnTo>
                <a:lnTo>
                  <a:pt x="1747838" y="212156"/>
                </a:lnTo>
                <a:lnTo>
                  <a:pt x="1752283" y="221048"/>
                </a:lnTo>
                <a:lnTo>
                  <a:pt x="1760856" y="239469"/>
                </a:lnTo>
                <a:lnTo>
                  <a:pt x="1768793" y="258207"/>
                </a:lnTo>
                <a:lnTo>
                  <a:pt x="1776096" y="277581"/>
                </a:lnTo>
                <a:lnTo>
                  <a:pt x="1782446" y="297272"/>
                </a:lnTo>
                <a:lnTo>
                  <a:pt x="1788161" y="317916"/>
                </a:lnTo>
                <a:lnTo>
                  <a:pt x="1792923" y="338560"/>
                </a:lnTo>
                <a:lnTo>
                  <a:pt x="1797051" y="359521"/>
                </a:lnTo>
                <a:lnTo>
                  <a:pt x="1799908" y="380800"/>
                </a:lnTo>
                <a:lnTo>
                  <a:pt x="1802448" y="402397"/>
                </a:lnTo>
                <a:lnTo>
                  <a:pt x="1804036" y="424946"/>
                </a:lnTo>
                <a:lnTo>
                  <a:pt x="1809751" y="426534"/>
                </a:lnTo>
                <a:lnTo>
                  <a:pt x="1815148" y="428758"/>
                </a:lnTo>
                <a:lnTo>
                  <a:pt x="1819911" y="431616"/>
                </a:lnTo>
                <a:lnTo>
                  <a:pt x="1825308" y="434474"/>
                </a:lnTo>
                <a:lnTo>
                  <a:pt x="1829753" y="437968"/>
                </a:lnTo>
                <a:lnTo>
                  <a:pt x="1834198" y="441144"/>
                </a:lnTo>
                <a:lnTo>
                  <a:pt x="1838326" y="445273"/>
                </a:lnTo>
                <a:lnTo>
                  <a:pt x="1842453" y="449401"/>
                </a:lnTo>
                <a:lnTo>
                  <a:pt x="1845628" y="453848"/>
                </a:lnTo>
                <a:lnTo>
                  <a:pt x="1849121" y="458612"/>
                </a:lnTo>
                <a:lnTo>
                  <a:pt x="1851978" y="463693"/>
                </a:lnTo>
                <a:lnTo>
                  <a:pt x="1854201" y="469728"/>
                </a:lnTo>
                <a:lnTo>
                  <a:pt x="1856423" y="475762"/>
                </a:lnTo>
                <a:lnTo>
                  <a:pt x="1858328" y="482114"/>
                </a:lnTo>
                <a:lnTo>
                  <a:pt x="1859916" y="488784"/>
                </a:lnTo>
                <a:lnTo>
                  <a:pt x="1860868" y="496088"/>
                </a:lnTo>
                <a:lnTo>
                  <a:pt x="1861503" y="502123"/>
                </a:lnTo>
                <a:lnTo>
                  <a:pt x="1862138" y="507839"/>
                </a:lnTo>
                <a:lnTo>
                  <a:pt x="1862138" y="513874"/>
                </a:lnTo>
                <a:lnTo>
                  <a:pt x="1861503" y="519908"/>
                </a:lnTo>
                <a:lnTo>
                  <a:pt x="1861186" y="526260"/>
                </a:lnTo>
                <a:lnTo>
                  <a:pt x="1860868" y="532294"/>
                </a:lnTo>
                <a:lnTo>
                  <a:pt x="1858963" y="544998"/>
                </a:lnTo>
                <a:lnTo>
                  <a:pt x="1856106" y="557385"/>
                </a:lnTo>
                <a:lnTo>
                  <a:pt x="1852296" y="569771"/>
                </a:lnTo>
                <a:lnTo>
                  <a:pt x="1847851" y="582157"/>
                </a:lnTo>
                <a:lnTo>
                  <a:pt x="1842771" y="593908"/>
                </a:lnTo>
                <a:lnTo>
                  <a:pt x="1836738" y="605342"/>
                </a:lnTo>
                <a:lnTo>
                  <a:pt x="1833881" y="611059"/>
                </a:lnTo>
                <a:lnTo>
                  <a:pt x="1830071" y="616140"/>
                </a:lnTo>
                <a:lnTo>
                  <a:pt x="1826578" y="621540"/>
                </a:lnTo>
                <a:lnTo>
                  <a:pt x="1823086" y="626621"/>
                </a:lnTo>
                <a:lnTo>
                  <a:pt x="1818958" y="631385"/>
                </a:lnTo>
                <a:lnTo>
                  <a:pt x="1814831" y="635831"/>
                </a:lnTo>
                <a:lnTo>
                  <a:pt x="1810703" y="640278"/>
                </a:lnTo>
                <a:lnTo>
                  <a:pt x="1806258" y="644407"/>
                </a:lnTo>
                <a:lnTo>
                  <a:pt x="1801813" y="648218"/>
                </a:lnTo>
                <a:lnTo>
                  <a:pt x="1797051" y="652029"/>
                </a:lnTo>
                <a:lnTo>
                  <a:pt x="1792288" y="655205"/>
                </a:lnTo>
                <a:lnTo>
                  <a:pt x="1787208" y="658063"/>
                </a:lnTo>
                <a:lnTo>
                  <a:pt x="1782128" y="660922"/>
                </a:lnTo>
                <a:lnTo>
                  <a:pt x="1777048" y="663145"/>
                </a:lnTo>
                <a:lnTo>
                  <a:pt x="1771651" y="681248"/>
                </a:lnTo>
                <a:lnTo>
                  <a:pt x="1766571" y="699033"/>
                </a:lnTo>
                <a:lnTo>
                  <a:pt x="1760538" y="716501"/>
                </a:lnTo>
                <a:lnTo>
                  <a:pt x="1754188" y="733969"/>
                </a:lnTo>
                <a:lnTo>
                  <a:pt x="1747521" y="751437"/>
                </a:lnTo>
                <a:lnTo>
                  <a:pt x="1740218" y="768587"/>
                </a:lnTo>
                <a:lnTo>
                  <a:pt x="1732598" y="785420"/>
                </a:lnTo>
                <a:lnTo>
                  <a:pt x="1724661" y="801618"/>
                </a:lnTo>
                <a:lnTo>
                  <a:pt x="1716406" y="817497"/>
                </a:lnTo>
                <a:lnTo>
                  <a:pt x="1707516" y="833695"/>
                </a:lnTo>
                <a:lnTo>
                  <a:pt x="1698308" y="848940"/>
                </a:lnTo>
                <a:lnTo>
                  <a:pt x="1688148" y="863867"/>
                </a:lnTo>
                <a:lnTo>
                  <a:pt x="1677988" y="878159"/>
                </a:lnTo>
                <a:lnTo>
                  <a:pt x="1667511" y="892451"/>
                </a:lnTo>
                <a:lnTo>
                  <a:pt x="1656716" y="905790"/>
                </a:lnTo>
                <a:lnTo>
                  <a:pt x="1644968" y="918811"/>
                </a:lnTo>
                <a:lnTo>
                  <a:pt x="1633221" y="931515"/>
                </a:lnTo>
                <a:lnTo>
                  <a:pt x="1620838" y="943266"/>
                </a:lnTo>
                <a:lnTo>
                  <a:pt x="1607821" y="954382"/>
                </a:lnTo>
                <a:lnTo>
                  <a:pt x="1594803" y="964863"/>
                </a:lnTo>
                <a:lnTo>
                  <a:pt x="1581151" y="974709"/>
                </a:lnTo>
                <a:lnTo>
                  <a:pt x="1567181" y="983919"/>
                </a:lnTo>
                <a:lnTo>
                  <a:pt x="1552576" y="992176"/>
                </a:lnTo>
                <a:lnTo>
                  <a:pt x="1545273" y="996305"/>
                </a:lnTo>
                <a:lnTo>
                  <a:pt x="1537336" y="1000116"/>
                </a:lnTo>
                <a:lnTo>
                  <a:pt x="1530033" y="1003610"/>
                </a:lnTo>
                <a:lnTo>
                  <a:pt x="1522096" y="1006786"/>
                </a:lnTo>
                <a:lnTo>
                  <a:pt x="1513841" y="1010279"/>
                </a:lnTo>
                <a:lnTo>
                  <a:pt x="1506221" y="1012820"/>
                </a:lnTo>
                <a:lnTo>
                  <a:pt x="1497966" y="1015679"/>
                </a:lnTo>
                <a:lnTo>
                  <a:pt x="1489711" y="1017902"/>
                </a:lnTo>
                <a:lnTo>
                  <a:pt x="1481456" y="1020443"/>
                </a:lnTo>
                <a:lnTo>
                  <a:pt x="1473201" y="1022348"/>
                </a:lnTo>
                <a:lnTo>
                  <a:pt x="1464628" y="1024254"/>
                </a:lnTo>
                <a:lnTo>
                  <a:pt x="1455738" y="1025842"/>
                </a:lnTo>
                <a:lnTo>
                  <a:pt x="1447166" y="1027112"/>
                </a:lnTo>
                <a:lnTo>
                  <a:pt x="1438276" y="1028383"/>
                </a:lnTo>
                <a:lnTo>
                  <a:pt x="1429068" y="1029018"/>
                </a:lnTo>
                <a:lnTo>
                  <a:pt x="1419860" y="1029971"/>
                </a:lnTo>
                <a:lnTo>
                  <a:pt x="1410653" y="1030288"/>
                </a:lnTo>
                <a:lnTo>
                  <a:pt x="1401445" y="1030288"/>
                </a:lnTo>
                <a:lnTo>
                  <a:pt x="1391920" y="1030288"/>
                </a:lnTo>
                <a:lnTo>
                  <a:pt x="1382713" y="1029971"/>
                </a:lnTo>
                <a:lnTo>
                  <a:pt x="1373823" y="1029018"/>
                </a:lnTo>
                <a:lnTo>
                  <a:pt x="1364933" y="1028383"/>
                </a:lnTo>
                <a:lnTo>
                  <a:pt x="1356043" y="1027112"/>
                </a:lnTo>
                <a:lnTo>
                  <a:pt x="1347153" y="1025842"/>
                </a:lnTo>
                <a:lnTo>
                  <a:pt x="1338580" y="1024254"/>
                </a:lnTo>
                <a:lnTo>
                  <a:pt x="1330008" y="1022348"/>
                </a:lnTo>
                <a:lnTo>
                  <a:pt x="1321753" y="1020443"/>
                </a:lnTo>
                <a:lnTo>
                  <a:pt x="1313180" y="1018219"/>
                </a:lnTo>
                <a:lnTo>
                  <a:pt x="1305243" y="1015679"/>
                </a:lnTo>
                <a:lnTo>
                  <a:pt x="1297305" y="1013138"/>
                </a:lnTo>
                <a:lnTo>
                  <a:pt x="1289050" y="1010279"/>
                </a:lnTo>
                <a:lnTo>
                  <a:pt x="1281430" y="1007104"/>
                </a:lnTo>
                <a:lnTo>
                  <a:pt x="1273493" y="1003928"/>
                </a:lnTo>
                <a:lnTo>
                  <a:pt x="1266190" y="1000434"/>
                </a:lnTo>
                <a:lnTo>
                  <a:pt x="1250950" y="992812"/>
                </a:lnTo>
                <a:lnTo>
                  <a:pt x="1236345" y="984554"/>
                </a:lnTo>
                <a:lnTo>
                  <a:pt x="1222693" y="975344"/>
                </a:lnTo>
                <a:lnTo>
                  <a:pt x="1209040" y="965498"/>
                </a:lnTo>
                <a:lnTo>
                  <a:pt x="1196023" y="955017"/>
                </a:lnTo>
                <a:lnTo>
                  <a:pt x="1183005" y="943901"/>
                </a:lnTo>
                <a:lnTo>
                  <a:pt x="1170623" y="932150"/>
                </a:lnTo>
                <a:lnTo>
                  <a:pt x="1158875" y="919764"/>
                </a:lnTo>
                <a:lnTo>
                  <a:pt x="1147128" y="907378"/>
                </a:lnTo>
                <a:lnTo>
                  <a:pt x="1136333" y="893721"/>
                </a:lnTo>
                <a:lnTo>
                  <a:pt x="1125538" y="879747"/>
                </a:lnTo>
                <a:lnTo>
                  <a:pt x="1115695" y="865455"/>
                </a:lnTo>
                <a:lnTo>
                  <a:pt x="1105853" y="850845"/>
                </a:lnTo>
                <a:lnTo>
                  <a:pt x="1096645" y="835601"/>
                </a:lnTo>
                <a:lnTo>
                  <a:pt x="1087755" y="820038"/>
                </a:lnTo>
                <a:lnTo>
                  <a:pt x="1079183" y="803841"/>
                </a:lnTo>
                <a:lnTo>
                  <a:pt x="1070928" y="787643"/>
                </a:lnTo>
                <a:lnTo>
                  <a:pt x="1063625" y="770811"/>
                </a:lnTo>
                <a:lnTo>
                  <a:pt x="1056323" y="753978"/>
                </a:lnTo>
                <a:lnTo>
                  <a:pt x="1049655" y="737145"/>
                </a:lnTo>
                <a:lnTo>
                  <a:pt x="1043305" y="719677"/>
                </a:lnTo>
                <a:lnTo>
                  <a:pt x="1037273" y="702209"/>
                </a:lnTo>
                <a:lnTo>
                  <a:pt x="1031558" y="684106"/>
                </a:lnTo>
                <a:lnTo>
                  <a:pt x="1026795" y="666321"/>
                </a:lnTo>
                <a:lnTo>
                  <a:pt x="1020763" y="664415"/>
                </a:lnTo>
                <a:lnTo>
                  <a:pt x="1015365" y="662827"/>
                </a:lnTo>
                <a:lnTo>
                  <a:pt x="1009650" y="659969"/>
                </a:lnTo>
                <a:lnTo>
                  <a:pt x="1004253" y="657110"/>
                </a:lnTo>
                <a:lnTo>
                  <a:pt x="998855" y="653617"/>
                </a:lnTo>
                <a:lnTo>
                  <a:pt x="993775" y="650441"/>
                </a:lnTo>
                <a:lnTo>
                  <a:pt x="989013" y="646312"/>
                </a:lnTo>
                <a:lnTo>
                  <a:pt x="984250" y="642183"/>
                </a:lnTo>
                <a:lnTo>
                  <a:pt x="979805" y="637737"/>
                </a:lnTo>
                <a:lnTo>
                  <a:pt x="975360" y="632973"/>
                </a:lnTo>
                <a:lnTo>
                  <a:pt x="970598" y="627891"/>
                </a:lnTo>
                <a:lnTo>
                  <a:pt x="966788" y="622492"/>
                </a:lnTo>
                <a:lnTo>
                  <a:pt x="962978" y="617411"/>
                </a:lnTo>
                <a:lnTo>
                  <a:pt x="959168" y="611376"/>
                </a:lnTo>
                <a:lnTo>
                  <a:pt x="955358" y="605660"/>
                </a:lnTo>
                <a:lnTo>
                  <a:pt x="952500" y="599625"/>
                </a:lnTo>
                <a:lnTo>
                  <a:pt x="949325" y="593591"/>
                </a:lnTo>
                <a:lnTo>
                  <a:pt x="946468" y="587239"/>
                </a:lnTo>
                <a:lnTo>
                  <a:pt x="943610" y="580887"/>
                </a:lnTo>
                <a:lnTo>
                  <a:pt x="941388" y="574535"/>
                </a:lnTo>
                <a:lnTo>
                  <a:pt x="939165" y="567865"/>
                </a:lnTo>
                <a:lnTo>
                  <a:pt x="937260" y="561196"/>
                </a:lnTo>
                <a:lnTo>
                  <a:pt x="935355" y="554526"/>
                </a:lnTo>
                <a:lnTo>
                  <a:pt x="934085" y="547857"/>
                </a:lnTo>
                <a:lnTo>
                  <a:pt x="932815" y="541505"/>
                </a:lnTo>
                <a:lnTo>
                  <a:pt x="931863" y="534835"/>
                </a:lnTo>
                <a:lnTo>
                  <a:pt x="930910" y="528166"/>
                </a:lnTo>
                <a:lnTo>
                  <a:pt x="930593" y="521496"/>
                </a:lnTo>
                <a:lnTo>
                  <a:pt x="930275" y="515144"/>
                </a:lnTo>
                <a:lnTo>
                  <a:pt x="930275" y="508792"/>
                </a:lnTo>
                <a:lnTo>
                  <a:pt x="930593" y="502440"/>
                </a:lnTo>
                <a:lnTo>
                  <a:pt x="931228" y="496088"/>
                </a:lnTo>
                <a:lnTo>
                  <a:pt x="932498" y="488148"/>
                </a:lnTo>
                <a:lnTo>
                  <a:pt x="934403" y="480526"/>
                </a:lnTo>
                <a:lnTo>
                  <a:pt x="936625" y="473539"/>
                </a:lnTo>
                <a:lnTo>
                  <a:pt x="939165" y="466869"/>
                </a:lnTo>
                <a:lnTo>
                  <a:pt x="942023" y="460835"/>
                </a:lnTo>
                <a:lnTo>
                  <a:pt x="945515" y="455436"/>
                </a:lnTo>
                <a:lnTo>
                  <a:pt x="949325" y="450037"/>
                </a:lnTo>
                <a:lnTo>
                  <a:pt x="953770" y="445273"/>
                </a:lnTo>
                <a:lnTo>
                  <a:pt x="958215" y="440826"/>
                </a:lnTo>
                <a:lnTo>
                  <a:pt x="962978" y="437015"/>
                </a:lnTo>
                <a:lnTo>
                  <a:pt x="968058" y="433204"/>
                </a:lnTo>
                <a:lnTo>
                  <a:pt x="973773" y="430345"/>
                </a:lnTo>
                <a:lnTo>
                  <a:pt x="979805" y="427805"/>
                </a:lnTo>
                <a:lnTo>
                  <a:pt x="985520" y="425264"/>
                </a:lnTo>
                <a:lnTo>
                  <a:pt x="992188" y="423358"/>
                </a:lnTo>
                <a:lnTo>
                  <a:pt x="998855" y="421453"/>
                </a:lnTo>
                <a:lnTo>
                  <a:pt x="1000443" y="399538"/>
                </a:lnTo>
                <a:lnTo>
                  <a:pt x="1002983" y="377942"/>
                </a:lnTo>
                <a:lnTo>
                  <a:pt x="1006475" y="356663"/>
                </a:lnTo>
                <a:lnTo>
                  <a:pt x="1010603" y="336019"/>
                </a:lnTo>
                <a:lnTo>
                  <a:pt x="1015365" y="315057"/>
                </a:lnTo>
                <a:lnTo>
                  <a:pt x="1020763" y="295049"/>
                </a:lnTo>
                <a:lnTo>
                  <a:pt x="1027748" y="275358"/>
                </a:lnTo>
                <a:lnTo>
                  <a:pt x="1034733" y="256302"/>
                </a:lnTo>
                <a:lnTo>
                  <a:pt x="1042353" y="237564"/>
                </a:lnTo>
                <a:lnTo>
                  <a:pt x="1051243" y="219143"/>
                </a:lnTo>
                <a:lnTo>
                  <a:pt x="1060768" y="201675"/>
                </a:lnTo>
                <a:lnTo>
                  <a:pt x="1065530" y="193417"/>
                </a:lnTo>
                <a:lnTo>
                  <a:pt x="1070610" y="184842"/>
                </a:lnTo>
                <a:lnTo>
                  <a:pt x="1076008" y="176585"/>
                </a:lnTo>
                <a:lnTo>
                  <a:pt x="1081405" y="168327"/>
                </a:lnTo>
                <a:lnTo>
                  <a:pt x="1087120" y="160070"/>
                </a:lnTo>
                <a:lnTo>
                  <a:pt x="1092835" y="152447"/>
                </a:lnTo>
                <a:lnTo>
                  <a:pt x="1098868" y="144507"/>
                </a:lnTo>
                <a:lnTo>
                  <a:pt x="1104900" y="137202"/>
                </a:lnTo>
                <a:lnTo>
                  <a:pt x="1111250" y="129580"/>
                </a:lnTo>
                <a:lnTo>
                  <a:pt x="1117600" y="122593"/>
                </a:lnTo>
                <a:lnTo>
                  <a:pt x="1124268" y="115606"/>
                </a:lnTo>
                <a:lnTo>
                  <a:pt x="1131253" y="108619"/>
                </a:lnTo>
                <a:lnTo>
                  <a:pt x="1137920" y="101949"/>
                </a:lnTo>
                <a:lnTo>
                  <a:pt x="1144905" y="95597"/>
                </a:lnTo>
                <a:lnTo>
                  <a:pt x="1152525" y="89245"/>
                </a:lnTo>
                <a:lnTo>
                  <a:pt x="1159828" y="82893"/>
                </a:lnTo>
                <a:lnTo>
                  <a:pt x="1167130" y="76859"/>
                </a:lnTo>
                <a:lnTo>
                  <a:pt x="1175068" y="71460"/>
                </a:lnTo>
                <a:lnTo>
                  <a:pt x="1183005" y="65743"/>
                </a:lnTo>
                <a:lnTo>
                  <a:pt x="1190943" y="60661"/>
                </a:lnTo>
                <a:lnTo>
                  <a:pt x="1198880" y="55262"/>
                </a:lnTo>
                <a:lnTo>
                  <a:pt x="1207453" y="50498"/>
                </a:lnTo>
                <a:lnTo>
                  <a:pt x="1216025" y="45734"/>
                </a:lnTo>
                <a:lnTo>
                  <a:pt x="1224598" y="41288"/>
                </a:lnTo>
                <a:lnTo>
                  <a:pt x="1233170" y="36841"/>
                </a:lnTo>
                <a:lnTo>
                  <a:pt x="1242060" y="32713"/>
                </a:lnTo>
                <a:lnTo>
                  <a:pt x="1250950" y="28902"/>
                </a:lnTo>
                <a:lnTo>
                  <a:pt x="1260158" y="25408"/>
                </a:lnTo>
                <a:lnTo>
                  <a:pt x="1269365" y="21914"/>
                </a:lnTo>
                <a:lnTo>
                  <a:pt x="1278890" y="19056"/>
                </a:lnTo>
                <a:lnTo>
                  <a:pt x="1288415" y="15880"/>
                </a:lnTo>
                <a:lnTo>
                  <a:pt x="1297940" y="13339"/>
                </a:lnTo>
                <a:lnTo>
                  <a:pt x="1307783" y="10798"/>
                </a:lnTo>
                <a:lnTo>
                  <a:pt x="1317625" y="8575"/>
                </a:lnTo>
                <a:lnTo>
                  <a:pt x="1327785" y="6670"/>
                </a:lnTo>
                <a:lnTo>
                  <a:pt x="1337945" y="4764"/>
                </a:lnTo>
                <a:lnTo>
                  <a:pt x="1348105" y="3494"/>
                </a:lnTo>
                <a:lnTo>
                  <a:pt x="1358583" y="2223"/>
                </a:lnTo>
                <a:lnTo>
                  <a:pt x="1369060" y="1588"/>
                </a:lnTo>
                <a:lnTo>
                  <a:pt x="1379855" y="635"/>
                </a:lnTo>
                <a:lnTo>
                  <a:pt x="1390650" y="318"/>
                </a:lnTo>
                <a:lnTo>
                  <a:pt x="1401445" y="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33" name="矩形 32"/>
          <p:cNvSpPr/>
          <p:nvPr/>
        </p:nvSpPr>
        <p:spPr>
          <a:xfrm>
            <a:off x="9095432" y="4080381"/>
            <a:ext cx="1860487" cy="585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smtClean="0">
                <a:solidFill>
                  <a:srgbClr val="EFEFEF"/>
                </a:solidFill>
                <a:latin typeface="微软雅黑" panose="020B0503020204020204" pitchFamily="34" charset="-122"/>
                <a:ea typeface="微软雅黑" panose="020B0503020204020204" pitchFamily="34" charset="-122"/>
              </a:rPr>
              <a:t>LOGO</a:t>
            </a:r>
            <a:endParaRPr lang="zh-CN" altLang="en-US" sz="4400" b="1" dirty="0">
              <a:solidFill>
                <a:srgbClr val="EFEFEF"/>
              </a:solidFill>
              <a:latin typeface="微软雅黑" panose="020B0503020204020204" pitchFamily="34" charset="-122"/>
              <a:ea typeface="微软雅黑" panose="020B0503020204020204" pitchFamily="34" charset="-122"/>
            </a:endParaRPr>
          </a:p>
        </p:txBody>
      </p:sp>
      <p:sp>
        <p:nvSpPr>
          <p:cNvPr id="7" name="矩形 6"/>
          <p:cNvSpPr/>
          <p:nvPr/>
        </p:nvSpPr>
        <p:spPr>
          <a:xfrm>
            <a:off x="1678010" y="1678803"/>
            <a:ext cx="4479560" cy="369332"/>
          </a:xfrm>
          <a:prstGeom prst="rect">
            <a:avLst/>
          </a:prstGeom>
          <a:noFill/>
        </p:spPr>
        <p:txBody>
          <a:bodyPr wrap="none">
            <a:spAutoFit/>
          </a:bodyPr>
          <a:lstStyle/>
          <a:p>
            <a:pPr algn="r"/>
            <a:r>
              <a:rPr lang="en-US" altLang="zh-CN" dirty="0" smtClean="0">
                <a:solidFill>
                  <a:schemeClr val="bg1"/>
                </a:solidFill>
                <a:latin typeface="微软雅黑" panose="020B0503020204020204" pitchFamily="34" charset="-122"/>
                <a:ea typeface="微软雅黑" panose="020B0503020204020204" pitchFamily="34" charset="-122"/>
              </a:rPr>
              <a:t>Academic Papers Powerpoint Template</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8" name="矩形 7"/>
          <p:cNvSpPr/>
          <p:nvPr/>
        </p:nvSpPr>
        <p:spPr>
          <a:xfrm>
            <a:off x="1846775" y="2033077"/>
            <a:ext cx="4310795" cy="1138773"/>
          </a:xfrm>
          <a:prstGeom prst="rect">
            <a:avLst/>
          </a:prstGeom>
          <a:noFill/>
        </p:spPr>
        <p:txBody>
          <a:bodyPr wrap="none">
            <a:spAutoFit/>
          </a:bodyPr>
          <a:lstStyle/>
          <a:p>
            <a:r>
              <a:rPr lang="zh-CN" altLang="en-US" sz="3200" dirty="0" smtClean="0">
                <a:solidFill>
                  <a:schemeClr val="bg1"/>
                </a:solidFill>
                <a:latin typeface="微软雅黑" panose="020B0503020204020204" pitchFamily="34" charset="-122"/>
                <a:ea typeface="微软雅黑" panose="020B0503020204020204" pitchFamily="34" charset="-122"/>
              </a:rPr>
              <a:t>  开题报告、论文答辩</a:t>
            </a:r>
            <a:endParaRPr lang="en-US" altLang="zh-CN" sz="3200" dirty="0" smtClean="0">
              <a:solidFill>
                <a:schemeClr val="bg1"/>
              </a:solidFill>
              <a:latin typeface="微软雅黑" panose="020B0503020204020204" pitchFamily="34" charset="-122"/>
              <a:ea typeface="微软雅黑" panose="020B0503020204020204" pitchFamily="34" charset="-122"/>
            </a:endParaRPr>
          </a:p>
          <a:p>
            <a:r>
              <a:rPr lang="zh-CN" altLang="en-US" sz="3600" b="1" dirty="0" smtClean="0">
                <a:solidFill>
                  <a:schemeClr val="bg1"/>
                </a:solidFill>
                <a:latin typeface="微软雅黑" panose="020B0503020204020204" pitchFamily="34" charset="-122"/>
                <a:ea typeface="微软雅黑" panose="020B0503020204020204" pitchFamily="34" charset="-122"/>
              </a:rPr>
              <a:t>学术类通用</a:t>
            </a:r>
            <a:r>
              <a:rPr lang="en-US" altLang="zh-CN" sz="3600" b="1" dirty="0" smtClean="0">
                <a:solidFill>
                  <a:schemeClr val="bg1"/>
                </a:solidFill>
                <a:latin typeface="微软雅黑" panose="020B0503020204020204" pitchFamily="34" charset="-122"/>
                <a:ea typeface="微软雅黑" panose="020B0503020204020204" pitchFamily="34" charset="-122"/>
              </a:rPr>
              <a:t>PPT</a:t>
            </a:r>
            <a:r>
              <a:rPr lang="zh-CN" altLang="en-US" sz="3600" b="1" dirty="0" smtClean="0">
                <a:solidFill>
                  <a:schemeClr val="bg1"/>
                </a:solidFill>
                <a:latin typeface="微软雅黑" panose="020B0503020204020204" pitchFamily="34" charset="-122"/>
                <a:ea typeface="微软雅黑" panose="020B0503020204020204" pitchFamily="34" charset="-122"/>
              </a:rPr>
              <a:t>模版</a:t>
            </a:r>
            <a:endParaRPr lang="en-US" altLang="zh-CN" sz="3600" b="1" dirty="0" smtClean="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184654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4904725" y="1027430"/>
            <a:ext cx="6364925" cy="2168677"/>
            <a:chOff x="-17045" y="6247978"/>
            <a:chExt cx="12209045" cy="610022"/>
          </a:xfrm>
          <a:solidFill>
            <a:srgbClr val="C00000">
              <a:alpha val="40000"/>
            </a:srgbClr>
          </a:solidFill>
        </p:grpSpPr>
        <p:sp>
          <p:nvSpPr>
            <p:cNvPr id="21" name="矩形 20"/>
            <p:cNvSpPr/>
            <p:nvPr/>
          </p:nvSpPr>
          <p:spPr>
            <a:xfrm>
              <a:off x="0" y="6256185"/>
              <a:ext cx="12192000" cy="601815"/>
            </a:xfrm>
            <a:prstGeom prst="rect">
              <a:avLst/>
            </a:prstGeom>
            <a:noFill/>
            <a:ln w="2857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7045" y="6247978"/>
              <a:ext cx="12209045" cy="17231"/>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TextBox 15"/>
          <p:cNvSpPr txBox="1"/>
          <p:nvPr/>
        </p:nvSpPr>
        <p:spPr>
          <a:xfrm>
            <a:off x="5034039" y="1687866"/>
            <a:ext cx="5838092" cy="138499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latin typeface="微软雅黑" panose="020B0503020204020204" pitchFamily="34" charset="-122"/>
                <a:ea typeface="微软雅黑" panose="020B0503020204020204" pitchFamily="34" charset="-122"/>
              </a:rPr>
              <a:t>输入</a:t>
            </a:r>
            <a:r>
              <a:rPr lang="zh-CN" altLang="en-US" sz="1400" dirty="0">
                <a:latin typeface="微软雅黑" panose="020B0503020204020204" pitchFamily="34" charset="-122"/>
                <a:ea typeface="微软雅黑" panose="020B0503020204020204" pitchFamily="34" charset="-122"/>
              </a:rPr>
              <a:t>这里输入简单的文字概述这里输入简单字</a:t>
            </a:r>
            <a:r>
              <a:rPr lang="zh-CN" altLang="en-US" sz="1400" dirty="0" smtClean="0">
                <a:latin typeface="微软雅黑" panose="020B0503020204020204" pitchFamily="34" charset="-122"/>
                <a:ea typeface="微软雅黑" panose="020B0503020204020204" pitchFamily="34" charset="-122"/>
              </a:rPr>
              <a:t>概述</a:t>
            </a:r>
            <a:endParaRPr lang="zh-CN" altLang="en-US" sz="1400" dirty="0">
              <a:latin typeface="微软雅黑" panose="020B0503020204020204" pitchFamily="34" charset="-122"/>
              <a:ea typeface="微软雅黑" panose="020B0503020204020204" pitchFamily="34" charset="-122"/>
            </a:endParaRPr>
          </a:p>
        </p:txBody>
      </p:sp>
      <p:grpSp>
        <p:nvGrpSpPr>
          <p:cNvPr id="30" name="组合 29"/>
          <p:cNvGrpSpPr/>
          <p:nvPr/>
        </p:nvGrpSpPr>
        <p:grpSpPr>
          <a:xfrm>
            <a:off x="1743071" y="3824249"/>
            <a:ext cx="4731861" cy="1877497"/>
            <a:chOff x="0" y="6236589"/>
            <a:chExt cx="12192000" cy="621411"/>
          </a:xfrm>
        </p:grpSpPr>
        <p:sp>
          <p:nvSpPr>
            <p:cNvPr id="31" name="矩形 30"/>
            <p:cNvSpPr/>
            <p:nvPr/>
          </p:nvSpPr>
          <p:spPr>
            <a:xfrm>
              <a:off x="0" y="6256185"/>
              <a:ext cx="12192000" cy="601815"/>
            </a:xfrm>
            <a:prstGeom prst="rect">
              <a:avLst/>
            </a:prstGeom>
            <a:noFill/>
            <a:ln w="28575">
              <a:solidFill>
                <a:srgbClr val="FF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0" y="6236589"/>
              <a:ext cx="12192000" cy="28562"/>
            </a:xfrm>
            <a:prstGeom prst="rect">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TextBox 15"/>
          <p:cNvSpPr txBox="1"/>
          <p:nvPr/>
        </p:nvSpPr>
        <p:spPr>
          <a:xfrm>
            <a:off x="1954800" y="4505214"/>
            <a:ext cx="4342868" cy="1061829"/>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a:t>
            </a:r>
            <a:r>
              <a:rPr lang="zh-CN" altLang="en-US" sz="1400" dirty="0" smtClean="0">
                <a:latin typeface="微软雅黑" panose="020B0503020204020204" pitchFamily="34" charset="-122"/>
                <a:ea typeface="微软雅黑" panose="020B0503020204020204" pitchFamily="34" charset="-122"/>
              </a:rPr>
              <a:t>概述</a:t>
            </a:r>
            <a:endParaRPr lang="zh-CN" altLang="en-US" sz="1400" dirty="0">
              <a:latin typeface="微软雅黑" panose="020B0503020204020204" pitchFamily="34" charset="-122"/>
              <a:ea typeface="微软雅黑" panose="020B0503020204020204" pitchFamily="34" charset="-122"/>
            </a:endParaRPr>
          </a:p>
        </p:txBody>
      </p:sp>
      <p:sp>
        <p:nvSpPr>
          <p:cNvPr id="34" name="矩形 33"/>
          <p:cNvSpPr/>
          <p:nvPr/>
        </p:nvSpPr>
        <p:spPr>
          <a:xfrm>
            <a:off x="5034039" y="1137634"/>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35" name="矩形 34"/>
          <p:cNvSpPr/>
          <p:nvPr/>
        </p:nvSpPr>
        <p:spPr>
          <a:xfrm>
            <a:off x="2727460" y="3985363"/>
            <a:ext cx="3570208" cy="461665"/>
          </a:xfrm>
          <a:prstGeom prst="rect">
            <a:avLst/>
          </a:prstGeom>
        </p:spPr>
        <p:txBody>
          <a:bodyPr wrap="none">
            <a:spAutoFit/>
          </a:bodyPr>
          <a:lstStyle/>
          <a:p>
            <a:r>
              <a:rPr lang="zh-CN" altLang="en-US" sz="2400" b="1" dirty="0">
                <a:solidFill>
                  <a:srgbClr val="FF5D5D"/>
                </a:solidFill>
                <a:latin typeface="微软雅黑" panose="020B0503020204020204" pitchFamily="34" charset="-122"/>
                <a:ea typeface="微软雅黑" panose="020B0503020204020204" pitchFamily="34" charset="-122"/>
              </a:rPr>
              <a:t>这里输入简单的文字概述</a:t>
            </a:r>
            <a:endParaRPr lang="zh-CN" altLang="en-US" sz="2400" b="1" dirty="0">
              <a:solidFill>
                <a:srgbClr val="FF5D5D"/>
              </a:solidFill>
            </a:endParaRPr>
          </a:p>
        </p:txBody>
      </p:sp>
      <p:pic>
        <p:nvPicPr>
          <p:cNvPr id="14" name="图片 13"/>
          <p:cNvPicPr>
            <a:picLocks noChangeAspect="1"/>
          </p:cNvPicPr>
          <p:nvPr/>
        </p:nvPicPr>
        <p:blipFill rotWithShape="1">
          <a:blip r:embed="rId2" cstate="print">
            <a:extLst>
              <a:ext uri="{28A0092B-C50C-407E-A947-70E740481C1C}">
                <a14:useLocalDpi xmlns:a14="http://schemas.microsoft.com/office/drawing/2010/main" xmlns="" val="0"/>
              </a:ext>
            </a:extLst>
          </a:blip>
          <a:srcRect r="796" b="4871"/>
          <a:stretch/>
        </p:blipFill>
        <p:spPr>
          <a:xfrm>
            <a:off x="790413" y="905132"/>
            <a:ext cx="3504977" cy="2209045"/>
          </a:xfrm>
          <a:prstGeom prst="rect">
            <a:avLst/>
          </a:prstGeom>
        </p:spPr>
      </p:pic>
      <p:pic>
        <p:nvPicPr>
          <p:cNvPr id="15" name="图片 14"/>
          <p:cNvPicPr>
            <a:picLocks noChangeAspect="1"/>
          </p:cNvPicPr>
          <p:nvPr/>
        </p:nvPicPr>
        <p:blipFill rotWithShape="1">
          <a:blip r:embed="rId3" cstate="print">
            <a:extLst>
              <a:ext uri="{28A0092B-C50C-407E-A947-70E740481C1C}">
                <a14:useLocalDpi xmlns:a14="http://schemas.microsoft.com/office/drawing/2010/main" xmlns="" val="0"/>
              </a:ext>
            </a:extLst>
          </a:blip>
          <a:srcRect r="577" b="4575"/>
          <a:stretch/>
        </p:blipFill>
        <p:spPr>
          <a:xfrm>
            <a:off x="7049582" y="3623093"/>
            <a:ext cx="3574577" cy="2241183"/>
          </a:xfrm>
          <a:prstGeom prst="rect">
            <a:avLst/>
          </a:prstGeom>
        </p:spPr>
      </p:pic>
    </p:spTree>
    <p:extLst>
      <p:ext uri="{BB962C8B-B14F-4D97-AF65-F5344CB8AC3E}">
        <p14:creationId xmlns:p14="http://schemas.microsoft.com/office/powerpoint/2010/main" xmlns="" val="928806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图表 11"/>
          <p:cNvGraphicFramePr/>
          <p:nvPr>
            <p:extLst>
              <p:ext uri="{D42A27DB-BD31-4B8C-83A1-F6EECF244321}">
                <p14:modId xmlns:p14="http://schemas.microsoft.com/office/powerpoint/2010/main" xmlns="" val="2761812885"/>
              </p:ext>
            </p:extLst>
          </p:nvPr>
        </p:nvGraphicFramePr>
        <p:xfrm>
          <a:off x="-190487" y="1256559"/>
          <a:ext cx="5116468" cy="3410978"/>
        </p:xfrm>
        <a:graphic>
          <a:graphicData uri="http://schemas.openxmlformats.org/drawingml/2006/chart">
            <c:chart xmlns:c="http://schemas.openxmlformats.org/drawingml/2006/chart" xmlns:r="http://schemas.openxmlformats.org/officeDocument/2006/relationships" r:id="rId2"/>
          </a:graphicData>
        </a:graphic>
      </p:graphicFrame>
      <p:sp>
        <p:nvSpPr>
          <p:cNvPr id="13" name="五边形 12"/>
          <p:cNvSpPr/>
          <p:nvPr/>
        </p:nvSpPr>
        <p:spPr>
          <a:xfrm>
            <a:off x="4925981" y="1256560"/>
            <a:ext cx="2311727" cy="524257"/>
          </a:xfrm>
          <a:prstGeom prst="homePlat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五边形 13"/>
          <p:cNvSpPr/>
          <p:nvPr/>
        </p:nvSpPr>
        <p:spPr>
          <a:xfrm>
            <a:off x="8921960" y="1256559"/>
            <a:ext cx="2311727" cy="524257"/>
          </a:xfrm>
          <a:prstGeom prst="homePlat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五边形 14"/>
          <p:cNvSpPr/>
          <p:nvPr/>
        </p:nvSpPr>
        <p:spPr>
          <a:xfrm>
            <a:off x="4925981" y="3516730"/>
            <a:ext cx="2311727" cy="524257"/>
          </a:xfrm>
          <a:prstGeom prst="homePlate">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五边形 15"/>
          <p:cNvSpPr/>
          <p:nvPr/>
        </p:nvSpPr>
        <p:spPr>
          <a:xfrm>
            <a:off x="8921960" y="3516729"/>
            <a:ext cx="2311727" cy="524257"/>
          </a:xfrm>
          <a:prstGeom prst="homePlate">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5271365" y="1349410"/>
            <a:ext cx="1620957" cy="338554"/>
          </a:xfrm>
          <a:prstGeom prst="rect">
            <a:avLst/>
          </a:prstGeom>
          <a:solidFill>
            <a:srgbClr val="01A991"/>
          </a:solidFill>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18" name="矩形 17"/>
          <p:cNvSpPr/>
          <p:nvPr/>
        </p:nvSpPr>
        <p:spPr>
          <a:xfrm>
            <a:off x="9267344" y="1367662"/>
            <a:ext cx="1620957" cy="338554"/>
          </a:xfrm>
          <a:prstGeom prst="rect">
            <a:avLst/>
          </a:prstGeom>
          <a:solidFill>
            <a:srgbClr val="01A991"/>
          </a:solidFill>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19" name="矩形 18"/>
          <p:cNvSpPr/>
          <p:nvPr/>
        </p:nvSpPr>
        <p:spPr>
          <a:xfrm>
            <a:off x="5271364" y="3609580"/>
            <a:ext cx="1620957"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20" name="矩形 19"/>
          <p:cNvSpPr/>
          <p:nvPr/>
        </p:nvSpPr>
        <p:spPr>
          <a:xfrm>
            <a:off x="9267344" y="3609580"/>
            <a:ext cx="1620957"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21" name="TextBox 15"/>
          <p:cNvSpPr txBox="1"/>
          <p:nvPr/>
        </p:nvSpPr>
        <p:spPr>
          <a:xfrm>
            <a:off x="4925981" y="1956276"/>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a:t>
            </a:r>
            <a:r>
              <a:rPr lang="zh-CN" altLang="en-US" sz="1400" dirty="0">
                <a:latin typeface="微软雅黑" panose="020B0503020204020204" pitchFamily="34" charset="-122"/>
                <a:ea typeface="微软雅黑" panose="020B0503020204020204" pitchFamily="34" charset="-122"/>
              </a:rPr>
              <a:t>输入</a:t>
            </a:r>
            <a:r>
              <a:rPr lang="zh-CN" altLang="en-US" sz="1400" dirty="0" smtClean="0">
                <a:latin typeface="微软雅黑" panose="020B0503020204020204" pitchFamily="34" charset="-122"/>
                <a:ea typeface="微软雅黑" panose="020B0503020204020204" pitchFamily="34" charset="-122"/>
              </a:rPr>
              <a:t>简单的文字概述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这里输入</a:t>
            </a:r>
            <a:r>
              <a:rPr lang="zh-CN" altLang="en-US" sz="1400" dirty="0">
                <a:latin typeface="微软雅黑" panose="020B0503020204020204" pitchFamily="34" charset="-122"/>
                <a:ea typeface="微软雅黑" panose="020B0503020204020204" pitchFamily="34" charset="-122"/>
              </a:rPr>
              <a:t>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这里输入</a:t>
            </a:r>
            <a:r>
              <a:rPr lang="zh-CN" altLang="en-US" sz="1400" dirty="0" smtClean="0">
                <a:latin typeface="微软雅黑" panose="020B0503020204020204" pitchFamily="34" charset="-122"/>
                <a:ea typeface="微软雅黑" panose="020B0503020204020204" pitchFamily="34" charset="-122"/>
              </a:rPr>
              <a:t>简单</a:t>
            </a:r>
            <a:r>
              <a:rPr lang="zh-CN" altLang="en-US" sz="1400" dirty="0">
                <a:latin typeface="微软雅黑" panose="020B0503020204020204" pitchFamily="34" charset="-122"/>
                <a:ea typeface="微软雅黑" panose="020B0503020204020204" pitchFamily="34" charset="-122"/>
              </a:rPr>
              <a:t>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p:txBody>
      </p:sp>
      <p:sp>
        <p:nvSpPr>
          <p:cNvPr id="22" name="TextBox 15"/>
          <p:cNvSpPr txBox="1"/>
          <p:nvPr/>
        </p:nvSpPr>
        <p:spPr>
          <a:xfrm>
            <a:off x="4960177" y="4216446"/>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a:t>
            </a:r>
            <a:r>
              <a:rPr lang="zh-CN" altLang="en-US" sz="1400" dirty="0">
                <a:latin typeface="微软雅黑" panose="020B0503020204020204" pitchFamily="34" charset="-122"/>
                <a:ea typeface="微软雅黑" panose="020B0503020204020204" pitchFamily="34" charset="-122"/>
              </a:rPr>
              <a:t>输入</a:t>
            </a:r>
            <a:r>
              <a:rPr lang="zh-CN" altLang="en-US" sz="1400" dirty="0" smtClean="0">
                <a:latin typeface="微软雅黑" panose="020B0503020204020204" pitchFamily="34" charset="-122"/>
                <a:ea typeface="微软雅黑" panose="020B0503020204020204" pitchFamily="34" charset="-122"/>
              </a:rPr>
              <a:t>简单的文字概述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这里输入</a:t>
            </a:r>
            <a:r>
              <a:rPr lang="zh-CN" altLang="en-US" sz="1400" dirty="0">
                <a:latin typeface="微软雅黑" panose="020B0503020204020204" pitchFamily="34" charset="-122"/>
                <a:ea typeface="微软雅黑" panose="020B0503020204020204" pitchFamily="34" charset="-122"/>
              </a:rPr>
              <a:t>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这里输入</a:t>
            </a:r>
            <a:r>
              <a:rPr lang="zh-CN" altLang="en-US" sz="1400" dirty="0" smtClean="0">
                <a:latin typeface="微软雅黑" panose="020B0503020204020204" pitchFamily="34" charset="-122"/>
                <a:ea typeface="微软雅黑" panose="020B0503020204020204" pitchFamily="34" charset="-122"/>
              </a:rPr>
              <a:t>简单</a:t>
            </a:r>
            <a:r>
              <a:rPr lang="zh-CN" altLang="en-US" sz="1400" dirty="0">
                <a:latin typeface="微软雅黑" panose="020B0503020204020204" pitchFamily="34" charset="-122"/>
                <a:ea typeface="微软雅黑" panose="020B0503020204020204" pitchFamily="34" charset="-122"/>
              </a:rPr>
              <a:t>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p:txBody>
      </p:sp>
      <p:sp>
        <p:nvSpPr>
          <p:cNvPr id="23" name="TextBox 15"/>
          <p:cNvSpPr txBox="1"/>
          <p:nvPr/>
        </p:nvSpPr>
        <p:spPr>
          <a:xfrm>
            <a:off x="8921960" y="1956276"/>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a:t>
            </a:r>
            <a:r>
              <a:rPr lang="zh-CN" altLang="en-US" sz="1400" dirty="0">
                <a:latin typeface="微软雅黑" panose="020B0503020204020204" pitchFamily="34" charset="-122"/>
                <a:ea typeface="微软雅黑" panose="020B0503020204020204" pitchFamily="34" charset="-122"/>
              </a:rPr>
              <a:t>输入</a:t>
            </a:r>
            <a:r>
              <a:rPr lang="zh-CN" altLang="en-US" sz="1400" dirty="0" smtClean="0">
                <a:latin typeface="微软雅黑" panose="020B0503020204020204" pitchFamily="34" charset="-122"/>
                <a:ea typeface="微软雅黑" panose="020B0503020204020204" pitchFamily="34" charset="-122"/>
              </a:rPr>
              <a:t>简单的文字概述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这里输入</a:t>
            </a:r>
            <a:r>
              <a:rPr lang="zh-CN" altLang="en-US" sz="1400" dirty="0">
                <a:latin typeface="微软雅黑" panose="020B0503020204020204" pitchFamily="34" charset="-122"/>
                <a:ea typeface="微软雅黑" panose="020B0503020204020204" pitchFamily="34" charset="-122"/>
              </a:rPr>
              <a:t>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这里输入</a:t>
            </a:r>
            <a:r>
              <a:rPr lang="zh-CN" altLang="en-US" sz="1400" dirty="0" smtClean="0">
                <a:latin typeface="微软雅黑" panose="020B0503020204020204" pitchFamily="34" charset="-122"/>
                <a:ea typeface="微软雅黑" panose="020B0503020204020204" pitchFamily="34" charset="-122"/>
              </a:rPr>
              <a:t>简单</a:t>
            </a:r>
            <a:r>
              <a:rPr lang="zh-CN" altLang="en-US" sz="1400" dirty="0">
                <a:latin typeface="微软雅黑" panose="020B0503020204020204" pitchFamily="34" charset="-122"/>
                <a:ea typeface="微软雅黑" panose="020B0503020204020204" pitchFamily="34" charset="-122"/>
              </a:rPr>
              <a:t>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p:txBody>
      </p:sp>
      <p:sp>
        <p:nvSpPr>
          <p:cNvPr id="24" name="TextBox 15"/>
          <p:cNvSpPr txBox="1"/>
          <p:nvPr/>
        </p:nvSpPr>
        <p:spPr>
          <a:xfrm>
            <a:off x="8921959" y="4216446"/>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a:t>
            </a:r>
            <a:r>
              <a:rPr lang="zh-CN" altLang="en-US" sz="1400" dirty="0">
                <a:latin typeface="微软雅黑" panose="020B0503020204020204" pitchFamily="34" charset="-122"/>
                <a:ea typeface="微软雅黑" panose="020B0503020204020204" pitchFamily="34" charset="-122"/>
              </a:rPr>
              <a:t>输入</a:t>
            </a:r>
            <a:r>
              <a:rPr lang="zh-CN" altLang="en-US" sz="1400" dirty="0" smtClean="0">
                <a:latin typeface="微软雅黑" panose="020B0503020204020204" pitchFamily="34" charset="-122"/>
                <a:ea typeface="微软雅黑" panose="020B0503020204020204" pitchFamily="34" charset="-122"/>
              </a:rPr>
              <a:t>简单的文字概述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这里输入</a:t>
            </a:r>
            <a:r>
              <a:rPr lang="zh-CN" altLang="en-US" sz="1400" dirty="0">
                <a:latin typeface="微软雅黑" panose="020B0503020204020204" pitchFamily="34" charset="-122"/>
                <a:ea typeface="微软雅黑" panose="020B0503020204020204" pitchFamily="34" charset="-122"/>
              </a:rPr>
              <a:t>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这里输入</a:t>
            </a:r>
            <a:r>
              <a:rPr lang="zh-CN" altLang="en-US" sz="1400" dirty="0" smtClean="0">
                <a:latin typeface="微软雅黑" panose="020B0503020204020204" pitchFamily="34" charset="-122"/>
                <a:ea typeface="微软雅黑" panose="020B0503020204020204" pitchFamily="34" charset="-122"/>
              </a:rPr>
              <a:t>简单</a:t>
            </a:r>
            <a:r>
              <a:rPr lang="zh-CN" altLang="en-US" sz="1400" dirty="0">
                <a:latin typeface="微软雅黑" panose="020B0503020204020204" pitchFamily="34" charset="-122"/>
                <a:ea typeface="微软雅黑" panose="020B0503020204020204" pitchFamily="34" charset="-122"/>
              </a:rPr>
              <a:t>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98105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914404" y="2995095"/>
            <a:ext cx="914400" cy="9144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914404" y="4483912"/>
            <a:ext cx="914400" cy="9144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914404" y="1506278"/>
            <a:ext cx="914400" cy="9144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KSO_Shape"/>
          <p:cNvSpPr>
            <a:spLocks/>
          </p:cNvSpPr>
          <p:nvPr/>
        </p:nvSpPr>
        <p:spPr bwMode="auto">
          <a:xfrm>
            <a:off x="1081274" y="1673148"/>
            <a:ext cx="580659" cy="580659"/>
          </a:xfrm>
          <a:custGeom>
            <a:avLst/>
            <a:gdLst>
              <a:gd name="T0" fmla="*/ 984018 w 1589088"/>
              <a:gd name="T1" fmla="*/ 589506 h 1589088"/>
              <a:gd name="T2" fmla="*/ 955171 w 1589088"/>
              <a:gd name="T3" fmla="*/ 645802 h 1589088"/>
              <a:gd name="T4" fmla="*/ 898294 w 1589088"/>
              <a:gd name="T5" fmla="*/ 673272 h 1589088"/>
              <a:gd name="T6" fmla="*/ 881422 w 1589088"/>
              <a:gd name="T7" fmla="*/ 964824 h 1589088"/>
              <a:gd name="T8" fmla="*/ 873530 w 1589088"/>
              <a:gd name="T9" fmla="*/ 1040159 h 1589088"/>
              <a:gd name="T10" fmla="*/ 824817 w 1589088"/>
              <a:gd name="T11" fmla="*/ 1084490 h 1589088"/>
              <a:gd name="T12" fmla="*/ 756238 w 1589088"/>
              <a:gd name="T13" fmla="*/ 1088026 h 1589088"/>
              <a:gd name="T14" fmla="*/ 703444 w 1589088"/>
              <a:gd name="T15" fmla="*/ 1048590 h 1589088"/>
              <a:gd name="T16" fmla="*/ 686571 w 1589088"/>
              <a:gd name="T17" fmla="*/ 985493 h 1589088"/>
              <a:gd name="T18" fmla="*/ 486007 w 1589088"/>
              <a:gd name="T19" fmla="*/ 893024 h 1589088"/>
              <a:gd name="T20" fmla="*/ 398106 w 1589088"/>
              <a:gd name="T21" fmla="*/ 820680 h 1589088"/>
              <a:gd name="T22" fmla="*/ 402189 w 1589088"/>
              <a:gd name="T23" fmla="*/ 755134 h 1589088"/>
              <a:gd name="T24" fmla="*/ 446547 w 1589088"/>
              <a:gd name="T25" fmla="*/ 706452 h 1589088"/>
              <a:gd name="T26" fmla="*/ 514037 w 1589088"/>
              <a:gd name="T27" fmla="*/ 696389 h 1589088"/>
              <a:gd name="T28" fmla="*/ 570641 w 1589088"/>
              <a:gd name="T29" fmla="*/ 730385 h 1589088"/>
              <a:gd name="T30" fmla="*/ 593501 w 1589088"/>
              <a:gd name="T31" fmla="*/ 794027 h 1589088"/>
              <a:gd name="T32" fmla="*/ 818558 w 1589088"/>
              <a:gd name="T33" fmla="*/ 648522 h 1589088"/>
              <a:gd name="T34" fmla="*/ 785901 w 1589088"/>
              <a:gd name="T35" fmla="*/ 575091 h 1589088"/>
              <a:gd name="T36" fmla="*/ 808761 w 1589088"/>
              <a:gd name="T37" fmla="*/ 511721 h 1589088"/>
              <a:gd name="T38" fmla="*/ 865365 w 1589088"/>
              <a:gd name="T39" fmla="*/ 477726 h 1589088"/>
              <a:gd name="T40" fmla="*/ 728574 w 1589088"/>
              <a:gd name="T41" fmla="*/ 144010 h 1589088"/>
              <a:gd name="T42" fmla="*/ 531280 w 1589088"/>
              <a:gd name="T43" fmla="*/ 182593 h 1589088"/>
              <a:gd name="T44" fmla="*/ 353281 w 1589088"/>
              <a:gd name="T45" fmla="*/ 288291 h 1589088"/>
              <a:gd name="T46" fmla="*/ 219577 w 1589088"/>
              <a:gd name="T47" fmla="*/ 451592 h 1589088"/>
              <a:gd name="T48" fmla="*/ 152454 w 1589088"/>
              <a:gd name="T49" fmla="*/ 642880 h 1589088"/>
              <a:gd name="T50" fmla="*/ 152454 w 1589088"/>
              <a:gd name="T51" fmla="*/ 843135 h 1589088"/>
              <a:gd name="T52" fmla="*/ 219577 w 1589088"/>
              <a:gd name="T53" fmla="*/ 1034422 h 1589088"/>
              <a:gd name="T54" fmla="*/ 353281 w 1589088"/>
              <a:gd name="T55" fmla="*/ 1197724 h 1589088"/>
              <a:gd name="T56" fmla="*/ 531280 w 1589088"/>
              <a:gd name="T57" fmla="*/ 1303421 h 1589088"/>
              <a:gd name="T58" fmla="*/ 728574 w 1589088"/>
              <a:gd name="T59" fmla="*/ 1341734 h 1589088"/>
              <a:gd name="T60" fmla="*/ 927227 w 1589088"/>
              <a:gd name="T61" fmla="*/ 1312931 h 1589088"/>
              <a:gd name="T62" fmla="*/ 1109302 w 1589088"/>
              <a:gd name="T63" fmla="*/ 1217015 h 1589088"/>
              <a:gd name="T64" fmla="*/ 1251431 w 1589088"/>
              <a:gd name="T65" fmla="*/ 1059964 h 1589088"/>
              <a:gd name="T66" fmla="*/ 1328065 w 1589088"/>
              <a:gd name="T67" fmla="*/ 871393 h 1589088"/>
              <a:gd name="T68" fmla="*/ 1337576 w 1589088"/>
              <a:gd name="T69" fmla="*/ 671410 h 1589088"/>
              <a:gd name="T70" fmla="*/ 1280237 w 1589088"/>
              <a:gd name="T71" fmla="*/ 477677 h 1589088"/>
              <a:gd name="T72" fmla="*/ 1155500 w 1589088"/>
              <a:gd name="T73" fmla="*/ 308670 h 1589088"/>
              <a:gd name="T74" fmla="*/ 981849 w 1589088"/>
              <a:gd name="T75" fmla="*/ 193462 h 1589088"/>
              <a:gd name="T76" fmla="*/ 785915 w 1589088"/>
              <a:gd name="T77" fmla="*/ 145640 h 1589088"/>
              <a:gd name="T78" fmla="*/ 902226 w 1589088"/>
              <a:gd name="T79" fmla="*/ 17390 h 1589088"/>
              <a:gd name="T80" fmla="*/ 1136207 w 1589088"/>
              <a:gd name="T81" fmla="*/ 112491 h 1589088"/>
              <a:gd name="T82" fmla="*/ 1320999 w 1589088"/>
              <a:gd name="T83" fmla="*/ 276063 h 1589088"/>
              <a:gd name="T84" fmla="*/ 1429702 w 1589088"/>
              <a:gd name="T85" fmla="*/ 459201 h 1589088"/>
              <a:gd name="T86" fmla="*/ 1481334 w 1589088"/>
              <a:gd name="T87" fmla="*/ 660270 h 1589088"/>
              <a:gd name="T88" fmla="*/ 1475356 w 1589088"/>
              <a:gd name="T89" fmla="*/ 866502 h 1589088"/>
              <a:gd name="T90" fmla="*/ 1412581 w 1589088"/>
              <a:gd name="T91" fmla="*/ 1064855 h 1589088"/>
              <a:gd name="T92" fmla="*/ 1892771 w 1589088"/>
              <a:gd name="T93" fmla="*/ 1636001 h 1589088"/>
              <a:gd name="T94" fmla="*/ 1896304 w 1589088"/>
              <a:gd name="T95" fmla="*/ 1759632 h 1589088"/>
              <a:gd name="T96" fmla="*/ 1783798 w 1589088"/>
              <a:gd name="T97" fmla="*/ 1885980 h 1589088"/>
              <a:gd name="T98" fmla="*/ 1662866 w 1589088"/>
              <a:gd name="T99" fmla="*/ 1900381 h 1589088"/>
              <a:gd name="T100" fmla="*/ 1104954 w 1589088"/>
              <a:gd name="T101" fmla="*/ 1391458 h 1589088"/>
              <a:gd name="T102" fmla="*/ 909835 w 1589088"/>
              <a:gd name="T103" fmla="*/ 1466451 h 1589088"/>
              <a:gd name="T104" fmla="*/ 704388 w 1589088"/>
              <a:gd name="T105" fmla="*/ 1484656 h 1589088"/>
              <a:gd name="T106" fmla="*/ 501116 w 1589088"/>
              <a:gd name="T107" fmla="*/ 1445528 h 1589088"/>
              <a:gd name="T108" fmla="*/ 313061 w 1589088"/>
              <a:gd name="T109" fmla="*/ 1349069 h 1589088"/>
              <a:gd name="T110" fmla="*/ 143758 w 1589088"/>
              <a:gd name="T111" fmla="*/ 1181965 h 1589088"/>
              <a:gd name="T112" fmla="*/ 30708 w 1589088"/>
              <a:gd name="T113" fmla="*/ 954538 h 1589088"/>
              <a:gd name="T114" fmla="*/ 815 w 1589088"/>
              <a:gd name="T115" fmla="*/ 707277 h 1589088"/>
              <a:gd name="T116" fmla="*/ 54351 w 1589088"/>
              <a:gd name="T117" fmla="*/ 463275 h 1589088"/>
              <a:gd name="T118" fmla="*/ 191315 w 1589088"/>
              <a:gd name="T119" fmla="*/ 245360 h 1589088"/>
              <a:gd name="T120" fmla="*/ 397577 w 1589088"/>
              <a:gd name="T121" fmla="*/ 85319 h 1589088"/>
              <a:gd name="T122" fmla="*/ 636177 w 1589088"/>
              <a:gd name="T123" fmla="*/ 7880 h 15890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89088" h="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8" name="KSO_Shape"/>
          <p:cNvSpPr>
            <a:spLocks/>
          </p:cNvSpPr>
          <p:nvPr/>
        </p:nvSpPr>
        <p:spPr bwMode="auto">
          <a:xfrm>
            <a:off x="1098607" y="3173727"/>
            <a:ext cx="545992" cy="557135"/>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9" name="KSO_Shape"/>
          <p:cNvSpPr/>
          <p:nvPr/>
        </p:nvSpPr>
        <p:spPr>
          <a:xfrm>
            <a:off x="1189585" y="4638589"/>
            <a:ext cx="364036" cy="605046"/>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792000"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endParaRPr>
          </a:p>
        </p:txBody>
      </p:sp>
      <p:sp>
        <p:nvSpPr>
          <p:cNvPr id="10" name="矩形 9"/>
          <p:cNvSpPr/>
          <p:nvPr/>
        </p:nvSpPr>
        <p:spPr>
          <a:xfrm>
            <a:off x="2235976" y="1897458"/>
            <a:ext cx="4535424"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11" name="TextBox 4"/>
          <p:cNvSpPr txBox="1">
            <a:spLocks noChangeArrowheads="1"/>
          </p:cNvSpPr>
          <p:nvPr/>
        </p:nvSpPr>
        <p:spPr bwMode="auto">
          <a:xfrm>
            <a:off x="2173186" y="1387884"/>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chemeClr val="bg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chemeClr val="bg1"/>
              </a:solidFill>
              <a:latin typeface="Franklin Gothic Book" panose="020B0503020102020204" pitchFamily="34" charset="0"/>
              <a:ea typeface="微软雅黑" panose="020B0503020204020204" pitchFamily="34" charset="-122"/>
            </a:endParaRPr>
          </a:p>
        </p:txBody>
      </p:sp>
      <p:sp>
        <p:nvSpPr>
          <p:cNvPr id="12" name="矩形 11"/>
          <p:cNvSpPr/>
          <p:nvPr/>
        </p:nvSpPr>
        <p:spPr>
          <a:xfrm>
            <a:off x="2235976" y="3288076"/>
            <a:ext cx="4535424"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13" name="TextBox 4"/>
          <p:cNvSpPr txBox="1">
            <a:spLocks noChangeArrowheads="1"/>
          </p:cNvSpPr>
          <p:nvPr/>
        </p:nvSpPr>
        <p:spPr bwMode="auto">
          <a:xfrm>
            <a:off x="2173186" y="2778502"/>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chemeClr val="bg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chemeClr val="bg1"/>
              </a:solidFill>
              <a:latin typeface="Franklin Gothic Book" panose="020B0503020102020204" pitchFamily="34" charset="0"/>
              <a:ea typeface="微软雅黑" panose="020B0503020204020204" pitchFamily="34" charset="-122"/>
            </a:endParaRPr>
          </a:p>
        </p:txBody>
      </p:sp>
      <p:sp>
        <p:nvSpPr>
          <p:cNvPr id="14" name="矩形 13"/>
          <p:cNvSpPr/>
          <p:nvPr/>
        </p:nvSpPr>
        <p:spPr>
          <a:xfrm>
            <a:off x="2235976" y="4733649"/>
            <a:ext cx="4535424"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15" name="TextBox 4"/>
          <p:cNvSpPr txBox="1">
            <a:spLocks noChangeArrowheads="1"/>
          </p:cNvSpPr>
          <p:nvPr/>
        </p:nvSpPr>
        <p:spPr bwMode="auto">
          <a:xfrm>
            <a:off x="2173186" y="4224075"/>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chemeClr val="bg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chemeClr val="bg1"/>
              </a:solidFill>
              <a:latin typeface="Franklin Gothic Book" panose="020B0503020102020204" pitchFamily="34" charset="0"/>
              <a:ea typeface="微软雅黑" panose="020B0503020204020204" pitchFamily="34" charset="-122"/>
            </a:endParaRPr>
          </a:p>
        </p:txBody>
      </p:sp>
      <p:pic>
        <p:nvPicPr>
          <p:cNvPr id="16" name="图片 15"/>
          <p:cNvPicPr>
            <a:picLocks noChangeAspect="1"/>
          </p:cNvPicPr>
          <p:nvPr/>
        </p:nvPicPr>
        <p:blipFill rotWithShape="1">
          <a:blip r:embed="rId2" cstate="print">
            <a:extLst>
              <a:ext uri="{28A0092B-C50C-407E-A947-70E740481C1C}">
                <a14:useLocalDpi xmlns:a14="http://schemas.microsoft.com/office/drawing/2010/main" xmlns="" val="0"/>
              </a:ext>
            </a:extLst>
          </a:blip>
          <a:srcRect r="796" b="4871"/>
          <a:stretch/>
        </p:blipFill>
        <p:spPr>
          <a:xfrm>
            <a:off x="7383309" y="2213690"/>
            <a:ext cx="3930457" cy="2477207"/>
          </a:xfrm>
          <a:prstGeom prst="rect">
            <a:avLst/>
          </a:prstGeom>
        </p:spPr>
      </p:pic>
    </p:spTree>
    <p:extLst>
      <p:ext uri="{BB962C8B-B14F-4D97-AF65-F5344CB8AC3E}">
        <p14:creationId xmlns:p14="http://schemas.microsoft.com/office/powerpoint/2010/main" xmlns="" val="3330296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72905" y="3143465"/>
            <a:ext cx="1999282" cy="622623"/>
          </a:xfrm>
          <a:prstGeom prst="rect">
            <a:avLst/>
          </a:prstGeom>
          <a:noFill/>
        </p:spPr>
        <p:txBody>
          <a:bodyPr lIns="90000" rIns="90000" anchor="ctr"/>
          <a:lstStyle/>
          <a:p>
            <a:pPr eaLnBrk="1" fontAlgn="auto" hangingPunct="1">
              <a:spcBef>
                <a:spcPts val="0"/>
              </a:spcBef>
              <a:spcAft>
                <a:spcPts val="0"/>
              </a:spcAft>
              <a:defRPr/>
            </a:pPr>
            <a:r>
              <a:rPr lang="zh-CN" altLang="en-US" b="1" dirty="0" smtClean="0">
                <a:latin typeface="微软雅黑" panose="020B0503020204020204" pitchFamily="34" charset="-122"/>
              </a:rPr>
              <a:t>添加标题</a:t>
            </a:r>
            <a:r>
              <a:rPr lang="zh-CN" altLang="en-US" sz="1400" dirty="0" smtClean="0">
                <a:latin typeface="微软雅黑" panose="020B0503020204020204" pitchFamily="34" charset="-122"/>
              </a:rPr>
              <a:t>请</a:t>
            </a:r>
            <a:r>
              <a:rPr lang="zh-CN" altLang="en-US" sz="1400" dirty="0">
                <a:latin typeface="微软雅黑" panose="020B0503020204020204" pitchFamily="34" charset="-122"/>
              </a:rPr>
              <a:t>在此处输入您的文本</a:t>
            </a:r>
            <a:endParaRPr lang="zh-CN" altLang="en-US" sz="1000" dirty="0">
              <a:latin typeface="微软雅黑" panose="020B0503020204020204" pitchFamily="34" charset="-122"/>
            </a:endParaRPr>
          </a:p>
        </p:txBody>
      </p:sp>
      <p:sp>
        <p:nvSpPr>
          <p:cNvPr id="7" name="文本框 26"/>
          <p:cNvSpPr txBox="1">
            <a:spLocks noChangeArrowheads="1"/>
          </p:cNvSpPr>
          <p:nvPr/>
        </p:nvSpPr>
        <p:spPr bwMode="auto">
          <a:xfrm>
            <a:off x="5153381" y="562941"/>
            <a:ext cx="2051177" cy="5097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rIns="90000" anchor="ct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spcBef>
                <a:spcPct val="0"/>
              </a:spcBef>
              <a:buFontTx/>
              <a:buNone/>
            </a:pPr>
            <a:r>
              <a:rPr lang="zh-CN" altLang="en-US" sz="1800" b="1" dirty="0" smtClean="0">
                <a:latin typeface="微软雅黑" pitchFamily="34" charset="-122"/>
              </a:rPr>
              <a:t>添加标题</a:t>
            </a:r>
            <a:endParaRPr lang="en-US" altLang="zh-CN" sz="1800" b="1" dirty="0">
              <a:latin typeface="微软雅黑" pitchFamily="34" charset="-122"/>
            </a:endParaRPr>
          </a:p>
          <a:p>
            <a:pPr eaLnBrk="1" hangingPunct="1">
              <a:spcBef>
                <a:spcPct val="0"/>
              </a:spcBef>
              <a:buFontTx/>
              <a:buNone/>
            </a:pPr>
            <a:r>
              <a:rPr lang="zh-CN" altLang="en-US" sz="1400" dirty="0">
                <a:latin typeface="微软雅黑" pitchFamily="34" charset="-122"/>
              </a:rPr>
              <a:t>请在此处输入您的文本</a:t>
            </a:r>
            <a:endParaRPr lang="zh-CN" altLang="en-US" sz="1000" dirty="0">
              <a:latin typeface="微软雅黑" pitchFamily="34" charset="-122"/>
            </a:endParaRPr>
          </a:p>
        </p:txBody>
      </p:sp>
      <p:sp>
        <p:nvSpPr>
          <p:cNvPr id="10" name="文本框 27"/>
          <p:cNvSpPr txBox="1">
            <a:spLocks noChangeArrowheads="1"/>
          </p:cNvSpPr>
          <p:nvPr/>
        </p:nvSpPr>
        <p:spPr bwMode="auto">
          <a:xfrm>
            <a:off x="5183713" y="5865374"/>
            <a:ext cx="2020845" cy="4424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rIns="90000" anchor="ct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spcBef>
                <a:spcPct val="0"/>
              </a:spcBef>
              <a:buFontTx/>
              <a:buNone/>
            </a:pPr>
            <a:r>
              <a:rPr lang="zh-CN" altLang="en-US" sz="1800" b="1" dirty="0" smtClean="0">
                <a:latin typeface="微软雅黑" pitchFamily="34" charset="-122"/>
              </a:rPr>
              <a:t>添加标题</a:t>
            </a:r>
            <a:endParaRPr lang="en-US" altLang="zh-CN" sz="1800" b="1" dirty="0" smtClean="0">
              <a:latin typeface="微软雅黑" pitchFamily="34" charset="-122"/>
            </a:endParaRPr>
          </a:p>
          <a:p>
            <a:pPr eaLnBrk="1" hangingPunct="1">
              <a:spcBef>
                <a:spcPct val="0"/>
              </a:spcBef>
              <a:buFontTx/>
              <a:buNone/>
            </a:pPr>
            <a:r>
              <a:rPr lang="zh-CN" altLang="en-US" sz="1400" dirty="0" smtClean="0">
                <a:latin typeface="微软雅黑" pitchFamily="34" charset="-122"/>
              </a:rPr>
              <a:t>请</a:t>
            </a:r>
            <a:r>
              <a:rPr lang="zh-CN" altLang="en-US" sz="1400" dirty="0">
                <a:latin typeface="微软雅黑" pitchFamily="34" charset="-122"/>
              </a:rPr>
              <a:t>在此处输入您的文本</a:t>
            </a:r>
            <a:endParaRPr lang="zh-CN" altLang="en-US" sz="1000" dirty="0">
              <a:latin typeface="微软雅黑" pitchFamily="34" charset="-122"/>
            </a:endParaRPr>
          </a:p>
        </p:txBody>
      </p:sp>
      <p:sp>
        <p:nvSpPr>
          <p:cNvPr id="13" name="文本框 28"/>
          <p:cNvSpPr txBox="1">
            <a:spLocks noChangeArrowheads="1"/>
          </p:cNvSpPr>
          <p:nvPr/>
        </p:nvSpPr>
        <p:spPr bwMode="auto">
          <a:xfrm>
            <a:off x="10141981" y="3239113"/>
            <a:ext cx="2050019" cy="526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rIns="90000" anchor="ct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spcBef>
                <a:spcPct val="0"/>
              </a:spcBef>
              <a:buFontTx/>
              <a:buNone/>
            </a:pPr>
            <a:r>
              <a:rPr lang="zh-CN" altLang="en-US" sz="1800" b="1" dirty="0">
                <a:latin typeface="微软雅黑" pitchFamily="34" charset="-122"/>
              </a:rPr>
              <a:t>添加标题</a:t>
            </a:r>
            <a:endParaRPr lang="en-US" altLang="zh-CN" sz="1800" b="1" dirty="0">
              <a:latin typeface="微软雅黑" pitchFamily="34" charset="-122"/>
            </a:endParaRPr>
          </a:p>
          <a:p>
            <a:pPr eaLnBrk="1" hangingPunct="1">
              <a:spcBef>
                <a:spcPct val="0"/>
              </a:spcBef>
              <a:buFontTx/>
              <a:buNone/>
            </a:pPr>
            <a:r>
              <a:rPr lang="zh-CN" altLang="en-US" sz="1400" dirty="0">
                <a:latin typeface="微软雅黑" pitchFamily="34" charset="-122"/>
              </a:rPr>
              <a:t>请在此处输入您的文本</a:t>
            </a:r>
            <a:endParaRPr lang="zh-CN" altLang="en-US" sz="1000" dirty="0">
              <a:latin typeface="微软雅黑" pitchFamily="34" charset="-122"/>
            </a:endParaRPr>
          </a:p>
        </p:txBody>
      </p:sp>
      <p:grpSp>
        <p:nvGrpSpPr>
          <p:cNvPr id="14" name="组合 13"/>
          <p:cNvGrpSpPr/>
          <p:nvPr/>
        </p:nvGrpSpPr>
        <p:grpSpPr>
          <a:xfrm>
            <a:off x="2154342" y="2929260"/>
            <a:ext cx="3823747" cy="1078590"/>
            <a:chOff x="3812707" y="3189739"/>
            <a:chExt cx="3002269" cy="846870"/>
          </a:xfrm>
        </p:grpSpPr>
        <p:sp>
          <p:nvSpPr>
            <p:cNvPr id="11" name="圆角矩形 10"/>
            <p:cNvSpPr/>
            <p:nvPr/>
          </p:nvSpPr>
          <p:spPr>
            <a:xfrm flipH="1">
              <a:off x="3824126" y="3189739"/>
              <a:ext cx="2990850" cy="846870"/>
            </a:xfrm>
            <a:prstGeom prst="roundRect">
              <a:avLst>
                <a:gd name="adj" fmla="val 50000"/>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2" name="椭圆 11"/>
            <p:cNvSpPr/>
            <p:nvPr/>
          </p:nvSpPr>
          <p:spPr>
            <a:xfrm flipH="1">
              <a:off x="3812707" y="3227041"/>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3600" dirty="0" smtClean="0">
                  <a:solidFill>
                    <a:srgbClr val="01A991"/>
                  </a:solidFill>
                  <a:latin typeface="Impact" panose="020B0806030902050204" pitchFamily="34" charset="0"/>
                </a:rPr>
                <a:t>02</a:t>
              </a:r>
              <a:endParaRPr lang="zh-CN" altLang="en-US" sz="3600" dirty="0">
                <a:solidFill>
                  <a:srgbClr val="01A991"/>
                </a:solidFill>
                <a:latin typeface="Impact" panose="020B0806030902050204" pitchFamily="34" charset="0"/>
              </a:endParaRPr>
            </a:p>
          </p:txBody>
        </p:sp>
      </p:grpSp>
      <p:grpSp>
        <p:nvGrpSpPr>
          <p:cNvPr id="15" name="组合 14"/>
          <p:cNvGrpSpPr/>
          <p:nvPr/>
        </p:nvGrpSpPr>
        <p:grpSpPr>
          <a:xfrm>
            <a:off x="4073486" y="4451822"/>
            <a:ext cx="3809207" cy="1078590"/>
            <a:chOff x="3824124" y="3189739"/>
            <a:chExt cx="2990852" cy="846870"/>
          </a:xfrm>
        </p:grpSpPr>
        <p:sp>
          <p:nvSpPr>
            <p:cNvPr id="16" name="圆角矩形 15"/>
            <p:cNvSpPr/>
            <p:nvPr/>
          </p:nvSpPr>
          <p:spPr>
            <a:xfrm flipH="1">
              <a:off x="3824126" y="3189739"/>
              <a:ext cx="2990850" cy="846870"/>
            </a:xfrm>
            <a:prstGeom prst="roundRect">
              <a:avLst>
                <a:gd name="adj" fmla="val 50000"/>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7" name="椭圆 16"/>
            <p:cNvSpPr/>
            <p:nvPr/>
          </p:nvSpPr>
          <p:spPr>
            <a:xfrm flipH="1">
              <a:off x="3824124" y="3237493"/>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3600" dirty="0">
                  <a:solidFill>
                    <a:srgbClr val="FF5D5D"/>
                  </a:solidFill>
                  <a:latin typeface="Impact" panose="020B0806030902050204" pitchFamily="34" charset="0"/>
                </a:rPr>
                <a:t>04</a:t>
              </a:r>
              <a:endParaRPr lang="zh-CN" altLang="en-US" sz="3600" dirty="0">
                <a:solidFill>
                  <a:srgbClr val="FF5D5D"/>
                </a:solidFill>
                <a:latin typeface="Impact" panose="020B0806030902050204" pitchFamily="34" charset="0"/>
              </a:endParaRPr>
            </a:p>
          </p:txBody>
        </p:sp>
      </p:grpSp>
      <p:grpSp>
        <p:nvGrpSpPr>
          <p:cNvPr id="18" name="组合 17"/>
          <p:cNvGrpSpPr/>
          <p:nvPr/>
        </p:nvGrpSpPr>
        <p:grpSpPr>
          <a:xfrm>
            <a:off x="4103818" y="1327589"/>
            <a:ext cx="3809204" cy="1078590"/>
            <a:chOff x="3824126" y="3189739"/>
            <a:chExt cx="2990850" cy="846870"/>
          </a:xfrm>
        </p:grpSpPr>
        <p:sp>
          <p:nvSpPr>
            <p:cNvPr id="19" name="圆角矩形 18"/>
            <p:cNvSpPr/>
            <p:nvPr/>
          </p:nvSpPr>
          <p:spPr>
            <a:xfrm flipH="1">
              <a:off x="3824126" y="3189739"/>
              <a:ext cx="2990850" cy="846870"/>
            </a:xfrm>
            <a:prstGeom prst="roundRect">
              <a:avLst>
                <a:gd name="adj" fmla="val 50000"/>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0" name="椭圆 19"/>
            <p:cNvSpPr/>
            <p:nvPr/>
          </p:nvSpPr>
          <p:spPr>
            <a:xfrm flipH="1">
              <a:off x="6037155" y="3223569"/>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3600" dirty="0" smtClean="0">
                  <a:solidFill>
                    <a:srgbClr val="FF5D5D"/>
                  </a:solidFill>
                  <a:latin typeface="Impact" panose="020B0806030902050204" pitchFamily="34" charset="0"/>
                </a:rPr>
                <a:t>01</a:t>
              </a:r>
              <a:endParaRPr lang="zh-CN" altLang="en-US" sz="3600" dirty="0">
                <a:solidFill>
                  <a:srgbClr val="FF5D5D"/>
                </a:solidFill>
                <a:latin typeface="Impact" panose="020B0806030902050204" pitchFamily="34" charset="0"/>
              </a:endParaRPr>
            </a:p>
          </p:txBody>
        </p:sp>
      </p:grpSp>
      <p:grpSp>
        <p:nvGrpSpPr>
          <p:cNvPr id="21" name="组合 20"/>
          <p:cNvGrpSpPr/>
          <p:nvPr/>
        </p:nvGrpSpPr>
        <p:grpSpPr>
          <a:xfrm>
            <a:off x="6213912" y="2888825"/>
            <a:ext cx="3821989" cy="1078591"/>
            <a:chOff x="3824126" y="3189739"/>
            <a:chExt cx="3000888" cy="846870"/>
          </a:xfrm>
        </p:grpSpPr>
        <p:sp>
          <p:nvSpPr>
            <p:cNvPr id="22" name="圆角矩形 21"/>
            <p:cNvSpPr/>
            <p:nvPr/>
          </p:nvSpPr>
          <p:spPr>
            <a:xfrm flipH="1">
              <a:off x="3824126" y="3189739"/>
              <a:ext cx="2990850" cy="846870"/>
            </a:xfrm>
            <a:prstGeom prst="roundRect">
              <a:avLst>
                <a:gd name="adj" fmla="val 50000"/>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3" name="椭圆 22"/>
            <p:cNvSpPr/>
            <p:nvPr/>
          </p:nvSpPr>
          <p:spPr>
            <a:xfrm flipH="1">
              <a:off x="6047193" y="3224263"/>
              <a:ext cx="777821" cy="7778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3600" dirty="0" smtClean="0">
                  <a:solidFill>
                    <a:srgbClr val="01A991"/>
                  </a:solidFill>
                  <a:latin typeface="Impact" panose="020B0806030902050204" pitchFamily="34" charset="0"/>
                </a:rPr>
                <a:t>03</a:t>
              </a:r>
              <a:endParaRPr lang="zh-CN" altLang="en-US" sz="3600" dirty="0">
                <a:solidFill>
                  <a:srgbClr val="01A991"/>
                </a:solidFill>
                <a:latin typeface="Impact" panose="020B0806030902050204" pitchFamily="34" charset="0"/>
              </a:endParaRPr>
            </a:p>
          </p:txBody>
        </p:sp>
      </p:grpSp>
      <p:sp>
        <p:nvSpPr>
          <p:cNvPr id="25" name="矩形 24"/>
          <p:cNvSpPr/>
          <p:nvPr/>
        </p:nvSpPr>
        <p:spPr>
          <a:xfrm>
            <a:off x="5064134" y="1440559"/>
            <a:ext cx="1620957" cy="830997"/>
          </a:xfrm>
          <a:prstGeom prst="rect">
            <a:avLst/>
          </a:prstGeom>
        </p:spPr>
        <p:txBody>
          <a:bodyPr wrap="none">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输入</a:t>
            </a:r>
            <a:r>
              <a:rPr lang="zh-CN" altLang="en-US" sz="1600" dirty="0">
                <a:solidFill>
                  <a:schemeClr val="bg1"/>
                </a:solidFill>
                <a:latin typeface="微软雅黑" panose="020B0503020204020204" pitchFamily="34" charset="-122"/>
                <a:ea typeface="微软雅黑" panose="020B0503020204020204" pitchFamily="34" charset="-122"/>
              </a:rPr>
              <a:t>简单的</a:t>
            </a:r>
            <a:r>
              <a:rPr lang="zh-CN" altLang="en-US" sz="1600" dirty="0" smtClean="0">
                <a:solidFill>
                  <a:schemeClr val="bg1"/>
                </a:solidFill>
                <a:latin typeface="微软雅黑" panose="020B0503020204020204" pitchFamily="34" charset="-122"/>
                <a:ea typeface="微软雅黑" panose="020B0503020204020204" pitchFamily="34" charset="-122"/>
              </a:rPr>
              <a:t>文字</a:t>
            </a:r>
            <a:endParaRPr lang="en-US" altLang="zh-CN" sz="1600" dirty="0" smtClean="0">
              <a:solidFill>
                <a:schemeClr val="bg1"/>
              </a:solidFill>
              <a:latin typeface="微软雅黑" panose="020B0503020204020204" pitchFamily="34" charset="-122"/>
              <a:ea typeface="微软雅黑" panose="020B0503020204020204" pitchFamily="34" charset="-122"/>
            </a:endParaRPr>
          </a:p>
          <a:p>
            <a:r>
              <a:rPr lang="zh-CN" altLang="en-US" sz="1600" dirty="0">
                <a:solidFill>
                  <a:schemeClr val="bg1"/>
                </a:solidFill>
                <a:latin typeface="微软雅黑" panose="020B0503020204020204" pitchFamily="34" charset="-122"/>
                <a:ea typeface="微软雅黑" panose="020B0503020204020204" pitchFamily="34" charset="-122"/>
              </a:rPr>
              <a:t>输入简单的文字</a:t>
            </a:r>
            <a:endParaRPr lang="zh-CN" altLang="en-US" sz="1600" dirty="0">
              <a:solidFill>
                <a:schemeClr val="bg1"/>
              </a:solidFill>
            </a:endParaRPr>
          </a:p>
          <a:p>
            <a:r>
              <a:rPr lang="zh-CN" altLang="en-US" sz="1600" dirty="0">
                <a:solidFill>
                  <a:schemeClr val="bg1"/>
                </a:solidFill>
                <a:latin typeface="微软雅黑" panose="020B0503020204020204" pitchFamily="34" charset="-122"/>
                <a:ea typeface="微软雅黑" panose="020B0503020204020204" pitchFamily="34" charset="-122"/>
              </a:rPr>
              <a:t>输入简单的</a:t>
            </a:r>
            <a:r>
              <a:rPr lang="zh-CN" altLang="en-US" sz="1600" dirty="0" smtClean="0">
                <a:solidFill>
                  <a:schemeClr val="bg1"/>
                </a:solidFill>
                <a:latin typeface="微软雅黑" panose="020B0503020204020204" pitchFamily="34" charset="-122"/>
                <a:ea typeface="微软雅黑" panose="020B0503020204020204" pitchFamily="34" charset="-122"/>
              </a:rPr>
              <a:t>文字</a:t>
            </a:r>
            <a:endParaRPr lang="zh-CN" altLang="en-US" sz="1600" dirty="0">
              <a:solidFill>
                <a:schemeClr val="bg1"/>
              </a:solidFill>
            </a:endParaRPr>
          </a:p>
        </p:txBody>
      </p:sp>
      <p:sp>
        <p:nvSpPr>
          <p:cNvPr id="26" name="矩形 25"/>
          <p:cNvSpPr/>
          <p:nvPr/>
        </p:nvSpPr>
        <p:spPr>
          <a:xfrm>
            <a:off x="3357452" y="3103445"/>
            <a:ext cx="1620957" cy="830997"/>
          </a:xfrm>
          <a:prstGeom prst="rect">
            <a:avLst/>
          </a:prstGeom>
        </p:spPr>
        <p:txBody>
          <a:bodyPr wrap="none">
            <a:spAutoFit/>
          </a:bodyPr>
          <a:lstStyle/>
          <a:p>
            <a:r>
              <a:rPr lang="zh-CN" altLang="en-US" sz="1600" dirty="0" smtClean="0">
                <a:latin typeface="微软雅黑" panose="020B0503020204020204" pitchFamily="34" charset="-122"/>
                <a:ea typeface="微软雅黑" panose="020B0503020204020204" pitchFamily="34" charset="-122"/>
              </a:rPr>
              <a:t>输入</a:t>
            </a:r>
            <a:r>
              <a:rPr lang="zh-CN" altLang="en-US" sz="1600" dirty="0">
                <a:latin typeface="微软雅黑" panose="020B0503020204020204" pitchFamily="34" charset="-122"/>
                <a:ea typeface="微软雅黑" panose="020B0503020204020204" pitchFamily="34" charset="-122"/>
              </a:rPr>
              <a:t>简单的</a:t>
            </a:r>
            <a:r>
              <a:rPr lang="zh-CN" altLang="en-US" sz="1600" dirty="0" smtClean="0">
                <a:latin typeface="微软雅黑" panose="020B0503020204020204" pitchFamily="34" charset="-122"/>
                <a:ea typeface="微软雅黑" panose="020B0503020204020204" pitchFamily="34" charset="-122"/>
              </a:rPr>
              <a:t>文字</a:t>
            </a:r>
            <a:endParaRPr lang="en-US" altLang="zh-CN" sz="1600" dirty="0" smtClean="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输入简单的文字</a:t>
            </a:r>
            <a:endParaRPr lang="zh-CN" altLang="en-US" sz="1600" dirty="0"/>
          </a:p>
          <a:p>
            <a:r>
              <a:rPr lang="zh-CN" altLang="en-US" sz="1600" dirty="0">
                <a:latin typeface="微软雅黑" panose="020B0503020204020204" pitchFamily="34" charset="-122"/>
                <a:ea typeface="微软雅黑" panose="020B0503020204020204" pitchFamily="34" charset="-122"/>
              </a:rPr>
              <a:t>输入简单的</a:t>
            </a:r>
            <a:r>
              <a:rPr lang="zh-CN" altLang="en-US" sz="1600" dirty="0" smtClean="0">
                <a:latin typeface="微软雅黑" panose="020B0503020204020204" pitchFamily="34" charset="-122"/>
                <a:ea typeface="微软雅黑" panose="020B0503020204020204" pitchFamily="34" charset="-122"/>
              </a:rPr>
              <a:t>文字</a:t>
            </a:r>
            <a:endParaRPr lang="zh-CN" altLang="en-US" sz="1600" dirty="0"/>
          </a:p>
        </p:txBody>
      </p:sp>
      <p:sp>
        <p:nvSpPr>
          <p:cNvPr id="27" name="矩形 26"/>
          <p:cNvSpPr/>
          <p:nvPr/>
        </p:nvSpPr>
        <p:spPr>
          <a:xfrm>
            <a:off x="7188474" y="2999759"/>
            <a:ext cx="1620957" cy="830997"/>
          </a:xfrm>
          <a:prstGeom prst="rect">
            <a:avLst/>
          </a:prstGeom>
        </p:spPr>
        <p:txBody>
          <a:bodyPr wrap="none">
            <a:spAutoFit/>
          </a:bodyPr>
          <a:lstStyle/>
          <a:p>
            <a:r>
              <a:rPr lang="zh-CN" altLang="en-US" sz="1600" dirty="0" smtClean="0">
                <a:latin typeface="微软雅黑" panose="020B0503020204020204" pitchFamily="34" charset="-122"/>
                <a:ea typeface="微软雅黑" panose="020B0503020204020204" pitchFamily="34" charset="-122"/>
              </a:rPr>
              <a:t>输入</a:t>
            </a:r>
            <a:r>
              <a:rPr lang="zh-CN" altLang="en-US" sz="1600" dirty="0">
                <a:latin typeface="微软雅黑" panose="020B0503020204020204" pitchFamily="34" charset="-122"/>
                <a:ea typeface="微软雅黑" panose="020B0503020204020204" pitchFamily="34" charset="-122"/>
              </a:rPr>
              <a:t>简单的</a:t>
            </a:r>
            <a:r>
              <a:rPr lang="zh-CN" altLang="en-US" sz="1600" dirty="0" smtClean="0">
                <a:latin typeface="微软雅黑" panose="020B0503020204020204" pitchFamily="34" charset="-122"/>
                <a:ea typeface="微软雅黑" panose="020B0503020204020204" pitchFamily="34" charset="-122"/>
              </a:rPr>
              <a:t>文字</a:t>
            </a:r>
            <a:endParaRPr lang="en-US" altLang="zh-CN" sz="1600" dirty="0" smtClean="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输入简单的文字</a:t>
            </a:r>
            <a:endParaRPr lang="zh-CN" altLang="en-US" sz="1600" dirty="0"/>
          </a:p>
          <a:p>
            <a:r>
              <a:rPr lang="zh-CN" altLang="en-US" sz="1600" dirty="0">
                <a:latin typeface="微软雅黑" panose="020B0503020204020204" pitchFamily="34" charset="-122"/>
                <a:ea typeface="微软雅黑" panose="020B0503020204020204" pitchFamily="34" charset="-122"/>
              </a:rPr>
              <a:t>输入简单的</a:t>
            </a:r>
            <a:r>
              <a:rPr lang="zh-CN" altLang="en-US" sz="1600" dirty="0" smtClean="0">
                <a:latin typeface="微软雅黑" panose="020B0503020204020204" pitchFamily="34" charset="-122"/>
                <a:ea typeface="微软雅黑" panose="020B0503020204020204" pitchFamily="34" charset="-122"/>
              </a:rPr>
              <a:t>文字</a:t>
            </a:r>
            <a:endParaRPr lang="zh-CN" altLang="en-US" sz="1600" dirty="0"/>
          </a:p>
        </p:txBody>
      </p:sp>
      <p:sp>
        <p:nvSpPr>
          <p:cNvPr id="28" name="矩形 27"/>
          <p:cNvSpPr/>
          <p:nvPr/>
        </p:nvSpPr>
        <p:spPr>
          <a:xfrm>
            <a:off x="5301417" y="4592466"/>
            <a:ext cx="1620957" cy="830997"/>
          </a:xfrm>
          <a:prstGeom prst="rect">
            <a:avLst/>
          </a:prstGeom>
        </p:spPr>
        <p:txBody>
          <a:bodyPr wrap="none">
            <a:spAutoFit/>
          </a:bodyPr>
          <a:lstStyle/>
          <a:p>
            <a:r>
              <a:rPr lang="zh-CN" altLang="en-US" sz="1600" dirty="0" smtClean="0">
                <a:solidFill>
                  <a:schemeClr val="bg1"/>
                </a:solidFill>
                <a:latin typeface="微软雅黑" panose="020B0503020204020204" pitchFamily="34" charset="-122"/>
                <a:ea typeface="微软雅黑" panose="020B0503020204020204" pitchFamily="34" charset="-122"/>
              </a:rPr>
              <a:t>输入</a:t>
            </a:r>
            <a:r>
              <a:rPr lang="zh-CN" altLang="en-US" sz="1600" dirty="0">
                <a:solidFill>
                  <a:schemeClr val="bg1"/>
                </a:solidFill>
                <a:latin typeface="微软雅黑" panose="020B0503020204020204" pitchFamily="34" charset="-122"/>
                <a:ea typeface="微软雅黑" panose="020B0503020204020204" pitchFamily="34" charset="-122"/>
              </a:rPr>
              <a:t>简单的</a:t>
            </a:r>
            <a:r>
              <a:rPr lang="zh-CN" altLang="en-US" sz="1600" dirty="0" smtClean="0">
                <a:solidFill>
                  <a:schemeClr val="bg1"/>
                </a:solidFill>
                <a:latin typeface="微软雅黑" panose="020B0503020204020204" pitchFamily="34" charset="-122"/>
                <a:ea typeface="微软雅黑" panose="020B0503020204020204" pitchFamily="34" charset="-122"/>
              </a:rPr>
              <a:t>文字</a:t>
            </a:r>
            <a:endParaRPr lang="en-US" altLang="zh-CN" sz="1600" dirty="0" smtClean="0">
              <a:solidFill>
                <a:schemeClr val="bg1"/>
              </a:solidFill>
              <a:latin typeface="微软雅黑" panose="020B0503020204020204" pitchFamily="34" charset="-122"/>
              <a:ea typeface="微软雅黑" panose="020B0503020204020204" pitchFamily="34" charset="-122"/>
            </a:endParaRPr>
          </a:p>
          <a:p>
            <a:r>
              <a:rPr lang="zh-CN" altLang="en-US" sz="1600" dirty="0">
                <a:solidFill>
                  <a:schemeClr val="bg1"/>
                </a:solidFill>
                <a:latin typeface="微软雅黑" panose="020B0503020204020204" pitchFamily="34" charset="-122"/>
                <a:ea typeface="微软雅黑" panose="020B0503020204020204" pitchFamily="34" charset="-122"/>
              </a:rPr>
              <a:t>输入简单的文字</a:t>
            </a:r>
            <a:endParaRPr lang="zh-CN" altLang="en-US" sz="1600" dirty="0">
              <a:solidFill>
                <a:schemeClr val="bg1"/>
              </a:solidFill>
            </a:endParaRPr>
          </a:p>
          <a:p>
            <a:r>
              <a:rPr lang="zh-CN" altLang="en-US" sz="1600" dirty="0">
                <a:solidFill>
                  <a:schemeClr val="bg1"/>
                </a:solidFill>
                <a:latin typeface="微软雅黑" panose="020B0503020204020204" pitchFamily="34" charset="-122"/>
                <a:ea typeface="微软雅黑" panose="020B0503020204020204" pitchFamily="34" charset="-122"/>
              </a:rPr>
              <a:t>输入简单的</a:t>
            </a:r>
            <a:r>
              <a:rPr lang="zh-CN" altLang="en-US" sz="1600" dirty="0" smtClean="0">
                <a:solidFill>
                  <a:schemeClr val="bg1"/>
                </a:solidFill>
                <a:latin typeface="微软雅黑" panose="020B0503020204020204" pitchFamily="34" charset="-122"/>
                <a:ea typeface="微软雅黑" panose="020B0503020204020204" pitchFamily="34" charset="-122"/>
              </a:rPr>
              <a:t>文字</a:t>
            </a:r>
            <a:endParaRPr lang="zh-CN" altLang="en-US" sz="1600" dirty="0">
              <a:solidFill>
                <a:schemeClr val="bg1"/>
              </a:solidFill>
            </a:endParaRPr>
          </a:p>
        </p:txBody>
      </p:sp>
    </p:spTree>
    <p:extLst>
      <p:ext uri="{BB962C8B-B14F-4D97-AF65-F5344CB8AC3E}">
        <p14:creationId xmlns:p14="http://schemas.microsoft.com/office/powerpoint/2010/main" xmlns="" val="384320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r="2099" b="7595"/>
          <a:stretch/>
        </p:blipFill>
        <p:spPr>
          <a:xfrm>
            <a:off x="0" y="1944821"/>
            <a:ext cx="4715090" cy="2968358"/>
          </a:xfrm>
          <a:prstGeom prst="rect">
            <a:avLst/>
          </a:prstGeom>
          <a:ln>
            <a:solidFill>
              <a:srgbClr val="FF5D5D"/>
            </a:solidFill>
          </a:ln>
        </p:spPr>
      </p:pic>
      <p:sp>
        <p:nvSpPr>
          <p:cNvPr id="6" name="矩形 5"/>
          <p:cNvSpPr/>
          <p:nvPr/>
        </p:nvSpPr>
        <p:spPr>
          <a:xfrm>
            <a:off x="7155447" y="2625472"/>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7" name="矩形 6"/>
          <p:cNvSpPr/>
          <p:nvPr/>
        </p:nvSpPr>
        <p:spPr>
          <a:xfrm>
            <a:off x="7218237" y="3719821"/>
            <a:ext cx="4535424"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8" name="TextBox 4"/>
          <p:cNvSpPr txBox="1">
            <a:spLocks noChangeArrowheads="1"/>
          </p:cNvSpPr>
          <p:nvPr/>
        </p:nvSpPr>
        <p:spPr bwMode="auto">
          <a:xfrm>
            <a:off x="7155447" y="3210247"/>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3510280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2" cstate="print">
            <a:extLst>
              <a:ext uri="{28A0092B-C50C-407E-A947-70E740481C1C}">
                <a14:useLocalDpi xmlns:a14="http://schemas.microsoft.com/office/drawing/2010/main" xmlns="" val="0"/>
              </a:ext>
            </a:extLst>
          </a:blip>
          <a:srcRect l="-1" r="728" b="4533"/>
          <a:stretch/>
        </p:blipFill>
        <p:spPr>
          <a:xfrm>
            <a:off x="736393" y="1538979"/>
            <a:ext cx="4424543" cy="2788606"/>
          </a:xfrm>
          <a:prstGeom prst="rect">
            <a:avLst/>
          </a:prstGeom>
          <a:ln>
            <a:solidFill>
              <a:srgbClr val="FF5D5D"/>
            </a:solidFill>
          </a:ln>
        </p:spPr>
      </p:pic>
      <p:sp>
        <p:nvSpPr>
          <p:cNvPr id="52" name="矩形 51"/>
          <p:cNvSpPr/>
          <p:nvPr/>
        </p:nvSpPr>
        <p:spPr>
          <a:xfrm>
            <a:off x="736393" y="4966122"/>
            <a:ext cx="4535424"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62" name="TextBox 4"/>
          <p:cNvSpPr txBox="1">
            <a:spLocks noChangeArrowheads="1"/>
          </p:cNvSpPr>
          <p:nvPr/>
        </p:nvSpPr>
        <p:spPr bwMode="auto">
          <a:xfrm>
            <a:off x="673603" y="4456548"/>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01A99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01A991"/>
              </a:solidFill>
              <a:latin typeface="Franklin Gothic Book" panose="020B0503020102020204" pitchFamily="34" charset="0"/>
              <a:ea typeface="微软雅黑" panose="020B0503020204020204" pitchFamily="34" charset="-122"/>
            </a:endParaRPr>
          </a:p>
        </p:txBody>
      </p:sp>
      <p:pic>
        <p:nvPicPr>
          <p:cNvPr id="63" name="图片 62"/>
          <p:cNvPicPr>
            <a:picLocks noChangeAspect="1"/>
          </p:cNvPicPr>
          <p:nvPr/>
        </p:nvPicPr>
        <p:blipFill rotWithShape="1">
          <a:blip r:embed="rId3" cstate="print">
            <a:extLst>
              <a:ext uri="{28A0092B-C50C-407E-A947-70E740481C1C}">
                <a14:useLocalDpi xmlns:a14="http://schemas.microsoft.com/office/drawing/2010/main" xmlns="" val="0"/>
              </a:ext>
            </a:extLst>
          </a:blip>
          <a:srcRect r="796" b="4871"/>
          <a:stretch/>
        </p:blipFill>
        <p:spPr>
          <a:xfrm>
            <a:off x="7013206" y="1538979"/>
            <a:ext cx="4424543" cy="2788609"/>
          </a:xfrm>
          <a:prstGeom prst="rect">
            <a:avLst/>
          </a:prstGeom>
          <a:ln>
            <a:solidFill>
              <a:srgbClr val="FF5D5D"/>
            </a:solidFill>
          </a:ln>
        </p:spPr>
      </p:pic>
      <p:sp>
        <p:nvSpPr>
          <p:cNvPr id="64" name="矩形 63"/>
          <p:cNvSpPr/>
          <p:nvPr/>
        </p:nvSpPr>
        <p:spPr>
          <a:xfrm>
            <a:off x="7075996" y="4964379"/>
            <a:ext cx="4535424" cy="738664"/>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a:t>
            </a:r>
            <a:r>
              <a:rPr lang="zh-CN" altLang="en-US" sz="1400" dirty="0" smtClean="0">
                <a:latin typeface="微软雅黑" panose="020B0503020204020204" pitchFamily="34" charset="-122"/>
                <a:ea typeface="微软雅黑" panose="020B0503020204020204" pitchFamily="34" charset="-122"/>
              </a:rPr>
              <a:t>文亮亮图文旗舰店</a:t>
            </a:r>
            <a:r>
              <a:rPr lang="en-US" altLang="zh-CN" sz="1400" dirty="0" smtClean="0">
                <a:latin typeface="微软雅黑" panose="020B0503020204020204" pitchFamily="34" charset="-122"/>
                <a:ea typeface="微软雅黑" panose="020B0503020204020204" pitchFamily="34" charset="-122"/>
              </a:rPr>
              <a:t>https://liangliangtuwen.tmall.com</a:t>
            </a:r>
            <a:r>
              <a:rPr lang="zh-CN" altLang="en-US" sz="1400" dirty="0" smtClean="0">
                <a:latin typeface="微软雅黑" panose="020B0503020204020204" pitchFamily="34" charset="-122"/>
                <a:ea typeface="微软雅黑" panose="020B0503020204020204" pitchFamily="34" charset="-122"/>
              </a:rPr>
              <a:t>字</a:t>
            </a:r>
            <a:endParaRPr lang="zh-CN" altLang="en-US" sz="1400" dirty="0"/>
          </a:p>
        </p:txBody>
      </p:sp>
      <p:sp>
        <p:nvSpPr>
          <p:cNvPr id="65" name="TextBox 4"/>
          <p:cNvSpPr txBox="1">
            <a:spLocks noChangeArrowheads="1"/>
          </p:cNvSpPr>
          <p:nvPr/>
        </p:nvSpPr>
        <p:spPr bwMode="auto">
          <a:xfrm>
            <a:off x="7013206" y="4454805"/>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01A99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01A991"/>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3184949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图表 16"/>
          <p:cNvGraphicFramePr/>
          <p:nvPr>
            <p:extLst>
              <p:ext uri="{D42A27DB-BD31-4B8C-83A1-F6EECF244321}">
                <p14:modId xmlns:p14="http://schemas.microsoft.com/office/powerpoint/2010/main" xmlns="" val="1725097244"/>
              </p:ext>
            </p:extLst>
          </p:nvPr>
        </p:nvGraphicFramePr>
        <p:xfrm>
          <a:off x="1071106" y="1153620"/>
          <a:ext cx="2880963" cy="30305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图表 17"/>
          <p:cNvGraphicFramePr/>
          <p:nvPr>
            <p:extLst>
              <p:ext uri="{D42A27DB-BD31-4B8C-83A1-F6EECF244321}">
                <p14:modId xmlns:p14="http://schemas.microsoft.com/office/powerpoint/2010/main" xmlns="" val="1835700053"/>
              </p:ext>
            </p:extLst>
          </p:nvPr>
        </p:nvGraphicFramePr>
        <p:xfrm>
          <a:off x="4750662" y="1098084"/>
          <a:ext cx="2880963" cy="303053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图表 18"/>
          <p:cNvGraphicFramePr/>
          <p:nvPr>
            <p:extLst>
              <p:ext uri="{D42A27DB-BD31-4B8C-83A1-F6EECF244321}">
                <p14:modId xmlns:p14="http://schemas.microsoft.com/office/powerpoint/2010/main" xmlns="" val="839725517"/>
              </p:ext>
            </p:extLst>
          </p:nvPr>
        </p:nvGraphicFramePr>
        <p:xfrm>
          <a:off x="8430218" y="1042549"/>
          <a:ext cx="2880963" cy="3030539"/>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5"/>
          <p:cNvSpPr txBox="1"/>
          <p:nvPr/>
        </p:nvSpPr>
        <p:spPr>
          <a:xfrm>
            <a:off x="2117084" y="5119302"/>
            <a:ext cx="8043578" cy="138499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latin typeface="微软雅黑" panose="020B0503020204020204" pitchFamily="34" charset="-122"/>
                <a:ea typeface="微软雅黑" panose="020B0503020204020204" pitchFamily="34" charset="-122"/>
              </a:rPr>
              <a:t>输入</a:t>
            </a:r>
            <a:r>
              <a:rPr lang="zh-CN" altLang="en-US" sz="1400" dirty="0">
                <a:latin typeface="微软雅黑" panose="020B0503020204020204" pitchFamily="34" charset="-122"/>
                <a:ea typeface="微软雅黑" panose="020B0503020204020204" pitchFamily="34" charset="-122"/>
              </a:rPr>
              <a:t>这里输入简单的文字概述这里输入简单字</a:t>
            </a:r>
            <a:r>
              <a:rPr lang="zh-CN" altLang="en-US" sz="1400" dirty="0" smtClean="0">
                <a:latin typeface="微软雅黑" panose="020B0503020204020204" pitchFamily="34" charset="-122"/>
                <a:ea typeface="微软雅黑" panose="020B0503020204020204" pitchFamily="34" charset="-122"/>
              </a:rPr>
              <a:t>概</a:t>
            </a:r>
            <a:r>
              <a:rPr lang="zh-CN" altLang="en-US" sz="1400" dirty="0" smtClean="0">
                <a:latin typeface="微软雅黑" panose="020B0503020204020204" pitchFamily="34" charset="-122"/>
                <a:ea typeface="微软雅黑" panose="020B0503020204020204" pitchFamily="34" charset="-122"/>
              </a:rPr>
              <a:t>述亮亮图文旗舰店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latin typeface="微软雅黑" panose="020B0503020204020204" pitchFamily="34" charset="-122"/>
              <a:ea typeface="微软雅黑" panose="020B0503020204020204" pitchFamily="34" charset="-122"/>
            </a:endParaRPr>
          </a:p>
        </p:txBody>
      </p:sp>
      <p:sp>
        <p:nvSpPr>
          <p:cNvPr id="21" name="矩形 20"/>
          <p:cNvSpPr/>
          <p:nvPr/>
        </p:nvSpPr>
        <p:spPr>
          <a:xfrm>
            <a:off x="3755030" y="4456735"/>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Tree>
    <p:extLst>
      <p:ext uri="{BB962C8B-B14F-4D97-AF65-F5344CB8AC3E}">
        <p14:creationId xmlns:p14="http://schemas.microsoft.com/office/powerpoint/2010/main" xmlns="" val="1087601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p:cNvSpPr/>
          <p:nvPr/>
        </p:nvSpPr>
        <p:spPr>
          <a:xfrm>
            <a:off x="593156" y="4657907"/>
            <a:ext cx="4535424" cy="523220"/>
          </a:xfrm>
          <a:prstGeom prst="rect">
            <a:avLst/>
          </a:prstGeom>
        </p:spPr>
        <p:txBody>
          <a:bodyPr wrap="square">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bg1"/>
              </a:solidFill>
              <a:latin typeface="微软雅黑" panose="020B0503020204020204" pitchFamily="34" charset="-122"/>
              <a:ea typeface="微软雅黑" panose="020B0503020204020204" pitchFamily="34" charset="-122"/>
            </a:endParaRPr>
          </a:p>
          <a:p>
            <a:r>
              <a:rPr lang="zh-CN" altLang="en-US" sz="1400" dirty="0" smtClean="0">
                <a:solidFill>
                  <a:schemeClr val="bg1"/>
                </a:solidFill>
                <a:latin typeface="微软雅黑" panose="020B0503020204020204" pitchFamily="34" charset="-122"/>
                <a:ea typeface="微软雅黑" panose="020B0503020204020204" pitchFamily="34" charset="-122"/>
              </a:rPr>
              <a:t>输入简单的文字概述简单的文字</a:t>
            </a:r>
            <a:endParaRPr lang="zh-CN" altLang="en-US" sz="1400" dirty="0">
              <a:solidFill>
                <a:schemeClr val="bg1"/>
              </a:solidFill>
            </a:endParaRPr>
          </a:p>
        </p:txBody>
      </p:sp>
      <p:sp>
        <p:nvSpPr>
          <p:cNvPr id="44" name="TextBox 4"/>
          <p:cNvSpPr txBox="1">
            <a:spLocks noChangeArrowheads="1"/>
          </p:cNvSpPr>
          <p:nvPr/>
        </p:nvSpPr>
        <p:spPr bwMode="auto">
          <a:xfrm>
            <a:off x="593156" y="1443149"/>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grpSp>
        <p:nvGrpSpPr>
          <p:cNvPr id="8" name="组合 7"/>
          <p:cNvGrpSpPr/>
          <p:nvPr/>
        </p:nvGrpSpPr>
        <p:grpSpPr>
          <a:xfrm>
            <a:off x="5780867" y="2095994"/>
            <a:ext cx="5594888" cy="542441"/>
            <a:chOff x="6059837" y="2018502"/>
            <a:chExt cx="5594888" cy="542441"/>
          </a:xfrm>
          <a:solidFill>
            <a:schemeClr val="bg1">
              <a:lumMod val="65000"/>
            </a:schemeClr>
          </a:solidFill>
        </p:grpSpPr>
        <p:sp>
          <p:nvSpPr>
            <p:cNvPr id="4" name="矩形 3"/>
            <p:cNvSpPr/>
            <p:nvPr/>
          </p:nvSpPr>
          <p:spPr>
            <a:xfrm>
              <a:off x="6059837" y="2018502"/>
              <a:ext cx="5594888" cy="542441"/>
            </a:xfrm>
            <a:prstGeom prst="rect">
              <a:avLst/>
            </a:prstGeom>
            <a:solidFill>
              <a:srgbClr val="01A991">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59837" y="2018502"/>
              <a:ext cx="3006671" cy="542441"/>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780867" y="3367339"/>
            <a:ext cx="5594888" cy="542442"/>
            <a:chOff x="6059837" y="3028237"/>
            <a:chExt cx="5594888" cy="542442"/>
          </a:xfrm>
        </p:grpSpPr>
        <p:sp>
          <p:nvSpPr>
            <p:cNvPr id="41" name="矩形 40"/>
            <p:cNvSpPr/>
            <p:nvPr/>
          </p:nvSpPr>
          <p:spPr>
            <a:xfrm>
              <a:off x="6059837" y="3028238"/>
              <a:ext cx="5594888" cy="542441"/>
            </a:xfrm>
            <a:prstGeom prst="rect">
              <a:avLst/>
            </a:prstGeom>
            <a:solidFill>
              <a:srgbClr val="FF5D5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6059837" y="3028237"/>
              <a:ext cx="3967567" cy="542441"/>
            </a:xfrm>
            <a:prstGeom prst="rect">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 name="组合 5"/>
          <p:cNvGrpSpPr/>
          <p:nvPr/>
        </p:nvGrpSpPr>
        <p:grpSpPr>
          <a:xfrm>
            <a:off x="5780867" y="4638685"/>
            <a:ext cx="5594888" cy="542442"/>
            <a:chOff x="6059837" y="4037973"/>
            <a:chExt cx="5594888" cy="542442"/>
          </a:xfrm>
        </p:grpSpPr>
        <p:sp>
          <p:nvSpPr>
            <p:cNvPr id="35" name="矩形 34"/>
            <p:cNvSpPr/>
            <p:nvPr/>
          </p:nvSpPr>
          <p:spPr>
            <a:xfrm>
              <a:off x="6059837" y="4037974"/>
              <a:ext cx="5594888" cy="542441"/>
            </a:xfrm>
            <a:prstGeom prst="rect">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矩形 45"/>
            <p:cNvSpPr/>
            <p:nvPr/>
          </p:nvSpPr>
          <p:spPr>
            <a:xfrm>
              <a:off x="6059837" y="4037973"/>
              <a:ext cx="1952787" cy="54244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8" name="TextBox 4"/>
          <p:cNvSpPr txBox="1">
            <a:spLocks noChangeArrowheads="1"/>
          </p:cNvSpPr>
          <p:nvPr/>
        </p:nvSpPr>
        <p:spPr bwMode="auto">
          <a:xfrm>
            <a:off x="5614279" y="1588162"/>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01A99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01A991"/>
              </a:solidFill>
              <a:latin typeface="Franklin Gothic Book" panose="020B0503020102020204" pitchFamily="34" charset="0"/>
              <a:ea typeface="微软雅黑" panose="020B0503020204020204" pitchFamily="34" charset="-122"/>
            </a:endParaRPr>
          </a:p>
        </p:txBody>
      </p:sp>
      <p:sp>
        <p:nvSpPr>
          <p:cNvPr id="49" name="TextBox 4"/>
          <p:cNvSpPr txBox="1">
            <a:spLocks noChangeArrowheads="1"/>
          </p:cNvSpPr>
          <p:nvPr/>
        </p:nvSpPr>
        <p:spPr bwMode="auto">
          <a:xfrm>
            <a:off x="5639473" y="2841959"/>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sp>
        <p:nvSpPr>
          <p:cNvPr id="50" name="TextBox 4"/>
          <p:cNvSpPr txBox="1">
            <a:spLocks noChangeArrowheads="1"/>
          </p:cNvSpPr>
          <p:nvPr/>
        </p:nvSpPr>
        <p:spPr bwMode="auto">
          <a:xfrm>
            <a:off x="5654969" y="4131093"/>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
        <p:nvSpPr>
          <p:cNvPr id="51" name="TextBox 4"/>
          <p:cNvSpPr txBox="1">
            <a:spLocks noChangeArrowheads="1"/>
          </p:cNvSpPr>
          <p:nvPr/>
        </p:nvSpPr>
        <p:spPr bwMode="auto">
          <a:xfrm>
            <a:off x="10529480" y="1384605"/>
            <a:ext cx="846275"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en-US" altLang="zh-CN" sz="2800" b="1" dirty="0" smtClean="0">
                <a:solidFill>
                  <a:srgbClr val="01A991"/>
                </a:solidFill>
                <a:latin typeface="Franklin Gothic Book" panose="020B0503020102020204" pitchFamily="34" charset="0"/>
                <a:ea typeface="微软雅黑" panose="020B0503020204020204" pitchFamily="34" charset="-122"/>
              </a:rPr>
              <a:t>47%</a:t>
            </a:r>
          </a:p>
        </p:txBody>
      </p:sp>
      <p:sp>
        <p:nvSpPr>
          <p:cNvPr id="52" name="TextBox 4"/>
          <p:cNvSpPr txBox="1">
            <a:spLocks noChangeArrowheads="1"/>
          </p:cNvSpPr>
          <p:nvPr/>
        </p:nvSpPr>
        <p:spPr bwMode="auto">
          <a:xfrm>
            <a:off x="10588408" y="2684590"/>
            <a:ext cx="846275"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en-US" altLang="zh-CN" sz="2800" b="1" dirty="0" smtClean="0">
                <a:solidFill>
                  <a:srgbClr val="FF5D5D"/>
                </a:solidFill>
                <a:latin typeface="Franklin Gothic Book" panose="020B0503020102020204" pitchFamily="34" charset="0"/>
                <a:ea typeface="微软雅黑" panose="020B0503020204020204" pitchFamily="34" charset="-122"/>
              </a:rPr>
              <a:t>87%</a:t>
            </a:r>
          </a:p>
        </p:txBody>
      </p:sp>
      <p:sp>
        <p:nvSpPr>
          <p:cNvPr id="53" name="TextBox 4"/>
          <p:cNvSpPr txBox="1">
            <a:spLocks noChangeArrowheads="1"/>
          </p:cNvSpPr>
          <p:nvPr/>
        </p:nvSpPr>
        <p:spPr bwMode="auto">
          <a:xfrm>
            <a:off x="10529480" y="3919243"/>
            <a:ext cx="913245"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en-US" altLang="zh-CN" sz="2800" b="1" dirty="0" smtClean="0">
                <a:solidFill>
                  <a:schemeClr val="bg1">
                    <a:lumMod val="50000"/>
                  </a:schemeClr>
                </a:solidFill>
                <a:latin typeface="Franklin Gothic Book" panose="020B0503020102020204" pitchFamily="34" charset="0"/>
                <a:ea typeface="微软雅黑" panose="020B0503020204020204" pitchFamily="34" charset="-122"/>
              </a:rPr>
              <a:t>23%</a:t>
            </a:r>
          </a:p>
        </p:txBody>
      </p:sp>
      <p:pic>
        <p:nvPicPr>
          <p:cNvPr id="54" name="图片 53"/>
          <p:cNvPicPr>
            <a:picLocks noChangeAspect="1"/>
          </p:cNvPicPr>
          <p:nvPr/>
        </p:nvPicPr>
        <p:blipFill rotWithShape="1">
          <a:blip r:embed="rId2" cstate="print">
            <a:extLst>
              <a:ext uri="{28A0092B-C50C-407E-A947-70E740481C1C}">
                <a14:useLocalDpi xmlns:a14="http://schemas.microsoft.com/office/drawing/2010/main" xmlns="" val="0"/>
              </a:ext>
            </a:extLst>
          </a:blip>
          <a:srcRect r="796" b="4871"/>
          <a:stretch/>
        </p:blipFill>
        <p:spPr>
          <a:xfrm>
            <a:off x="636538" y="2089516"/>
            <a:ext cx="3855326" cy="2429855"/>
          </a:xfrm>
          <a:prstGeom prst="rect">
            <a:avLst/>
          </a:prstGeom>
        </p:spPr>
      </p:pic>
    </p:spTree>
    <p:extLst>
      <p:ext uri="{BB962C8B-B14F-4D97-AF65-F5344CB8AC3E}">
        <p14:creationId xmlns:p14="http://schemas.microsoft.com/office/powerpoint/2010/main" xmlns="" val="3533507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KSO_Shape"/>
          <p:cNvSpPr/>
          <p:nvPr/>
        </p:nvSpPr>
        <p:spPr>
          <a:xfrm>
            <a:off x="4910326" y="1286216"/>
            <a:ext cx="2371348" cy="4285569"/>
          </a:xfrm>
          <a:custGeom>
            <a:avLst/>
            <a:gdLst>
              <a:gd name="connsiteX0" fmla="*/ 1404156 w 2808312"/>
              <a:gd name="connsiteY0" fmla="*/ 4748597 h 5078692"/>
              <a:gd name="connsiteX1" fmla="*/ 1260140 w 2808312"/>
              <a:gd name="connsiteY1" fmla="*/ 4892613 h 5078692"/>
              <a:gd name="connsiteX2" fmla="*/ 1404156 w 2808312"/>
              <a:gd name="connsiteY2" fmla="*/ 5036629 h 5078692"/>
              <a:gd name="connsiteX3" fmla="*/ 1548172 w 2808312"/>
              <a:gd name="connsiteY3" fmla="*/ 4892613 h 5078692"/>
              <a:gd name="connsiteX4" fmla="*/ 1404156 w 2808312"/>
              <a:gd name="connsiteY4" fmla="*/ 4748597 h 5078692"/>
              <a:gd name="connsiteX5" fmla="*/ 54156 w 2808312"/>
              <a:gd name="connsiteY5" fmla="*/ 372159 h 5078692"/>
              <a:gd name="connsiteX6" fmla="*/ 54156 w 2808312"/>
              <a:gd name="connsiteY6" fmla="*/ 4706534 h 5078692"/>
              <a:gd name="connsiteX7" fmla="*/ 2754156 w 2808312"/>
              <a:gd name="connsiteY7" fmla="*/ 4706534 h 5078692"/>
              <a:gd name="connsiteX8" fmla="*/ 2754156 w 2808312"/>
              <a:gd name="connsiteY8" fmla="*/ 372159 h 5078692"/>
              <a:gd name="connsiteX9" fmla="*/ 1158156 w 2808312"/>
              <a:gd name="connsiteY9" fmla="*/ 168079 h 5078692"/>
              <a:gd name="connsiteX10" fmla="*/ 1152156 w 2808312"/>
              <a:gd name="connsiteY10" fmla="*/ 174079 h 5078692"/>
              <a:gd name="connsiteX11" fmla="*/ 1152156 w 2808312"/>
              <a:gd name="connsiteY11" fmla="*/ 198079 h 5078692"/>
              <a:gd name="connsiteX12" fmla="*/ 1158156 w 2808312"/>
              <a:gd name="connsiteY12" fmla="*/ 204079 h 5078692"/>
              <a:gd name="connsiteX13" fmla="*/ 1650156 w 2808312"/>
              <a:gd name="connsiteY13" fmla="*/ 204079 h 5078692"/>
              <a:gd name="connsiteX14" fmla="*/ 1656156 w 2808312"/>
              <a:gd name="connsiteY14" fmla="*/ 198079 h 5078692"/>
              <a:gd name="connsiteX15" fmla="*/ 1656156 w 2808312"/>
              <a:gd name="connsiteY15" fmla="*/ 174079 h 5078692"/>
              <a:gd name="connsiteX16" fmla="*/ 1650156 w 2808312"/>
              <a:gd name="connsiteY16" fmla="*/ 168079 h 5078692"/>
              <a:gd name="connsiteX17" fmla="*/ 319782 w 2808312"/>
              <a:gd name="connsiteY17" fmla="*/ 0 h 5078692"/>
              <a:gd name="connsiteX18" fmla="*/ 2488530 w 2808312"/>
              <a:gd name="connsiteY18" fmla="*/ 0 h 5078692"/>
              <a:gd name="connsiteX19" fmla="*/ 2808312 w 2808312"/>
              <a:gd name="connsiteY19" fmla="*/ 319782 h 5078692"/>
              <a:gd name="connsiteX20" fmla="*/ 2808312 w 2808312"/>
              <a:gd name="connsiteY20" fmla="*/ 4758910 h 5078692"/>
              <a:gd name="connsiteX21" fmla="*/ 2488530 w 2808312"/>
              <a:gd name="connsiteY21" fmla="*/ 5078692 h 5078692"/>
              <a:gd name="connsiteX22" fmla="*/ 319782 w 2808312"/>
              <a:gd name="connsiteY22" fmla="*/ 5078692 h 5078692"/>
              <a:gd name="connsiteX23" fmla="*/ 0 w 2808312"/>
              <a:gd name="connsiteY23" fmla="*/ 4758910 h 5078692"/>
              <a:gd name="connsiteX24" fmla="*/ 0 w 2808312"/>
              <a:gd name="connsiteY24" fmla="*/ 319782 h 5078692"/>
              <a:gd name="connsiteX25" fmla="*/ 319782 w 2808312"/>
              <a:gd name="connsiteY25" fmla="*/ 0 h 507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08312" h="5078692">
                <a:moveTo>
                  <a:pt x="1404156" y="4748597"/>
                </a:moveTo>
                <a:cubicBezTo>
                  <a:pt x="1324618" y="4748597"/>
                  <a:pt x="1260140" y="4813075"/>
                  <a:pt x="1260140" y="4892613"/>
                </a:cubicBezTo>
                <a:cubicBezTo>
                  <a:pt x="1260140" y="4972151"/>
                  <a:pt x="1324618" y="5036629"/>
                  <a:pt x="1404156" y="5036629"/>
                </a:cubicBezTo>
                <a:cubicBezTo>
                  <a:pt x="1483694" y="5036629"/>
                  <a:pt x="1548172" y="4972151"/>
                  <a:pt x="1548172" y="4892613"/>
                </a:cubicBezTo>
                <a:cubicBezTo>
                  <a:pt x="1548172" y="4813075"/>
                  <a:pt x="1483694" y="4748597"/>
                  <a:pt x="1404156" y="4748597"/>
                </a:cubicBezTo>
                <a:close/>
                <a:moveTo>
                  <a:pt x="54156" y="372159"/>
                </a:moveTo>
                <a:lnTo>
                  <a:pt x="54156" y="4706534"/>
                </a:lnTo>
                <a:lnTo>
                  <a:pt x="2754156" y="4706534"/>
                </a:lnTo>
                <a:lnTo>
                  <a:pt x="2754156" y="372159"/>
                </a:lnTo>
                <a:close/>
                <a:moveTo>
                  <a:pt x="1158156" y="168079"/>
                </a:moveTo>
                <a:cubicBezTo>
                  <a:pt x="1154842" y="168079"/>
                  <a:pt x="1152156" y="170765"/>
                  <a:pt x="1152156" y="174079"/>
                </a:cubicBezTo>
                <a:lnTo>
                  <a:pt x="1152156" y="198079"/>
                </a:lnTo>
                <a:cubicBezTo>
                  <a:pt x="1152156" y="201393"/>
                  <a:pt x="1154842" y="204079"/>
                  <a:pt x="1158156" y="204079"/>
                </a:cubicBezTo>
                <a:lnTo>
                  <a:pt x="1650156" y="204079"/>
                </a:lnTo>
                <a:cubicBezTo>
                  <a:pt x="1653470" y="204079"/>
                  <a:pt x="1656156" y="201393"/>
                  <a:pt x="1656156" y="198079"/>
                </a:cubicBezTo>
                <a:lnTo>
                  <a:pt x="1656156" y="174079"/>
                </a:lnTo>
                <a:cubicBezTo>
                  <a:pt x="1656156" y="170765"/>
                  <a:pt x="1653470" y="168079"/>
                  <a:pt x="1650156" y="168079"/>
                </a:cubicBezTo>
                <a:close/>
                <a:moveTo>
                  <a:pt x="319782" y="0"/>
                </a:moveTo>
                <a:lnTo>
                  <a:pt x="2488530" y="0"/>
                </a:lnTo>
                <a:cubicBezTo>
                  <a:pt x="2665141" y="0"/>
                  <a:pt x="2808312" y="143171"/>
                  <a:pt x="2808312" y="319782"/>
                </a:cubicBezTo>
                <a:lnTo>
                  <a:pt x="2808312" y="4758910"/>
                </a:lnTo>
                <a:cubicBezTo>
                  <a:pt x="2808312" y="4935521"/>
                  <a:pt x="2665141" y="5078692"/>
                  <a:pt x="2488530" y="5078692"/>
                </a:cubicBezTo>
                <a:lnTo>
                  <a:pt x="319782" y="5078692"/>
                </a:lnTo>
                <a:cubicBezTo>
                  <a:pt x="143171" y="5078692"/>
                  <a:pt x="0" y="4935521"/>
                  <a:pt x="0" y="4758910"/>
                </a:cubicBezTo>
                <a:lnTo>
                  <a:pt x="0" y="319782"/>
                </a:lnTo>
                <a:cubicBezTo>
                  <a:pt x="0" y="143171"/>
                  <a:pt x="143171" y="0"/>
                  <a:pt x="3197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chemeClr val="tx1"/>
              </a:solidFill>
            </a:endParaRPr>
          </a:p>
        </p:txBody>
      </p:sp>
      <p:sp>
        <p:nvSpPr>
          <p:cNvPr id="50" name="TextBox 15"/>
          <p:cNvSpPr txBox="1"/>
          <p:nvPr/>
        </p:nvSpPr>
        <p:spPr>
          <a:xfrm>
            <a:off x="5153917" y="1859339"/>
            <a:ext cx="1884165" cy="3139321"/>
          </a:xfrm>
          <a:prstGeom prst="rect">
            <a:avLst/>
          </a:prstGeom>
          <a:noFill/>
        </p:spPr>
        <p:txBody>
          <a:bodyPr wrap="square" rtlCol="0">
            <a:spAutoFit/>
          </a:bodyPr>
          <a:lstStyle/>
          <a:p>
            <a:pPr>
              <a:lnSpc>
                <a:spcPct val="150000"/>
              </a:lnSpc>
            </a:pPr>
            <a:r>
              <a:rPr lang="zh-CN" altLang="en-US" sz="12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200" dirty="0" smtClean="0">
                <a:latin typeface="微软雅黑" panose="020B0503020204020204" pitchFamily="34" charset="-122"/>
                <a:ea typeface="微软雅黑" panose="020B0503020204020204" pitchFamily="34" charset="-122"/>
              </a:rPr>
              <a:t>输入</a:t>
            </a:r>
            <a:r>
              <a:rPr lang="zh-CN" altLang="en-US" sz="1200" dirty="0">
                <a:latin typeface="微软雅黑" panose="020B0503020204020204" pitchFamily="34" charset="-122"/>
                <a:ea typeface="微软雅黑" panose="020B0503020204020204" pitchFamily="34" charset="-122"/>
              </a:rPr>
              <a:t>这里输入简单的文字概述这里输入简单字</a:t>
            </a:r>
            <a:r>
              <a:rPr lang="zh-CN" altLang="en-US" sz="1200" dirty="0" smtClean="0">
                <a:latin typeface="微软雅黑" panose="020B0503020204020204" pitchFamily="34" charset="-122"/>
                <a:ea typeface="微软雅黑" panose="020B0503020204020204" pitchFamily="34" charset="-122"/>
              </a:rPr>
              <a:t>概述</a:t>
            </a:r>
            <a:endParaRPr lang="zh-CN" altLang="en-US" sz="1200" dirty="0">
              <a:latin typeface="微软雅黑" panose="020B0503020204020204" pitchFamily="34" charset="-122"/>
              <a:ea typeface="微软雅黑" panose="020B0503020204020204" pitchFamily="34" charset="-122"/>
            </a:endParaRPr>
          </a:p>
        </p:txBody>
      </p:sp>
      <p:sp>
        <p:nvSpPr>
          <p:cNvPr id="2" name="燕尾形 1"/>
          <p:cNvSpPr/>
          <p:nvPr/>
        </p:nvSpPr>
        <p:spPr>
          <a:xfrm>
            <a:off x="7815072" y="1617023"/>
            <a:ext cx="2950464" cy="484632"/>
          </a:xfrm>
          <a:prstGeom prst="chevron">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1" name="燕尾形 50"/>
          <p:cNvSpPr/>
          <p:nvPr/>
        </p:nvSpPr>
        <p:spPr>
          <a:xfrm flipH="1">
            <a:off x="1426464" y="1617023"/>
            <a:ext cx="2950464" cy="484632"/>
          </a:xfrm>
          <a:prstGeom prst="chevron">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矩形 51"/>
          <p:cNvSpPr/>
          <p:nvPr/>
        </p:nvSpPr>
        <p:spPr>
          <a:xfrm>
            <a:off x="1886033" y="1690062"/>
            <a:ext cx="2031325"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文字概述</a:t>
            </a:r>
            <a:endParaRPr lang="zh-CN" altLang="en-US" sz="1600" b="1" dirty="0">
              <a:solidFill>
                <a:schemeClr val="bg1"/>
              </a:solidFill>
            </a:endParaRPr>
          </a:p>
        </p:txBody>
      </p:sp>
      <p:sp>
        <p:nvSpPr>
          <p:cNvPr id="53" name="矩形 52"/>
          <p:cNvSpPr/>
          <p:nvPr/>
        </p:nvSpPr>
        <p:spPr>
          <a:xfrm>
            <a:off x="8274641" y="1690062"/>
            <a:ext cx="2031325"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文字概述</a:t>
            </a:r>
            <a:endParaRPr lang="zh-CN" altLang="en-US" sz="1600" b="1" dirty="0">
              <a:solidFill>
                <a:schemeClr val="bg1"/>
              </a:solidFill>
            </a:endParaRPr>
          </a:p>
        </p:txBody>
      </p:sp>
      <p:sp>
        <p:nvSpPr>
          <p:cNvPr id="54" name="TextBox 15"/>
          <p:cNvSpPr txBox="1"/>
          <p:nvPr/>
        </p:nvSpPr>
        <p:spPr>
          <a:xfrm>
            <a:off x="1840992" y="3176085"/>
            <a:ext cx="1869102" cy="1477328"/>
          </a:xfrm>
          <a:prstGeom prst="rect">
            <a:avLst/>
          </a:prstGeom>
          <a:noFill/>
        </p:spPr>
        <p:txBody>
          <a:bodyPr wrap="square" rtlCol="0">
            <a:spAutoFit/>
          </a:bodyPr>
          <a:lstStyle/>
          <a:p>
            <a:pPr algn="r">
              <a:lnSpc>
                <a:spcPct val="150000"/>
              </a:lnSpc>
            </a:pPr>
            <a:r>
              <a:rPr lang="zh-CN" altLang="en-US" sz="1200" dirty="0">
                <a:latin typeface="微软雅黑" panose="020B0503020204020204" pitchFamily="34" charset="-122"/>
                <a:ea typeface="微软雅黑" panose="020B0503020204020204" pitchFamily="34" charset="-122"/>
              </a:rPr>
              <a:t>这里输入简单的文字</a:t>
            </a:r>
            <a:r>
              <a:rPr lang="zh-CN" altLang="en-US" sz="1200" dirty="0" smtClean="0">
                <a:latin typeface="微软雅黑" panose="020B0503020204020204" pitchFamily="34" charset="-122"/>
                <a:ea typeface="微软雅黑" panose="020B0503020204020204" pitchFamily="34" charset="-122"/>
              </a:rPr>
              <a:t>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smtClean="0">
                <a:latin typeface="微软雅黑" panose="020B0503020204020204" pitchFamily="34" charset="-122"/>
                <a:ea typeface="微软雅黑" panose="020B0503020204020204" pitchFamily="34" charset="-122"/>
              </a:rPr>
              <a:t>这里</a:t>
            </a:r>
            <a:r>
              <a:rPr lang="zh-CN" altLang="en-US" sz="1200" dirty="0">
                <a:latin typeface="微软雅黑" panose="020B0503020204020204" pitchFamily="34" charset="-122"/>
                <a:ea typeface="微软雅黑" panose="020B0503020204020204" pitchFamily="34" charset="-122"/>
              </a:rPr>
              <a:t>输入</a:t>
            </a:r>
            <a:r>
              <a:rPr lang="zh-CN" altLang="en-US" sz="1200" dirty="0" smtClean="0">
                <a:latin typeface="微软雅黑" panose="020B0503020204020204" pitchFamily="34" charset="-122"/>
                <a:ea typeface="微软雅黑" panose="020B0503020204020204" pitchFamily="34" charset="-122"/>
              </a:rPr>
              <a:t>简单的文字概述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smtClean="0">
                <a:latin typeface="微软雅黑" panose="020B0503020204020204" pitchFamily="34" charset="-122"/>
                <a:ea typeface="微软雅黑" panose="020B0503020204020204" pitchFamily="34" charset="-122"/>
              </a:rPr>
              <a:t>这里输入</a:t>
            </a:r>
            <a:r>
              <a:rPr lang="zh-CN" altLang="en-US" sz="1200" dirty="0">
                <a:latin typeface="微软雅黑" panose="020B0503020204020204" pitchFamily="34" charset="-122"/>
                <a:ea typeface="微软雅黑" panose="020B0503020204020204" pitchFamily="34" charset="-122"/>
              </a:rPr>
              <a:t>简单的文字</a:t>
            </a:r>
            <a:r>
              <a:rPr lang="zh-CN" altLang="en-US" sz="1200" dirty="0" smtClean="0">
                <a:latin typeface="微软雅黑" panose="020B0503020204020204" pitchFamily="34" charset="-122"/>
                <a:ea typeface="微软雅黑" panose="020B0503020204020204" pitchFamily="34" charset="-122"/>
              </a:rPr>
              <a:t>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a:latin typeface="微软雅黑" panose="020B0503020204020204" pitchFamily="34" charset="-122"/>
                <a:ea typeface="微软雅黑" panose="020B0503020204020204" pitchFamily="34" charset="-122"/>
              </a:rPr>
              <a:t>这里输入</a:t>
            </a:r>
            <a:r>
              <a:rPr lang="zh-CN" altLang="en-US" sz="1200" dirty="0" smtClean="0">
                <a:latin typeface="微软雅黑" panose="020B0503020204020204" pitchFamily="34" charset="-122"/>
                <a:ea typeface="微软雅黑" panose="020B0503020204020204" pitchFamily="34" charset="-122"/>
              </a:rPr>
              <a:t>简单</a:t>
            </a:r>
            <a:r>
              <a:rPr lang="zh-CN" altLang="en-US" sz="1200" dirty="0">
                <a:latin typeface="微软雅黑" panose="020B0503020204020204" pitchFamily="34" charset="-122"/>
                <a:ea typeface="微软雅黑" panose="020B0503020204020204" pitchFamily="34" charset="-122"/>
              </a:rPr>
              <a:t>的文字</a:t>
            </a:r>
            <a:r>
              <a:rPr lang="zh-CN" altLang="en-US" sz="1200" dirty="0" smtClean="0">
                <a:latin typeface="微软雅黑" panose="020B0503020204020204" pitchFamily="34" charset="-122"/>
                <a:ea typeface="微软雅黑" panose="020B0503020204020204" pitchFamily="34" charset="-122"/>
              </a:rPr>
              <a:t>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smtClean="0">
                <a:latin typeface="微软雅黑" panose="020B0503020204020204" pitchFamily="34" charset="-122"/>
                <a:ea typeface="微软雅黑" panose="020B0503020204020204" pitchFamily="34" charset="-122"/>
              </a:rPr>
              <a:t>这里</a:t>
            </a:r>
            <a:r>
              <a:rPr lang="zh-CN" altLang="en-US" sz="1200" dirty="0">
                <a:latin typeface="微软雅黑" panose="020B0503020204020204" pitchFamily="34" charset="-122"/>
                <a:ea typeface="微软雅黑" panose="020B0503020204020204" pitchFamily="34" charset="-122"/>
              </a:rPr>
              <a:t>输入简单的文字</a:t>
            </a:r>
            <a:r>
              <a:rPr lang="zh-CN" altLang="en-US" sz="1200" dirty="0" smtClean="0">
                <a:latin typeface="微软雅黑" panose="020B0503020204020204" pitchFamily="34" charset="-122"/>
                <a:ea typeface="微软雅黑" panose="020B0503020204020204" pitchFamily="34" charset="-122"/>
              </a:rPr>
              <a:t>概述</a:t>
            </a:r>
            <a:endParaRPr lang="zh-CN" altLang="en-US" sz="1200" dirty="0">
              <a:latin typeface="微软雅黑" panose="020B0503020204020204" pitchFamily="34" charset="-122"/>
              <a:ea typeface="微软雅黑" panose="020B0503020204020204" pitchFamily="34" charset="-122"/>
            </a:endParaRPr>
          </a:p>
        </p:txBody>
      </p:sp>
      <p:sp>
        <p:nvSpPr>
          <p:cNvPr id="55" name="TextBox 15"/>
          <p:cNvSpPr txBox="1"/>
          <p:nvPr/>
        </p:nvSpPr>
        <p:spPr>
          <a:xfrm>
            <a:off x="8290560" y="3176085"/>
            <a:ext cx="1869102" cy="1477328"/>
          </a:xfrm>
          <a:prstGeom prst="rect">
            <a:avLst/>
          </a:prstGeom>
          <a:noFill/>
        </p:spPr>
        <p:txBody>
          <a:bodyPr wrap="square" rtlCol="0">
            <a:spAutoFit/>
          </a:bodyPr>
          <a:lstStyle/>
          <a:p>
            <a:pPr algn="r">
              <a:lnSpc>
                <a:spcPct val="150000"/>
              </a:lnSpc>
            </a:pPr>
            <a:r>
              <a:rPr lang="zh-CN" altLang="en-US" sz="1200" dirty="0">
                <a:latin typeface="微软雅黑" panose="020B0503020204020204" pitchFamily="34" charset="-122"/>
                <a:ea typeface="微软雅黑" panose="020B0503020204020204" pitchFamily="34" charset="-122"/>
              </a:rPr>
              <a:t>这里输入简单的文字</a:t>
            </a:r>
            <a:r>
              <a:rPr lang="zh-CN" altLang="en-US" sz="1200" dirty="0" smtClean="0">
                <a:latin typeface="微软雅黑" panose="020B0503020204020204" pitchFamily="34" charset="-122"/>
                <a:ea typeface="微软雅黑" panose="020B0503020204020204" pitchFamily="34" charset="-122"/>
              </a:rPr>
              <a:t>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smtClean="0">
                <a:latin typeface="微软雅黑" panose="020B0503020204020204" pitchFamily="34" charset="-122"/>
                <a:ea typeface="微软雅黑" panose="020B0503020204020204" pitchFamily="34" charset="-122"/>
              </a:rPr>
              <a:t>这里</a:t>
            </a:r>
            <a:r>
              <a:rPr lang="zh-CN" altLang="en-US" sz="1200" dirty="0">
                <a:latin typeface="微软雅黑" panose="020B0503020204020204" pitchFamily="34" charset="-122"/>
                <a:ea typeface="微软雅黑" panose="020B0503020204020204" pitchFamily="34" charset="-122"/>
              </a:rPr>
              <a:t>输入</a:t>
            </a:r>
            <a:r>
              <a:rPr lang="zh-CN" altLang="en-US" sz="1200" dirty="0" smtClean="0">
                <a:latin typeface="微软雅黑" panose="020B0503020204020204" pitchFamily="34" charset="-122"/>
                <a:ea typeface="微软雅黑" panose="020B0503020204020204" pitchFamily="34" charset="-122"/>
              </a:rPr>
              <a:t>简单的文字概述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smtClean="0">
                <a:latin typeface="微软雅黑" panose="020B0503020204020204" pitchFamily="34" charset="-122"/>
                <a:ea typeface="微软雅黑" panose="020B0503020204020204" pitchFamily="34" charset="-122"/>
              </a:rPr>
              <a:t>这里输入</a:t>
            </a:r>
            <a:r>
              <a:rPr lang="zh-CN" altLang="en-US" sz="1200" dirty="0">
                <a:latin typeface="微软雅黑" panose="020B0503020204020204" pitchFamily="34" charset="-122"/>
                <a:ea typeface="微软雅黑" panose="020B0503020204020204" pitchFamily="34" charset="-122"/>
              </a:rPr>
              <a:t>简单的文字</a:t>
            </a:r>
            <a:r>
              <a:rPr lang="zh-CN" altLang="en-US" sz="1200" dirty="0" smtClean="0">
                <a:latin typeface="微软雅黑" panose="020B0503020204020204" pitchFamily="34" charset="-122"/>
                <a:ea typeface="微软雅黑" panose="020B0503020204020204" pitchFamily="34" charset="-122"/>
              </a:rPr>
              <a:t>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a:latin typeface="微软雅黑" panose="020B0503020204020204" pitchFamily="34" charset="-122"/>
                <a:ea typeface="微软雅黑" panose="020B0503020204020204" pitchFamily="34" charset="-122"/>
              </a:rPr>
              <a:t>这里输入</a:t>
            </a:r>
            <a:r>
              <a:rPr lang="zh-CN" altLang="en-US" sz="1200" dirty="0" smtClean="0">
                <a:latin typeface="微软雅黑" panose="020B0503020204020204" pitchFamily="34" charset="-122"/>
                <a:ea typeface="微软雅黑" panose="020B0503020204020204" pitchFamily="34" charset="-122"/>
              </a:rPr>
              <a:t>简单</a:t>
            </a:r>
            <a:r>
              <a:rPr lang="zh-CN" altLang="en-US" sz="1200" dirty="0">
                <a:latin typeface="微软雅黑" panose="020B0503020204020204" pitchFamily="34" charset="-122"/>
                <a:ea typeface="微软雅黑" panose="020B0503020204020204" pitchFamily="34" charset="-122"/>
              </a:rPr>
              <a:t>的文字</a:t>
            </a:r>
            <a:r>
              <a:rPr lang="zh-CN" altLang="en-US" sz="1200" dirty="0" smtClean="0">
                <a:latin typeface="微软雅黑" panose="020B0503020204020204" pitchFamily="34" charset="-122"/>
                <a:ea typeface="微软雅黑" panose="020B0503020204020204" pitchFamily="34" charset="-122"/>
              </a:rPr>
              <a:t>概述</a:t>
            </a:r>
            <a:endParaRPr lang="en-US" altLang="zh-CN" sz="1200" dirty="0" smtClean="0">
              <a:latin typeface="微软雅黑" panose="020B0503020204020204" pitchFamily="34" charset="-122"/>
              <a:ea typeface="微软雅黑" panose="020B0503020204020204" pitchFamily="34" charset="-122"/>
            </a:endParaRPr>
          </a:p>
          <a:p>
            <a:pPr algn="r">
              <a:lnSpc>
                <a:spcPct val="150000"/>
              </a:lnSpc>
            </a:pPr>
            <a:r>
              <a:rPr lang="zh-CN" altLang="en-US" sz="1200" dirty="0" smtClean="0">
                <a:latin typeface="微软雅黑" panose="020B0503020204020204" pitchFamily="34" charset="-122"/>
                <a:ea typeface="微软雅黑" panose="020B0503020204020204" pitchFamily="34" charset="-122"/>
              </a:rPr>
              <a:t>这里</a:t>
            </a:r>
            <a:r>
              <a:rPr lang="zh-CN" altLang="en-US" sz="1200" dirty="0">
                <a:latin typeface="微软雅黑" panose="020B0503020204020204" pitchFamily="34" charset="-122"/>
                <a:ea typeface="微软雅黑" panose="020B0503020204020204" pitchFamily="34" charset="-122"/>
              </a:rPr>
              <a:t>输入简单的文字</a:t>
            </a:r>
            <a:r>
              <a:rPr lang="zh-CN" altLang="en-US" sz="1200" dirty="0" smtClean="0">
                <a:latin typeface="微软雅黑" panose="020B0503020204020204" pitchFamily="34" charset="-122"/>
                <a:ea typeface="微软雅黑" panose="020B0503020204020204" pitchFamily="34" charset="-122"/>
              </a:rPr>
              <a:t>概述</a:t>
            </a:r>
            <a:endParaRPr lang="zh-CN" altLang="en-US" sz="1200" dirty="0">
              <a:latin typeface="微软雅黑" panose="020B0503020204020204" pitchFamily="34" charset="-122"/>
              <a:ea typeface="微软雅黑" panose="020B0503020204020204" pitchFamily="34" charset="-122"/>
            </a:endParaRPr>
          </a:p>
        </p:txBody>
      </p:sp>
      <p:sp>
        <p:nvSpPr>
          <p:cNvPr id="56" name="TextBox 4"/>
          <p:cNvSpPr txBox="1">
            <a:spLocks noChangeArrowheads="1"/>
          </p:cNvSpPr>
          <p:nvPr/>
        </p:nvSpPr>
        <p:spPr bwMode="auto">
          <a:xfrm>
            <a:off x="1937484" y="2383169"/>
            <a:ext cx="1716417" cy="4992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2000" b="1" dirty="0" smtClean="0">
              <a:solidFill>
                <a:srgbClr val="FF5D5D"/>
              </a:solidFill>
              <a:latin typeface="Franklin Gothic Book" panose="020B0503020102020204" pitchFamily="34" charset="0"/>
              <a:ea typeface="微软雅黑" panose="020B0503020204020204" pitchFamily="34" charset="-122"/>
            </a:endParaRPr>
          </a:p>
        </p:txBody>
      </p:sp>
      <p:sp>
        <p:nvSpPr>
          <p:cNvPr id="57" name="TextBox 4"/>
          <p:cNvSpPr txBox="1">
            <a:spLocks noChangeArrowheads="1"/>
          </p:cNvSpPr>
          <p:nvPr/>
        </p:nvSpPr>
        <p:spPr bwMode="auto">
          <a:xfrm>
            <a:off x="8326092" y="2383168"/>
            <a:ext cx="1716417" cy="4992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2000" b="1" dirty="0" smtClean="0">
              <a:solidFill>
                <a:srgbClr val="FF5D5D"/>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3280799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r="646" b="5500"/>
          <a:stretch/>
        </p:blipFill>
        <p:spPr>
          <a:xfrm>
            <a:off x="-1" y="1767364"/>
            <a:ext cx="5238428" cy="3323272"/>
          </a:xfrm>
          <a:prstGeom prst="rect">
            <a:avLst/>
          </a:prstGeom>
          <a:ln>
            <a:solidFill>
              <a:srgbClr val="01A991"/>
            </a:solidFill>
          </a:ln>
        </p:spPr>
      </p:pic>
      <p:sp>
        <p:nvSpPr>
          <p:cNvPr id="6" name="矩形 5"/>
          <p:cNvSpPr/>
          <p:nvPr/>
        </p:nvSpPr>
        <p:spPr>
          <a:xfrm>
            <a:off x="7155447" y="2625472"/>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7" name="矩形 6"/>
          <p:cNvSpPr/>
          <p:nvPr/>
        </p:nvSpPr>
        <p:spPr>
          <a:xfrm>
            <a:off x="7218237" y="3719821"/>
            <a:ext cx="4535424"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8" name="TextBox 4"/>
          <p:cNvSpPr txBox="1">
            <a:spLocks noChangeArrowheads="1"/>
          </p:cNvSpPr>
          <p:nvPr/>
        </p:nvSpPr>
        <p:spPr bwMode="auto">
          <a:xfrm>
            <a:off x="7155447" y="3210247"/>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4057192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rot="5400000">
            <a:off x="7459142" y="4378081"/>
            <a:ext cx="2749856" cy="400110"/>
          </a:xfrm>
          <a:prstGeom prst="rect">
            <a:avLst/>
          </a:prstGeom>
          <a:noFill/>
        </p:spPr>
        <p:txBody>
          <a:bodyPr wrap="none">
            <a:spAutoFit/>
          </a:bodyPr>
          <a:lstStyle/>
          <a:p>
            <a:pPr algn="ctr"/>
            <a:r>
              <a:rPr lang="zh-CN" altLang="en-US" sz="2000" dirty="0" smtClean="0">
                <a:solidFill>
                  <a:srgbClr val="FF5D5D"/>
                </a:solidFill>
                <a:latin typeface="微软雅黑" panose="020B0503020204020204" pitchFamily="34" charset="-122"/>
                <a:ea typeface="微软雅黑" panose="020B0503020204020204" pitchFamily="34" charset="-122"/>
              </a:rPr>
              <a:t>课题综述</a:t>
            </a:r>
            <a:r>
              <a:rPr lang="en-US" altLang="zh-CN" sz="2000" dirty="0" smtClean="0">
                <a:solidFill>
                  <a:srgbClr val="FF5D5D"/>
                </a:solidFill>
                <a:latin typeface="微软雅黑" panose="020B0503020204020204" pitchFamily="34" charset="-122"/>
                <a:ea typeface="微软雅黑" panose="020B0503020204020204" pitchFamily="34" charset="-122"/>
              </a:rPr>
              <a:t>/</a:t>
            </a:r>
            <a:r>
              <a:rPr lang="en-US" altLang="zh-CN" sz="1600" dirty="0" smtClean="0">
                <a:solidFill>
                  <a:srgbClr val="FF5D5D"/>
                </a:solidFill>
              </a:rPr>
              <a:t>Project Overview</a:t>
            </a:r>
            <a:endParaRPr lang="en-US" altLang="zh-CN" sz="1400" dirty="0" smtClean="0">
              <a:solidFill>
                <a:srgbClr val="FF5D5D"/>
              </a:solidFill>
              <a:latin typeface="微软雅黑" panose="020B0503020204020204" pitchFamily="34" charset="-122"/>
              <a:ea typeface="微软雅黑" panose="020B0503020204020204" pitchFamily="34" charset="-122"/>
            </a:endParaRPr>
          </a:p>
        </p:txBody>
      </p:sp>
      <p:sp>
        <p:nvSpPr>
          <p:cNvPr id="3" name="矩形 2"/>
          <p:cNvSpPr/>
          <p:nvPr/>
        </p:nvSpPr>
        <p:spPr>
          <a:xfrm rot="5400000">
            <a:off x="6391983" y="4341693"/>
            <a:ext cx="2661178" cy="400110"/>
          </a:xfrm>
          <a:prstGeom prst="rect">
            <a:avLst/>
          </a:prstGeom>
          <a:noFill/>
        </p:spPr>
        <p:txBody>
          <a:bodyPr wrap="none">
            <a:spAutoFit/>
          </a:bodyPr>
          <a:lstStyle/>
          <a:p>
            <a:pPr algn="ctr"/>
            <a:r>
              <a:rPr lang="zh-CN" altLang="en-US" sz="2000" dirty="0" smtClean="0">
                <a:solidFill>
                  <a:srgbClr val="FF5D5D"/>
                </a:solidFill>
                <a:latin typeface="微软雅黑" panose="020B0503020204020204" pitchFamily="34" charset="-122"/>
                <a:ea typeface="微软雅黑" panose="020B0503020204020204" pitchFamily="34" charset="-122"/>
              </a:rPr>
              <a:t>研究背景</a:t>
            </a:r>
            <a:r>
              <a:rPr lang="en-US" altLang="zh-CN" sz="2000" dirty="0">
                <a:solidFill>
                  <a:srgbClr val="FF5D5D"/>
                </a:solidFill>
                <a:latin typeface="微软雅黑" panose="020B0503020204020204" pitchFamily="34" charset="-122"/>
                <a:ea typeface="微软雅黑" panose="020B0503020204020204" pitchFamily="34" charset="-122"/>
              </a:rPr>
              <a:t>/</a:t>
            </a:r>
            <a:r>
              <a:rPr lang="en-US" altLang="zh-CN" sz="1600" dirty="0" smtClean="0">
                <a:solidFill>
                  <a:srgbClr val="FF5D5D"/>
                </a:solidFill>
              </a:rPr>
              <a:t>The Background</a:t>
            </a:r>
            <a:endParaRPr lang="en-US" altLang="zh-CN" sz="1600" dirty="0">
              <a:solidFill>
                <a:srgbClr val="FF5D5D"/>
              </a:solidFill>
            </a:endParaRPr>
          </a:p>
        </p:txBody>
      </p:sp>
      <p:sp>
        <p:nvSpPr>
          <p:cNvPr id="4" name="矩形 3"/>
          <p:cNvSpPr/>
          <p:nvPr/>
        </p:nvSpPr>
        <p:spPr>
          <a:xfrm rot="5400000">
            <a:off x="4122594" y="4380485"/>
            <a:ext cx="2753959" cy="400110"/>
          </a:xfrm>
          <a:prstGeom prst="rect">
            <a:avLst/>
          </a:prstGeom>
          <a:noFill/>
        </p:spPr>
        <p:txBody>
          <a:bodyPr wrap="none">
            <a:spAutoFit/>
          </a:bodyPr>
          <a:lstStyle/>
          <a:p>
            <a:pPr algn="ctr"/>
            <a:r>
              <a:rPr lang="zh-CN" altLang="en-US" sz="2000" dirty="0" smtClean="0">
                <a:solidFill>
                  <a:srgbClr val="FF5D5D"/>
                </a:solidFill>
                <a:latin typeface="微软雅黑" panose="020B0503020204020204" pitchFamily="34" charset="-122"/>
                <a:ea typeface="微软雅黑" panose="020B0503020204020204" pitchFamily="34" charset="-122"/>
              </a:rPr>
              <a:t>研究方法</a:t>
            </a:r>
            <a:r>
              <a:rPr lang="en-US" altLang="zh-CN" sz="2000" dirty="0">
                <a:solidFill>
                  <a:srgbClr val="FF5D5D"/>
                </a:solidFill>
                <a:latin typeface="微软雅黑" panose="020B0503020204020204" pitchFamily="34" charset="-122"/>
                <a:ea typeface="微软雅黑" panose="020B0503020204020204" pitchFamily="34" charset="-122"/>
              </a:rPr>
              <a:t>/</a:t>
            </a:r>
            <a:r>
              <a:rPr lang="en-US" altLang="zh-CN" sz="1600" dirty="0" smtClean="0">
                <a:solidFill>
                  <a:srgbClr val="FF5D5D"/>
                </a:solidFill>
              </a:rPr>
              <a:t>Research Process</a:t>
            </a:r>
            <a:endParaRPr lang="en-US" altLang="zh-CN" sz="1400" dirty="0">
              <a:solidFill>
                <a:srgbClr val="FF5D5D"/>
              </a:solidFill>
            </a:endParaRPr>
          </a:p>
        </p:txBody>
      </p:sp>
      <p:sp>
        <p:nvSpPr>
          <p:cNvPr id="5" name="矩形 4"/>
          <p:cNvSpPr/>
          <p:nvPr/>
        </p:nvSpPr>
        <p:spPr>
          <a:xfrm rot="5400000">
            <a:off x="3253182" y="4170844"/>
            <a:ext cx="2269789" cy="400110"/>
          </a:xfrm>
          <a:prstGeom prst="rect">
            <a:avLst/>
          </a:prstGeom>
          <a:noFill/>
        </p:spPr>
        <p:txBody>
          <a:bodyPr wrap="none">
            <a:spAutoFit/>
          </a:bodyPr>
          <a:lstStyle/>
          <a:p>
            <a:pPr algn="ctr"/>
            <a:r>
              <a:rPr lang="zh-CN" altLang="en-US" sz="2000" dirty="0" smtClean="0">
                <a:solidFill>
                  <a:srgbClr val="FF5D5D"/>
                </a:solidFill>
                <a:latin typeface="微软雅黑" panose="020B0503020204020204" pitchFamily="34" charset="-122"/>
                <a:ea typeface="微软雅黑" panose="020B0503020204020204" pitchFamily="34" charset="-122"/>
              </a:rPr>
              <a:t>研究结果</a:t>
            </a:r>
            <a:r>
              <a:rPr lang="en-US" altLang="zh-CN" sz="2000" dirty="0">
                <a:solidFill>
                  <a:srgbClr val="FF5D5D"/>
                </a:solidFill>
                <a:latin typeface="微软雅黑" panose="020B0503020204020204" pitchFamily="34" charset="-122"/>
                <a:ea typeface="微软雅黑" panose="020B0503020204020204" pitchFamily="34" charset="-122"/>
              </a:rPr>
              <a:t>/</a:t>
            </a:r>
            <a:r>
              <a:rPr lang="en-US" altLang="zh-CN" sz="1600" dirty="0" smtClean="0">
                <a:solidFill>
                  <a:srgbClr val="FF5D5D"/>
                </a:solidFill>
              </a:rPr>
              <a:t>The Results</a:t>
            </a:r>
            <a:endParaRPr lang="en-US" altLang="zh-CN" sz="1600" dirty="0">
              <a:solidFill>
                <a:srgbClr val="FF5D5D"/>
              </a:solidFill>
            </a:endParaRPr>
          </a:p>
        </p:txBody>
      </p:sp>
      <p:sp>
        <p:nvSpPr>
          <p:cNvPr id="6" name="矩形 5"/>
          <p:cNvSpPr/>
          <p:nvPr/>
        </p:nvSpPr>
        <p:spPr>
          <a:xfrm rot="5400000">
            <a:off x="5359063" y="4272122"/>
            <a:ext cx="2504020" cy="400110"/>
          </a:xfrm>
          <a:prstGeom prst="rect">
            <a:avLst/>
          </a:prstGeom>
          <a:noFill/>
        </p:spPr>
        <p:txBody>
          <a:bodyPr wrap="none">
            <a:spAutoFit/>
          </a:bodyPr>
          <a:lstStyle/>
          <a:p>
            <a:pPr algn="ctr"/>
            <a:r>
              <a:rPr lang="zh-CN" altLang="en-US" sz="2000" dirty="0" smtClean="0">
                <a:solidFill>
                  <a:srgbClr val="FF5D5D"/>
                </a:solidFill>
                <a:latin typeface="微软雅黑" panose="020B0503020204020204" pitchFamily="34" charset="-122"/>
                <a:ea typeface="微软雅黑" panose="020B0503020204020204" pitchFamily="34" charset="-122"/>
              </a:rPr>
              <a:t>研究目的</a:t>
            </a:r>
            <a:r>
              <a:rPr lang="en-US" altLang="zh-CN" sz="2000" dirty="0">
                <a:solidFill>
                  <a:srgbClr val="FF5D5D"/>
                </a:solidFill>
                <a:latin typeface="微软雅黑" panose="020B0503020204020204" pitchFamily="34" charset="-122"/>
                <a:ea typeface="微软雅黑" panose="020B0503020204020204" pitchFamily="34" charset="-122"/>
              </a:rPr>
              <a:t>/</a:t>
            </a:r>
            <a:r>
              <a:rPr lang="en-US" altLang="zh-CN" sz="1600" dirty="0" smtClean="0">
                <a:solidFill>
                  <a:srgbClr val="FF5D5D"/>
                </a:solidFill>
              </a:rPr>
              <a:t>Research Goal</a:t>
            </a:r>
            <a:endParaRPr lang="en-US" altLang="zh-CN" sz="1400" dirty="0">
              <a:solidFill>
                <a:srgbClr val="FF5D5D"/>
              </a:solidFill>
            </a:endParaRPr>
          </a:p>
        </p:txBody>
      </p:sp>
      <p:sp>
        <p:nvSpPr>
          <p:cNvPr id="7" name="矩形 6"/>
          <p:cNvSpPr/>
          <p:nvPr/>
        </p:nvSpPr>
        <p:spPr>
          <a:xfrm rot="5400000">
            <a:off x="2019852" y="4275617"/>
            <a:ext cx="2513445" cy="400110"/>
          </a:xfrm>
          <a:prstGeom prst="rect">
            <a:avLst/>
          </a:prstGeom>
          <a:noFill/>
        </p:spPr>
        <p:txBody>
          <a:bodyPr wrap="none">
            <a:spAutoFit/>
          </a:bodyPr>
          <a:lstStyle/>
          <a:p>
            <a:pPr algn="ctr"/>
            <a:r>
              <a:rPr lang="zh-CN" altLang="en-US" sz="2000" dirty="0" smtClean="0">
                <a:solidFill>
                  <a:srgbClr val="FF5D5D"/>
                </a:solidFill>
                <a:latin typeface="微软雅黑" panose="020B0503020204020204" pitchFamily="34" charset="-122"/>
                <a:ea typeface="微软雅黑" panose="020B0503020204020204" pitchFamily="34" charset="-122"/>
              </a:rPr>
              <a:t>参考文献</a:t>
            </a:r>
            <a:r>
              <a:rPr lang="en-US" altLang="zh-CN" sz="2000" dirty="0">
                <a:solidFill>
                  <a:srgbClr val="FF5D5D"/>
                </a:solidFill>
                <a:latin typeface="微软雅黑" panose="020B0503020204020204" pitchFamily="34" charset="-122"/>
                <a:ea typeface="微软雅黑" panose="020B0503020204020204" pitchFamily="34" charset="-122"/>
              </a:rPr>
              <a:t>/</a:t>
            </a:r>
            <a:r>
              <a:rPr lang="en-US" altLang="zh-CN" sz="1600" dirty="0" smtClean="0">
                <a:solidFill>
                  <a:srgbClr val="FF5D5D"/>
                </a:solidFill>
              </a:rPr>
              <a:t>The Reference</a:t>
            </a:r>
            <a:endParaRPr lang="en-US" altLang="zh-CN" sz="1600" dirty="0">
              <a:solidFill>
                <a:srgbClr val="FF5D5D"/>
              </a:solidFill>
            </a:endParaRPr>
          </a:p>
        </p:txBody>
      </p:sp>
      <p:sp>
        <p:nvSpPr>
          <p:cNvPr id="9" name="KSO_Shape"/>
          <p:cNvSpPr>
            <a:spLocks/>
          </p:cNvSpPr>
          <p:nvPr/>
        </p:nvSpPr>
        <p:spPr bwMode="auto">
          <a:xfrm rot="5400000">
            <a:off x="6387738" y="2240631"/>
            <a:ext cx="544295" cy="550720"/>
          </a:xfrm>
          <a:custGeom>
            <a:avLst/>
            <a:gdLst>
              <a:gd name="T0" fmla="*/ 912343 w 2122487"/>
              <a:gd name="T1" fmla="*/ 702822 h 2147888"/>
              <a:gd name="T2" fmla="*/ 1019025 w 2122487"/>
              <a:gd name="T3" fmla="*/ 752822 h 2147888"/>
              <a:gd name="T4" fmla="*/ 832155 w 2122487"/>
              <a:gd name="T5" fmla="*/ 978408 h 2147888"/>
              <a:gd name="T6" fmla="*/ 836610 w 2122487"/>
              <a:gd name="T7" fmla="*/ 1025591 h 2147888"/>
              <a:gd name="T8" fmla="*/ 871077 w 2122487"/>
              <a:gd name="T9" fmla="*/ 1060097 h 2147888"/>
              <a:gd name="T10" fmla="*/ 918908 w 2122487"/>
              <a:gd name="T11" fmla="*/ 1064792 h 2147888"/>
              <a:gd name="T12" fmla="*/ 1142824 w 2122487"/>
              <a:gd name="T13" fmla="*/ 878643 h 2147888"/>
              <a:gd name="T14" fmla="*/ 1191827 w 2122487"/>
              <a:gd name="T15" fmla="*/ 988502 h 2147888"/>
              <a:gd name="T16" fmla="*/ 1204958 w 2122487"/>
              <a:gd name="T17" fmla="*/ 1109158 h 2147888"/>
              <a:gd name="T18" fmla="*/ 1179401 w 2122487"/>
              <a:gd name="T19" fmla="*/ 1219955 h 2147888"/>
              <a:gd name="T20" fmla="*/ 1117736 w 2122487"/>
              <a:gd name="T21" fmla="*/ 1312678 h 2147888"/>
              <a:gd name="T22" fmla="*/ 1023715 w 2122487"/>
              <a:gd name="T23" fmla="*/ 1377702 h 2147888"/>
              <a:gd name="T24" fmla="*/ 902964 w 2122487"/>
              <a:gd name="T25" fmla="*/ 1403523 h 2147888"/>
              <a:gd name="T26" fmla="*/ 778931 w 2122487"/>
              <a:gd name="T27" fmla="*/ 1384040 h 2147888"/>
              <a:gd name="T28" fmla="*/ 665215 w 2122487"/>
              <a:gd name="T29" fmla="*/ 1323007 h 2147888"/>
              <a:gd name="T30" fmla="*/ 573772 w 2122487"/>
              <a:gd name="T31" fmla="*/ 1227937 h 2147888"/>
              <a:gd name="T32" fmla="*/ 516094 w 2122487"/>
              <a:gd name="T33" fmla="*/ 1106576 h 2147888"/>
              <a:gd name="T34" fmla="*/ 502494 w 2122487"/>
              <a:gd name="T35" fmla="*/ 976295 h 2147888"/>
              <a:gd name="T36" fmla="*/ 532740 w 2122487"/>
              <a:gd name="T37" fmla="*/ 861037 h 2147888"/>
              <a:gd name="T38" fmla="*/ 599095 w 2122487"/>
              <a:gd name="T39" fmla="*/ 769723 h 2147888"/>
              <a:gd name="T40" fmla="*/ 694523 w 2122487"/>
              <a:gd name="T41" fmla="*/ 709864 h 2147888"/>
              <a:gd name="T42" fmla="*/ 707682 w 2122487"/>
              <a:gd name="T43" fmla="*/ 270333 h 2147888"/>
              <a:gd name="T44" fmla="*/ 967579 w 2122487"/>
              <a:gd name="T45" fmla="*/ 311164 h 2147888"/>
              <a:gd name="T46" fmla="*/ 1199095 w 2122487"/>
              <a:gd name="T47" fmla="*/ 424976 h 2147888"/>
              <a:gd name="T48" fmla="*/ 1065159 w 2122487"/>
              <a:gd name="T49" fmla="*/ 618808 h 2147888"/>
              <a:gd name="T50" fmla="*/ 908704 w 2122487"/>
              <a:gd name="T51" fmla="*/ 552164 h 2147888"/>
              <a:gd name="T52" fmla="*/ 737471 w 2122487"/>
              <a:gd name="T53" fmla="*/ 537849 h 2147888"/>
              <a:gd name="T54" fmla="*/ 574215 w 2122487"/>
              <a:gd name="T55" fmla="*/ 582435 h 2147888"/>
              <a:gd name="T56" fmla="*/ 444031 w 2122487"/>
              <a:gd name="T57" fmla="*/ 680760 h 2147888"/>
              <a:gd name="T58" fmla="*/ 357477 w 2122487"/>
              <a:gd name="T59" fmla="*/ 823904 h 2147888"/>
              <a:gd name="T60" fmla="*/ 327218 w 2122487"/>
              <a:gd name="T61" fmla="*/ 1000841 h 2147888"/>
              <a:gd name="T62" fmla="*/ 365217 w 2122487"/>
              <a:gd name="T63" fmla="*/ 1194908 h 2147888"/>
              <a:gd name="T64" fmla="*/ 466315 w 2122487"/>
              <a:gd name="T65" fmla="*/ 1365508 h 2147888"/>
              <a:gd name="T66" fmla="*/ 613387 w 2122487"/>
              <a:gd name="T67" fmla="*/ 1493165 h 2147888"/>
              <a:gd name="T68" fmla="*/ 788841 w 2122487"/>
              <a:gd name="T69" fmla="*/ 1565207 h 2147888"/>
              <a:gd name="T70" fmla="*/ 973913 w 2122487"/>
              <a:gd name="T71" fmla="*/ 1572012 h 2147888"/>
              <a:gd name="T72" fmla="*/ 1140454 w 2122487"/>
              <a:gd name="T73" fmla="*/ 1512173 h 2147888"/>
              <a:gd name="T74" fmla="*/ 1261958 w 2122487"/>
              <a:gd name="T75" fmla="*/ 1401881 h 2147888"/>
              <a:gd name="T76" fmla="*/ 1333970 w 2122487"/>
              <a:gd name="T77" fmla="*/ 1257093 h 2147888"/>
              <a:gd name="T78" fmla="*/ 1352970 w 2122487"/>
              <a:gd name="T79" fmla="*/ 1091891 h 2147888"/>
              <a:gd name="T80" fmla="*/ 1315439 w 2122487"/>
              <a:gd name="T81" fmla="*/ 918474 h 2147888"/>
              <a:gd name="T82" fmla="*/ 1236860 w 2122487"/>
              <a:gd name="T83" fmla="*/ 776268 h 2147888"/>
              <a:gd name="T84" fmla="*/ 1515992 w 2122487"/>
              <a:gd name="T85" fmla="*/ 787767 h 2147888"/>
              <a:gd name="T86" fmla="*/ 1600201 w 2122487"/>
              <a:gd name="T87" fmla="*/ 1046365 h 2147888"/>
              <a:gd name="T88" fmla="*/ 1601609 w 2122487"/>
              <a:gd name="T89" fmla="*/ 1305669 h 2147888"/>
              <a:gd name="T90" fmla="*/ 1520918 w 2122487"/>
              <a:gd name="T91" fmla="*/ 1543852 h 2147888"/>
              <a:gd name="T92" fmla="*/ 1360241 w 2122487"/>
              <a:gd name="T93" fmla="*/ 1741205 h 2147888"/>
              <a:gd name="T94" fmla="*/ 1120516 w 2122487"/>
              <a:gd name="T95" fmla="*/ 1871678 h 2147888"/>
              <a:gd name="T96" fmla="*/ 933333 w 2122487"/>
              <a:gd name="T97" fmla="*/ 1904296 h 2147888"/>
              <a:gd name="T98" fmla="*/ 637078 w 2122487"/>
              <a:gd name="T99" fmla="*/ 1862291 h 2147888"/>
              <a:gd name="T100" fmla="*/ 363810 w 2122487"/>
              <a:gd name="T101" fmla="*/ 1714923 h 2147888"/>
              <a:gd name="T102" fmla="*/ 147775 w 2122487"/>
              <a:gd name="T103" fmla="*/ 1479789 h 2147888"/>
              <a:gd name="T104" fmla="*/ 36357 w 2122487"/>
              <a:gd name="T105" fmla="*/ 1238790 h 2147888"/>
              <a:gd name="T106" fmla="*/ 3284 w 2122487"/>
              <a:gd name="T107" fmla="*/ 1068424 h 2147888"/>
              <a:gd name="T108" fmla="*/ 30963 w 2122487"/>
              <a:gd name="T109" fmla="*/ 773452 h 2147888"/>
              <a:gd name="T110" fmla="*/ 154578 w 2122487"/>
              <a:gd name="T111" fmla="*/ 533391 h 2147888"/>
              <a:gd name="T112" fmla="*/ 348563 w 2122487"/>
              <a:gd name="T113" fmla="*/ 365371 h 2147888"/>
              <a:gd name="T114" fmla="*/ 592276 w 2122487"/>
              <a:gd name="T115" fmla="*/ 279719 h 2147888"/>
              <a:gd name="T116" fmla="*/ 1692442 w 2122487"/>
              <a:gd name="T117" fmla="*/ 169898 h 2147888"/>
              <a:gd name="T118" fmla="*/ 1726464 w 2122487"/>
              <a:gd name="T119" fmla="*/ 211020 h 2147888"/>
              <a:gd name="T120" fmla="*/ 926586 w 2122487"/>
              <a:gd name="T121" fmla="*/ 1021959 h 2147888"/>
              <a:gd name="T122" fmla="*/ 877782 w 2122487"/>
              <a:gd name="T123" fmla="*/ 1001280 h 2147888"/>
              <a:gd name="T124" fmla="*/ 1654900 w 2122487"/>
              <a:gd name="T125" fmla="*/ 181412 h 21478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122487" h="2147888">
                <a:moveTo>
                  <a:pt x="904800" y="776287"/>
                </a:moveTo>
                <a:lnTo>
                  <a:pt x="914580" y="776287"/>
                </a:lnTo>
                <a:lnTo>
                  <a:pt x="924095" y="776287"/>
                </a:lnTo>
                <a:lnTo>
                  <a:pt x="933610" y="776552"/>
                </a:lnTo>
                <a:lnTo>
                  <a:pt x="943390" y="777081"/>
                </a:lnTo>
                <a:lnTo>
                  <a:pt x="952906" y="777875"/>
                </a:lnTo>
                <a:lnTo>
                  <a:pt x="962421" y="778934"/>
                </a:lnTo>
                <a:lnTo>
                  <a:pt x="971937" y="780257"/>
                </a:lnTo>
                <a:lnTo>
                  <a:pt x="981452" y="781845"/>
                </a:lnTo>
                <a:lnTo>
                  <a:pt x="991232" y="783433"/>
                </a:lnTo>
                <a:lnTo>
                  <a:pt x="1000483" y="785551"/>
                </a:lnTo>
                <a:lnTo>
                  <a:pt x="1009999" y="787668"/>
                </a:lnTo>
                <a:lnTo>
                  <a:pt x="1019250" y="790050"/>
                </a:lnTo>
                <a:lnTo>
                  <a:pt x="1028501" y="792432"/>
                </a:lnTo>
                <a:lnTo>
                  <a:pt x="1037488" y="795343"/>
                </a:lnTo>
                <a:lnTo>
                  <a:pt x="1046475" y="798519"/>
                </a:lnTo>
                <a:lnTo>
                  <a:pt x="1055462" y="801431"/>
                </a:lnTo>
                <a:lnTo>
                  <a:pt x="1064448" y="804872"/>
                </a:lnTo>
                <a:lnTo>
                  <a:pt x="1072907" y="808577"/>
                </a:lnTo>
                <a:lnTo>
                  <a:pt x="1081629" y="812282"/>
                </a:lnTo>
                <a:lnTo>
                  <a:pt x="1090352" y="815988"/>
                </a:lnTo>
                <a:lnTo>
                  <a:pt x="1099074" y="820222"/>
                </a:lnTo>
                <a:lnTo>
                  <a:pt x="1107532" y="824457"/>
                </a:lnTo>
                <a:lnTo>
                  <a:pt x="1115991" y="828956"/>
                </a:lnTo>
                <a:lnTo>
                  <a:pt x="1124449" y="833721"/>
                </a:lnTo>
                <a:lnTo>
                  <a:pt x="1132643" y="838485"/>
                </a:lnTo>
                <a:lnTo>
                  <a:pt x="1140572" y="843778"/>
                </a:lnTo>
                <a:lnTo>
                  <a:pt x="1148766" y="848807"/>
                </a:lnTo>
                <a:lnTo>
                  <a:pt x="1156696" y="854100"/>
                </a:lnTo>
                <a:lnTo>
                  <a:pt x="1164625" y="859658"/>
                </a:lnTo>
                <a:lnTo>
                  <a:pt x="959514" y="1065307"/>
                </a:lnTo>
                <a:lnTo>
                  <a:pt x="956342" y="1068483"/>
                </a:lnTo>
                <a:lnTo>
                  <a:pt x="953699" y="1071394"/>
                </a:lnTo>
                <a:lnTo>
                  <a:pt x="951320" y="1074570"/>
                </a:lnTo>
                <a:lnTo>
                  <a:pt x="948941" y="1078011"/>
                </a:lnTo>
                <a:lnTo>
                  <a:pt x="946826" y="1081452"/>
                </a:lnTo>
                <a:lnTo>
                  <a:pt x="944712" y="1084628"/>
                </a:lnTo>
                <a:lnTo>
                  <a:pt x="943126" y="1088333"/>
                </a:lnTo>
                <a:lnTo>
                  <a:pt x="941804" y="1092039"/>
                </a:lnTo>
                <a:lnTo>
                  <a:pt x="940218" y="1095744"/>
                </a:lnTo>
                <a:lnTo>
                  <a:pt x="938897" y="1099185"/>
                </a:lnTo>
                <a:lnTo>
                  <a:pt x="938104" y="1103155"/>
                </a:lnTo>
                <a:lnTo>
                  <a:pt x="937311" y="1106860"/>
                </a:lnTo>
                <a:lnTo>
                  <a:pt x="936518" y="1110830"/>
                </a:lnTo>
                <a:lnTo>
                  <a:pt x="935989" y="1114536"/>
                </a:lnTo>
                <a:lnTo>
                  <a:pt x="935725" y="1118506"/>
                </a:lnTo>
                <a:lnTo>
                  <a:pt x="935725" y="1122211"/>
                </a:lnTo>
                <a:lnTo>
                  <a:pt x="935725" y="1126181"/>
                </a:lnTo>
                <a:lnTo>
                  <a:pt x="935989" y="1130151"/>
                </a:lnTo>
                <a:lnTo>
                  <a:pt x="936518" y="1133857"/>
                </a:lnTo>
                <a:lnTo>
                  <a:pt x="937311" y="1137827"/>
                </a:lnTo>
                <a:lnTo>
                  <a:pt x="938104" y="1141532"/>
                </a:lnTo>
                <a:lnTo>
                  <a:pt x="938897" y="1145502"/>
                </a:lnTo>
                <a:lnTo>
                  <a:pt x="940218" y="1148943"/>
                </a:lnTo>
                <a:lnTo>
                  <a:pt x="941804" y="1152648"/>
                </a:lnTo>
                <a:lnTo>
                  <a:pt x="943126" y="1156354"/>
                </a:lnTo>
                <a:lnTo>
                  <a:pt x="944712" y="1160059"/>
                </a:lnTo>
                <a:lnTo>
                  <a:pt x="946826" y="1163235"/>
                </a:lnTo>
                <a:lnTo>
                  <a:pt x="948941" y="1166676"/>
                </a:lnTo>
                <a:lnTo>
                  <a:pt x="951320" y="1170116"/>
                </a:lnTo>
                <a:lnTo>
                  <a:pt x="953699" y="1173292"/>
                </a:lnTo>
                <a:lnTo>
                  <a:pt x="956342" y="1176204"/>
                </a:lnTo>
                <a:lnTo>
                  <a:pt x="959514" y="1179380"/>
                </a:lnTo>
                <a:lnTo>
                  <a:pt x="962157" y="1182291"/>
                </a:lnTo>
                <a:lnTo>
                  <a:pt x="965329" y="1184673"/>
                </a:lnTo>
                <a:lnTo>
                  <a:pt x="968501" y="1187320"/>
                </a:lnTo>
                <a:lnTo>
                  <a:pt x="971408" y="1189437"/>
                </a:lnTo>
                <a:lnTo>
                  <a:pt x="974844" y="1191819"/>
                </a:lnTo>
                <a:lnTo>
                  <a:pt x="978280" y="1193407"/>
                </a:lnTo>
                <a:lnTo>
                  <a:pt x="981981" y="1195260"/>
                </a:lnTo>
                <a:lnTo>
                  <a:pt x="985417" y="1196848"/>
                </a:lnTo>
                <a:lnTo>
                  <a:pt x="989117" y="1198171"/>
                </a:lnTo>
                <a:lnTo>
                  <a:pt x="992818" y="1199495"/>
                </a:lnTo>
                <a:lnTo>
                  <a:pt x="996518" y="1200553"/>
                </a:lnTo>
                <a:lnTo>
                  <a:pt x="1000483" y="1201612"/>
                </a:lnTo>
                <a:lnTo>
                  <a:pt x="1004184" y="1202141"/>
                </a:lnTo>
                <a:lnTo>
                  <a:pt x="1008148" y="1202671"/>
                </a:lnTo>
                <a:lnTo>
                  <a:pt x="1012113" y="1202935"/>
                </a:lnTo>
                <a:lnTo>
                  <a:pt x="1016342" y="1202935"/>
                </a:lnTo>
                <a:lnTo>
                  <a:pt x="1020307" y="1202935"/>
                </a:lnTo>
                <a:lnTo>
                  <a:pt x="1024272" y="1202671"/>
                </a:lnTo>
                <a:lnTo>
                  <a:pt x="1028237" y="1202141"/>
                </a:lnTo>
                <a:lnTo>
                  <a:pt x="1032201" y="1201612"/>
                </a:lnTo>
                <a:lnTo>
                  <a:pt x="1035902" y="1200553"/>
                </a:lnTo>
                <a:lnTo>
                  <a:pt x="1039602" y="1199495"/>
                </a:lnTo>
                <a:lnTo>
                  <a:pt x="1043303" y="1198171"/>
                </a:lnTo>
                <a:lnTo>
                  <a:pt x="1047003" y="1196848"/>
                </a:lnTo>
                <a:lnTo>
                  <a:pt x="1050704" y="1195260"/>
                </a:lnTo>
                <a:lnTo>
                  <a:pt x="1054140" y="1193407"/>
                </a:lnTo>
                <a:lnTo>
                  <a:pt x="1057576" y="1191819"/>
                </a:lnTo>
                <a:lnTo>
                  <a:pt x="1061012" y="1189437"/>
                </a:lnTo>
                <a:lnTo>
                  <a:pt x="1064184" y="1187320"/>
                </a:lnTo>
                <a:lnTo>
                  <a:pt x="1067092" y="1184673"/>
                </a:lnTo>
                <a:lnTo>
                  <a:pt x="1070263" y="1182291"/>
                </a:lnTo>
                <a:lnTo>
                  <a:pt x="1073435" y="1179380"/>
                </a:lnTo>
                <a:lnTo>
                  <a:pt x="1277490" y="974790"/>
                </a:lnTo>
                <a:lnTo>
                  <a:pt x="1282776" y="982730"/>
                </a:lnTo>
                <a:lnTo>
                  <a:pt x="1288327" y="990670"/>
                </a:lnTo>
                <a:lnTo>
                  <a:pt x="1293349" y="998610"/>
                </a:lnTo>
                <a:lnTo>
                  <a:pt x="1298106" y="1007080"/>
                </a:lnTo>
                <a:lnTo>
                  <a:pt x="1302864" y="1015284"/>
                </a:lnTo>
                <a:lnTo>
                  <a:pt x="1307358" y="1024018"/>
                </a:lnTo>
                <a:lnTo>
                  <a:pt x="1311851" y="1032488"/>
                </a:lnTo>
                <a:lnTo>
                  <a:pt x="1316080" y="1041222"/>
                </a:lnTo>
                <a:lnTo>
                  <a:pt x="1320309" y="1049956"/>
                </a:lnTo>
                <a:lnTo>
                  <a:pt x="1323745" y="1058955"/>
                </a:lnTo>
                <a:lnTo>
                  <a:pt x="1327710" y="1067954"/>
                </a:lnTo>
                <a:lnTo>
                  <a:pt x="1331146" y="1077217"/>
                </a:lnTo>
                <a:lnTo>
                  <a:pt x="1334582" y="1086216"/>
                </a:lnTo>
                <a:lnTo>
                  <a:pt x="1337490" y="1095744"/>
                </a:lnTo>
                <a:lnTo>
                  <a:pt x="1340662" y="1105007"/>
                </a:lnTo>
                <a:lnTo>
                  <a:pt x="1343569" y="1114536"/>
                </a:lnTo>
                <a:lnTo>
                  <a:pt x="1345948" y="1124328"/>
                </a:lnTo>
                <a:lnTo>
                  <a:pt x="1348327" y="1134386"/>
                </a:lnTo>
                <a:lnTo>
                  <a:pt x="1350442" y="1144179"/>
                </a:lnTo>
                <a:lnTo>
                  <a:pt x="1352556" y="1153971"/>
                </a:lnTo>
                <a:lnTo>
                  <a:pt x="1354142" y="1164029"/>
                </a:lnTo>
                <a:lnTo>
                  <a:pt x="1355464" y="1173822"/>
                </a:lnTo>
                <a:lnTo>
                  <a:pt x="1356785" y="1183350"/>
                </a:lnTo>
                <a:lnTo>
                  <a:pt x="1357578" y="1193143"/>
                </a:lnTo>
                <a:lnTo>
                  <a:pt x="1358371" y="1202935"/>
                </a:lnTo>
                <a:lnTo>
                  <a:pt x="1358900" y="1212464"/>
                </a:lnTo>
                <a:lnTo>
                  <a:pt x="1358900" y="1221992"/>
                </a:lnTo>
                <a:lnTo>
                  <a:pt x="1358900" y="1231520"/>
                </a:lnTo>
                <a:lnTo>
                  <a:pt x="1358900" y="1241048"/>
                </a:lnTo>
                <a:lnTo>
                  <a:pt x="1358371" y="1250576"/>
                </a:lnTo>
                <a:lnTo>
                  <a:pt x="1357843" y="1260104"/>
                </a:lnTo>
                <a:lnTo>
                  <a:pt x="1357050" y="1269368"/>
                </a:lnTo>
                <a:lnTo>
                  <a:pt x="1355728" y="1278631"/>
                </a:lnTo>
                <a:lnTo>
                  <a:pt x="1354406" y="1287895"/>
                </a:lnTo>
                <a:lnTo>
                  <a:pt x="1353085" y="1296893"/>
                </a:lnTo>
                <a:lnTo>
                  <a:pt x="1350970" y="1306157"/>
                </a:lnTo>
                <a:lnTo>
                  <a:pt x="1349120" y="1315156"/>
                </a:lnTo>
                <a:lnTo>
                  <a:pt x="1346741" y="1324154"/>
                </a:lnTo>
                <a:lnTo>
                  <a:pt x="1344627" y="1332889"/>
                </a:lnTo>
                <a:lnTo>
                  <a:pt x="1341983" y="1341358"/>
                </a:lnTo>
                <a:lnTo>
                  <a:pt x="1339076" y="1350092"/>
                </a:lnTo>
                <a:lnTo>
                  <a:pt x="1336168" y="1358826"/>
                </a:lnTo>
                <a:lnTo>
                  <a:pt x="1332732" y="1367296"/>
                </a:lnTo>
                <a:lnTo>
                  <a:pt x="1329560" y="1375500"/>
                </a:lnTo>
                <a:lnTo>
                  <a:pt x="1325860" y="1383970"/>
                </a:lnTo>
                <a:lnTo>
                  <a:pt x="1321895" y="1391910"/>
                </a:lnTo>
                <a:lnTo>
                  <a:pt x="1317930" y="1399850"/>
                </a:lnTo>
                <a:lnTo>
                  <a:pt x="1313701" y="1407790"/>
                </a:lnTo>
                <a:lnTo>
                  <a:pt x="1309208" y="1415730"/>
                </a:lnTo>
                <a:lnTo>
                  <a:pt x="1304450" y="1423406"/>
                </a:lnTo>
                <a:lnTo>
                  <a:pt x="1299428" y="1431081"/>
                </a:lnTo>
                <a:lnTo>
                  <a:pt x="1294406" y="1438492"/>
                </a:lnTo>
                <a:lnTo>
                  <a:pt x="1289384" y="1445638"/>
                </a:lnTo>
                <a:lnTo>
                  <a:pt x="1283833" y="1453049"/>
                </a:lnTo>
                <a:lnTo>
                  <a:pt x="1278018" y="1459930"/>
                </a:lnTo>
                <a:lnTo>
                  <a:pt x="1272203" y="1466812"/>
                </a:lnTo>
                <a:lnTo>
                  <a:pt x="1266388" y="1473428"/>
                </a:lnTo>
                <a:lnTo>
                  <a:pt x="1260044" y="1480045"/>
                </a:lnTo>
                <a:lnTo>
                  <a:pt x="1253701" y="1486397"/>
                </a:lnTo>
                <a:lnTo>
                  <a:pt x="1247093" y="1492749"/>
                </a:lnTo>
                <a:lnTo>
                  <a:pt x="1240221" y="1498837"/>
                </a:lnTo>
                <a:lnTo>
                  <a:pt x="1233613" y="1504659"/>
                </a:lnTo>
                <a:lnTo>
                  <a:pt x="1226212" y="1510218"/>
                </a:lnTo>
                <a:lnTo>
                  <a:pt x="1218811" y="1516040"/>
                </a:lnTo>
                <a:lnTo>
                  <a:pt x="1211674" y="1521334"/>
                </a:lnTo>
                <a:lnTo>
                  <a:pt x="1203745" y="1526362"/>
                </a:lnTo>
                <a:lnTo>
                  <a:pt x="1195815" y="1531391"/>
                </a:lnTo>
                <a:lnTo>
                  <a:pt x="1187885" y="1536155"/>
                </a:lnTo>
                <a:lnTo>
                  <a:pt x="1179691" y="1540655"/>
                </a:lnTo>
                <a:lnTo>
                  <a:pt x="1171233" y="1545154"/>
                </a:lnTo>
                <a:lnTo>
                  <a:pt x="1162775" y="1549389"/>
                </a:lnTo>
                <a:lnTo>
                  <a:pt x="1154053" y="1553359"/>
                </a:lnTo>
                <a:lnTo>
                  <a:pt x="1145066" y="1557064"/>
                </a:lnTo>
                <a:lnTo>
                  <a:pt x="1136079" y="1560240"/>
                </a:lnTo>
                <a:lnTo>
                  <a:pt x="1127092" y="1563681"/>
                </a:lnTo>
                <a:lnTo>
                  <a:pt x="1117577" y="1566592"/>
                </a:lnTo>
                <a:lnTo>
                  <a:pt x="1108325" y="1569239"/>
                </a:lnTo>
                <a:lnTo>
                  <a:pt x="1098546" y="1571886"/>
                </a:lnTo>
                <a:lnTo>
                  <a:pt x="1089030" y="1574003"/>
                </a:lnTo>
                <a:lnTo>
                  <a:pt x="1078986" y="1576385"/>
                </a:lnTo>
                <a:lnTo>
                  <a:pt x="1068942" y="1577973"/>
                </a:lnTo>
                <a:lnTo>
                  <a:pt x="1058633" y="1579296"/>
                </a:lnTo>
                <a:lnTo>
                  <a:pt x="1048589" y="1580620"/>
                </a:lnTo>
                <a:lnTo>
                  <a:pt x="1038545" y="1581678"/>
                </a:lnTo>
                <a:lnTo>
                  <a:pt x="1028501" y="1582208"/>
                </a:lnTo>
                <a:lnTo>
                  <a:pt x="1017928" y="1582472"/>
                </a:lnTo>
                <a:lnTo>
                  <a:pt x="1007884" y="1582737"/>
                </a:lnTo>
                <a:lnTo>
                  <a:pt x="997840" y="1582472"/>
                </a:lnTo>
                <a:lnTo>
                  <a:pt x="987796" y="1582208"/>
                </a:lnTo>
                <a:lnTo>
                  <a:pt x="977752" y="1581414"/>
                </a:lnTo>
                <a:lnTo>
                  <a:pt x="967443" y="1580620"/>
                </a:lnTo>
                <a:lnTo>
                  <a:pt x="957399" y="1579032"/>
                </a:lnTo>
                <a:lnTo>
                  <a:pt x="947355" y="1577708"/>
                </a:lnTo>
                <a:lnTo>
                  <a:pt x="937575" y="1576120"/>
                </a:lnTo>
                <a:lnTo>
                  <a:pt x="927531" y="1574003"/>
                </a:lnTo>
                <a:lnTo>
                  <a:pt x="917487" y="1571886"/>
                </a:lnTo>
                <a:lnTo>
                  <a:pt x="907443" y="1569239"/>
                </a:lnTo>
                <a:lnTo>
                  <a:pt x="897663" y="1566857"/>
                </a:lnTo>
                <a:lnTo>
                  <a:pt x="887883" y="1563681"/>
                </a:lnTo>
                <a:lnTo>
                  <a:pt x="878103" y="1560505"/>
                </a:lnTo>
                <a:lnTo>
                  <a:pt x="868324" y="1557064"/>
                </a:lnTo>
                <a:lnTo>
                  <a:pt x="858808" y="1553359"/>
                </a:lnTo>
                <a:lnTo>
                  <a:pt x="849028" y="1549389"/>
                </a:lnTo>
                <a:lnTo>
                  <a:pt x="839513" y="1545419"/>
                </a:lnTo>
                <a:lnTo>
                  <a:pt x="829997" y="1540919"/>
                </a:lnTo>
                <a:lnTo>
                  <a:pt x="820746" y="1536420"/>
                </a:lnTo>
                <a:lnTo>
                  <a:pt x="811495" y="1531656"/>
                </a:lnTo>
                <a:lnTo>
                  <a:pt x="802508" y="1526627"/>
                </a:lnTo>
                <a:lnTo>
                  <a:pt x="793257" y="1521334"/>
                </a:lnTo>
                <a:lnTo>
                  <a:pt x="784535" y="1515776"/>
                </a:lnTo>
                <a:lnTo>
                  <a:pt x="775548" y="1509953"/>
                </a:lnTo>
                <a:lnTo>
                  <a:pt x="766825" y="1504130"/>
                </a:lnTo>
                <a:lnTo>
                  <a:pt x="758367" y="1498307"/>
                </a:lnTo>
                <a:lnTo>
                  <a:pt x="749909" y="1491691"/>
                </a:lnTo>
                <a:lnTo>
                  <a:pt x="741451" y="1485339"/>
                </a:lnTo>
                <a:lnTo>
                  <a:pt x="733257" y="1478457"/>
                </a:lnTo>
                <a:lnTo>
                  <a:pt x="725063" y="1471840"/>
                </a:lnTo>
                <a:lnTo>
                  <a:pt x="717398" y="1464694"/>
                </a:lnTo>
                <a:lnTo>
                  <a:pt x="709468" y="1457548"/>
                </a:lnTo>
                <a:lnTo>
                  <a:pt x="701803" y="1450137"/>
                </a:lnTo>
                <a:lnTo>
                  <a:pt x="694402" y="1442197"/>
                </a:lnTo>
                <a:lnTo>
                  <a:pt x="687001" y="1434787"/>
                </a:lnTo>
                <a:lnTo>
                  <a:pt x="679864" y="1426582"/>
                </a:lnTo>
                <a:lnTo>
                  <a:pt x="672992" y="1418377"/>
                </a:lnTo>
                <a:lnTo>
                  <a:pt x="666120" y="1410172"/>
                </a:lnTo>
                <a:lnTo>
                  <a:pt x="659512" y="1401967"/>
                </a:lnTo>
                <a:lnTo>
                  <a:pt x="652904" y="1393233"/>
                </a:lnTo>
                <a:lnTo>
                  <a:pt x="646824" y="1384499"/>
                </a:lnTo>
                <a:lnTo>
                  <a:pt x="641009" y="1375500"/>
                </a:lnTo>
                <a:lnTo>
                  <a:pt x="635194" y="1366502"/>
                </a:lnTo>
                <a:lnTo>
                  <a:pt x="629379" y="1357238"/>
                </a:lnTo>
                <a:lnTo>
                  <a:pt x="623829" y="1347975"/>
                </a:lnTo>
                <a:lnTo>
                  <a:pt x="618807" y="1338447"/>
                </a:lnTo>
                <a:lnTo>
                  <a:pt x="613784" y="1328918"/>
                </a:lnTo>
                <a:lnTo>
                  <a:pt x="609027" y="1319126"/>
                </a:lnTo>
                <a:lnTo>
                  <a:pt x="604533" y="1309068"/>
                </a:lnTo>
                <a:lnTo>
                  <a:pt x="600040" y="1299275"/>
                </a:lnTo>
                <a:lnTo>
                  <a:pt x="595811" y="1289218"/>
                </a:lnTo>
                <a:lnTo>
                  <a:pt x="592110" y="1278896"/>
                </a:lnTo>
                <a:lnTo>
                  <a:pt x="588410" y="1268309"/>
                </a:lnTo>
                <a:lnTo>
                  <a:pt x="585238" y="1257987"/>
                </a:lnTo>
                <a:lnTo>
                  <a:pt x="581802" y="1247665"/>
                </a:lnTo>
                <a:lnTo>
                  <a:pt x="578894" y="1237078"/>
                </a:lnTo>
                <a:lnTo>
                  <a:pt x="576515" y="1225962"/>
                </a:lnTo>
                <a:lnTo>
                  <a:pt x="573872" y="1215375"/>
                </a:lnTo>
                <a:lnTo>
                  <a:pt x="572022" y="1204523"/>
                </a:lnTo>
                <a:lnTo>
                  <a:pt x="570172" y="1193937"/>
                </a:lnTo>
                <a:lnTo>
                  <a:pt x="568586" y="1183615"/>
                </a:lnTo>
                <a:lnTo>
                  <a:pt x="567529" y="1173028"/>
                </a:lnTo>
                <a:lnTo>
                  <a:pt x="566736" y="1162441"/>
                </a:lnTo>
                <a:lnTo>
                  <a:pt x="565678" y="1152119"/>
                </a:lnTo>
                <a:lnTo>
                  <a:pt x="565414" y="1141797"/>
                </a:lnTo>
                <a:lnTo>
                  <a:pt x="565150" y="1131210"/>
                </a:lnTo>
                <a:lnTo>
                  <a:pt x="565414" y="1121152"/>
                </a:lnTo>
                <a:lnTo>
                  <a:pt x="565678" y="1110830"/>
                </a:lnTo>
                <a:lnTo>
                  <a:pt x="566471" y="1100773"/>
                </a:lnTo>
                <a:lnTo>
                  <a:pt x="567529" y="1090980"/>
                </a:lnTo>
                <a:lnTo>
                  <a:pt x="568586" y="1080923"/>
                </a:lnTo>
                <a:lnTo>
                  <a:pt x="569907" y="1071130"/>
                </a:lnTo>
                <a:lnTo>
                  <a:pt x="571493" y="1061337"/>
                </a:lnTo>
                <a:lnTo>
                  <a:pt x="573344" y="1051809"/>
                </a:lnTo>
                <a:lnTo>
                  <a:pt x="575723" y="1042281"/>
                </a:lnTo>
                <a:lnTo>
                  <a:pt x="577837" y="1033017"/>
                </a:lnTo>
                <a:lnTo>
                  <a:pt x="580480" y="1023754"/>
                </a:lnTo>
                <a:lnTo>
                  <a:pt x="583123" y="1014755"/>
                </a:lnTo>
                <a:lnTo>
                  <a:pt x="586295" y="1005756"/>
                </a:lnTo>
                <a:lnTo>
                  <a:pt x="589467" y="996757"/>
                </a:lnTo>
                <a:lnTo>
                  <a:pt x="592903" y="988023"/>
                </a:lnTo>
                <a:lnTo>
                  <a:pt x="596604" y="979289"/>
                </a:lnTo>
                <a:lnTo>
                  <a:pt x="600568" y="970820"/>
                </a:lnTo>
                <a:lnTo>
                  <a:pt x="604533" y="962615"/>
                </a:lnTo>
                <a:lnTo>
                  <a:pt x="609027" y="954410"/>
                </a:lnTo>
                <a:lnTo>
                  <a:pt x="613520" y="946205"/>
                </a:lnTo>
                <a:lnTo>
                  <a:pt x="618278" y="938001"/>
                </a:lnTo>
                <a:lnTo>
                  <a:pt x="623036" y="930590"/>
                </a:lnTo>
                <a:lnTo>
                  <a:pt x="628322" y="922650"/>
                </a:lnTo>
                <a:lnTo>
                  <a:pt x="633344" y="915239"/>
                </a:lnTo>
                <a:lnTo>
                  <a:pt x="638895" y="908093"/>
                </a:lnTo>
                <a:lnTo>
                  <a:pt x="644710" y="900947"/>
                </a:lnTo>
                <a:lnTo>
                  <a:pt x="650525" y="894065"/>
                </a:lnTo>
                <a:lnTo>
                  <a:pt x="656340" y="887184"/>
                </a:lnTo>
                <a:lnTo>
                  <a:pt x="662683" y="880567"/>
                </a:lnTo>
                <a:lnTo>
                  <a:pt x="669027" y="873950"/>
                </a:lnTo>
                <a:lnTo>
                  <a:pt x="675371" y="867863"/>
                </a:lnTo>
                <a:lnTo>
                  <a:pt x="682243" y="861511"/>
                </a:lnTo>
                <a:lnTo>
                  <a:pt x="688851" y="855688"/>
                </a:lnTo>
                <a:lnTo>
                  <a:pt x="695988" y="850130"/>
                </a:lnTo>
                <a:lnTo>
                  <a:pt x="703124" y="844572"/>
                </a:lnTo>
                <a:lnTo>
                  <a:pt x="710525" y="839279"/>
                </a:lnTo>
                <a:lnTo>
                  <a:pt x="718190" y="833985"/>
                </a:lnTo>
                <a:lnTo>
                  <a:pt x="725591" y="828956"/>
                </a:lnTo>
                <a:lnTo>
                  <a:pt x="733521" y="824192"/>
                </a:lnTo>
                <a:lnTo>
                  <a:pt x="741451" y="819693"/>
                </a:lnTo>
                <a:lnTo>
                  <a:pt x="749644" y="815458"/>
                </a:lnTo>
                <a:lnTo>
                  <a:pt x="757574" y="811224"/>
                </a:lnTo>
                <a:lnTo>
                  <a:pt x="765768" y="807518"/>
                </a:lnTo>
                <a:lnTo>
                  <a:pt x="774226" y="803813"/>
                </a:lnTo>
                <a:lnTo>
                  <a:pt x="782949" y="800372"/>
                </a:lnTo>
                <a:lnTo>
                  <a:pt x="791671" y="796931"/>
                </a:lnTo>
                <a:lnTo>
                  <a:pt x="800394" y="794285"/>
                </a:lnTo>
                <a:lnTo>
                  <a:pt x="809381" y="791373"/>
                </a:lnTo>
                <a:lnTo>
                  <a:pt x="818632" y="788991"/>
                </a:lnTo>
                <a:lnTo>
                  <a:pt x="827883" y="786345"/>
                </a:lnTo>
                <a:lnTo>
                  <a:pt x="837134" y="784492"/>
                </a:lnTo>
                <a:lnTo>
                  <a:pt x="846650" y="782375"/>
                </a:lnTo>
                <a:lnTo>
                  <a:pt x="856165" y="780787"/>
                </a:lnTo>
                <a:lnTo>
                  <a:pt x="865680" y="779198"/>
                </a:lnTo>
                <a:lnTo>
                  <a:pt x="875460" y="778140"/>
                </a:lnTo>
                <a:lnTo>
                  <a:pt x="885240" y="777346"/>
                </a:lnTo>
                <a:lnTo>
                  <a:pt x="894756" y="776816"/>
                </a:lnTo>
                <a:lnTo>
                  <a:pt x="904800" y="776287"/>
                </a:lnTo>
                <a:close/>
                <a:moveTo>
                  <a:pt x="797783" y="304800"/>
                </a:moveTo>
                <a:lnTo>
                  <a:pt x="819466" y="304800"/>
                </a:lnTo>
                <a:lnTo>
                  <a:pt x="840885" y="305594"/>
                </a:lnTo>
                <a:lnTo>
                  <a:pt x="862304" y="306652"/>
                </a:lnTo>
                <a:lnTo>
                  <a:pt x="883722" y="307975"/>
                </a:lnTo>
                <a:lnTo>
                  <a:pt x="904877" y="310356"/>
                </a:lnTo>
                <a:lnTo>
                  <a:pt x="925767" y="312738"/>
                </a:lnTo>
                <a:lnTo>
                  <a:pt x="946921" y="315913"/>
                </a:lnTo>
                <a:lnTo>
                  <a:pt x="968075" y="319617"/>
                </a:lnTo>
                <a:lnTo>
                  <a:pt x="988701" y="323586"/>
                </a:lnTo>
                <a:lnTo>
                  <a:pt x="1009591" y="328083"/>
                </a:lnTo>
                <a:lnTo>
                  <a:pt x="1029952" y="333111"/>
                </a:lnTo>
                <a:lnTo>
                  <a:pt x="1050577" y="338402"/>
                </a:lnTo>
                <a:lnTo>
                  <a:pt x="1070674" y="344223"/>
                </a:lnTo>
                <a:lnTo>
                  <a:pt x="1090770" y="350838"/>
                </a:lnTo>
                <a:lnTo>
                  <a:pt x="1110603" y="357188"/>
                </a:lnTo>
                <a:lnTo>
                  <a:pt x="1130170" y="364331"/>
                </a:lnTo>
                <a:lnTo>
                  <a:pt x="1149474" y="371740"/>
                </a:lnTo>
                <a:lnTo>
                  <a:pt x="1168513" y="379677"/>
                </a:lnTo>
                <a:lnTo>
                  <a:pt x="1187816" y="387879"/>
                </a:lnTo>
                <a:lnTo>
                  <a:pt x="1206855" y="396611"/>
                </a:lnTo>
                <a:lnTo>
                  <a:pt x="1225629" y="405606"/>
                </a:lnTo>
                <a:lnTo>
                  <a:pt x="1244139" y="415131"/>
                </a:lnTo>
                <a:lnTo>
                  <a:pt x="1262649" y="424656"/>
                </a:lnTo>
                <a:lnTo>
                  <a:pt x="1280895" y="434975"/>
                </a:lnTo>
                <a:lnTo>
                  <a:pt x="1298876" y="445294"/>
                </a:lnTo>
                <a:lnTo>
                  <a:pt x="1316593" y="456406"/>
                </a:lnTo>
                <a:lnTo>
                  <a:pt x="1334310" y="467519"/>
                </a:lnTo>
                <a:lnTo>
                  <a:pt x="1351762" y="479161"/>
                </a:lnTo>
                <a:lnTo>
                  <a:pt x="1368686" y="491067"/>
                </a:lnTo>
                <a:lnTo>
                  <a:pt x="1385609" y="503502"/>
                </a:lnTo>
                <a:lnTo>
                  <a:pt x="1404648" y="517790"/>
                </a:lnTo>
                <a:lnTo>
                  <a:pt x="1423158" y="532871"/>
                </a:lnTo>
                <a:lnTo>
                  <a:pt x="1441404" y="548217"/>
                </a:lnTo>
                <a:lnTo>
                  <a:pt x="1459385" y="563563"/>
                </a:lnTo>
                <a:lnTo>
                  <a:pt x="1273491" y="749565"/>
                </a:lnTo>
                <a:lnTo>
                  <a:pt x="1260270" y="738717"/>
                </a:lnTo>
                <a:lnTo>
                  <a:pt x="1253394" y="733161"/>
                </a:lnTo>
                <a:lnTo>
                  <a:pt x="1246519" y="728134"/>
                </a:lnTo>
                <a:lnTo>
                  <a:pt x="1235149" y="720196"/>
                </a:lnTo>
                <a:lnTo>
                  <a:pt x="1224043" y="712259"/>
                </a:lnTo>
                <a:lnTo>
                  <a:pt x="1212408" y="704850"/>
                </a:lnTo>
                <a:lnTo>
                  <a:pt x="1200773" y="697706"/>
                </a:lnTo>
                <a:lnTo>
                  <a:pt x="1188874" y="690298"/>
                </a:lnTo>
                <a:lnTo>
                  <a:pt x="1176710" y="683684"/>
                </a:lnTo>
                <a:lnTo>
                  <a:pt x="1164811" y="677069"/>
                </a:lnTo>
                <a:lnTo>
                  <a:pt x="1152647" y="670719"/>
                </a:lnTo>
                <a:lnTo>
                  <a:pt x="1140219" y="664634"/>
                </a:lnTo>
                <a:lnTo>
                  <a:pt x="1128055" y="658813"/>
                </a:lnTo>
                <a:lnTo>
                  <a:pt x="1115362" y="653521"/>
                </a:lnTo>
                <a:lnTo>
                  <a:pt x="1102670" y="648229"/>
                </a:lnTo>
                <a:lnTo>
                  <a:pt x="1089713" y="643202"/>
                </a:lnTo>
                <a:lnTo>
                  <a:pt x="1076756" y="638704"/>
                </a:lnTo>
                <a:lnTo>
                  <a:pt x="1064063" y="634206"/>
                </a:lnTo>
                <a:lnTo>
                  <a:pt x="1051106" y="629973"/>
                </a:lnTo>
                <a:lnTo>
                  <a:pt x="1037885" y="626004"/>
                </a:lnTo>
                <a:lnTo>
                  <a:pt x="1024399" y="622565"/>
                </a:lnTo>
                <a:lnTo>
                  <a:pt x="1010913" y="619390"/>
                </a:lnTo>
                <a:lnTo>
                  <a:pt x="997427" y="616479"/>
                </a:lnTo>
                <a:lnTo>
                  <a:pt x="983941" y="613569"/>
                </a:lnTo>
                <a:lnTo>
                  <a:pt x="970191" y="611452"/>
                </a:lnTo>
                <a:lnTo>
                  <a:pt x="956705" y="609336"/>
                </a:lnTo>
                <a:lnTo>
                  <a:pt x="942954" y="607748"/>
                </a:lnTo>
                <a:lnTo>
                  <a:pt x="928940" y="606425"/>
                </a:lnTo>
                <a:lnTo>
                  <a:pt x="915189" y="605102"/>
                </a:lnTo>
                <a:lnTo>
                  <a:pt x="901439" y="604573"/>
                </a:lnTo>
                <a:lnTo>
                  <a:pt x="887424" y="604044"/>
                </a:lnTo>
                <a:lnTo>
                  <a:pt x="873410" y="604044"/>
                </a:lnTo>
                <a:lnTo>
                  <a:pt x="859395" y="604573"/>
                </a:lnTo>
                <a:lnTo>
                  <a:pt x="845380" y="605102"/>
                </a:lnTo>
                <a:lnTo>
                  <a:pt x="831365" y="606425"/>
                </a:lnTo>
                <a:lnTo>
                  <a:pt x="817351" y="607748"/>
                </a:lnTo>
                <a:lnTo>
                  <a:pt x="803071" y="609336"/>
                </a:lnTo>
                <a:lnTo>
                  <a:pt x="789057" y="611452"/>
                </a:lnTo>
                <a:lnTo>
                  <a:pt x="775306" y="613834"/>
                </a:lnTo>
                <a:lnTo>
                  <a:pt x="761820" y="616744"/>
                </a:lnTo>
                <a:lnTo>
                  <a:pt x="748599" y="619919"/>
                </a:lnTo>
                <a:lnTo>
                  <a:pt x="735377" y="623359"/>
                </a:lnTo>
                <a:lnTo>
                  <a:pt x="722156" y="627063"/>
                </a:lnTo>
                <a:lnTo>
                  <a:pt x="709199" y="631296"/>
                </a:lnTo>
                <a:lnTo>
                  <a:pt x="696506" y="635794"/>
                </a:lnTo>
                <a:lnTo>
                  <a:pt x="683814" y="640556"/>
                </a:lnTo>
                <a:lnTo>
                  <a:pt x="671650" y="645584"/>
                </a:lnTo>
                <a:lnTo>
                  <a:pt x="659486" y="650875"/>
                </a:lnTo>
                <a:lnTo>
                  <a:pt x="647323" y="656696"/>
                </a:lnTo>
                <a:lnTo>
                  <a:pt x="635952" y="662517"/>
                </a:lnTo>
                <a:lnTo>
                  <a:pt x="624053" y="668867"/>
                </a:lnTo>
                <a:lnTo>
                  <a:pt x="612682" y="675481"/>
                </a:lnTo>
                <a:lnTo>
                  <a:pt x="601312" y="682361"/>
                </a:lnTo>
                <a:lnTo>
                  <a:pt x="590206" y="689769"/>
                </a:lnTo>
                <a:lnTo>
                  <a:pt x="579100" y="697442"/>
                </a:lnTo>
                <a:lnTo>
                  <a:pt x="568523" y="705115"/>
                </a:lnTo>
                <a:lnTo>
                  <a:pt x="558210" y="713317"/>
                </a:lnTo>
                <a:lnTo>
                  <a:pt x="548162" y="721784"/>
                </a:lnTo>
                <a:lnTo>
                  <a:pt x="537849" y="730515"/>
                </a:lnTo>
                <a:lnTo>
                  <a:pt x="528329" y="739246"/>
                </a:lnTo>
                <a:lnTo>
                  <a:pt x="518810" y="748507"/>
                </a:lnTo>
                <a:lnTo>
                  <a:pt x="509555" y="758032"/>
                </a:lnTo>
                <a:lnTo>
                  <a:pt x="500564" y="767557"/>
                </a:lnTo>
                <a:lnTo>
                  <a:pt x="491838" y="777346"/>
                </a:lnTo>
                <a:lnTo>
                  <a:pt x="483641" y="787665"/>
                </a:lnTo>
                <a:lnTo>
                  <a:pt x="475444" y="798248"/>
                </a:lnTo>
                <a:lnTo>
                  <a:pt x="467246" y="808832"/>
                </a:lnTo>
                <a:lnTo>
                  <a:pt x="459578" y="819679"/>
                </a:lnTo>
                <a:lnTo>
                  <a:pt x="452174" y="831057"/>
                </a:lnTo>
                <a:lnTo>
                  <a:pt x="444770" y="842434"/>
                </a:lnTo>
                <a:lnTo>
                  <a:pt x="438159" y="854340"/>
                </a:lnTo>
                <a:lnTo>
                  <a:pt x="431284" y="866246"/>
                </a:lnTo>
                <a:lnTo>
                  <a:pt x="425202" y="878417"/>
                </a:lnTo>
                <a:lnTo>
                  <a:pt x="419120" y="890852"/>
                </a:lnTo>
                <a:lnTo>
                  <a:pt x="413303" y="903288"/>
                </a:lnTo>
                <a:lnTo>
                  <a:pt x="408014" y="915988"/>
                </a:lnTo>
                <a:lnTo>
                  <a:pt x="402990" y="928952"/>
                </a:lnTo>
                <a:lnTo>
                  <a:pt x="398495" y="941917"/>
                </a:lnTo>
                <a:lnTo>
                  <a:pt x="393999" y="955411"/>
                </a:lnTo>
                <a:lnTo>
                  <a:pt x="390033" y="968905"/>
                </a:lnTo>
                <a:lnTo>
                  <a:pt x="386331" y="982398"/>
                </a:lnTo>
                <a:lnTo>
                  <a:pt x="383158" y="996157"/>
                </a:lnTo>
                <a:lnTo>
                  <a:pt x="379985" y="1010180"/>
                </a:lnTo>
                <a:lnTo>
                  <a:pt x="377076" y="1024467"/>
                </a:lnTo>
                <a:lnTo>
                  <a:pt x="374961" y="1038755"/>
                </a:lnTo>
                <a:lnTo>
                  <a:pt x="372845" y="1053571"/>
                </a:lnTo>
                <a:lnTo>
                  <a:pt x="371523" y="1068388"/>
                </a:lnTo>
                <a:lnTo>
                  <a:pt x="370201" y="1083205"/>
                </a:lnTo>
                <a:lnTo>
                  <a:pt x="369672" y="1098021"/>
                </a:lnTo>
                <a:lnTo>
                  <a:pt x="368879" y="1113367"/>
                </a:lnTo>
                <a:lnTo>
                  <a:pt x="368879" y="1128448"/>
                </a:lnTo>
                <a:lnTo>
                  <a:pt x="369143" y="1143794"/>
                </a:lnTo>
                <a:lnTo>
                  <a:pt x="370201" y="1159140"/>
                </a:lnTo>
                <a:lnTo>
                  <a:pt x="371523" y="1174750"/>
                </a:lnTo>
                <a:lnTo>
                  <a:pt x="372845" y="1190096"/>
                </a:lnTo>
                <a:lnTo>
                  <a:pt x="374961" y="1205971"/>
                </a:lnTo>
                <a:lnTo>
                  <a:pt x="377340" y="1221582"/>
                </a:lnTo>
                <a:lnTo>
                  <a:pt x="380249" y="1237721"/>
                </a:lnTo>
                <a:lnTo>
                  <a:pt x="383687" y="1253332"/>
                </a:lnTo>
                <a:lnTo>
                  <a:pt x="387124" y="1269471"/>
                </a:lnTo>
                <a:lnTo>
                  <a:pt x="391355" y="1285346"/>
                </a:lnTo>
                <a:lnTo>
                  <a:pt x="395850" y="1300957"/>
                </a:lnTo>
                <a:lnTo>
                  <a:pt x="400875" y="1316567"/>
                </a:lnTo>
                <a:lnTo>
                  <a:pt x="406163" y="1331648"/>
                </a:lnTo>
                <a:lnTo>
                  <a:pt x="411716" y="1347259"/>
                </a:lnTo>
                <a:lnTo>
                  <a:pt x="417798" y="1362075"/>
                </a:lnTo>
                <a:lnTo>
                  <a:pt x="423880" y="1376892"/>
                </a:lnTo>
                <a:lnTo>
                  <a:pt x="430755" y="1391709"/>
                </a:lnTo>
                <a:lnTo>
                  <a:pt x="437630" y="1406261"/>
                </a:lnTo>
                <a:lnTo>
                  <a:pt x="445034" y="1420548"/>
                </a:lnTo>
                <a:lnTo>
                  <a:pt x="452967" y="1434571"/>
                </a:lnTo>
                <a:lnTo>
                  <a:pt x="460900" y="1448330"/>
                </a:lnTo>
                <a:lnTo>
                  <a:pt x="469097" y="1462088"/>
                </a:lnTo>
                <a:lnTo>
                  <a:pt x="477823" y="1475582"/>
                </a:lnTo>
                <a:lnTo>
                  <a:pt x="486814" y="1488811"/>
                </a:lnTo>
                <a:lnTo>
                  <a:pt x="496069" y="1502040"/>
                </a:lnTo>
                <a:lnTo>
                  <a:pt x="505589" y="1515005"/>
                </a:lnTo>
                <a:lnTo>
                  <a:pt x="515637" y="1527176"/>
                </a:lnTo>
                <a:lnTo>
                  <a:pt x="525685" y="1539611"/>
                </a:lnTo>
                <a:lnTo>
                  <a:pt x="535733" y="1551782"/>
                </a:lnTo>
                <a:lnTo>
                  <a:pt x="546311" y="1563423"/>
                </a:lnTo>
                <a:lnTo>
                  <a:pt x="557417" y="1575065"/>
                </a:lnTo>
                <a:lnTo>
                  <a:pt x="568523" y="1586442"/>
                </a:lnTo>
                <a:lnTo>
                  <a:pt x="579893" y="1597555"/>
                </a:lnTo>
                <a:lnTo>
                  <a:pt x="591264" y="1608138"/>
                </a:lnTo>
                <a:lnTo>
                  <a:pt x="603163" y="1618457"/>
                </a:lnTo>
                <a:lnTo>
                  <a:pt x="615062" y="1628776"/>
                </a:lnTo>
                <a:lnTo>
                  <a:pt x="627490" y="1638830"/>
                </a:lnTo>
                <a:lnTo>
                  <a:pt x="639919" y="1648355"/>
                </a:lnTo>
                <a:lnTo>
                  <a:pt x="652347" y="1657615"/>
                </a:lnTo>
                <a:lnTo>
                  <a:pt x="665304" y="1666611"/>
                </a:lnTo>
                <a:lnTo>
                  <a:pt x="678261" y="1675342"/>
                </a:lnTo>
                <a:lnTo>
                  <a:pt x="691482" y="1683544"/>
                </a:lnTo>
                <a:lnTo>
                  <a:pt x="704968" y="1691482"/>
                </a:lnTo>
                <a:lnTo>
                  <a:pt x="718454" y="1699155"/>
                </a:lnTo>
                <a:lnTo>
                  <a:pt x="731940" y="1706828"/>
                </a:lnTo>
                <a:lnTo>
                  <a:pt x="745690" y="1713707"/>
                </a:lnTo>
                <a:lnTo>
                  <a:pt x="759441" y="1720057"/>
                </a:lnTo>
                <a:lnTo>
                  <a:pt x="773455" y="1726671"/>
                </a:lnTo>
                <a:lnTo>
                  <a:pt x="787734" y="1732492"/>
                </a:lnTo>
                <a:lnTo>
                  <a:pt x="801749" y="1738313"/>
                </a:lnTo>
                <a:lnTo>
                  <a:pt x="816293" y="1743605"/>
                </a:lnTo>
                <a:lnTo>
                  <a:pt x="830836" y="1748632"/>
                </a:lnTo>
                <a:lnTo>
                  <a:pt x="845380" y="1753130"/>
                </a:lnTo>
                <a:lnTo>
                  <a:pt x="859924" y="1757363"/>
                </a:lnTo>
                <a:lnTo>
                  <a:pt x="874732" y="1761067"/>
                </a:lnTo>
                <a:lnTo>
                  <a:pt x="889275" y="1764771"/>
                </a:lnTo>
                <a:lnTo>
                  <a:pt x="904348" y="1767946"/>
                </a:lnTo>
                <a:lnTo>
                  <a:pt x="918891" y="1770328"/>
                </a:lnTo>
                <a:lnTo>
                  <a:pt x="933699" y="1772709"/>
                </a:lnTo>
                <a:lnTo>
                  <a:pt x="948507" y="1774561"/>
                </a:lnTo>
                <a:lnTo>
                  <a:pt x="963580" y="1776413"/>
                </a:lnTo>
                <a:lnTo>
                  <a:pt x="978388" y="1777471"/>
                </a:lnTo>
                <a:lnTo>
                  <a:pt x="993196" y="1778265"/>
                </a:lnTo>
                <a:lnTo>
                  <a:pt x="1008268" y="1778530"/>
                </a:lnTo>
                <a:lnTo>
                  <a:pt x="1023341" y="1778530"/>
                </a:lnTo>
                <a:lnTo>
                  <a:pt x="1038149" y="1778265"/>
                </a:lnTo>
                <a:lnTo>
                  <a:pt x="1052957" y="1777471"/>
                </a:lnTo>
                <a:lnTo>
                  <a:pt x="1067765" y="1776149"/>
                </a:lnTo>
                <a:lnTo>
                  <a:pt x="1083102" y="1774296"/>
                </a:lnTo>
                <a:lnTo>
                  <a:pt x="1097910" y="1772444"/>
                </a:lnTo>
                <a:lnTo>
                  <a:pt x="1112718" y="1769799"/>
                </a:lnTo>
                <a:lnTo>
                  <a:pt x="1127262" y="1767153"/>
                </a:lnTo>
                <a:lnTo>
                  <a:pt x="1142070" y="1763713"/>
                </a:lnTo>
                <a:lnTo>
                  <a:pt x="1156349" y="1760273"/>
                </a:lnTo>
                <a:lnTo>
                  <a:pt x="1170364" y="1756040"/>
                </a:lnTo>
                <a:lnTo>
                  <a:pt x="1184114" y="1751807"/>
                </a:lnTo>
                <a:lnTo>
                  <a:pt x="1197600" y="1747044"/>
                </a:lnTo>
                <a:lnTo>
                  <a:pt x="1210821" y="1742017"/>
                </a:lnTo>
                <a:lnTo>
                  <a:pt x="1224043" y="1736726"/>
                </a:lnTo>
                <a:lnTo>
                  <a:pt x="1236735" y="1731169"/>
                </a:lnTo>
                <a:lnTo>
                  <a:pt x="1249428" y="1725084"/>
                </a:lnTo>
                <a:lnTo>
                  <a:pt x="1261856" y="1718734"/>
                </a:lnTo>
                <a:lnTo>
                  <a:pt x="1274020" y="1712119"/>
                </a:lnTo>
                <a:lnTo>
                  <a:pt x="1285655" y="1704976"/>
                </a:lnTo>
                <a:lnTo>
                  <a:pt x="1297554" y="1697832"/>
                </a:lnTo>
                <a:lnTo>
                  <a:pt x="1308660" y="1690423"/>
                </a:lnTo>
                <a:lnTo>
                  <a:pt x="1320031" y="1682486"/>
                </a:lnTo>
                <a:lnTo>
                  <a:pt x="1330608" y="1674284"/>
                </a:lnTo>
                <a:lnTo>
                  <a:pt x="1340920" y="1666082"/>
                </a:lnTo>
                <a:lnTo>
                  <a:pt x="1350969" y="1657615"/>
                </a:lnTo>
                <a:lnTo>
                  <a:pt x="1361017" y="1648884"/>
                </a:lnTo>
                <a:lnTo>
                  <a:pt x="1370801" y="1639888"/>
                </a:lnTo>
                <a:lnTo>
                  <a:pt x="1380056" y="1630628"/>
                </a:lnTo>
                <a:lnTo>
                  <a:pt x="1389047" y="1621103"/>
                </a:lnTo>
                <a:lnTo>
                  <a:pt x="1398037" y="1611313"/>
                </a:lnTo>
                <a:lnTo>
                  <a:pt x="1406499" y="1601259"/>
                </a:lnTo>
                <a:lnTo>
                  <a:pt x="1414696" y="1590940"/>
                </a:lnTo>
                <a:lnTo>
                  <a:pt x="1422629" y="1580621"/>
                </a:lnTo>
                <a:lnTo>
                  <a:pt x="1430562" y="1570303"/>
                </a:lnTo>
                <a:lnTo>
                  <a:pt x="1437702" y="1559190"/>
                </a:lnTo>
                <a:lnTo>
                  <a:pt x="1445106" y="1548342"/>
                </a:lnTo>
                <a:lnTo>
                  <a:pt x="1451716" y="1536965"/>
                </a:lnTo>
                <a:lnTo>
                  <a:pt x="1458591" y="1525853"/>
                </a:lnTo>
                <a:lnTo>
                  <a:pt x="1464673" y="1514211"/>
                </a:lnTo>
                <a:lnTo>
                  <a:pt x="1470755" y="1502834"/>
                </a:lnTo>
                <a:lnTo>
                  <a:pt x="1476308" y="1490928"/>
                </a:lnTo>
                <a:lnTo>
                  <a:pt x="1481597" y="1479286"/>
                </a:lnTo>
                <a:lnTo>
                  <a:pt x="1486621" y="1467115"/>
                </a:lnTo>
                <a:lnTo>
                  <a:pt x="1491381" y="1454680"/>
                </a:lnTo>
                <a:lnTo>
                  <a:pt x="1495876" y="1442773"/>
                </a:lnTo>
                <a:lnTo>
                  <a:pt x="1500107" y="1430073"/>
                </a:lnTo>
                <a:lnTo>
                  <a:pt x="1503809" y="1417373"/>
                </a:lnTo>
                <a:lnTo>
                  <a:pt x="1507511" y="1404673"/>
                </a:lnTo>
                <a:lnTo>
                  <a:pt x="1510420" y="1391973"/>
                </a:lnTo>
                <a:lnTo>
                  <a:pt x="1513593" y="1379009"/>
                </a:lnTo>
                <a:lnTo>
                  <a:pt x="1516237" y="1366044"/>
                </a:lnTo>
                <a:lnTo>
                  <a:pt x="1518617" y="1352815"/>
                </a:lnTo>
                <a:lnTo>
                  <a:pt x="1520732" y="1339586"/>
                </a:lnTo>
                <a:lnTo>
                  <a:pt x="1522319" y="1326092"/>
                </a:lnTo>
                <a:lnTo>
                  <a:pt x="1523641" y="1312598"/>
                </a:lnTo>
                <a:lnTo>
                  <a:pt x="1524434" y="1299105"/>
                </a:lnTo>
                <a:lnTo>
                  <a:pt x="1525492" y="1285611"/>
                </a:lnTo>
                <a:lnTo>
                  <a:pt x="1526021" y="1272117"/>
                </a:lnTo>
                <a:lnTo>
                  <a:pt x="1526021" y="1258623"/>
                </a:lnTo>
                <a:lnTo>
                  <a:pt x="1525757" y="1244865"/>
                </a:lnTo>
                <a:lnTo>
                  <a:pt x="1525228" y="1231107"/>
                </a:lnTo>
                <a:lnTo>
                  <a:pt x="1524170" y="1217348"/>
                </a:lnTo>
                <a:lnTo>
                  <a:pt x="1523112" y="1203325"/>
                </a:lnTo>
                <a:lnTo>
                  <a:pt x="1521790" y="1189302"/>
                </a:lnTo>
                <a:lnTo>
                  <a:pt x="1519675" y="1175544"/>
                </a:lnTo>
                <a:lnTo>
                  <a:pt x="1517559" y="1161521"/>
                </a:lnTo>
                <a:lnTo>
                  <a:pt x="1514915" y="1147498"/>
                </a:lnTo>
                <a:lnTo>
                  <a:pt x="1512271" y="1133211"/>
                </a:lnTo>
                <a:lnTo>
                  <a:pt x="1509097" y="1119188"/>
                </a:lnTo>
                <a:lnTo>
                  <a:pt x="1505395" y="1104900"/>
                </a:lnTo>
                <a:lnTo>
                  <a:pt x="1501429" y="1090877"/>
                </a:lnTo>
                <a:lnTo>
                  <a:pt x="1497198" y="1076855"/>
                </a:lnTo>
                <a:lnTo>
                  <a:pt x="1492703" y="1063096"/>
                </a:lnTo>
                <a:lnTo>
                  <a:pt x="1487943" y="1049338"/>
                </a:lnTo>
                <a:lnTo>
                  <a:pt x="1482919" y="1035580"/>
                </a:lnTo>
                <a:lnTo>
                  <a:pt x="1477630" y="1022350"/>
                </a:lnTo>
                <a:lnTo>
                  <a:pt x="1472077" y="1008857"/>
                </a:lnTo>
                <a:lnTo>
                  <a:pt x="1466260" y="995892"/>
                </a:lnTo>
                <a:lnTo>
                  <a:pt x="1460178" y="982927"/>
                </a:lnTo>
                <a:lnTo>
                  <a:pt x="1453832" y="969963"/>
                </a:lnTo>
                <a:lnTo>
                  <a:pt x="1446957" y="957527"/>
                </a:lnTo>
                <a:lnTo>
                  <a:pt x="1440346" y="945092"/>
                </a:lnTo>
                <a:lnTo>
                  <a:pt x="1432942" y="932657"/>
                </a:lnTo>
                <a:lnTo>
                  <a:pt x="1425802" y="920486"/>
                </a:lnTo>
                <a:lnTo>
                  <a:pt x="1418134" y="908844"/>
                </a:lnTo>
                <a:lnTo>
                  <a:pt x="1410201" y="896938"/>
                </a:lnTo>
                <a:lnTo>
                  <a:pt x="1402268" y="885561"/>
                </a:lnTo>
                <a:lnTo>
                  <a:pt x="1398566" y="880534"/>
                </a:lnTo>
                <a:lnTo>
                  <a:pt x="1394335" y="875242"/>
                </a:lnTo>
                <a:lnTo>
                  <a:pt x="1386402" y="864923"/>
                </a:lnTo>
                <a:lnTo>
                  <a:pt x="1572032" y="679450"/>
                </a:lnTo>
                <a:lnTo>
                  <a:pt x="1584724" y="694531"/>
                </a:lnTo>
                <a:lnTo>
                  <a:pt x="1596624" y="709877"/>
                </a:lnTo>
                <a:lnTo>
                  <a:pt x="1608787" y="725752"/>
                </a:lnTo>
                <a:lnTo>
                  <a:pt x="1620422" y="741627"/>
                </a:lnTo>
                <a:lnTo>
                  <a:pt x="1632850" y="759090"/>
                </a:lnTo>
                <a:lnTo>
                  <a:pt x="1644750" y="776817"/>
                </a:lnTo>
                <a:lnTo>
                  <a:pt x="1656120" y="794809"/>
                </a:lnTo>
                <a:lnTo>
                  <a:pt x="1667755" y="812800"/>
                </a:lnTo>
                <a:lnTo>
                  <a:pt x="1678332" y="831321"/>
                </a:lnTo>
                <a:lnTo>
                  <a:pt x="1688909" y="850107"/>
                </a:lnTo>
                <a:lnTo>
                  <a:pt x="1699222" y="869157"/>
                </a:lnTo>
                <a:lnTo>
                  <a:pt x="1709006" y="888207"/>
                </a:lnTo>
                <a:lnTo>
                  <a:pt x="1718525" y="908050"/>
                </a:lnTo>
                <a:lnTo>
                  <a:pt x="1727781" y="927629"/>
                </a:lnTo>
                <a:lnTo>
                  <a:pt x="1736507" y="947473"/>
                </a:lnTo>
                <a:lnTo>
                  <a:pt x="1744704" y="967846"/>
                </a:lnTo>
                <a:lnTo>
                  <a:pt x="1752373" y="988219"/>
                </a:lnTo>
                <a:lnTo>
                  <a:pt x="1760041" y="1009121"/>
                </a:lnTo>
                <a:lnTo>
                  <a:pt x="1767181" y="1030023"/>
                </a:lnTo>
                <a:lnTo>
                  <a:pt x="1773792" y="1051190"/>
                </a:lnTo>
                <a:lnTo>
                  <a:pt x="1779873" y="1072886"/>
                </a:lnTo>
                <a:lnTo>
                  <a:pt x="1785955" y="1094052"/>
                </a:lnTo>
                <a:lnTo>
                  <a:pt x="1790979" y="1115748"/>
                </a:lnTo>
                <a:lnTo>
                  <a:pt x="1795739" y="1137180"/>
                </a:lnTo>
                <a:lnTo>
                  <a:pt x="1799970" y="1158611"/>
                </a:lnTo>
                <a:lnTo>
                  <a:pt x="1803936" y="1179777"/>
                </a:lnTo>
                <a:lnTo>
                  <a:pt x="1806845" y="1201209"/>
                </a:lnTo>
                <a:lnTo>
                  <a:pt x="1809754" y="1222640"/>
                </a:lnTo>
                <a:lnTo>
                  <a:pt x="1811869" y="1243542"/>
                </a:lnTo>
                <a:lnTo>
                  <a:pt x="1813985" y="1264709"/>
                </a:lnTo>
                <a:lnTo>
                  <a:pt x="1815042" y="1285611"/>
                </a:lnTo>
                <a:lnTo>
                  <a:pt x="1815836" y="1306778"/>
                </a:lnTo>
                <a:lnTo>
                  <a:pt x="1816100" y="1327680"/>
                </a:lnTo>
                <a:lnTo>
                  <a:pt x="1816100" y="1348317"/>
                </a:lnTo>
                <a:lnTo>
                  <a:pt x="1815571" y="1369219"/>
                </a:lnTo>
                <a:lnTo>
                  <a:pt x="1814514" y="1389592"/>
                </a:lnTo>
                <a:lnTo>
                  <a:pt x="1812927" y="1410494"/>
                </a:lnTo>
                <a:lnTo>
                  <a:pt x="1810812" y="1431132"/>
                </a:lnTo>
                <a:lnTo>
                  <a:pt x="1808432" y="1451769"/>
                </a:lnTo>
                <a:lnTo>
                  <a:pt x="1805523" y="1472142"/>
                </a:lnTo>
                <a:lnTo>
                  <a:pt x="1801821" y="1492515"/>
                </a:lnTo>
                <a:lnTo>
                  <a:pt x="1797855" y="1512623"/>
                </a:lnTo>
                <a:lnTo>
                  <a:pt x="1793359" y="1532467"/>
                </a:lnTo>
                <a:lnTo>
                  <a:pt x="1788600" y="1552576"/>
                </a:lnTo>
                <a:lnTo>
                  <a:pt x="1783311" y="1572155"/>
                </a:lnTo>
                <a:lnTo>
                  <a:pt x="1777758" y="1591469"/>
                </a:lnTo>
                <a:lnTo>
                  <a:pt x="1771147" y="1611048"/>
                </a:lnTo>
                <a:lnTo>
                  <a:pt x="1764801" y="1630098"/>
                </a:lnTo>
                <a:lnTo>
                  <a:pt x="1757397" y="1648884"/>
                </a:lnTo>
                <a:lnTo>
                  <a:pt x="1749993" y="1667669"/>
                </a:lnTo>
                <a:lnTo>
                  <a:pt x="1741796" y="1685926"/>
                </a:lnTo>
                <a:lnTo>
                  <a:pt x="1733334" y="1704182"/>
                </a:lnTo>
                <a:lnTo>
                  <a:pt x="1724343" y="1722703"/>
                </a:lnTo>
                <a:lnTo>
                  <a:pt x="1714559" y="1740694"/>
                </a:lnTo>
                <a:lnTo>
                  <a:pt x="1704775" y="1758686"/>
                </a:lnTo>
                <a:lnTo>
                  <a:pt x="1694198" y="1776413"/>
                </a:lnTo>
                <a:lnTo>
                  <a:pt x="1683092" y="1793876"/>
                </a:lnTo>
                <a:lnTo>
                  <a:pt x="1671721" y="1810544"/>
                </a:lnTo>
                <a:lnTo>
                  <a:pt x="1659822" y="1827478"/>
                </a:lnTo>
                <a:lnTo>
                  <a:pt x="1647394" y="1844146"/>
                </a:lnTo>
                <a:lnTo>
                  <a:pt x="1634966" y="1860021"/>
                </a:lnTo>
                <a:lnTo>
                  <a:pt x="1621744" y="1875896"/>
                </a:lnTo>
                <a:lnTo>
                  <a:pt x="1608258" y="1891242"/>
                </a:lnTo>
                <a:lnTo>
                  <a:pt x="1594244" y="1906324"/>
                </a:lnTo>
                <a:lnTo>
                  <a:pt x="1579436" y="1921140"/>
                </a:lnTo>
                <a:lnTo>
                  <a:pt x="1564628" y="1935692"/>
                </a:lnTo>
                <a:lnTo>
                  <a:pt x="1549291" y="1949715"/>
                </a:lnTo>
                <a:lnTo>
                  <a:pt x="1533425" y="1963209"/>
                </a:lnTo>
                <a:lnTo>
                  <a:pt x="1517030" y="1976703"/>
                </a:lnTo>
                <a:lnTo>
                  <a:pt x="1500107" y="1989667"/>
                </a:lnTo>
                <a:lnTo>
                  <a:pt x="1482390" y="2002367"/>
                </a:lnTo>
                <a:lnTo>
                  <a:pt x="1464673" y="2014803"/>
                </a:lnTo>
                <a:lnTo>
                  <a:pt x="1446428" y="2026709"/>
                </a:lnTo>
                <a:lnTo>
                  <a:pt x="1427653" y="2037821"/>
                </a:lnTo>
                <a:lnTo>
                  <a:pt x="1408614" y="2048669"/>
                </a:lnTo>
                <a:lnTo>
                  <a:pt x="1389047" y="2059253"/>
                </a:lnTo>
                <a:lnTo>
                  <a:pt x="1368950" y="2069042"/>
                </a:lnTo>
                <a:lnTo>
                  <a:pt x="1348589" y="2078303"/>
                </a:lnTo>
                <a:lnTo>
                  <a:pt x="1327699" y="2087034"/>
                </a:lnTo>
                <a:lnTo>
                  <a:pt x="1306809" y="2095501"/>
                </a:lnTo>
                <a:lnTo>
                  <a:pt x="1285126" y="2102909"/>
                </a:lnTo>
                <a:lnTo>
                  <a:pt x="1263178" y="2110317"/>
                </a:lnTo>
                <a:lnTo>
                  <a:pt x="1240966" y="2116667"/>
                </a:lnTo>
                <a:lnTo>
                  <a:pt x="1218225" y="2123017"/>
                </a:lnTo>
                <a:lnTo>
                  <a:pt x="1206590" y="2125663"/>
                </a:lnTo>
                <a:lnTo>
                  <a:pt x="1194691" y="2128309"/>
                </a:lnTo>
                <a:lnTo>
                  <a:pt x="1183056" y="2130690"/>
                </a:lnTo>
                <a:lnTo>
                  <a:pt x="1171157" y="2133072"/>
                </a:lnTo>
                <a:lnTo>
                  <a:pt x="1159258" y="2135188"/>
                </a:lnTo>
                <a:lnTo>
                  <a:pt x="1147358" y="2137305"/>
                </a:lnTo>
                <a:lnTo>
                  <a:pt x="1135459" y="2139157"/>
                </a:lnTo>
                <a:lnTo>
                  <a:pt x="1123824" y="2141009"/>
                </a:lnTo>
                <a:lnTo>
                  <a:pt x="1111660" y="2142332"/>
                </a:lnTo>
                <a:lnTo>
                  <a:pt x="1099761" y="2143390"/>
                </a:lnTo>
                <a:lnTo>
                  <a:pt x="1075962" y="2145772"/>
                </a:lnTo>
                <a:lnTo>
                  <a:pt x="1052164" y="2147094"/>
                </a:lnTo>
                <a:lnTo>
                  <a:pt x="1028365" y="2147888"/>
                </a:lnTo>
                <a:lnTo>
                  <a:pt x="1004038" y="2147888"/>
                </a:lnTo>
                <a:lnTo>
                  <a:pt x="980239" y="2147359"/>
                </a:lnTo>
                <a:lnTo>
                  <a:pt x="956440" y="2146301"/>
                </a:lnTo>
                <a:lnTo>
                  <a:pt x="932642" y="2144449"/>
                </a:lnTo>
                <a:lnTo>
                  <a:pt x="908843" y="2142067"/>
                </a:lnTo>
                <a:lnTo>
                  <a:pt x="884780" y="2138892"/>
                </a:lnTo>
                <a:lnTo>
                  <a:pt x="860981" y="2135188"/>
                </a:lnTo>
                <a:lnTo>
                  <a:pt x="837183" y="2130690"/>
                </a:lnTo>
                <a:lnTo>
                  <a:pt x="813384" y="2125663"/>
                </a:lnTo>
                <a:lnTo>
                  <a:pt x="789057" y="2120107"/>
                </a:lnTo>
                <a:lnTo>
                  <a:pt x="765522" y="2114022"/>
                </a:lnTo>
                <a:lnTo>
                  <a:pt x="741724" y="2106878"/>
                </a:lnTo>
                <a:lnTo>
                  <a:pt x="718190" y="2099734"/>
                </a:lnTo>
                <a:lnTo>
                  <a:pt x="694920" y="2091532"/>
                </a:lnTo>
                <a:lnTo>
                  <a:pt x="671650" y="2082801"/>
                </a:lnTo>
                <a:lnTo>
                  <a:pt x="648645" y="2073276"/>
                </a:lnTo>
                <a:lnTo>
                  <a:pt x="625904" y="2063486"/>
                </a:lnTo>
                <a:lnTo>
                  <a:pt x="603163" y="2052903"/>
                </a:lnTo>
                <a:lnTo>
                  <a:pt x="580686" y="2042055"/>
                </a:lnTo>
                <a:lnTo>
                  <a:pt x="558474" y="2030149"/>
                </a:lnTo>
                <a:lnTo>
                  <a:pt x="536527" y="2018242"/>
                </a:lnTo>
                <a:lnTo>
                  <a:pt x="514844" y="2005542"/>
                </a:lnTo>
                <a:lnTo>
                  <a:pt x="493425" y="1992313"/>
                </a:lnTo>
                <a:lnTo>
                  <a:pt x="472270" y="1978555"/>
                </a:lnTo>
                <a:lnTo>
                  <a:pt x="451116" y="1964003"/>
                </a:lnTo>
                <a:lnTo>
                  <a:pt x="430491" y="1949186"/>
                </a:lnTo>
                <a:lnTo>
                  <a:pt x="410130" y="1933576"/>
                </a:lnTo>
                <a:lnTo>
                  <a:pt x="390033" y="1917701"/>
                </a:lnTo>
                <a:lnTo>
                  <a:pt x="370465" y="1901296"/>
                </a:lnTo>
                <a:lnTo>
                  <a:pt x="351162" y="1884099"/>
                </a:lnTo>
                <a:lnTo>
                  <a:pt x="332123" y="1867165"/>
                </a:lnTo>
                <a:lnTo>
                  <a:pt x="313613" y="1849174"/>
                </a:lnTo>
                <a:lnTo>
                  <a:pt x="295632" y="1830917"/>
                </a:lnTo>
                <a:lnTo>
                  <a:pt x="278179" y="1812132"/>
                </a:lnTo>
                <a:lnTo>
                  <a:pt x="260727" y="1792553"/>
                </a:lnTo>
                <a:lnTo>
                  <a:pt x="243804" y="1772974"/>
                </a:lnTo>
                <a:lnTo>
                  <a:pt x="227409" y="1753130"/>
                </a:lnTo>
                <a:lnTo>
                  <a:pt x="211543" y="1732492"/>
                </a:lnTo>
                <a:lnTo>
                  <a:pt x="196206" y="1711590"/>
                </a:lnTo>
                <a:lnTo>
                  <a:pt x="181134" y="1690159"/>
                </a:lnTo>
                <a:lnTo>
                  <a:pt x="166590" y="1668463"/>
                </a:lnTo>
                <a:lnTo>
                  <a:pt x="152840" y="1646503"/>
                </a:lnTo>
                <a:lnTo>
                  <a:pt x="139354" y="1624542"/>
                </a:lnTo>
                <a:lnTo>
                  <a:pt x="126397" y="1601788"/>
                </a:lnTo>
                <a:lnTo>
                  <a:pt x="114498" y="1578505"/>
                </a:lnTo>
                <a:lnTo>
                  <a:pt x="102598" y="1555221"/>
                </a:lnTo>
                <a:lnTo>
                  <a:pt x="91492" y="1531673"/>
                </a:lnTo>
                <a:lnTo>
                  <a:pt x="80915" y="1507861"/>
                </a:lnTo>
                <a:lnTo>
                  <a:pt x="70867" y="1483784"/>
                </a:lnTo>
                <a:lnTo>
                  <a:pt x="61612" y="1458913"/>
                </a:lnTo>
                <a:lnTo>
                  <a:pt x="57117" y="1446742"/>
                </a:lnTo>
                <a:lnTo>
                  <a:pt x="52886" y="1434307"/>
                </a:lnTo>
                <a:lnTo>
                  <a:pt x="48655" y="1421871"/>
                </a:lnTo>
                <a:lnTo>
                  <a:pt x="44688" y="1409171"/>
                </a:lnTo>
                <a:lnTo>
                  <a:pt x="40986" y="1396736"/>
                </a:lnTo>
                <a:lnTo>
                  <a:pt x="37284" y="1384036"/>
                </a:lnTo>
                <a:lnTo>
                  <a:pt x="33582" y="1371071"/>
                </a:lnTo>
                <a:lnTo>
                  <a:pt x="30409" y="1358371"/>
                </a:lnTo>
                <a:lnTo>
                  <a:pt x="27236" y="1345407"/>
                </a:lnTo>
                <a:lnTo>
                  <a:pt x="24063" y="1332707"/>
                </a:lnTo>
                <a:lnTo>
                  <a:pt x="21154" y="1319742"/>
                </a:lnTo>
                <a:lnTo>
                  <a:pt x="18774" y="1306513"/>
                </a:lnTo>
                <a:lnTo>
                  <a:pt x="16130" y="1293548"/>
                </a:lnTo>
                <a:lnTo>
                  <a:pt x="14015" y="1280848"/>
                </a:lnTo>
                <a:lnTo>
                  <a:pt x="11635" y="1268148"/>
                </a:lnTo>
                <a:lnTo>
                  <a:pt x="9784" y="1255448"/>
                </a:lnTo>
                <a:lnTo>
                  <a:pt x="7933" y="1242484"/>
                </a:lnTo>
                <a:lnTo>
                  <a:pt x="6346" y="1229784"/>
                </a:lnTo>
                <a:lnTo>
                  <a:pt x="3702" y="1204648"/>
                </a:lnTo>
                <a:lnTo>
                  <a:pt x="1851" y="1179248"/>
                </a:lnTo>
                <a:lnTo>
                  <a:pt x="529" y="1154642"/>
                </a:lnTo>
                <a:lnTo>
                  <a:pt x="0" y="1129507"/>
                </a:lnTo>
                <a:lnTo>
                  <a:pt x="0" y="1105165"/>
                </a:lnTo>
                <a:lnTo>
                  <a:pt x="793" y="1080823"/>
                </a:lnTo>
                <a:lnTo>
                  <a:pt x="1851" y="1056217"/>
                </a:lnTo>
                <a:lnTo>
                  <a:pt x="4231" y="1032405"/>
                </a:lnTo>
                <a:lnTo>
                  <a:pt x="6611" y="1008592"/>
                </a:lnTo>
                <a:lnTo>
                  <a:pt x="9784" y="985044"/>
                </a:lnTo>
                <a:lnTo>
                  <a:pt x="13750" y="961496"/>
                </a:lnTo>
                <a:lnTo>
                  <a:pt x="18245" y="938477"/>
                </a:lnTo>
                <a:lnTo>
                  <a:pt x="23270" y="915723"/>
                </a:lnTo>
                <a:lnTo>
                  <a:pt x="28823" y="894027"/>
                </a:lnTo>
                <a:lnTo>
                  <a:pt x="34905" y="872067"/>
                </a:lnTo>
                <a:lnTo>
                  <a:pt x="41515" y="850636"/>
                </a:lnTo>
                <a:lnTo>
                  <a:pt x="48655" y="829734"/>
                </a:lnTo>
                <a:lnTo>
                  <a:pt x="56323" y="808567"/>
                </a:lnTo>
                <a:lnTo>
                  <a:pt x="64785" y="787929"/>
                </a:lnTo>
                <a:lnTo>
                  <a:pt x="73511" y="767821"/>
                </a:lnTo>
                <a:lnTo>
                  <a:pt x="82766" y="747977"/>
                </a:lnTo>
                <a:lnTo>
                  <a:pt x="92550" y="728398"/>
                </a:lnTo>
                <a:lnTo>
                  <a:pt x="102598" y="709084"/>
                </a:lnTo>
                <a:lnTo>
                  <a:pt x="113704" y="690298"/>
                </a:lnTo>
                <a:lnTo>
                  <a:pt x="124810" y="671777"/>
                </a:lnTo>
                <a:lnTo>
                  <a:pt x="136181" y="653521"/>
                </a:lnTo>
                <a:lnTo>
                  <a:pt x="148345" y="635794"/>
                </a:lnTo>
                <a:lnTo>
                  <a:pt x="161037" y="618331"/>
                </a:lnTo>
                <a:lnTo>
                  <a:pt x="174259" y="601398"/>
                </a:lnTo>
                <a:lnTo>
                  <a:pt x="187480" y="585259"/>
                </a:lnTo>
                <a:lnTo>
                  <a:pt x="200966" y="569384"/>
                </a:lnTo>
                <a:lnTo>
                  <a:pt x="214981" y="553773"/>
                </a:lnTo>
                <a:lnTo>
                  <a:pt x="229260" y="538956"/>
                </a:lnTo>
                <a:lnTo>
                  <a:pt x="243804" y="524404"/>
                </a:lnTo>
                <a:lnTo>
                  <a:pt x="258876" y="510117"/>
                </a:lnTo>
                <a:lnTo>
                  <a:pt x="274477" y="496359"/>
                </a:lnTo>
                <a:lnTo>
                  <a:pt x="290343" y="483129"/>
                </a:lnTo>
                <a:lnTo>
                  <a:pt x="306738" y="470165"/>
                </a:lnTo>
                <a:lnTo>
                  <a:pt x="323132" y="457465"/>
                </a:lnTo>
                <a:lnTo>
                  <a:pt x="340056" y="445294"/>
                </a:lnTo>
                <a:lnTo>
                  <a:pt x="357508" y="433917"/>
                </a:lnTo>
                <a:lnTo>
                  <a:pt x="374961" y="422540"/>
                </a:lnTo>
                <a:lnTo>
                  <a:pt x="392942" y="411956"/>
                </a:lnTo>
                <a:lnTo>
                  <a:pt x="411187" y="401902"/>
                </a:lnTo>
                <a:lnTo>
                  <a:pt x="429697" y="392113"/>
                </a:lnTo>
                <a:lnTo>
                  <a:pt x="447943" y="383117"/>
                </a:lnTo>
                <a:lnTo>
                  <a:pt x="466717" y="374386"/>
                </a:lnTo>
                <a:lnTo>
                  <a:pt x="485492" y="366183"/>
                </a:lnTo>
                <a:lnTo>
                  <a:pt x="504795" y="358511"/>
                </a:lnTo>
                <a:lnTo>
                  <a:pt x="524099" y="351631"/>
                </a:lnTo>
                <a:lnTo>
                  <a:pt x="543931" y="344752"/>
                </a:lnTo>
                <a:lnTo>
                  <a:pt x="564027" y="338667"/>
                </a:lnTo>
                <a:lnTo>
                  <a:pt x="584388" y="333111"/>
                </a:lnTo>
                <a:lnTo>
                  <a:pt x="604749" y="327819"/>
                </a:lnTo>
                <a:lnTo>
                  <a:pt x="625639" y="323321"/>
                </a:lnTo>
                <a:lnTo>
                  <a:pt x="646529" y="319088"/>
                </a:lnTo>
                <a:lnTo>
                  <a:pt x="667684" y="315383"/>
                </a:lnTo>
                <a:lnTo>
                  <a:pt x="689367" y="312208"/>
                </a:lnTo>
                <a:lnTo>
                  <a:pt x="710786" y="309563"/>
                </a:lnTo>
                <a:lnTo>
                  <a:pt x="732733" y="307446"/>
                </a:lnTo>
                <a:lnTo>
                  <a:pt x="754681" y="306123"/>
                </a:lnTo>
                <a:lnTo>
                  <a:pt x="776364" y="305065"/>
                </a:lnTo>
                <a:lnTo>
                  <a:pt x="797783" y="304800"/>
                </a:lnTo>
                <a:close/>
                <a:moveTo>
                  <a:pt x="1971872" y="292100"/>
                </a:moveTo>
                <a:lnTo>
                  <a:pt x="2122487" y="334433"/>
                </a:lnTo>
                <a:lnTo>
                  <a:pt x="1869877" y="587375"/>
                </a:lnTo>
                <a:lnTo>
                  <a:pt x="1719262" y="545042"/>
                </a:lnTo>
                <a:lnTo>
                  <a:pt x="1971872" y="292100"/>
                </a:lnTo>
                <a:close/>
                <a:moveTo>
                  <a:pt x="1898928" y="190500"/>
                </a:moveTo>
                <a:lnTo>
                  <a:pt x="1903425" y="190765"/>
                </a:lnTo>
                <a:lnTo>
                  <a:pt x="1907921" y="191560"/>
                </a:lnTo>
                <a:lnTo>
                  <a:pt x="1912418" y="192355"/>
                </a:lnTo>
                <a:lnTo>
                  <a:pt x="1916650" y="194209"/>
                </a:lnTo>
                <a:lnTo>
                  <a:pt x="1920882" y="196064"/>
                </a:lnTo>
                <a:lnTo>
                  <a:pt x="1925114" y="198183"/>
                </a:lnTo>
                <a:lnTo>
                  <a:pt x="1928818" y="201098"/>
                </a:lnTo>
                <a:lnTo>
                  <a:pt x="1932521" y="204542"/>
                </a:lnTo>
                <a:lnTo>
                  <a:pt x="1935695" y="208251"/>
                </a:lnTo>
                <a:lnTo>
                  <a:pt x="1938604" y="211696"/>
                </a:lnTo>
                <a:lnTo>
                  <a:pt x="1940985" y="215670"/>
                </a:lnTo>
                <a:lnTo>
                  <a:pt x="1942837" y="219909"/>
                </a:lnTo>
                <a:lnTo>
                  <a:pt x="1944159" y="224413"/>
                </a:lnTo>
                <a:lnTo>
                  <a:pt x="1945482" y="228917"/>
                </a:lnTo>
                <a:lnTo>
                  <a:pt x="1946011" y="233156"/>
                </a:lnTo>
                <a:lnTo>
                  <a:pt x="1946275" y="237925"/>
                </a:lnTo>
                <a:lnTo>
                  <a:pt x="1946011" y="242430"/>
                </a:lnTo>
                <a:lnTo>
                  <a:pt x="1945482" y="246934"/>
                </a:lnTo>
                <a:lnTo>
                  <a:pt x="1944159" y="251173"/>
                </a:lnTo>
                <a:lnTo>
                  <a:pt x="1942837" y="255677"/>
                </a:lnTo>
                <a:lnTo>
                  <a:pt x="1940985" y="259916"/>
                </a:lnTo>
                <a:lnTo>
                  <a:pt x="1938604" y="263890"/>
                </a:lnTo>
                <a:lnTo>
                  <a:pt x="1935695" y="267864"/>
                </a:lnTo>
                <a:lnTo>
                  <a:pt x="1932521" y="271044"/>
                </a:lnTo>
                <a:lnTo>
                  <a:pt x="1064661" y="1140336"/>
                </a:lnTo>
                <a:lnTo>
                  <a:pt x="1061222" y="1143515"/>
                </a:lnTo>
                <a:lnTo>
                  <a:pt x="1057255" y="1146430"/>
                </a:lnTo>
                <a:lnTo>
                  <a:pt x="1053287" y="1148814"/>
                </a:lnTo>
                <a:lnTo>
                  <a:pt x="1049055" y="1150934"/>
                </a:lnTo>
                <a:lnTo>
                  <a:pt x="1044558" y="1152259"/>
                </a:lnTo>
                <a:lnTo>
                  <a:pt x="1040326" y="1153318"/>
                </a:lnTo>
                <a:lnTo>
                  <a:pt x="1035829" y="1153848"/>
                </a:lnTo>
                <a:lnTo>
                  <a:pt x="1031597" y="1154113"/>
                </a:lnTo>
                <a:lnTo>
                  <a:pt x="1026571" y="1153848"/>
                </a:lnTo>
                <a:lnTo>
                  <a:pt x="1022075" y="1153318"/>
                </a:lnTo>
                <a:lnTo>
                  <a:pt x="1018107" y="1152259"/>
                </a:lnTo>
                <a:lnTo>
                  <a:pt x="1013610" y="1150934"/>
                </a:lnTo>
                <a:lnTo>
                  <a:pt x="1009378" y="1148814"/>
                </a:lnTo>
                <a:lnTo>
                  <a:pt x="1005411" y="1146430"/>
                </a:lnTo>
                <a:lnTo>
                  <a:pt x="1001443" y="1143515"/>
                </a:lnTo>
                <a:lnTo>
                  <a:pt x="998004" y="1140336"/>
                </a:lnTo>
                <a:lnTo>
                  <a:pt x="994566" y="1136892"/>
                </a:lnTo>
                <a:lnTo>
                  <a:pt x="991921" y="1132917"/>
                </a:lnTo>
                <a:lnTo>
                  <a:pt x="989540" y="1128943"/>
                </a:lnTo>
                <a:lnTo>
                  <a:pt x="987688" y="1124704"/>
                </a:lnTo>
                <a:lnTo>
                  <a:pt x="986101" y="1120465"/>
                </a:lnTo>
                <a:lnTo>
                  <a:pt x="985043" y="1115961"/>
                </a:lnTo>
                <a:lnTo>
                  <a:pt x="984250" y="1111457"/>
                </a:lnTo>
                <a:lnTo>
                  <a:pt x="984250" y="1106953"/>
                </a:lnTo>
                <a:lnTo>
                  <a:pt x="984250" y="1102448"/>
                </a:lnTo>
                <a:lnTo>
                  <a:pt x="985043" y="1097944"/>
                </a:lnTo>
                <a:lnTo>
                  <a:pt x="986101" y="1093440"/>
                </a:lnTo>
                <a:lnTo>
                  <a:pt x="987688" y="1089201"/>
                </a:lnTo>
                <a:lnTo>
                  <a:pt x="989540" y="1084962"/>
                </a:lnTo>
                <a:lnTo>
                  <a:pt x="991921" y="1080723"/>
                </a:lnTo>
                <a:lnTo>
                  <a:pt x="994566" y="1077278"/>
                </a:lnTo>
                <a:lnTo>
                  <a:pt x="998004" y="1073569"/>
                </a:lnTo>
                <a:lnTo>
                  <a:pt x="1865599" y="204542"/>
                </a:lnTo>
                <a:lnTo>
                  <a:pt x="1869303" y="201098"/>
                </a:lnTo>
                <a:lnTo>
                  <a:pt x="1873270" y="198183"/>
                </a:lnTo>
                <a:lnTo>
                  <a:pt x="1877238" y="196064"/>
                </a:lnTo>
                <a:lnTo>
                  <a:pt x="1881470" y="194209"/>
                </a:lnTo>
                <a:lnTo>
                  <a:pt x="1885438" y="192355"/>
                </a:lnTo>
                <a:lnTo>
                  <a:pt x="1889934" y="191560"/>
                </a:lnTo>
                <a:lnTo>
                  <a:pt x="1894431" y="190765"/>
                </a:lnTo>
                <a:lnTo>
                  <a:pt x="1898928" y="190500"/>
                </a:lnTo>
                <a:close/>
                <a:moveTo>
                  <a:pt x="1813227" y="0"/>
                </a:moveTo>
                <a:lnTo>
                  <a:pt x="1855787" y="150615"/>
                </a:lnTo>
                <a:lnTo>
                  <a:pt x="1602807" y="403225"/>
                </a:lnTo>
                <a:lnTo>
                  <a:pt x="1560512" y="252610"/>
                </a:lnTo>
                <a:lnTo>
                  <a:pt x="1813227" y="0"/>
                </a:lnTo>
                <a:close/>
              </a:path>
            </a:pathLst>
          </a:custGeom>
          <a:solidFill>
            <a:srgbClr val="01A991"/>
          </a:solidFill>
          <a:ln>
            <a:solidFill>
              <a:srgbClr val="01A991"/>
            </a:solid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10" name="椭圆 9"/>
          <p:cNvSpPr/>
          <p:nvPr/>
        </p:nvSpPr>
        <p:spPr>
          <a:xfrm rot="5400000">
            <a:off x="6239980" y="2096086"/>
            <a:ext cx="839810" cy="839810"/>
          </a:xfrm>
          <a:prstGeom prst="ellipse">
            <a:avLst/>
          </a:prstGeom>
          <a:noFill/>
          <a:ln>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a:spLocks/>
          </p:cNvSpPr>
          <p:nvPr/>
        </p:nvSpPr>
        <p:spPr bwMode="auto">
          <a:xfrm>
            <a:off x="3030586" y="2240630"/>
            <a:ext cx="491976" cy="550719"/>
          </a:xfrm>
          <a:custGeom>
            <a:avLst/>
            <a:gdLst>
              <a:gd name="T0" fmla="*/ 248428 w 2033587"/>
              <a:gd name="T1" fmla="*/ 944529 h 2276475"/>
              <a:gd name="T2" fmla="*/ 1175716 w 2033587"/>
              <a:gd name="T3" fmla="*/ 709393 h 2276475"/>
              <a:gd name="T4" fmla="*/ 1178374 w 2033587"/>
              <a:gd name="T5" fmla="*/ 591162 h 2276475"/>
              <a:gd name="T6" fmla="*/ 1585424 w 2033587"/>
              <a:gd name="T7" fmla="*/ 232745 h 2276475"/>
              <a:gd name="T8" fmla="*/ 1623685 w 2033587"/>
              <a:gd name="T9" fmla="*/ 244701 h 2276475"/>
              <a:gd name="T10" fmla="*/ 1656631 w 2033587"/>
              <a:gd name="T11" fmla="*/ 266753 h 2276475"/>
              <a:gd name="T12" fmla="*/ 1682138 w 2033587"/>
              <a:gd name="T13" fmla="*/ 297308 h 2276475"/>
              <a:gd name="T14" fmla="*/ 1697549 w 2033587"/>
              <a:gd name="T15" fmla="*/ 334505 h 2276475"/>
              <a:gd name="T16" fmla="*/ 1701800 w 2033587"/>
              <a:gd name="T17" fmla="*/ 1767638 h 2276475"/>
              <a:gd name="T18" fmla="*/ 1695689 w 2033587"/>
              <a:gd name="T19" fmla="*/ 1808289 h 2276475"/>
              <a:gd name="T20" fmla="*/ 1678419 w 2033587"/>
              <a:gd name="T21" fmla="*/ 1844423 h 2276475"/>
              <a:gd name="T22" fmla="*/ 1651849 w 2033587"/>
              <a:gd name="T23" fmla="*/ 1873649 h 2276475"/>
              <a:gd name="T24" fmla="*/ 1617839 w 2033587"/>
              <a:gd name="T25" fmla="*/ 1894372 h 2276475"/>
              <a:gd name="T26" fmla="*/ 1578251 w 2033587"/>
              <a:gd name="T27" fmla="*/ 1904469 h 2276475"/>
              <a:gd name="T28" fmla="*/ 381012 w 2033587"/>
              <a:gd name="T29" fmla="*/ 1903672 h 2276475"/>
              <a:gd name="T30" fmla="*/ 342220 w 2033587"/>
              <a:gd name="T31" fmla="*/ 1891715 h 2276475"/>
              <a:gd name="T32" fmla="*/ 309539 w 2033587"/>
              <a:gd name="T33" fmla="*/ 1869397 h 2276475"/>
              <a:gd name="T34" fmla="*/ 284298 w 2033587"/>
              <a:gd name="T35" fmla="*/ 1838844 h 2276475"/>
              <a:gd name="T36" fmla="*/ 268621 w 2033587"/>
              <a:gd name="T37" fmla="*/ 1801912 h 2276475"/>
              <a:gd name="T38" fmla="*/ 382075 w 2033587"/>
              <a:gd name="T39" fmla="*/ 1767638 h 2276475"/>
              <a:gd name="T40" fmla="*/ 385528 w 2033587"/>
              <a:gd name="T41" fmla="*/ 1778531 h 2276475"/>
              <a:gd name="T42" fmla="*/ 398017 w 2033587"/>
              <a:gd name="T43" fmla="*/ 1786768 h 2276475"/>
              <a:gd name="T44" fmla="*/ 1570013 w 2033587"/>
              <a:gd name="T45" fmla="*/ 1786502 h 2276475"/>
              <a:gd name="T46" fmla="*/ 1581704 w 2033587"/>
              <a:gd name="T47" fmla="*/ 1776937 h 2276475"/>
              <a:gd name="T48" fmla="*/ 1583830 w 2033587"/>
              <a:gd name="T49" fmla="*/ 368513 h 2276475"/>
              <a:gd name="T50" fmla="*/ 1580376 w 2033587"/>
              <a:gd name="T51" fmla="*/ 357619 h 2276475"/>
              <a:gd name="T52" fmla="*/ 1568419 w 2033587"/>
              <a:gd name="T53" fmla="*/ 349383 h 2276475"/>
              <a:gd name="T54" fmla="*/ 492697 w 2033587"/>
              <a:gd name="T55" fmla="*/ 362402 h 2276475"/>
              <a:gd name="T56" fmla="*/ 484724 w 2033587"/>
              <a:gd name="T57" fmla="*/ 402787 h 2276475"/>
              <a:gd name="T58" fmla="*/ 465590 w 2033587"/>
              <a:gd name="T59" fmla="*/ 437592 h 2276475"/>
              <a:gd name="T60" fmla="*/ 437421 w 2033587"/>
              <a:gd name="T61" fmla="*/ 465490 h 2276475"/>
              <a:gd name="T62" fmla="*/ 402608 w 2033587"/>
              <a:gd name="T63" fmla="*/ 484619 h 2276475"/>
              <a:gd name="T64" fmla="*/ 362480 w 2033587"/>
              <a:gd name="T65" fmla="*/ 492856 h 2276475"/>
              <a:gd name="T66" fmla="*/ 118789 w 2033587"/>
              <a:gd name="T67" fmla="*/ 1542067 h 2276475"/>
              <a:gd name="T68" fmla="*/ 128090 w 2033587"/>
              <a:gd name="T69" fmla="*/ 1553757 h 2276475"/>
              <a:gd name="T70" fmla="*/ 1299773 w 2033587"/>
              <a:gd name="T71" fmla="*/ 1556149 h 2276475"/>
              <a:gd name="T72" fmla="*/ 1310934 w 2033587"/>
              <a:gd name="T73" fmla="*/ 1552695 h 2276475"/>
              <a:gd name="T74" fmla="*/ 1319438 w 2033587"/>
              <a:gd name="T75" fmla="*/ 1540208 h 2276475"/>
              <a:gd name="T76" fmla="*/ 1318907 w 2033587"/>
              <a:gd name="T77" fmla="*/ 131782 h 2276475"/>
              <a:gd name="T78" fmla="*/ 1309340 w 2033587"/>
              <a:gd name="T79" fmla="*/ 120357 h 2276475"/>
              <a:gd name="T80" fmla="*/ 492963 w 2033587"/>
              <a:gd name="T81" fmla="*/ 117967 h 2276475"/>
              <a:gd name="T82" fmla="*/ 1327676 w 2033587"/>
              <a:gd name="T83" fmla="*/ 2922 h 2276475"/>
              <a:gd name="T84" fmla="*/ 1365413 w 2033587"/>
              <a:gd name="T85" fmla="*/ 16738 h 2276475"/>
              <a:gd name="T86" fmla="*/ 1397303 w 2033587"/>
              <a:gd name="T87" fmla="*/ 40385 h 2276475"/>
              <a:gd name="T88" fmla="*/ 1420954 w 2033587"/>
              <a:gd name="T89" fmla="*/ 72268 h 2276475"/>
              <a:gd name="T90" fmla="*/ 1434773 w 2033587"/>
              <a:gd name="T91" fmla="*/ 109996 h 2276475"/>
              <a:gd name="T92" fmla="*/ 1437430 w 2033587"/>
              <a:gd name="T93" fmla="*/ 1543396 h 2276475"/>
              <a:gd name="T94" fmla="*/ 1429192 w 2033587"/>
              <a:gd name="T95" fmla="*/ 1583515 h 2276475"/>
              <a:gd name="T96" fmla="*/ 1410324 w 2033587"/>
              <a:gd name="T97" fmla="*/ 1618586 h 2276475"/>
              <a:gd name="T98" fmla="*/ 1382155 w 2033587"/>
              <a:gd name="T99" fmla="*/ 1646749 h 2276475"/>
              <a:gd name="T100" fmla="*/ 1347076 w 2033587"/>
              <a:gd name="T101" fmla="*/ 1665613 h 2276475"/>
              <a:gd name="T102" fmla="*/ 1307214 w 2033587"/>
              <a:gd name="T103" fmla="*/ 1673849 h 2276475"/>
              <a:gd name="T104" fmla="*/ 109754 w 2033587"/>
              <a:gd name="T105" fmla="*/ 1671192 h 2276475"/>
              <a:gd name="T106" fmla="*/ 72017 w 2033587"/>
              <a:gd name="T107" fmla="*/ 1657377 h 2276475"/>
              <a:gd name="T108" fmla="*/ 40394 w 2033587"/>
              <a:gd name="T109" fmla="*/ 1633731 h 2276475"/>
              <a:gd name="T110" fmla="*/ 16476 w 2033587"/>
              <a:gd name="T111" fmla="*/ 1601848 h 2276475"/>
              <a:gd name="T112" fmla="*/ 2657 w 2033587"/>
              <a:gd name="T113" fmla="*/ 1564120 h 2276475"/>
              <a:gd name="T114" fmla="*/ 409517 w 2033587"/>
              <a:gd name="T115" fmla="*/ 0 h 227647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33587" h="2276475">
                <a:moveTo>
                  <a:pt x="312737" y="1411287"/>
                </a:moveTo>
                <a:lnTo>
                  <a:pt x="1422400" y="1411287"/>
                </a:lnTo>
                <a:lnTo>
                  <a:pt x="1422400" y="1552575"/>
                </a:lnTo>
                <a:lnTo>
                  <a:pt x="312737" y="1552575"/>
                </a:lnTo>
                <a:lnTo>
                  <a:pt x="312737" y="1411287"/>
                </a:lnTo>
                <a:close/>
                <a:moveTo>
                  <a:pt x="296862" y="1128712"/>
                </a:moveTo>
                <a:lnTo>
                  <a:pt x="1404937" y="1128712"/>
                </a:lnTo>
                <a:lnTo>
                  <a:pt x="1404937" y="1270000"/>
                </a:lnTo>
                <a:lnTo>
                  <a:pt x="296862" y="1270000"/>
                </a:lnTo>
                <a:lnTo>
                  <a:pt x="296862" y="1128712"/>
                </a:lnTo>
                <a:close/>
                <a:moveTo>
                  <a:pt x="296862" y="847725"/>
                </a:moveTo>
                <a:lnTo>
                  <a:pt x="1404937" y="847725"/>
                </a:lnTo>
                <a:lnTo>
                  <a:pt x="1404937" y="987425"/>
                </a:lnTo>
                <a:lnTo>
                  <a:pt x="296862" y="987425"/>
                </a:lnTo>
                <a:lnTo>
                  <a:pt x="296862" y="847725"/>
                </a:lnTo>
                <a:close/>
                <a:moveTo>
                  <a:pt x="869950" y="565150"/>
                </a:moveTo>
                <a:lnTo>
                  <a:pt x="1408113" y="565150"/>
                </a:lnTo>
                <a:lnTo>
                  <a:pt x="1408113" y="706438"/>
                </a:lnTo>
                <a:lnTo>
                  <a:pt x="869950" y="706438"/>
                </a:lnTo>
                <a:lnTo>
                  <a:pt x="869950" y="565150"/>
                </a:lnTo>
                <a:close/>
                <a:moveTo>
                  <a:pt x="1869440" y="276225"/>
                </a:moveTo>
                <a:lnTo>
                  <a:pt x="1877695" y="276543"/>
                </a:lnTo>
                <a:lnTo>
                  <a:pt x="1885950" y="276860"/>
                </a:lnTo>
                <a:lnTo>
                  <a:pt x="1894522" y="278130"/>
                </a:lnTo>
                <a:lnTo>
                  <a:pt x="1902460" y="279400"/>
                </a:lnTo>
                <a:lnTo>
                  <a:pt x="1910080" y="281305"/>
                </a:lnTo>
                <a:lnTo>
                  <a:pt x="1918017" y="283528"/>
                </a:lnTo>
                <a:lnTo>
                  <a:pt x="1925955" y="286068"/>
                </a:lnTo>
                <a:lnTo>
                  <a:pt x="1933257" y="288925"/>
                </a:lnTo>
                <a:lnTo>
                  <a:pt x="1940242" y="292418"/>
                </a:lnTo>
                <a:lnTo>
                  <a:pt x="1947545" y="296228"/>
                </a:lnTo>
                <a:lnTo>
                  <a:pt x="1954530" y="299720"/>
                </a:lnTo>
                <a:lnTo>
                  <a:pt x="1961197" y="304165"/>
                </a:lnTo>
                <a:lnTo>
                  <a:pt x="1967865" y="308928"/>
                </a:lnTo>
                <a:lnTo>
                  <a:pt x="1973897" y="313690"/>
                </a:lnTo>
                <a:lnTo>
                  <a:pt x="1979612" y="318770"/>
                </a:lnTo>
                <a:lnTo>
                  <a:pt x="1985645" y="324168"/>
                </a:lnTo>
                <a:lnTo>
                  <a:pt x="1991042" y="330200"/>
                </a:lnTo>
                <a:lnTo>
                  <a:pt x="1996122" y="335915"/>
                </a:lnTo>
                <a:lnTo>
                  <a:pt x="2000885" y="342265"/>
                </a:lnTo>
                <a:lnTo>
                  <a:pt x="2005647" y="348615"/>
                </a:lnTo>
                <a:lnTo>
                  <a:pt x="2010092" y="355283"/>
                </a:lnTo>
                <a:lnTo>
                  <a:pt x="2013585" y="362268"/>
                </a:lnTo>
                <a:lnTo>
                  <a:pt x="2017395" y="369570"/>
                </a:lnTo>
                <a:lnTo>
                  <a:pt x="2020570" y="376873"/>
                </a:lnTo>
                <a:lnTo>
                  <a:pt x="2023745" y="384175"/>
                </a:lnTo>
                <a:lnTo>
                  <a:pt x="2026285" y="391795"/>
                </a:lnTo>
                <a:lnTo>
                  <a:pt x="2028507" y="399733"/>
                </a:lnTo>
                <a:lnTo>
                  <a:pt x="2030412" y="407670"/>
                </a:lnTo>
                <a:lnTo>
                  <a:pt x="2032000" y="415608"/>
                </a:lnTo>
                <a:lnTo>
                  <a:pt x="2032952" y="423863"/>
                </a:lnTo>
                <a:lnTo>
                  <a:pt x="2033270" y="432118"/>
                </a:lnTo>
                <a:lnTo>
                  <a:pt x="2033587" y="440373"/>
                </a:lnTo>
                <a:lnTo>
                  <a:pt x="2033587" y="2112328"/>
                </a:lnTo>
                <a:lnTo>
                  <a:pt x="2033270" y="2120583"/>
                </a:lnTo>
                <a:lnTo>
                  <a:pt x="2032952" y="2128838"/>
                </a:lnTo>
                <a:lnTo>
                  <a:pt x="2032000" y="2137410"/>
                </a:lnTo>
                <a:lnTo>
                  <a:pt x="2030412" y="2145348"/>
                </a:lnTo>
                <a:lnTo>
                  <a:pt x="2028507" y="2153285"/>
                </a:lnTo>
                <a:lnTo>
                  <a:pt x="2026285" y="2160905"/>
                </a:lnTo>
                <a:lnTo>
                  <a:pt x="2023745" y="2168525"/>
                </a:lnTo>
                <a:lnTo>
                  <a:pt x="2020570" y="2175828"/>
                </a:lnTo>
                <a:lnTo>
                  <a:pt x="2017395" y="2183130"/>
                </a:lnTo>
                <a:lnTo>
                  <a:pt x="2013585" y="2190433"/>
                </a:lnTo>
                <a:lnTo>
                  <a:pt x="2010092" y="2197418"/>
                </a:lnTo>
                <a:lnTo>
                  <a:pt x="2005647" y="2204085"/>
                </a:lnTo>
                <a:lnTo>
                  <a:pt x="2000885" y="2210435"/>
                </a:lnTo>
                <a:lnTo>
                  <a:pt x="1996122" y="2216785"/>
                </a:lnTo>
                <a:lnTo>
                  <a:pt x="1991042" y="2222500"/>
                </a:lnTo>
                <a:lnTo>
                  <a:pt x="1985645" y="2228533"/>
                </a:lnTo>
                <a:lnTo>
                  <a:pt x="1979612" y="2233930"/>
                </a:lnTo>
                <a:lnTo>
                  <a:pt x="1973897" y="2239010"/>
                </a:lnTo>
                <a:lnTo>
                  <a:pt x="1967865" y="2243773"/>
                </a:lnTo>
                <a:lnTo>
                  <a:pt x="1961197" y="2248535"/>
                </a:lnTo>
                <a:lnTo>
                  <a:pt x="1954530" y="2252980"/>
                </a:lnTo>
                <a:lnTo>
                  <a:pt x="1947545" y="2256790"/>
                </a:lnTo>
                <a:lnTo>
                  <a:pt x="1940242" y="2260600"/>
                </a:lnTo>
                <a:lnTo>
                  <a:pt x="1933257" y="2263775"/>
                </a:lnTo>
                <a:lnTo>
                  <a:pt x="1925955" y="2266633"/>
                </a:lnTo>
                <a:lnTo>
                  <a:pt x="1918017" y="2269173"/>
                </a:lnTo>
                <a:lnTo>
                  <a:pt x="1910080" y="2271395"/>
                </a:lnTo>
                <a:lnTo>
                  <a:pt x="1902460" y="2273300"/>
                </a:lnTo>
                <a:lnTo>
                  <a:pt x="1894522" y="2274888"/>
                </a:lnTo>
                <a:lnTo>
                  <a:pt x="1885950" y="2275840"/>
                </a:lnTo>
                <a:lnTo>
                  <a:pt x="1877695" y="2276475"/>
                </a:lnTo>
                <a:lnTo>
                  <a:pt x="1869440" y="2276475"/>
                </a:lnTo>
                <a:lnTo>
                  <a:pt x="480377" y="2276475"/>
                </a:lnTo>
                <a:lnTo>
                  <a:pt x="471805" y="2276475"/>
                </a:lnTo>
                <a:lnTo>
                  <a:pt x="463550" y="2275840"/>
                </a:lnTo>
                <a:lnTo>
                  <a:pt x="455295" y="2274888"/>
                </a:lnTo>
                <a:lnTo>
                  <a:pt x="447040" y="2273300"/>
                </a:lnTo>
                <a:lnTo>
                  <a:pt x="439102" y="2271395"/>
                </a:lnTo>
                <a:lnTo>
                  <a:pt x="431482" y="2269173"/>
                </a:lnTo>
                <a:lnTo>
                  <a:pt x="423862" y="2266633"/>
                </a:lnTo>
                <a:lnTo>
                  <a:pt x="416242" y="2263775"/>
                </a:lnTo>
                <a:lnTo>
                  <a:pt x="408940" y="2260600"/>
                </a:lnTo>
                <a:lnTo>
                  <a:pt x="401955" y="2256790"/>
                </a:lnTo>
                <a:lnTo>
                  <a:pt x="394970" y="2252980"/>
                </a:lnTo>
                <a:lnTo>
                  <a:pt x="388620" y="2248535"/>
                </a:lnTo>
                <a:lnTo>
                  <a:pt x="381952" y="2243773"/>
                </a:lnTo>
                <a:lnTo>
                  <a:pt x="375602" y="2239010"/>
                </a:lnTo>
                <a:lnTo>
                  <a:pt x="369887" y="2233930"/>
                </a:lnTo>
                <a:lnTo>
                  <a:pt x="364172" y="2228533"/>
                </a:lnTo>
                <a:lnTo>
                  <a:pt x="358457" y="2222500"/>
                </a:lnTo>
                <a:lnTo>
                  <a:pt x="353377" y="2216785"/>
                </a:lnTo>
                <a:lnTo>
                  <a:pt x="348297" y="2210435"/>
                </a:lnTo>
                <a:lnTo>
                  <a:pt x="343852" y="2204085"/>
                </a:lnTo>
                <a:lnTo>
                  <a:pt x="339725" y="2197418"/>
                </a:lnTo>
                <a:lnTo>
                  <a:pt x="335597" y="2190433"/>
                </a:lnTo>
                <a:lnTo>
                  <a:pt x="332105" y="2183130"/>
                </a:lnTo>
                <a:lnTo>
                  <a:pt x="328612" y="2175828"/>
                </a:lnTo>
                <a:lnTo>
                  <a:pt x="325755" y="2168525"/>
                </a:lnTo>
                <a:lnTo>
                  <a:pt x="323215" y="2160905"/>
                </a:lnTo>
                <a:lnTo>
                  <a:pt x="320992" y="2153285"/>
                </a:lnTo>
                <a:lnTo>
                  <a:pt x="319087" y="2145348"/>
                </a:lnTo>
                <a:lnTo>
                  <a:pt x="317817" y="2137410"/>
                </a:lnTo>
                <a:lnTo>
                  <a:pt x="316547" y="2128838"/>
                </a:lnTo>
                <a:lnTo>
                  <a:pt x="315912" y="2120583"/>
                </a:lnTo>
                <a:lnTo>
                  <a:pt x="315912" y="2112328"/>
                </a:lnTo>
                <a:lnTo>
                  <a:pt x="456565" y="2112328"/>
                </a:lnTo>
                <a:lnTo>
                  <a:pt x="456882" y="2114868"/>
                </a:lnTo>
                <a:lnTo>
                  <a:pt x="457200" y="2116773"/>
                </a:lnTo>
                <a:lnTo>
                  <a:pt x="457835" y="2118995"/>
                </a:lnTo>
                <a:lnTo>
                  <a:pt x="458470" y="2121218"/>
                </a:lnTo>
                <a:lnTo>
                  <a:pt x="459422" y="2123440"/>
                </a:lnTo>
                <a:lnTo>
                  <a:pt x="460692" y="2125345"/>
                </a:lnTo>
                <a:lnTo>
                  <a:pt x="463550" y="2128838"/>
                </a:lnTo>
                <a:lnTo>
                  <a:pt x="467042" y="2132013"/>
                </a:lnTo>
                <a:lnTo>
                  <a:pt x="468947" y="2132965"/>
                </a:lnTo>
                <a:lnTo>
                  <a:pt x="471170" y="2133918"/>
                </a:lnTo>
                <a:lnTo>
                  <a:pt x="473392" y="2134870"/>
                </a:lnTo>
                <a:lnTo>
                  <a:pt x="475615" y="2135188"/>
                </a:lnTo>
                <a:lnTo>
                  <a:pt x="477837" y="2135505"/>
                </a:lnTo>
                <a:lnTo>
                  <a:pt x="480377" y="2135823"/>
                </a:lnTo>
                <a:lnTo>
                  <a:pt x="1869440" y="2135823"/>
                </a:lnTo>
                <a:lnTo>
                  <a:pt x="1871980" y="2135505"/>
                </a:lnTo>
                <a:lnTo>
                  <a:pt x="1874202" y="2135188"/>
                </a:lnTo>
                <a:lnTo>
                  <a:pt x="1876107" y="2134870"/>
                </a:lnTo>
                <a:lnTo>
                  <a:pt x="1878330" y="2133918"/>
                </a:lnTo>
                <a:lnTo>
                  <a:pt x="1880552" y="2132965"/>
                </a:lnTo>
                <a:lnTo>
                  <a:pt x="1882457" y="2132013"/>
                </a:lnTo>
                <a:lnTo>
                  <a:pt x="1885950" y="2128838"/>
                </a:lnTo>
                <a:lnTo>
                  <a:pt x="1888490" y="2125345"/>
                </a:lnTo>
                <a:lnTo>
                  <a:pt x="1890077" y="2123440"/>
                </a:lnTo>
                <a:lnTo>
                  <a:pt x="1890712" y="2121218"/>
                </a:lnTo>
                <a:lnTo>
                  <a:pt x="1891982" y="2118995"/>
                </a:lnTo>
                <a:lnTo>
                  <a:pt x="1892300" y="2116773"/>
                </a:lnTo>
                <a:lnTo>
                  <a:pt x="1892617" y="2114868"/>
                </a:lnTo>
                <a:lnTo>
                  <a:pt x="1892617" y="2112328"/>
                </a:lnTo>
                <a:lnTo>
                  <a:pt x="1892617" y="440373"/>
                </a:lnTo>
                <a:lnTo>
                  <a:pt x="1892617" y="438468"/>
                </a:lnTo>
                <a:lnTo>
                  <a:pt x="1892300" y="435928"/>
                </a:lnTo>
                <a:lnTo>
                  <a:pt x="1891982" y="433705"/>
                </a:lnTo>
                <a:lnTo>
                  <a:pt x="1890712" y="431483"/>
                </a:lnTo>
                <a:lnTo>
                  <a:pt x="1890077" y="429578"/>
                </a:lnTo>
                <a:lnTo>
                  <a:pt x="1888490" y="427355"/>
                </a:lnTo>
                <a:lnTo>
                  <a:pt x="1885950" y="424180"/>
                </a:lnTo>
                <a:lnTo>
                  <a:pt x="1882457" y="421323"/>
                </a:lnTo>
                <a:lnTo>
                  <a:pt x="1880552" y="420053"/>
                </a:lnTo>
                <a:lnTo>
                  <a:pt x="1878330" y="419100"/>
                </a:lnTo>
                <a:lnTo>
                  <a:pt x="1876107" y="418148"/>
                </a:lnTo>
                <a:lnTo>
                  <a:pt x="1874202" y="417513"/>
                </a:lnTo>
                <a:lnTo>
                  <a:pt x="1871980" y="417195"/>
                </a:lnTo>
                <a:lnTo>
                  <a:pt x="1869440" y="417195"/>
                </a:lnTo>
                <a:lnTo>
                  <a:pt x="1869440" y="276225"/>
                </a:lnTo>
                <a:close/>
                <a:moveTo>
                  <a:pt x="589072" y="140970"/>
                </a:moveTo>
                <a:lnTo>
                  <a:pt x="589072" y="424815"/>
                </a:lnTo>
                <a:lnTo>
                  <a:pt x="588754" y="433070"/>
                </a:lnTo>
                <a:lnTo>
                  <a:pt x="588436" y="441643"/>
                </a:lnTo>
                <a:lnTo>
                  <a:pt x="587166" y="449580"/>
                </a:lnTo>
                <a:lnTo>
                  <a:pt x="585896" y="458153"/>
                </a:lnTo>
                <a:lnTo>
                  <a:pt x="583991" y="465773"/>
                </a:lnTo>
                <a:lnTo>
                  <a:pt x="581768" y="473710"/>
                </a:lnTo>
                <a:lnTo>
                  <a:pt x="579227" y="481330"/>
                </a:lnTo>
                <a:lnTo>
                  <a:pt x="576052" y="488633"/>
                </a:lnTo>
                <a:lnTo>
                  <a:pt x="572876" y="495935"/>
                </a:lnTo>
                <a:lnTo>
                  <a:pt x="569065" y="503238"/>
                </a:lnTo>
                <a:lnTo>
                  <a:pt x="565572" y="509905"/>
                </a:lnTo>
                <a:lnTo>
                  <a:pt x="561126" y="516573"/>
                </a:lnTo>
                <a:lnTo>
                  <a:pt x="556363" y="522923"/>
                </a:lnTo>
                <a:lnTo>
                  <a:pt x="551600" y="528955"/>
                </a:lnTo>
                <a:lnTo>
                  <a:pt x="546519" y="535305"/>
                </a:lnTo>
                <a:lnTo>
                  <a:pt x="541120" y="541020"/>
                </a:lnTo>
                <a:lnTo>
                  <a:pt x="535087" y="546100"/>
                </a:lnTo>
                <a:lnTo>
                  <a:pt x="529371" y="551815"/>
                </a:lnTo>
                <a:lnTo>
                  <a:pt x="522702" y="556260"/>
                </a:lnTo>
                <a:lnTo>
                  <a:pt x="516668" y="561023"/>
                </a:lnTo>
                <a:lnTo>
                  <a:pt x="509682" y="565150"/>
                </a:lnTo>
                <a:lnTo>
                  <a:pt x="503013" y="569278"/>
                </a:lnTo>
                <a:lnTo>
                  <a:pt x="495709" y="572770"/>
                </a:lnTo>
                <a:lnTo>
                  <a:pt x="488406" y="575945"/>
                </a:lnTo>
                <a:lnTo>
                  <a:pt x="481102" y="579120"/>
                </a:lnTo>
                <a:lnTo>
                  <a:pt x="473480" y="581978"/>
                </a:lnTo>
                <a:lnTo>
                  <a:pt x="465541" y="584200"/>
                </a:lnTo>
                <a:lnTo>
                  <a:pt x="457602" y="585788"/>
                </a:lnTo>
                <a:lnTo>
                  <a:pt x="449663" y="587375"/>
                </a:lnTo>
                <a:lnTo>
                  <a:pt x="441407" y="588328"/>
                </a:lnTo>
                <a:lnTo>
                  <a:pt x="433150" y="588963"/>
                </a:lnTo>
                <a:lnTo>
                  <a:pt x="424576" y="589280"/>
                </a:lnTo>
                <a:lnTo>
                  <a:pt x="140678" y="589280"/>
                </a:lnTo>
                <a:lnTo>
                  <a:pt x="140678" y="1836103"/>
                </a:lnTo>
                <a:lnTo>
                  <a:pt x="140678" y="1838643"/>
                </a:lnTo>
                <a:lnTo>
                  <a:pt x="140996" y="1840548"/>
                </a:lnTo>
                <a:lnTo>
                  <a:pt x="141948" y="1842770"/>
                </a:lnTo>
                <a:lnTo>
                  <a:pt x="142584" y="1844993"/>
                </a:lnTo>
                <a:lnTo>
                  <a:pt x="143536" y="1847215"/>
                </a:lnTo>
                <a:lnTo>
                  <a:pt x="144807" y="1849120"/>
                </a:lnTo>
                <a:lnTo>
                  <a:pt x="147665" y="1852613"/>
                </a:lnTo>
                <a:lnTo>
                  <a:pt x="151475" y="1855470"/>
                </a:lnTo>
                <a:lnTo>
                  <a:pt x="153063" y="1856740"/>
                </a:lnTo>
                <a:lnTo>
                  <a:pt x="155286" y="1857693"/>
                </a:lnTo>
                <a:lnTo>
                  <a:pt x="157191" y="1858645"/>
                </a:lnTo>
                <a:lnTo>
                  <a:pt x="159732" y="1858963"/>
                </a:lnTo>
                <a:lnTo>
                  <a:pt x="161955" y="1859280"/>
                </a:lnTo>
                <a:lnTo>
                  <a:pt x="164495" y="1859598"/>
                </a:lnTo>
                <a:lnTo>
                  <a:pt x="1553180" y="1859598"/>
                </a:lnTo>
                <a:lnTo>
                  <a:pt x="1556038" y="1859280"/>
                </a:lnTo>
                <a:lnTo>
                  <a:pt x="1557943" y="1858963"/>
                </a:lnTo>
                <a:lnTo>
                  <a:pt x="1560484" y="1858645"/>
                </a:lnTo>
                <a:lnTo>
                  <a:pt x="1562389" y="1857693"/>
                </a:lnTo>
                <a:lnTo>
                  <a:pt x="1564612" y="1856740"/>
                </a:lnTo>
                <a:lnTo>
                  <a:pt x="1566517" y="1855470"/>
                </a:lnTo>
                <a:lnTo>
                  <a:pt x="1570010" y="1852613"/>
                </a:lnTo>
                <a:lnTo>
                  <a:pt x="1572868" y="1849120"/>
                </a:lnTo>
                <a:lnTo>
                  <a:pt x="1574139" y="1847215"/>
                </a:lnTo>
                <a:lnTo>
                  <a:pt x="1575091" y="1844993"/>
                </a:lnTo>
                <a:lnTo>
                  <a:pt x="1576044" y="1842770"/>
                </a:lnTo>
                <a:lnTo>
                  <a:pt x="1576679" y="1840548"/>
                </a:lnTo>
                <a:lnTo>
                  <a:pt x="1576997" y="1838643"/>
                </a:lnTo>
                <a:lnTo>
                  <a:pt x="1576997" y="1836103"/>
                </a:lnTo>
                <a:lnTo>
                  <a:pt x="1576997" y="164782"/>
                </a:lnTo>
                <a:lnTo>
                  <a:pt x="1576997" y="161925"/>
                </a:lnTo>
                <a:lnTo>
                  <a:pt x="1576679" y="160020"/>
                </a:lnTo>
                <a:lnTo>
                  <a:pt x="1576044" y="157480"/>
                </a:lnTo>
                <a:lnTo>
                  <a:pt x="1575091" y="155257"/>
                </a:lnTo>
                <a:lnTo>
                  <a:pt x="1574139" y="153352"/>
                </a:lnTo>
                <a:lnTo>
                  <a:pt x="1572868" y="151447"/>
                </a:lnTo>
                <a:lnTo>
                  <a:pt x="1570010" y="147955"/>
                </a:lnTo>
                <a:lnTo>
                  <a:pt x="1566517" y="145097"/>
                </a:lnTo>
                <a:lnTo>
                  <a:pt x="1564612" y="143827"/>
                </a:lnTo>
                <a:lnTo>
                  <a:pt x="1562389" y="142875"/>
                </a:lnTo>
                <a:lnTo>
                  <a:pt x="1560484" y="141922"/>
                </a:lnTo>
                <a:lnTo>
                  <a:pt x="1557943" y="141287"/>
                </a:lnTo>
                <a:lnTo>
                  <a:pt x="1556038" y="140970"/>
                </a:lnTo>
                <a:lnTo>
                  <a:pt x="1553180" y="140970"/>
                </a:lnTo>
                <a:lnTo>
                  <a:pt x="589072" y="140970"/>
                </a:lnTo>
                <a:close/>
                <a:moveTo>
                  <a:pt x="489358" y="0"/>
                </a:moveTo>
                <a:lnTo>
                  <a:pt x="1553180" y="0"/>
                </a:lnTo>
                <a:lnTo>
                  <a:pt x="1562071" y="317"/>
                </a:lnTo>
                <a:lnTo>
                  <a:pt x="1570010" y="952"/>
                </a:lnTo>
                <a:lnTo>
                  <a:pt x="1578584" y="2222"/>
                </a:lnTo>
                <a:lnTo>
                  <a:pt x="1586523" y="3492"/>
                </a:lnTo>
                <a:lnTo>
                  <a:pt x="1594462" y="5397"/>
                </a:lnTo>
                <a:lnTo>
                  <a:pt x="1602084" y="7620"/>
                </a:lnTo>
                <a:lnTo>
                  <a:pt x="1609705" y="10160"/>
                </a:lnTo>
                <a:lnTo>
                  <a:pt x="1617644" y="13017"/>
                </a:lnTo>
                <a:lnTo>
                  <a:pt x="1624630" y="16192"/>
                </a:lnTo>
                <a:lnTo>
                  <a:pt x="1631617" y="20002"/>
                </a:lnTo>
                <a:lnTo>
                  <a:pt x="1638603" y="23812"/>
                </a:lnTo>
                <a:lnTo>
                  <a:pt x="1645589" y="28257"/>
                </a:lnTo>
                <a:lnTo>
                  <a:pt x="1651623" y="32702"/>
                </a:lnTo>
                <a:lnTo>
                  <a:pt x="1657974" y="37782"/>
                </a:lnTo>
                <a:lnTo>
                  <a:pt x="1664008" y="42862"/>
                </a:lnTo>
                <a:lnTo>
                  <a:pt x="1669724" y="48260"/>
                </a:lnTo>
                <a:lnTo>
                  <a:pt x="1675122" y="53975"/>
                </a:lnTo>
                <a:lnTo>
                  <a:pt x="1680203" y="60007"/>
                </a:lnTo>
                <a:lnTo>
                  <a:pt x="1685284" y="66357"/>
                </a:lnTo>
                <a:lnTo>
                  <a:pt x="1689730" y="72390"/>
                </a:lnTo>
                <a:lnTo>
                  <a:pt x="1694176" y="79375"/>
                </a:lnTo>
                <a:lnTo>
                  <a:pt x="1697987" y="86360"/>
                </a:lnTo>
                <a:lnTo>
                  <a:pt x="1701797" y="93345"/>
                </a:lnTo>
                <a:lnTo>
                  <a:pt x="1704973" y="100647"/>
                </a:lnTo>
                <a:lnTo>
                  <a:pt x="1707831" y="108267"/>
                </a:lnTo>
                <a:lnTo>
                  <a:pt x="1710371" y="115570"/>
                </a:lnTo>
                <a:lnTo>
                  <a:pt x="1712594" y="123507"/>
                </a:lnTo>
                <a:lnTo>
                  <a:pt x="1714500" y="131445"/>
                </a:lnTo>
                <a:lnTo>
                  <a:pt x="1715770" y="139382"/>
                </a:lnTo>
                <a:lnTo>
                  <a:pt x="1717040" y="147637"/>
                </a:lnTo>
                <a:lnTo>
                  <a:pt x="1717675" y="155892"/>
                </a:lnTo>
                <a:lnTo>
                  <a:pt x="1717675" y="164782"/>
                </a:lnTo>
                <a:lnTo>
                  <a:pt x="1717675" y="1836103"/>
                </a:lnTo>
                <a:lnTo>
                  <a:pt x="1717675" y="1844358"/>
                </a:lnTo>
                <a:lnTo>
                  <a:pt x="1717040" y="1852613"/>
                </a:lnTo>
                <a:lnTo>
                  <a:pt x="1715770" y="1861185"/>
                </a:lnTo>
                <a:lnTo>
                  <a:pt x="1714500" y="1869123"/>
                </a:lnTo>
                <a:lnTo>
                  <a:pt x="1712594" y="1877060"/>
                </a:lnTo>
                <a:lnTo>
                  <a:pt x="1710371" y="1884680"/>
                </a:lnTo>
                <a:lnTo>
                  <a:pt x="1707831" y="1892300"/>
                </a:lnTo>
                <a:lnTo>
                  <a:pt x="1704973" y="1900238"/>
                </a:lnTo>
                <a:lnTo>
                  <a:pt x="1701797" y="1907223"/>
                </a:lnTo>
                <a:lnTo>
                  <a:pt x="1697987" y="1914208"/>
                </a:lnTo>
                <a:lnTo>
                  <a:pt x="1694176" y="1921193"/>
                </a:lnTo>
                <a:lnTo>
                  <a:pt x="1689730" y="1927860"/>
                </a:lnTo>
                <a:lnTo>
                  <a:pt x="1685284" y="1934210"/>
                </a:lnTo>
                <a:lnTo>
                  <a:pt x="1680203" y="1940560"/>
                </a:lnTo>
                <a:lnTo>
                  <a:pt x="1675122" y="1946275"/>
                </a:lnTo>
                <a:lnTo>
                  <a:pt x="1669724" y="1952308"/>
                </a:lnTo>
                <a:lnTo>
                  <a:pt x="1664008" y="1957705"/>
                </a:lnTo>
                <a:lnTo>
                  <a:pt x="1657974" y="1962785"/>
                </a:lnTo>
                <a:lnTo>
                  <a:pt x="1651623" y="1967865"/>
                </a:lnTo>
                <a:lnTo>
                  <a:pt x="1645589" y="1972310"/>
                </a:lnTo>
                <a:lnTo>
                  <a:pt x="1638603" y="1976755"/>
                </a:lnTo>
                <a:lnTo>
                  <a:pt x="1631617" y="1980565"/>
                </a:lnTo>
                <a:lnTo>
                  <a:pt x="1624630" y="1984375"/>
                </a:lnTo>
                <a:lnTo>
                  <a:pt x="1617644" y="1987550"/>
                </a:lnTo>
                <a:lnTo>
                  <a:pt x="1609705" y="1990408"/>
                </a:lnTo>
                <a:lnTo>
                  <a:pt x="1602084" y="1992948"/>
                </a:lnTo>
                <a:lnTo>
                  <a:pt x="1594462" y="1995170"/>
                </a:lnTo>
                <a:lnTo>
                  <a:pt x="1586523" y="1997075"/>
                </a:lnTo>
                <a:lnTo>
                  <a:pt x="1578584" y="1998345"/>
                </a:lnTo>
                <a:lnTo>
                  <a:pt x="1570010" y="1999615"/>
                </a:lnTo>
                <a:lnTo>
                  <a:pt x="1562071" y="2000250"/>
                </a:lnTo>
                <a:lnTo>
                  <a:pt x="1553180" y="2000250"/>
                </a:lnTo>
                <a:lnTo>
                  <a:pt x="164495" y="2000250"/>
                </a:lnTo>
                <a:lnTo>
                  <a:pt x="155604" y="2000250"/>
                </a:lnTo>
                <a:lnTo>
                  <a:pt x="147665" y="1999615"/>
                </a:lnTo>
                <a:lnTo>
                  <a:pt x="139408" y="1998345"/>
                </a:lnTo>
                <a:lnTo>
                  <a:pt x="131152" y="1997075"/>
                </a:lnTo>
                <a:lnTo>
                  <a:pt x="123213" y="1995170"/>
                </a:lnTo>
                <a:lnTo>
                  <a:pt x="115591" y="1992948"/>
                </a:lnTo>
                <a:lnTo>
                  <a:pt x="107970" y="1990408"/>
                </a:lnTo>
                <a:lnTo>
                  <a:pt x="100348" y="1987550"/>
                </a:lnTo>
                <a:lnTo>
                  <a:pt x="93044" y="1984375"/>
                </a:lnTo>
                <a:lnTo>
                  <a:pt x="86058" y="1980565"/>
                </a:lnTo>
                <a:lnTo>
                  <a:pt x="79072" y="1976755"/>
                </a:lnTo>
                <a:lnTo>
                  <a:pt x="72721" y="1972310"/>
                </a:lnTo>
                <a:lnTo>
                  <a:pt x="66052" y="1967865"/>
                </a:lnTo>
                <a:lnTo>
                  <a:pt x="59701" y="1962785"/>
                </a:lnTo>
                <a:lnTo>
                  <a:pt x="53667" y="1957705"/>
                </a:lnTo>
                <a:lnTo>
                  <a:pt x="48269" y="1952308"/>
                </a:lnTo>
                <a:lnTo>
                  <a:pt x="42553" y="1946275"/>
                </a:lnTo>
                <a:lnTo>
                  <a:pt x="37472" y="1940560"/>
                </a:lnTo>
                <a:lnTo>
                  <a:pt x="32391" y="1934210"/>
                </a:lnTo>
                <a:lnTo>
                  <a:pt x="27945" y="1927860"/>
                </a:lnTo>
                <a:lnTo>
                  <a:pt x="23817" y="1921193"/>
                </a:lnTo>
                <a:lnTo>
                  <a:pt x="19688" y="1914208"/>
                </a:lnTo>
                <a:lnTo>
                  <a:pt x="16195" y="1907223"/>
                </a:lnTo>
                <a:lnTo>
                  <a:pt x="12702" y="1900238"/>
                </a:lnTo>
                <a:lnTo>
                  <a:pt x="9844" y="1892300"/>
                </a:lnTo>
                <a:lnTo>
                  <a:pt x="7304" y="1884680"/>
                </a:lnTo>
                <a:lnTo>
                  <a:pt x="5081" y="1877060"/>
                </a:lnTo>
                <a:lnTo>
                  <a:pt x="3175" y="1869123"/>
                </a:lnTo>
                <a:lnTo>
                  <a:pt x="1905" y="1861185"/>
                </a:lnTo>
                <a:lnTo>
                  <a:pt x="635" y="1852613"/>
                </a:lnTo>
                <a:lnTo>
                  <a:pt x="0" y="1844358"/>
                </a:lnTo>
                <a:lnTo>
                  <a:pt x="0" y="1836103"/>
                </a:lnTo>
                <a:lnTo>
                  <a:pt x="0" y="489585"/>
                </a:lnTo>
                <a:lnTo>
                  <a:pt x="489358" y="0"/>
                </a:lnTo>
                <a:close/>
              </a:path>
            </a:pathLst>
          </a:custGeom>
          <a:solidFill>
            <a:srgbClr val="01A991"/>
          </a:solidFill>
          <a:ln>
            <a:solidFill>
              <a:srgbClr val="01A991"/>
            </a:solid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13" name="椭圆 12"/>
          <p:cNvSpPr/>
          <p:nvPr/>
        </p:nvSpPr>
        <p:spPr>
          <a:xfrm rot="5400000">
            <a:off x="2856669" y="2096086"/>
            <a:ext cx="839810" cy="839810"/>
          </a:xfrm>
          <a:prstGeom prst="ellipse">
            <a:avLst/>
          </a:prstGeom>
          <a:noFill/>
          <a:ln>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KSO_Shape"/>
          <p:cNvSpPr>
            <a:spLocks/>
          </p:cNvSpPr>
          <p:nvPr/>
        </p:nvSpPr>
        <p:spPr bwMode="auto">
          <a:xfrm rot="5400000">
            <a:off x="7527899" y="2240631"/>
            <a:ext cx="519512" cy="550719"/>
          </a:xfrm>
          <a:custGeom>
            <a:avLst/>
            <a:gdLst>
              <a:gd name="T0" fmla="*/ 871762 w 2344738"/>
              <a:gd name="T1" fmla="*/ 2409190 h 2484437"/>
              <a:gd name="T2" fmla="*/ 1162059 w 2344738"/>
              <a:gd name="T3" fmla="*/ 2170588 h 2484437"/>
              <a:gd name="T4" fmla="*/ 1847045 w 2344738"/>
              <a:gd name="T5" fmla="*/ 1914799 h 2484437"/>
              <a:gd name="T6" fmla="*/ 1989223 w 2344738"/>
              <a:gd name="T7" fmla="*/ 2174222 h 2484437"/>
              <a:gd name="T8" fmla="*/ 2171725 w 2344738"/>
              <a:gd name="T9" fmla="*/ 2027497 h 2484437"/>
              <a:gd name="T10" fmla="*/ 577756 w 2344738"/>
              <a:gd name="T11" fmla="*/ 1710690 h 2484437"/>
              <a:gd name="T12" fmla="*/ 918226 w 2344738"/>
              <a:gd name="T13" fmla="*/ 1971358 h 2484437"/>
              <a:gd name="T14" fmla="*/ 916117 w 2344738"/>
              <a:gd name="T15" fmla="*/ 1782955 h 2484437"/>
              <a:gd name="T16" fmla="*/ 1163655 w 2344738"/>
              <a:gd name="T17" fmla="*/ 1791018 h 2484437"/>
              <a:gd name="T18" fmla="*/ 1369346 w 2344738"/>
              <a:gd name="T19" fmla="*/ 1978503 h 2484437"/>
              <a:gd name="T20" fmla="*/ 1844763 w 2344738"/>
              <a:gd name="T21" fmla="*/ 1695450 h 2484437"/>
              <a:gd name="T22" fmla="*/ 1613852 w 2344738"/>
              <a:gd name="T23" fmla="*/ 1757995 h 2484437"/>
              <a:gd name="T24" fmla="*/ 1466215 w 2344738"/>
              <a:gd name="T25" fmla="*/ 1665804 h 2484437"/>
              <a:gd name="T26" fmla="*/ 139383 w 2344738"/>
              <a:gd name="T27" fmla="*/ 1551132 h 2484437"/>
              <a:gd name="T28" fmla="*/ 121920 w 2344738"/>
              <a:gd name="T29" fmla="*/ 1806533 h 2484437"/>
              <a:gd name="T30" fmla="*/ 349213 w 2344738"/>
              <a:gd name="T31" fmla="*/ 1603596 h 2484437"/>
              <a:gd name="T32" fmla="*/ 904689 w 2344738"/>
              <a:gd name="T33" fmla="*/ 1386127 h 2484437"/>
              <a:gd name="T34" fmla="*/ 637223 w 2344738"/>
              <a:gd name="T35" fmla="*/ 1626218 h 2484437"/>
              <a:gd name="T36" fmla="*/ 468909 w 2344738"/>
              <a:gd name="T37" fmla="*/ 1265925 h 2484437"/>
              <a:gd name="T38" fmla="*/ 430842 w 2344738"/>
              <a:gd name="T39" fmla="*/ 1122045 h 2484437"/>
              <a:gd name="T40" fmla="*/ 1268838 w 2344738"/>
              <a:gd name="T41" fmla="*/ 1494705 h 2484437"/>
              <a:gd name="T42" fmla="*/ 1607502 w 2344738"/>
              <a:gd name="T43" fmla="*/ 1509397 h 2484437"/>
              <a:gd name="T44" fmla="*/ 1745572 w 2344738"/>
              <a:gd name="T45" fmla="*/ 1626218 h 2484437"/>
              <a:gd name="T46" fmla="*/ 1985330 w 2344738"/>
              <a:gd name="T47" fmla="*/ 1321435 h 2484437"/>
              <a:gd name="T48" fmla="*/ 959075 w 2344738"/>
              <a:gd name="T49" fmla="*/ 1223010 h 2484437"/>
              <a:gd name="T50" fmla="*/ 1590675 w 2344738"/>
              <a:gd name="T51" fmla="*/ 717903 h 2484437"/>
              <a:gd name="T52" fmla="*/ 1221105 w 2344738"/>
              <a:gd name="T53" fmla="*/ 1447738 h 2484437"/>
              <a:gd name="T54" fmla="*/ 1833657 w 2344738"/>
              <a:gd name="T55" fmla="*/ 772478 h 2484437"/>
              <a:gd name="T56" fmla="*/ 707217 w 2344738"/>
              <a:gd name="T57" fmla="*/ 636270 h 2484437"/>
              <a:gd name="T58" fmla="*/ 651510 w 2344738"/>
              <a:gd name="T59" fmla="*/ 1030166 h 2484437"/>
              <a:gd name="T60" fmla="*/ 1878779 w 2344738"/>
              <a:gd name="T61" fmla="*/ 599489 h 2484437"/>
              <a:gd name="T62" fmla="*/ 2173605 w 2344738"/>
              <a:gd name="T63" fmla="*/ 692847 h 2484437"/>
              <a:gd name="T64" fmla="*/ 2093597 w 2344738"/>
              <a:gd name="T65" fmla="*/ 537027 h 2484437"/>
              <a:gd name="T66" fmla="*/ 260298 w 2344738"/>
              <a:gd name="T67" fmla="*/ 577256 h 2484437"/>
              <a:gd name="T68" fmla="*/ 273014 w 2344738"/>
              <a:gd name="T69" fmla="*/ 751147 h 2484437"/>
              <a:gd name="T70" fmla="*/ 532634 w 2344738"/>
              <a:gd name="T71" fmla="*/ 599489 h 2484437"/>
              <a:gd name="T72" fmla="*/ 932432 w 2344738"/>
              <a:gd name="T73" fmla="*/ 577533 h 2484437"/>
              <a:gd name="T74" fmla="*/ 1226230 w 2344738"/>
              <a:gd name="T75" fmla="*/ 474027 h 2484437"/>
              <a:gd name="T76" fmla="*/ 1322388 w 2344738"/>
              <a:gd name="T77" fmla="*/ 712503 h 2484437"/>
              <a:gd name="T78" fmla="*/ 1595994 w 2344738"/>
              <a:gd name="T79" fmla="*/ 561340 h 2484437"/>
              <a:gd name="T80" fmla="*/ 1022828 w 2344738"/>
              <a:gd name="T81" fmla="*/ 100965 h 2484437"/>
              <a:gd name="T82" fmla="*/ 1158106 w 2344738"/>
              <a:gd name="T83" fmla="*/ 312420 h 2484437"/>
              <a:gd name="T84" fmla="*/ 1118615 w 2344738"/>
              <a:gd name="T85" fmla="*/ 67628 h 2484437"/>
              <a:gd name="T86" fmla="*/ 1343177 w 2344738"/>
              <a:gd name="T87" fmla="*/ 191770 h 2484437"/>
              <a:gd name="T88" fmla="*/ 1909128 w 2344738"/>
              <a:gd name="T89" fmla="*/ 458790 h 2484437"/>
              <a:gd name="T90" fmla="*/ 2231565 w 2344738"/>
              <a:gd name="T91" fmla="*/ 430530 h 2484437"/>
              <a:gd name="T92" fmla="*/ 2344738 w 2344738"/>
              <a:gd name="T93" fmla="*/ 562777 h 2484437"/>
              <a:gd name="T94" fmla="*/ 2230438 w 2344738"/>
              <a:gd name="T95" fmla="*/ 724605 h 2484437"/>
              <a:gd name="T96" fmla="*/ 2134871 w 2344738"/>
              <a:gd name="T97" fmla="*/ 1265400 h 2484437"/>
              <a:gd name="T98" fmla="*/ 2171407 w 2344738"/>
              <a:gd name="T99" fmla="*/ 1880454 h 2484437"/>
              <a:gd name="T100" fmla="*/ 2202512 w 2344738"/>
              <a:gd name="T101" fmla="*/ 2178986 h 2484437"/>
              <a:gd name="T102" fmla="*/ 1751813 w 2344738"/>
              <a:gd name="T103" fmla="*/ 2197723 h 2484437"/>
              <a:gd name="T104" fmla="*/ 1125316 w 2344738"/>
              <a:gd name="T105" fmla="*/ 2346007 h 2484437"/>
              <a:gd name="T106" fmla="*/ 852722 w 2344738"/>
              <a:gd name="T107" fmla="*/ 2471102 h 2484437"/>
              <a:gd name="T108" fmla="*/ 691196 w 2344738"/>
              <a:gd name="T109" fmla="*/ 2049780 h 2484437"/>
              <a:gd name="T110" fmla="*/ 149860 w 2344738"/>
              <a:gd name="T111" fmla="*/ 1882136 h 2484437"/>
              <a:gd name="T112" fmla="*/ 2540 w 2344738"/>
              <a:gd name="T113" fmla="*/ 1690904 h 2484437"/>
              <a:gd name="T114" fmla="*/ 276542 w 2344738"/>
              <a:gd name="T115" fmla="*/ 1265400 h 2484437"/>
              <a:gd name="T116" fmla="*/ 162385 w 2344738"/>
              <a:gd name="T117" fmla="*/ 796289 h 2484437"/>
              <a:gd name="T118" fmla="*/ 49212 w 2344738"/>
              <a:gd name="T119" fmla="*/ 664361 h 2484437"/>
              <a:gd name="T120" fmla="*/ 161613 w 2344738"/>
              <a:gd name="T121" fmla="*/ 520400 h 2484437"/>
              <a:gd name="T122" fmla="*/ 567447 w 2344738"/>
              <a:gd name="T123" fmla="*/ 475939 h 2484437"/>
              <a:gd name="T124" fmla="*/ 925454 w 2344738"/>
              <a:gd name="T125" fmla="*/ 141922 h 2484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44738" h="2484437">
                <a:moveTo>
                  <a:pt x="756092" y="2055731"/>
                </a:moveTo>
                <a:lnTo>
                  <a:pt x="756568" y="2065020"/>
                </a:lnTo>
                <a:lnTo>
                  <a:pt x="759424" y="2100897"/>
                </a:lnTo>
                <a:lnTo>
                  <a:pt x="761011" y="2118360"/>
                </a:lnTo>
                <a:lnTo>
                  <a:pt x="762915" y="2135187"/>
                </a:lnTo>
                <a:lnTo>
                  <a:pt x="765136" y="2151697"/>
                </a:lnTo>
                <a:lnTo>
                  <a:pt x="767675" y="2167255"/>
                </a:lnTo>
                <a:lnTo>
                  <a:pt x="770214" y="2183130"/>
                </a:lnTo>
                <a:lnTo>
                  <a:pt x="773070" y="2198052"/>
                </a:lnTo>
                <a:lnTo>
                  <a:pt x="775609" y="2212975"/>
                </a:lnTo>
                <a:lnTo>
                  <a:pt x="778782" y="2227262"/>
                </a:lnTo>
                <a:lnTo>
                  <a:pt x="781955" y="2241232"/>
                </a:lnTo>
                <a:lnTo>
                  <a:pt x="785129" y="2254250"/>
                </a:lnTo>
                <a:lnTo>
                  <a:pt x="788619" y="2267267"/>
                </a:lnTo>
                <a:lnTo>
                  <a:pt x="792427" y="2279650"/>
                </a:lnTo>
                <a:lnTo>
                  <a:pt x="796553" y="2291397"/>
                </a:lnTo>
                <a:lnTo>
                  <a:pt x="800678" y="2303145"/>
                </a:lnTo>
                <a:lnTo>
                  <a:pt x="804486" y="2314257"/>
                </a:lnTo>
                <a:lnTo>
                  <a:pt x="808929" y="2324735"/>
                </a:lnTo>
                <a:lnTo>
                  <a:pt x="813372" y="2334577"/>
                </a:lnTo>
                <a:lnTo>
                  <a:pt x="817815" y="2343785"/>
                </a:lnTo>
                <a:lnTo>
                  <a:pt x="822892" y="2352992"/>
                </a:lnTo>
                <a:lnTo>
                  <a:pt x="827969" y="2361247"/>
                </a:lnTo>
                <a:lnTo>
                  <a:pt x="833047" y="2369185"/>
                </a:lnTo>
                <a:lnTo>
                  <a:pt x="837807" y="2376487"/>
                </a:lnTo>
                <a:lnTo>
                  <a:pt x="843202" y="2383472"/>
                </a:lnTo>
                <a:lnTo>
                  <a:pt x="848596" y="2389505"/>
                </a:lnTo>
                <a:lnTo>
                  <a:pt x="854309" y="2395220"/>
                </a:lnTo>
                <a:lnTo>
                  <a:pt x="860021" y="2400617"/>
                </a:lnTo>
                <a:lnTo>
                  <a:pt x="866050" y="2405380"/>
                </a:lnTo>
                <a:lnTo>
                  <a:pt x="871762" y="2409190"/>
                </a:lnTo>
                <a:lnTo>
                  <a:pt x="877792" y="2412682"/>
                </a:lnTo>
                <a:lnTo>
                  <a:pt x="884138" y="2415540"/>
                </a:lnTo>
                <a:lnTo>
                  <a:pt x="890485" y="2417445"/>
                </a:lnTo>
                <a:lnTo>
                  <a:pt x="896515" y="2419350"/>
                </a:lnTo>
                <a:lnTo>
                  <a:pt x="904765" y="2420620"/>
                </a:lnTo>
                <a:lnTo>
                  <a:pt x="913334" y="2420937"/>
                </a:lnTo>
                <a:lnTo>
                  <a:pt x="921584" y="2420620"/>
                </a:lnTo>
                <a:lnTo>
                  <a:pt x="930470" y="2419032"/>
                </a:lnTo>
                <a:lnTo>
                  <a:pt x="939355" y="2417127"/>
                </a:lnTo>
                <a:lnTo>
                  <a:pt x="948241" y="2413635"/>
                </a:lnTo>
                <a:lnTo>
                  <a:pt x="957444" y="2409825"/>
                </a:lnTo>
                <a:lnTo>
                  <a:pt x="966964" y="2405380"/>
                </a:lnTo>
                <a:lnTo>
                  <a:pt x="976484" y="2399665"/>
                </a:lnTo>
                <a:lnTo>
                  <a:pt x="986004" y="2392997"/>
                </a:lnTo>
                <a:lnTo>
                  <a:pt x="996159" y="2386012"/>
                </a:lnTo>
                <a:lnTo>
                  <a:pt x="1005997" y="2378075"/>
                </a:lnTo>
                <a:lnTo>
                  <a:pt x="1016151" y="2368867"/>
                </a:lnTo>
                <a:lnTo>
                  <a:pt x="1026624" y="2359025"/>
                </a:lnTo>
                <a:lnTo>
                  <a:pt x="1036778" y="2348865"/>
                </a:lnTo>
                <a:lnTo>
                  <a:pt x="1047251" y="2337752"/>
                </a:lnTo>
                <a:lnTo>
                  <a:pt x="1057723" y="2325687"/>
                </a:lnTo>
                <a:lnTo>
                  <a:pt x="1067878" y="2312987"/>
                </a:lnTo>
                <a:lnTo>
                  <a:pt x="1078667" y="2299652"/>
                </a:lnTo>
                <a:lnTo>
                  <a:pt x="1089457" y="2285365"/>
                </a:lnTo>
                <a:lnTo>
                  <a:pt x="1100246" y="2270442"/>
                </a:lnTo>
                <a:lnTo>
                  <a:pt x="1111036" y="2254567"/>
                </a:lnTo>
                <a:lnTo>
                  <a:pt x="1121825" y="2238057"/>
                </a:lnTo>
                <a:lnTo>
                  <a:pt x="1132615" y="2221230"/>
                </a:lnTo>
                <a:lnTo>
                  <a:pt x="1143404" y="2203450"/>
                </a:lnTo>
                <a:lnTo>
                  <a:pt x="1153877" y="2185035"/>
                </a:lnTo>
                <a:lnTo>
                  <a:pt x="1162059" y="2170588"/>
                </a:lnTo>
                <a:lnTo>
                  <a:pt x="1158106" y="2170430"/>
                </a:lnTo>
                <a:lnTo>
                  <a:pt x="1134306" y="2168842"/>
                </a:lnTo>
                <a:lnTo>
                  <a:pt x="1110823" y="2166619"/>
                </a:lnTo>
                <a:lnTo>
                  <a:pt x="1087340" y="2164079"/>
                </a:lnTo>
                <a:lnTo>
                  <a:pt x="1063857" y="2160903"/>
                </a:lnTo>
                <a:lnTo>
                  <a:pt x="1041326" y="2157093"/>
                </a:lnTo>
                <a:lnTo>
                  <a:pt x="1018160" y="2152647"/>
                </a:lnTo>
                <a:lnTo>
                  <a:pt x="995629" y="2147884"/>
                </a:lnTo>
                <a:lnTo>
                  <a:pt x="973415" y="2142485"/>
                </a:lnTo>
                <a:lnTo>
                  <a:pt x="951519" y="2136134"/>
                </a:lnTo>
                <a:lnTo>
                  <a:pt x="928988" y="2129783"/>
                </a:lnTo>
                <a:lnTo>
                  <a:pt x="907727" y="2122797"/>
                </a:lnTo>
                <a:lnTo>
                  <a:pt x="886148" y="2115176"/>
                </a:lnTo>
                <a:lnTo>
                  <a:pt x="864886" y="2106919"/>
                </a:lnTo>
                <a:lnTo>
                  <a:pt x="843942" y="2098663"/>
                </a:lnTo>
                <a:lnTo>
                  <a:pt x="822997" y="2089454"/>
                </a:lnTo>
                <a:lnTo>
                  <a:pt x="802688" y="2079609"/>
                </a:lnTo>
                <a:lnTo>
                  <a:pt x="782378" y="2069765"/>
                </a:lnTo>
                <a:lnTo>
                  <a:pt x="762386" y="2059286"/>
                </a:lnTo>
                <a:lnTo>
                  <a:pt x="756092" y="2055731"/>
                </a:lnTo>
                <a:close/>
                <a:moveTo>
                  <a:pt x="1982350" y="1752593"/>
                </a:moveTo>
                <a:lnTo>
                  <a:pt x="1976519" y="1761420"/>
                </a:lnTo>
                <a:lnTo>
                  <a:pt x="1963826" y="1779838"/>
                </a:lnTo>
                <a:lnTo>
                  <a:pt x="1950498" y="1797939"/>
                </a:lnTo>
                <a:lnTo>
                  <a:pt x="1937169" y="1815722"/>
                </a:lnTo>
                <a:lnTo>
                  <a:pt x="1923207" y="1832870"/>
                </a:lnTo>
                <a:lnTo>
                  <a:pt x="1908609" y="1850335"/>
                </a:lnTo>
                <a:lnTo>
                  <a:pt x="1893694" y="1866848"/>
                </a:lnTo>
                <a:lnTo>
                  <a:pt x="1878779" y="1883043"/>
                </a:lnTo>
                <a:lnTo>
                  <a:pt x="1862912" y="1899239"/>
                </a:lnTo>
                <a:lnTo>
                  <a:pt x="1847045" y="1914799"/>
                </a:lnTo>
                <a:lnTo>
                  <a:pt x="1830544" y="1929724"/>
                </a:lnTo>
                <a:lnTo>
                  <a:pt x="1814043" y="1944966"/>
                </a:lnTo>
                <a:lnTo>
                  <a:pt x="1796906" y="1958939"/>
                </a:lnTo>
                <a:lnTo>
                  <a:pt x="1779453" y="1973229"/>
                </a:lnTo>
                <a:lnTo>
                  <a:pt x="1761999" y="1986884"/>
                </a:lnTo>
                <a:lnTo>
                  <a:pt x="1743911" y="1999903"/>
                </a:lnTo>
                <a:lnTo>
                  <a:pt x="1725505" y="2012923"/>
                </a:lnTo>
                <a:lnTo>
                  <a:pt x="1706465" y="2025308"/>
                </a:lnTo>
                <a:lnTo>
                  <a:pt x="1687742" y="2036740"/>
                </a:lnTo>
                <a:lnTo>
                  <a:pt x="1668385" y="2048172"/>
                </a:lnTo>
                <a:lnTo>
                  <a:pt x="1649027" y="2059286"/>
                </a:lnTo>
                <a:lnTo>
                  <a:pt x="1629035" y="2069765"/>
                </a:lnTo>
                <a:lnTo>
                  <a:pt x="1608725" y="2079609"/>
                </a:lnTo>
                <a:lnTo>
                  <a:pt x="1604716" y="2081523"/>
                </a:lnTo>
                <a:lnTo>
                  <a:pt x="1636599" y="2093237"/>
                </a:lnTo>
                <a:lnTo>
                  <a:pt x="1675639" y="2106893"/>
                </a:lnTo>
                <a:lnTo>
                  <a:pt x="1714043" y="2119279"/>
                </a:lnTo>
                <a:lnTo>
                  <a:pt x="1751496" y="2130395"/>
                </a:lnTo>
                <a:lnTo>
                  <a:pt x="1787679" y="2140558"/>
                </a:lnTo>
                <a:lnTo>
                  <a:pt x="1822275" y="2149450"/>
                </a:lnTo>
                <a:lnTo>
                  <a:pt x="1839096" y="2153261"/>
                </a:lnTo>
                <a:lnTo>
                  <a:pt x="1855918" y="2156755"/>
                </a:lnTo>
                <a:lnTo>
                  <a:pt x="1872105" y="2159613"/>
                </a:lnTo>
                <a:lnTo>
                  <a:pt x="1887975" y="2162789"/>
                </a:lnTo>
                <a:lnTo>
                  <a:pt x="1903527" y="2165329"/>
                </a:lnTo>
                <a:lnTo>
                  <a:pt x="1919079" y="2167870"/>
                </a:lnTo>
                <a:lnTo>
                  <a:pt x="1933679" y="2169776"/>
                </a:lnTo>
                <a:lnTo>
                  <a:pt x="1948280" y="2171364"/>
                </a:lnTo>
                <a:lnTo>
                  <a:pt x="1962245" y="2172634"/>
                </a:lnTo>
                <a:lnTo>
                  <a:pt x="1975893" y="2173587"/>
                </a:lnTo>
                <a:lnTo>
                  <a:pt x="1989223" y="2174222"/>
                </a:lnTo>
                <a:lnTo>
                  <a:pt x="2002237" y="2175175"/>
                </a:lnTo>
                <a:lnTo>
                  <a:pt x="2014615" y="2175175"/>
                </a:lnTo>
                <a:lnTo>
                  <a:pt x="2026993" y="2175175"/>
                </a:lnTo>
                <a:lnTo>
                  <a:pt x="2038737" y="2174222"/>
                </a:lnTo>
                <a:lnTo>
                  <a:pt x="2049845" y="2173587"/>
                </a:lnTo>
                <a:lnTo>
                  <a:pt x="2060637" y="2172634"/>
                </a:lnTo>
                <a:lnTo>
                  <a:pt x="2071111" y="2171364"/>
                </a:lnTo>
                <a:lnTo>
                  <a:pt x="2080950" y="2169776"/>
                </a:lnTo>
                <a:lnTo>
                  <a:pt x="2090789" y="2167870"/>
                </a:lnTo>
                <a:lnTo>
                  <a:pt x="2099994" y="2165329"/>
                </a:lnTo>
                <a:lnTo>
                  <a:pt x="2108246" y="2162789"/>
                </a:lnTo>
                <a:lnTo>
                  <a:pt x="2116815" y="2159930"/>
                </a:lnTo>
                <a:lnTo>
                  <a:pt x="2124433" y="2156755"/>
                </a:lnTo>
                <a:lnTo>
                  <a:pt x="2131415" y="2153261"/>
                </a:lnTo>
                <a:lnTo>
                  <a:pt x="2138398" y="2149768"/>
                </a:lnTo>
                <a:lnTo>
                  <a:pt x="2144429" y="2145321"/>
                </a:lnTo>
                <a:lnTo>
                  <a:pt x="2150142" y="2141193"/>
                </a:lnTo>
                <a:lnTo>
                  <a:pt x="2155537" y="2136747"/>
                </a:lnTo>
                <a:lnTo>
                  <a:pt x="2160298" y="2131665"/>
                </a:lnTo>
                <a:lnTo>
                  <a:pt x="2164425" y="2126266"/>
                </a:lnTo>
                <a:lnTo>
                  <a:pt x="2167916" y="2120867"/>
                </a:lnTo>
                <a:lnTo>
                  <a:pt x="2171725" y="2113563"/>
                </a:lnTo>
                <a:lnTo>
                  <a:pt x="2174899" y="2105941"/>
                </a:lnTo>
                <a:lnTo>
                  <a:pt x="2177120" y="2097683"/>
                </a:lnTo>
                <a:lnTo>
                  <a:pt x="2178707" y="2089109"/>
                </a:lnTo>
                <a:lnTo>
                  <a:pt x="2179025" y="2079581"/>
                </a:lnTo>
                <a:lnTo>
                  <a:pt x="2179025" y="2070053"/>
                </a:lnTo>
                <a:lnTo>
                  <a:pt x="2178390" y="2060208"/>
                </a:lnTo>
                <a:lnTo>
                  <a:pt x="2176803" y="2049728"/>
                </a:lnTo>
                <a:lnTo>
                  <a:pt x="2174899" y="2038930"/>
                </a:lnTo>
                <a:lnTo>
                  <a:pt x="2171725" y="2027497"/>
                </a:lnTo>
                <a:lnTo>
                  <a:pt x="2167916" y="2016064"/>
                </a:lnTo>
                <a:lnTo>
                  <a:pt x="2163790" y="2003996"/>
                </a:lnTo>
                <a:lnTo>
                  <a:pt x="2158394" y="1991292"/>
                </a:lnTo>
                <a:lnTo>
                  <a:pt x="2152681" y="1978589"/>
                </a:lnTo>
                <a:lnTo>
                  <a:pt x="2146016" y="1965568"/>
                </a:lnTo>
                <a:lnTo>
                  <a:pt x="2138716" y="1952229"/>
                </a:lnTo>
                <a:lnTo>
                  <a:pt x="2130781" y="1938255"/>
                </a:lnTo>
                <a:lnTo>
                  <a:pt x="2121894" y="1924281"/>
                </a:lnTo>
                <a:lnTo>
                  <a:pt x="2112689" y="1909672"/>
                </a:lnTo>
                <a:lnTo>
                  <a:pt x="2102533" y="1895063"/>
                </a:lnTo>
                <a:lnTo>
                  <a:pt x="2091741" y="1880137"/>
                </a:lnTo>
                <a:lnTo>
                  <a:pt x="2080315" y="1865210"/>
                </a:lnTo>
                <a:lnTo>
                  <a:pt x="2068572" y="1849331"/>
                </a:lnTo>
                <a:lnTo>
                  <a:pt x="2055241" y="1834087"/>
                </a:lnTo>
                <a:lnTo>
                  <a:pt x="2042228" y="1817890"/>
                </a:lnTo>
                <a:lnTo>
                  <a:pt x="2027945" y="1801693"/>
                </a:lnTo>
                <a:lnTo>
                  <a:pt x="2013345" y="1785814"/>
                </a:lnTo>
                <a:lnTo>
                  <a:pt x="1998110" y="1768982"/>
                </a:lnTo>
                <a:lnTo>
                  <a:pt x="1982350" y="1752593"/>
                </a:lnTo>
                <a:close/>
                <a:moveTo>
                  <a:pt x="704690" y="1683845"/>
                </a:moveTo>
                <a:lnTo>
                  <a:pt x="688658" y="1685924"/>
                </a:lnTo>
                <a:lnTo>
                  <a:pt x="671195" y="1688464"/>
                </a:lnTo>
                <a:lnTo>
                  <a:pt x="654368" y="1690052"/>
                </a:lnTo>
                <a:lnTo>
                  <a:pt x="638175" y="1691323"/>
                </a:lnTo>
                <a:lnTo>
                  <a:pt x="621983" y="1692593"/>
                </a:lnTo>
                <a:lnTo>
                  <a:pt x="606425" y="1693228"/>
                </a:lnTo>
                <a:lnTo>
                  <a:pt x="590550" y="1693863"/>
                </a:lnTo>
                <a:lnTo>
                  <a:pt x="575628" y="1693228"/>
                </a:lnTo>
                <a:lnTo>
                  <a:pt x="564912" y="1692995"/>
                </a:lnTo>
                <a:lnTo>
                  <a:pt x="566650" y="1695450"/>
                </a:lnTo>
                <a:lnTo>
                  <a:pt x="577756" y="1710690"/>
                </a:lnTo>
                <a:lnTo>
                  <a:pt x="589179" y="1725295"/>
                </a:lnTo>
                <a:lnTo>
                  <a:pt x="601236" y="1740535"/>
                </a:lnTo>
                <a:lnTo>
                  <a:pt x="612977" y="1754505"/>
                </a:lnTo>
                <a:lnTo>
                  <a:pt x="625669" y="1768793"/>
                </a:lnTo>
                <a:lnTo>
                  <a:pt x="638361" y="1782445"/>
                </a:lnTo>
                <a:lnTo>
                  <a:pt x="651371" y="1796098"/>
                </a:lnTo>
                <a:lnTo>
                  <a:pt x="665015" y="1809115"/>
                </a:lnTo>
                <a:lnTo>
                  <a:pt x="678659" y="1821815"/>
                </a:lnTo>
                <a:lnTo>
                  <a:pt x="692323" y="1833968"/>
                </a:lnTo>
                <a:lnTo>
                  <a:pt x="692466" y="1831022"/>
                </a:lnTo>
                <a:lnTo>
                  <a:pt x="695322" y="1784985"/>
                </a:lnTo>
                <a:lnTo>
                  <a:pt x="699130" y="1737995"/>
                </a:lnTo>
                <a:lnTo>
                  <a:pt x="703890" y="1691005"/>
                </a:lnTo>
                <a:lnTo>
                  <a:pt x="704690" y="1683845"/>
                </a:lnTo>
                <a:close/>
                <a:moveTo>
                  <a:pt x="769029" y="1673012"/>
                </a:moveTo>
                <a:lnTo>
                  <a:pt x="768310" y="1678622"/>
                </a:lnTo>
                <a:lnTo>
                  <a:pt x="763232" y="1726565"/>
                </a:lnTo>
                <a:lnTo>
                  <a:pt x="759424" y="1773555"/>
                </a:lnTo>
                <a:lnTo>
                  <a:pt x="756568" y="1819275"/>
                </a:lnTo>
                <a:lnTo>
                  <a:pt x="754029" y="1863725"/>
                </a:lnTo>
                <a:lnTo>
                  <a:pt x="753619" y="1882342"/>
                </a:lnTo>
                <a:lnTo>
                  <a:pt x="767505" y="1891983"/>
                </a:lnTo>
                <a:lnTo>
                  <a:pt x="783053" y="1902143"/>
                </a:lnTo>
                <a:lnTo>
                  <a:pt x="799236" y="1912303"/>
                </a:lnTo>
                <a:lnTo>
                  <a:pt x="815419" y="1921828"/>
                </a:lnTo>
                <a:lnTo>
                  <a:pt x="831919" y="1931035"/>
                </a:lnTo>
                <a:lnTo>
                  <a:pt x="848736" y="1939925"/>
                </a:lnTo>
                <a:lnTo>
                  <a:pt x="865870" y="1948498"/>
                </a:lnTo>
                <a:lnTo>
                  <a:pt x="883005" y="1956435"/>
                </a:lnTo>
                <a:lnTo>
                  <a:pt x="900774" y="1964055"/>
                </a:lnTo>
                <a:lnTo>
                  <a:pt x="918226" y="1971358"/>
                </a:lnTo>
                <a:lnTo>
                  <a:pt x="935995" y="1978025"/>
                </a:lnTo>
                <a:lnTo>
                  <a:pt x="954399" y="1984375"/>
                </a:lnTo>
                <a:lnTo>
                  <a:pt x="972486" y="1990090"/>
                </a:lnTo>
                <a:lnTo>
                  <a:pt x="990889" y="1996123"/>
                </a:lnTo>
                <a:lnTo>
                  <a:pt x="1009928" y="2000885"/>
                </a:lnTo>
                <a:lnTo>
                  <a:pt x="1028649" y="2005648"/>
                </a:lnTo>
                <a:lnTo>
                  <a:pt x="1047687" y="2009775"/>
                </a:lnTo>
                <a:lnTo>
                  <a:pt x="1067043" y="2013268"/>
                </a:lnTo>
                <a:lnTo>
                  <a:pt x="1086082" y="2016760"/>
                </a:lnTo>
                <a:lnTo>
                  <a:pt x="1105755" y="2019300"/>
                </a:lnTo>
                <a:lnTo>
                  <a:pt x="1125428" y="2021840"/>
                </a:lnTo>
                <a:lnTo>
                  <a:pt x="1145418" y="2023428"/>
                </a:lnTo>
                <a:lnTo>
                  <a:pt x="1165409" y="2024380"/>
                </a:lnTo>
                <a:lnTo>
                  <a:pt x="1185399" y="2025333"/>
                </a:lnTo>
                <a:lnTo>
                  <a:pt x="1205707" y="2025650"/>
                </a:lnTo>
                <a:lnTo>
                  <a:pt x="1226014" y="2025333"/>
                </a:lnTo>
                <a:lnTo>
                  <a:pt x="1246005" y="2024380"/>
                </a:lnTo>
                <a:lnTo>
                  <a:pt x="1265995" y="2023428"/>
                </a:lnTo>
                <a:lnTo>
                  <a:pt x="1285985" y="2021840"/>
                </a:lnTo>
                <a:lnTo>
                  <a:pt x="1305658" y="2019300"/>
                </a:lnTo>
                <a:lnTo>
                  <a:pt x="1309126" y="2018845"/>
                </a:lnTo>
                <a:lnTo>
                  <a:pt x="1285562" y="2006536"/>
                </a:lnTo>
                <a:lnTo>
                  <a:pt x="1242397" y="1983988"/>
                </a:lnTo>
                <a:lnTo>
                  <a:pt x="1199231" y="1960486"/>
                </a:lnTo>
                <a:lnTo>
                  <a:pt x="1156701" y="1936350"/>
                </a:lnTo>
                <a:lnTo>
                  <a:pt x="1114487" y="1911260"/>
                </a:lnTo>
                <a:lnTo>
                  <a:pt x="1074178" y="1886806"/>
                </a:lnTo>
                <a:lnTo>
                  <a:pt x="1033869" y="1861717"/>
                </a:lnTo>
                <a:lnTo>
                  <a:pt x="994195" y="1835992"/>
                </a:lnTo>
                <a:lnTo>
                  <a:pt x="955156" y="1809633"/>
                </a:lnTo>
                <a:lnTo>
                  <a:pt x="916117" y="1782955"/>
                </a:lnTo>
                <a:lnTo>
                  <a:pt x="877712" y="1755643"/>
                </a:lnTo>
                <a:lnTo>
                  <a:pt x="840577" y="1728013"/>
                </a:lnTo>
                <a:lnTo>
                  <a:pt x="803759" y="1700383"/>
                </a:lnTo>
                <a:lnTo>
                  <a:pt x="769029" y="1673012"/>
                </a:lnTo>
                <a:close/>
                <a:moveTo>
                  <a:pt x="1070070" y="1580060"/>
                </a:moveTo>
                <a:lnTo>
                  <a:pt x="1056640" y="1585250"/>
                </a:lnTo>
                <a:lnTo>
                  <a:pt x="1014730" y="1600812"/>
                </a:lnTo>
                <a:lnTo>
                  <a:pt x="973773" y="1615421"/>
                </a:lnTo>
                <a:lnTo>
                  <a:pt x="933450" y="1628441"/>
                </a:lnTo>
                <a:lnTo>
                  <a:pt x="893445" y="1640827"/>
                </a:lnTo>
                <a:lnTo>
                  <a:pt x="873443" y="1646544"/>
                </a:lnTo>
                <a:lnTo>
                  <a:pt x="854393" y="1651942"/>
                </a:lnTo>
                <a:lnTo>
                  <a:pt x="846810" y="1653777"/>
                </a:lnTo>
                <a:lnTo>
                  <a:pt x="858351" y="1662590"/>
                </a:lnTo>
                <a:lnTo>
                  <a:pt x="895169" y="1690855"/>
                </a:lnTo>
                <a:lnTo>
                  <a:pt x="933891" y="1718485"/>
                </a:lnTo>
                <a:lnTo>
                  <a:pt x="973882" y="1746433"/>
                </a:lnTo>
                <a:lnTo>
                  <a:pt x="1014826" y="1774381"/>
                </a:lnTo>
                <a:lnTo>
                  <a:pt x="1057674" y="1802328"/>
                </a:lnTo>
                <a:lnTo>
                  <a:pt x="1101792" y="1829958"/>
                </a:lnTo>
                <a:lnTo>
                  <a:pt x="1146861" y="1857271"/>
                </a:lnTo>
                <a:lnTo>
                  <a:pt x="1194471" y="1885218"/>
                </a:lnTo>
                <a:lnTo>
                  <a:pt x="1229421" y="1905168"/>
                </a:lnTo>
                <a:lnTo>
                  <a:pt x="1229311" y="1905000"/>
                </a:lnTo>
                <a:lnTo>
                  <a:pt x="1219795" y="1889760"/>
                </a:lnTo>
                <a:lnTo>
                  <a:pt x="1209963" y="1874203"/>
                </a:lnTo>
                <a:lnTo>
                  <a:pt x="1200447" y="1858645"/>
                </a:lnTo>
                <a:lnTo>
                  <a:pt x="1191249" y="1842135"/>
                </a:lnTo>
                <a:lnTo>
                  <a:pt x="1182051" y="1825625"/>
                </a:lnTo>
                <a:lnTo>
                  <a:pt x="1172853" y="1808163"/>
                </a:lnTo>
                <a:lnTo>
                  <a:pt x="1163655" y="1791018"/>
                </a:lnTo>
                <a:lnTo>
                  <a:pt x="1154457" y="1772920"/>
                </a:lnTo>
                <a:lnTo>
                  <a:pt x="1145576" y="1754823"/>
                </a:lnTo>
                <a:lnTo>
                  <a:pt x="1136695" y="1736408"/>
                </a:lnTo>
                <a:lnTo>
                  <a:pt x="1119250" y="1698308"/>
                </a:lnTo>
                <a:lnTo>
                  <a:pt x="1102122" y="1658938"/>
                </a:lnTo>
                <a:lnTo>
                  <a:pt x="1085312" y="1619250"/>
                </a:lnTo>
                <a:lnTo>
                  <a:pt x="1070070" y="1580060"/>
                </a:lnTo>
                <a:close/>
                <a:moveTo>
                  <a:pt x="1191479" y="1530183"/>
                </a:moveTo>
                <a:lnTo>
                  <a:pt x="1183323" y="1533802"/>
                </a:lnTo>
                <a:lnTo>
                  <a:pt x="1141095" y="1551904"/>
                </a:lnTo>
                <a:lnTo>
                  <a:pt x="1128914" y="1556814"/>
                </a:lnTo>
                <a:lnTo>
                  <a:pt x="1137012" y="1577658"/>
                </a:lnTo>
                <a:lnTo>
                  <a:pt x="1152871" y="1616393"/>
                </a:lnTo>
                <a:lnTo>
                  <a:pt x="1169047" y="1653858"/>
                </a:lnTo>
                <a:lnTo>
                  <a:pt x="1185223" y="1689418"/>
                </a:lnTo>
                <a:lnTo>
                  <a:pt x="1201716" y="1723708"/>
                </a:lnTo>
                <a:lnTo>
                  <a:pt x="1218209" y="1756410"/>
                </a:lnTo>
                <a:lnTo>
                  <a:pt x="1234703" y="1787525"/>
                </a:lnTo>
                <a:lnTo>
                  <a:pt x="1251196" y="1816735"/>
                </a:lnTo>
                <a:lnTo>
                  <a:pt x="1268006" y="1844675"/>
                </a:lnTo>
                <a:lnTo>
                  <a:pt x="1284500" y="1870710"/>
                </a:lnTo>
                <a:lnTo>
                  <a:pt x="1300993" y="1895158"/>
                </a:lnTo>
                <a:lnTo>
                  <a:pt x="1309557" y="1906905"/>
                </a:lnTo>
                <a:lnTo>
                  <a:pt x="1317486" y="1918018"/>
                </a:lnTo>
                <a:lnTo>
                  <a:pt x="1326050" y="1928495"/>
                </a:lnTo>
                <a:lnTo>
                  <a:pt x="1333979" y="1938973"/>
                </a:lnTo>
                <a:lnTo>
                  <a:pt x="1342226" y="1948815"/>
                </a:lnTo>
                <a:lnTo>
                  <a:pt x="1350473" y="1958023"/>
                </a:lnTo>
                <a:lnTo>
                  <a:pt x="1358719" y="1966913"/>
                </a:lnTo>
                <a:lnTo>
                  <a:pt x="1366331" y="1975485"/>
                </a:lnTo>
                <a:lnTo>
                  <a:pt x="1369346" y="1978503"/>
                </a:lnTo>
                <a:lnTo>
                  <a:pt x="1380463" y="1983988"/>
                </a:lnTo>
                <a:lnTo>
                  <a:pt x="1410560" y="1998615"/>
                </a:lnTo>
                <a:lnTo>
                  <a:pt x="1420523" y="1996123"/>
                </a:lnTo>
                <a:lnTo>
                  <a:pt x="1438927" y="1990090"/>
                </a:lnTo>
                <a:lnTo>
                  <a:pt x="1456697" y="1984375"/>
                </a:lnTo>
                <a:lnTo>
                  <a:pt x="1475418" y="1978025"/>
                </a:lnTo>
                <a:lnTo>
                  <a:pt x="1492869" y="1971358"/>
                </a:lnTo>
                <a:lnTo>
                  <a:pt x="1510639" y="1964055"/>
                </a:lnTo>
                <a:lnTo>
                  <a:pt x="1528408" y="1956435"/>
                </a:lnTo>
                <a:lnTo>
                  <a:pt x="1545543" y="1948498"/>
                </a:lnTo>
                <a:lnTo>
                  <a:pt x="1562360" y="1939925"/>
                </a:lnTo>
                <a:lnTo>
                  <a:pt x="1579494" y="1931035"/>
                </a:lnTo>
                <a:lnTo>
                  <a:pt x="1595994" y="1921828"/>
                </a:lnTo>
                <a:lnTo>
                  <a:pt x="1612177" y="1912303"/>
                </a:lnTo>
                <a:lnTo>
                  <a:pt x="1628042" y="1902143"/>
                </a:lnTo>
                <a:lnTo>
                  <a:pt x="1643908" y="1891983"/>
                </a:lnTo>
                <a:lnTo>
                  <a:pt x="1659139" y="1881188"/>
                </a:lnTo>
                <a:lnTo>
                  <a:pt x="1674687" y="1870075"/>
                </a:lnTo>
                <a:lnTo>
                  <a:pt x="1689600" y="1858328"/>
                </a:lnTo>
                <a:lnTo>
                  <a:pt x="1704196" y="1846580"/>
                </a:lnTo>
                <a:lnTo>
                  <a:pt x="1718475" y="1834515"/>
                </a:lnTo>
                <a:lnTo>
                  <a:pt x="1732754" y="1821815"/>
                </a:lnTo>
                <a:lnTo>
                  <a:pt x="1746398" y="1809115"/>
                </a:lnTo>
                <a:lnTo>
                  <a:pt x="1760042" y="1796098"/>
                </a:lnTo>
                <a:lnTo>
                  <a:pt x="1773052" y="1782445"/>
                </a:lnTo>
                <a:lnTo>
                  <a:pt x="1785744" y="1768793"/>
                </a:lnTo>
                <a:lnTo>
                  <a:pt x="1798436" y="1754505"/>
                </a:lnTo>
                <a:lnTo>
                  <a:pt x="1810177" y="1740535"/>
                </a:lnTo>
                <a:lnTo>
                  <a:pt x="1822234" y="1725295"/>
                </a:lnTo>
                <a:lnTo>
                  <a:pt x="1833657" y="1710690"/>
                </a:lnTo>
                <a:lnTo>
                  <a:pt x="1844763" y="1695450"/>
                </a:lnTo>
                <a:lnTo>
                  <a:pt x="1847759" y="1691218"/>
                </a:lnTo>
                <a:lnTo>
                  <a:pt x="1836392" y="1692275"/>
                </a:lnTo>
                <a:lnTo>
                  <a:pt x="1822102" y="1692910"/>
                </a:lnTo>
                <a:lnTo>
                  <a:pt x="1807177" y="1693228"/>
                </a:lnTo>
                <a:lnTo>
                  <a:pt x="1792252" y="1693863"/>
                </a:lnTo>
                <a:lnTo>
                  <a:pt x="1776692" y="1693228"/>
                </a:lnTo>
                <a:lnTo>
                  <a:pt x="1761132" y="1692593"/>
                </a:lnTo>
                <a:lnTo>
                  <a:pt x="1744937" y="1691323"/>
                </a:lnTo>
                <a:lnTo>
                  <a:pt x="1728424" y="1690052"/>
                </a:lnTo>
                <a:lnTo>
                  <a:pt x="1711276" y="1688464"/>
                </a:lnTo>
                <a:lnTo>
                  <a:pt x="1702865" y="1687195"/>
                </a:lnTo>
                <a:lnTo>
                  <a:pt x="1701800" y="1689328"/>
                </a:lnTo>
                <a:lnTo>
                  <a:pt x="1699260" y="1694733"/>
                </a:lnTo>
                <a:lnTo>
                  <a:pt x="1696085" y="1699501"/>
                </a:lnTo>
                <a:lnTo>
                  <a:pt x="1692910" y="1704906"/>
                </a:lnTo>
                <a:lnTo>
                  <a:pt x="1689100" y="1709992"/>
                </a:lnTo>
                <a:lnTo>
                  <a:pt x="1685607" y="1714760"/>
                </a:lnTo>
                <a:lnTo>
                  <a:pt x="1681480" y="1719211"/>
                </a:lnTo>
                <a:lnTo>
                  <a:pt x="1677670" y="1723344"/>
                </a:lnTo>
                <a:lnTo>
                  <a:pt x="1673225" y="1727794"/>
                </a:lnTo>
                <a:lnTo>
                  <a:pt x="1668462" y="1731927"/>
                </a:lnTo>
                <a:lnTo>
                  <a:pt x="1664017" y="1735424"/>
                </a:lnTo>
                <a:lnTo>
                  <a:pt x="1658937" y="1738921"/>
                </a:lnTo>
                <a:lnTo>
                  <a:pt x="1653857" y="1742418"/>
                </a:lnTo>
                <a:lnTo>
                  <a:pt x="1648460" y="1745279"/>
                </a:lnTo>
                <a:lnTo>
                  <a:pt x="1643062" y="1748140"/>
                </a:lnTo>
                <a:lnTo>
                  <a:pt x="1637347" y="1750683"/>
                </a:lnTo>
                <a:lnTo>
                  <a:pt x="1631632" y="1752591"/>
                </a:lnTo>
                <a:lnTo>
                  <a:pt x="1625917" y="1755134"/>
                </a:lnTo>
                <a:lnTo>
                  <a:pt x="1620202" y="1756723"/>
                </a:lnTo>
                <a:lnTo>
                  <a:pt x="1613852" y="1757995"/>
                </a:lnTo>
                <a:lnTo>
                  <a:pt x="1607502" y="1759267"/>
                </a:lnTo>
                <a:lnTo>
                  <a:pt x="1601152" y="1759902"/>
                </a:lnTo>
                <a:lnTo>
                  <a:pt x="1594802" y="1760538"/>
                </a:lnTo>
                <a:lnTo>
                  <a:pt x="1588452" y="1760538"/>
                </a:lnTo>
                <a:lnTo>
                  <a:pt x="1582102" y="1760538"/>
                </a:lnTo>
                <a:lnTo>
                  <a:pt x="1575435" y="1759902"/>
                </a:lnTo>
                <a:lnTo>
                  <a:pt x="1569402" y="1759267"/>
                </a:lnTo>
                <a:lnTo>
                  <a:pt x="1562735" y="1757995"/>
                </a:lnTo>
                <a:lnTo>
                  <a:pt x="1557020" y="1756723"/>
                </a:lnTo>
                <a:lnTo>
                  <a:pt x="1550987" y="1755134"/>
                </a:lnTo>
                <a:lnTo>
                  <a:pt x="1544955" y="1752591"/>
                </a:lnTo>
                <a:lnTo>
                  <a:pt x="1539240" y="1750683"/>
                </a:lnTo>
                <a:lnTo>
                  <a:pt x="1533525" y="1748140"/>
                </a:lnTo>
                <a:lnTo>
                  <a:pt x="1528127" y="1745279"/>
                </a:lnTo>
                <a:lnTo>
                  <a:pt x="1522730" y="1742418"/>
                </a:lnTo>
                <a:lnTo>
                  <a:pt x="1517967" y="1738921"/>
                </a:lnTo>
                <a:lnTo>
                  <a:pt x="1512887" y="1735424"/>
                </a:lnTo>
                <a:lnTo>
                  <a:pt x="1508125" y="1731927"/>
                </a:lnTo>
                <a:lnTo>
                  <a:pt x="1503680" y="1727794"/>
                </a:lnTo>
                <a:lnTo>
                  <a:pt x="1499235" y="1723344"/>
                </a:lnTo>
                <a:lnTo>
                  <a:pt x="1495107" y="1719211"/>
                </a:lnTo>
                <a:lnTo>
                  <a:pt x="1490980" y="1714760"/>
                </a:lnTo>
                <a:lnTo>
                  <a:pt x="1487487" y="1709992"/>
                </a:lnTo>
                <a:lnTo>
                  <a:pt x="1483677" y="1704906"/>
                </a:lnTo>
                <a:lnTo>
                  <a:pt x="1480502" y="1699501"/>
                </a:lnTo>
                <a:lnTo>
                  <a:pt x="1477327" y="1694733"/>
                </a:lnTo>
                <a:lnTo>
                  <a:pt x="1474787" y="1689328"/>
                </a:lnTo>
                <a:lnTo>
                  <a:pt x="1471930" y="1683606"/>
                </a:lnTo>
                <a:lnTo>
                  <a:pt x="1469707" y="1677566"/>
                </a:lnTo>
                <a:lnTo>
                  <a:pt x="1467802" y="1671844"/>
                </a:lnTo>
                <a:lnTo>
                  <a:pt x="1466215" y="1665804"/>
                </a:lnTo>
                <a:lnTo>
                  <a:pt x="1464627" y="1659446"/>
                </a:lnTo>
                <a:lnTo>
                  <a:pt x="1463675" y="1653406"/>
                </a:lnTo>
                <a:lnTo>
                  <a:pt x="1462722" y="1647366"/>
                </a:lnTo>
                <a:lnTo>
                  <a:pt x="1462405" y="1640690"/>
                </a:lnTo>
                <a:lnTo>
                  <a:pt x="1462087" y="1634332"/>
                </a:lnTo>
                <a:lnTo>
                  <a:pt x="1462182" y="1632333"/>
                </a:lnTo>
                <a:lnTo>
                  <a:pt x="1449611" y="1628441"/>
                </a:lnTo>
                <a:lnTo>
                  <a:pt x="1408965" y="1615421"/>
                </a:lnTo>
                <a:lnTo>
                  <a:pt x="1367683" y="1600812"/>
                </a:lnTo>
                <a:lnTo>
                  <a:pt x="1326401" y="1585250"/>
                </a:lnTo>
                <a:lnTo>
                  <a:pt x="1284483" y="1569054"/>
                </a:lnTo>
                <a:lnTo>
                  <a:pt x="1241931" y="1551904"/>
                </a:lnTo>
                <a:lnTo>
                  <a:pt x="1199697" y="1533802"/>
                </a:lnTo>
                <a:lnTo>
                  <a:pt x="1191479" y="1530183"/>
                </a:lnTo>
                <a:close/>
                <a:moveTo>
                  <a:pt x="1104493" y="1490234"/>
                </a:moveTo>
                <a:lnTo>
                  <a:pt x="1106563" y="1496060"/>
                </a:lnTo>
                <a:lnTo>
                  <a:pt x="1107088" y="1497526"/>
                </a:lnTo>
                <a:lnTo>
                  <a:pt x="1113937" y="1494744"/>
                </a:lnTo>
                <a:lnTo>
                  <a:pt x="1104493" y="1490234"/>
                </a:lnTo>
                <a:close/>
                <a:moveTo>
                  <a:pt x="287237" y="1385930"/>
                </a:moveTo>
                <a:lnTo>
                  <a:pt x="272098" y="1400560"/>
                </a:lnTo>
                <a:lnTo>
                  <a:pt x="245428" y="1426926"/>
                </a:lnTo>
                <a:lnTo>
                  <a:pt x="220980" y="1452657"/>
                </a:lnTo>
                <a:lnTo>
                  <a:pt x="208915" y="1465681"/>
                </a:lnTo>
                <a:lnTo>
                  <a:pt x="197803" y="1478387"/>
                </a:lnTo>
                <a:lnTo>
                  <a:pt x="187008" y="1490776"/>
                </a:lnTo>
                <a:lnTo>
                  <a:pt x="176530" y="1503165"/>
                </a:lnTo>
                <a:lnTo>
                  <a:pt x="166370" y="1515554"/>
                </a:lnTo>
                <a:lnTo>
                  <a:pt x="157163" y="1527625"/>
                </a:lnTo>
                <a:lnTo>
                  <a:pt x="147955" y="1539696"/>
                </a:lnTo>
                <a:lnTo>
                  <a:pt x="139383" y="1551132"/>
                </a:lnTo>
                <a:lnTo>
                  <a:pt x="131128" y="1563203"/>
                </a:lnTo>
                <a:lnTo>
                  <a:pt x="123190" y="1574321"/>
                </a:lnTo>
                <a:lnTo>
                  <a:pt x="115888" y="1585440"/>
                </a:lnTo>
                <a:lnTo>
                  <a:pt x="109538" y="1596558"/>
                </a:lnTo>
                <a:lnTo>
                  <a:pt x="102870" y="1607358"/>
                </a:lnTo>
                <a:lnTo>
                  <a:pt x="97155" y="1618159"/>
                </a:lnTo>
                <a:lnTo>
                  <a:pt x="91758" y="1628324"/>
                </a:lnTo>
                <a:lnTo>
                  <a:pt x="86678" y="1638807"/>
                </a:lnTo>
                <a:lnTo>
                  <a:pt x="82233" y="1648337"/>
                </a:lnTo>
                <a:lnTo>
                  <a:pt x="78423" y="1658502"/>
                </a:lnTo>
                <a:lnTo>
                  <a:pt x="74930" y="1668032"/>
                </a:lnTo>
                <a:lnTo>
                  <a:pt x="71755" y="1677244"/>
                </a:lnTo>
                <a:lnTo>
                  <a:pt x="69215" y="1686139"/>
                </a:lnTo>
                <a:lnTo>
                  <a:pt x="67310" y="1695033"/>
                </a:lnTo>
                <a:lnTo>
                  <a:pt x="65723" y="1703292"/>
                </a:lnTo>
                <a:lnTo>
                  <a:pt x="64453" y="1711869"/>
                </a:lnTo>
                <a:lnTo>
                  <a:pt x="64135" y="1719493"/>
                </a:lnTo>
                <a:lnTo>
                  <a:pt x="64135" y="1727435"/>
                </a:lnTo>
                <a:lnTo>
                  <a:pt x="64453" y="1735059"/>
                </a:lnTo>
                <a:lnTo>
                  <a:pt x="65405" y="1742047"/>
                </a:lnTo>
                <a:lnTo>
                  <a:pt x="66993" y="1748718"/>
                </a:lnTo>
                <a:lnTo>
                  <a:pt x="68898" y="1755389"/>
                </a:lnTo>
                <a:lnTo>
                  <a:pt x="71438" y="1761425"/>
                </a:lnTo>
                <a:lnTo>
                  <a:pt x="74295" y="1767143"/>
                </a:lnTo>
                <a:lnTo>
                  <a:pt x="78740" y="1774131"/>
                </a:lnTo>
                <a:lnTo>
                  <a:pt x="83820" y="1780802"/>
                </a:lnTo>
                <a:lnTo>
                  <a:pt x="89853" y="1786838"/>
                </a:lnTo>
                <a:lnTo>
                  <a:pt x="96838" y="1792238"/>
                </a:lnTo>
                <a:lnTo>
                  <a:pt x="104458" y="1797638"/>
                </a:lnTo>
                <a:lnTo>
                  <a:pt x="112713" y="1802403"/>
                </a:lnTo>
                <a:lnTo>
                  <a:pt x="121920" y="1806533"/>
                </a:lnTo>
                <a:lnTo>
                  <a:pt x="131763" y="1810345"/>
                </a:lnTo>
                <a:lnTo>
                  <a:pt x="142240" y="1813839"/>
                </a:lnTo>
                <a:lnTo>
                  <a:pt x="153353" y="1817016"/>
                </a:lnTo>
                <a:lnTo>
                  <a:pt x="165735" y="1819239"/>
                </a:lnTo>
                <a:lnTo>
                  <a:pt x="177800" y="1821463"/>
                </a:lnTo>
                <a:lnTo>
                  <a:pt x="191453" y="1823051"/>
                </a:lnTo>
                <a:lnTo>
                  <a:pt x="205740" y="1824322"/>
                </a:lnTo>
                <a:lnTo>
                  <a:pt x="220345" y="1824957"/>
                </a:lnTo>
                <a:lnTo>
                  <a:pt x="235585" y="1825275"/>
                </a:lnTo>
                <a:lnTo>
                  <a:pt x="251460" y="1825275"/>
                </a:lnTo>
                <a:lnTo>
                  <a:pt x="267970" y="1824639"/>
                </a:lnTo>
                <a:lnTo>
                  <a:pt x="285115" y="1823686"/>
                </a:lnTo>
                <a:lnTo>
                  <a:pt x="302895" y="1822098"/>
                </a:lnTo>
                <a:lnTo>
                  <a:pt x="320993" y="1820192"/>
                </a:lnTo>
                <a:lnTo>
                  <a:pt x="339725" y="1817968"/>
                </a:lnTo>
                <a:lnTo>
                  <a:pt x="359410" y="1814792"/>
                </a:lnTo>
                <a:lnTo>
                  <a:pt x="379413" y="1811615"/>
                </a:lnTo>
                <a:lnTo>
                  <a:pt x="399733" y="1808121"/>
                </a:lnTo>
                <a:lnTo>
                  <a:pt x="420370" y="1803674"/>
                </a:lnTo>
                <a:lnTo>
                  <a:pt x="441960" y="1798909"/>
                </a:lnTo>
                <a:lnTo>
                  <a:pt x="458716" y="1795021"/>
                </a:lnTo>
                <a:lnTo>
                  <a:pt x="447270" y="1779838"/>
                </a:lnTo>
                <a:lnTo>
                  <a:pt x="434894" y="1761420"/>
                </a:lnTo>
                <a:lnTo>
                  <a:pt x="422518" y="1742684"/>
                </a:lnTo>
                <a:lnTo>
                  <a:pt x="410459" y="1723949"/>
                </a:lnTo>
                <a:lnTo>
                  <a:pt x="399352" y="1704260"/>
                </a:lnTo>
                <a:lnTo>
                  <a:pt x="388245" y="1684572"/>
                </a:lnTo>
                <a:lnTo>
                  <a:pt x="377773" y="1664884"/>
                </a:lnTo>
                <a:lnTo>
                  <a:pt x="367936" y="1644560"/>
                </a:lnTo>
                <a:lnTo>
                  <a:pt x="358415" y="1624237"/>
                </a:lnTo>
                <a:lnTo>
                  <a:pt x="349213" y="1603596"/>
                </a:lnTo>
                <a:lnTo>
                  <a:pt x="340645" y="1582320"/>
                </a:lnTo>
                <a:lnTo>
                  <a:pt x="332711" y="1561361"/>
                </a:lnTo>
                <a:lnTo>
                  <a:pt x="324778" y="1539767"/>
                </a:lnTo>
                <a:lnTo>
                  <a:pt x="318114" y="1517856"/>
                </a:lnTo>
                <a:lnTo>
                  <a:pt x="311449" y="1495945"/>
                </a:lnTo>
                <a:lnTo>
                  <a:pt x="305420" y="1474034"/>
                </a:lnTo>
                <a:lnTo>
                  <a:pt x="300025" y="1451170"/>
                </a:lnTo>
                <a:lnTo>
                  <a:pt x="294948" y="1428941"/>
                </a:lnTo>
                <a:lnTo>
                  <a:pt x="290823" y="1406077"/>
                </a:lnTo>
                <a:lnTo>
                  <a:pt x="287237" y="1385930"/>
                </a:lnTo>
                <a:close/>
                <a:moveTo>
                  <a:pt x="825882" y="1340155"/>
                </a:moveTo>
                <a:lnTo>
                  <a:pt x="819719" y="1367155"/>
                </a:lnTo>
                <a:lnTo>
                  <a:pt x="808612" y="1421447"/>
                </a:lnTo>
                <a:lnTo>
                  <a:pt x="798457" y="1474787"/>
                </a:lnTo>
                <a:lnTo>
                  <a:pt x="789571" y="1527175"/>
                </a:lnTo>
                <a:lnTo>
                  <a:pt x="781321" y="1578610"/>
                </a:lnTo>
                <a:lnTo>
                  <a:pt x="778588" y="1599316"/>
                </a:lnTo>
                <a:lnTo>
                  <a:pt x="782951" y="1602926"/>
                </a:lnTo>
                <a:lnTo>
                  <a:pt x="789940" y="1601447"/>
                </a:lnTo>
                <a:lnTo>
                  <a:pt x="824230" y="1593190"/>
                </a:lnTo>
                <a:lnTo>
                  <a:pt x="859473" y="1583662"/>
                </a:lnTo>
                <a:lnTo>
                  <a:pt x="895985" y="1573182"/>
                </a:lnTo>
                <a:lnTo>
                  <a:pt x="933768" y="1561432"/>
                </a:lnTo>
                <a:lnTo>
                  <a:pt x="972185" y="1548729"/>
                </a:lnTo>
                <a:lnTo>
                  <a:pt x="1011555" y="1535073"/>
                </a:lnTo>
                <a:lnTo>
                  <a:pt x="1048349" y="1520873"/>
                </a:lnTo>
                <a:lnTo>
                  <a:pt x="1038369" y="1492568"/>
                </a:lnTo>
                <a:lnTo>
                  <a:pt x="1024413" y="1450656"/>
                </a:lnTo>
                <a:lnTo>
                  <a:pt x="987571" y="1431541"/>
                </a:lnTo>
                <a:lnTo>
                  <a:pt x="945971" y="1409310"/>
                </a:lnTo>
                <a:lnTo>
                  <a:pt x="904689" y="1386127"/>
                </a:lnTo>
                <a:lnTo>
                  <a:pt x="862455" y="1361991"/>
                </a:lnTo>
                <a:lnTo>
                  <a:pt x="825882" y="1340155"/>
                </a:lnTo>
                <a:close/>
                <a:moveTo>
                  <a:pt x="426033" y="1320824"/>
                </a:moveTo>
                <a:lnTo>
                  <a:pt x="426083" y="1321435"/>
                </a:lnTo>
                <a:lnTo>
                  <a:pt x="428304" y="1341438"/>
                </a:lnTo>
                <a:lnTo>
                  <a:pt x="430842" y="1361123"/>
                </a:lnTo>
                <a:lnTo>
                  <a:pt x="434333" y="1380490"/>
                </a:lnTo>
                <a:lnTo>
                  <a:pt x="437823" y="1399540"/>
                </a:lnTo>
                <a:lnTo>
                  <a:pt x="442265" y="1418908"/>
                </a:lnTo>
                <a:lnTo>
                  <a:pt x="446708" y="1437640"/>
                </a:lnTo>
                <a:lnTo>
                  <a:pt x="451785" y="1456055"/>
                </a:lnTo>
                <a:lnTo>
                  <a:pt x="457179" y="1474788"/>
                </a:lnTo>
                <a:lnTo>
                  <a:pt x="463208" y="1492885"/>
                </a:lnTo>
                <a:lnTo>
                  <a:pt x="469236" y="1510983"/>
                </a:lnTo>
                <a:lnTo>
                  <a:pt x="476217" y="1529080"/>
                </a:lnTo>
                <a:lnTo>
                  <a:pt x="483515" y="1546860"/>
                </a:lnTo>
                <a:lnTo>
                  <a:pt x="491131" y="1564005"/>
                </a:lnTo>
                <a:lnTo>
                  <a:pt x="499381" y="1581468"/>
                </a:lnTo>
                <a:lnTo>
                  <a:pt x="507631" y="1598613"/>
                </a:lnTo>
                <a:lnTo>
                  <a:pt x="516515" y="1615123"/>
                </a:lnTo>
                <a:lnTo>
                  <a:pt x="521451" y="1623979"/>
                </a:lnTo>
                <a:lnTo>
                  <a:pt x="528955" y="1624948"/>
                </a:lnTo>
                <a:lnTo>
                  <a:pt x="539433" y="1626218"/>
                </a:lnTo>
                <a:lnTo>
                  <a:pt x="550545" y="1627171"/>
                </a:lnTo>
                <a:lnTo>
                  <a:pt x="561658" y="1628124"/>
                </a:lnTo>
                <a:lnTo>
                  <a:pt x="573405" y="1628441"/>
                </a:lnTo>
                <a:lnTo>
                  <a:pt x="585470" y="1628441"/>
                </a:lnTo>
                <a:lnTo>
                  <a:pt x="597853" y="1628124"/>
                </a:lnTo>
                <a:lnTo>
                  <a:pt x="610553" y="1627489"/>
                </a:lnTo>
                <a:lnTo>
                  <a:pt x="623570" y="1626854"/>
                </a:lnTo>
                <a:lnTo>
                  <a:pt x="637223" y="1626218"/>
                </a:lnTo>
                <a:lnTo>
                  <a:pt x="650875" y="1624948"/>
                </a:lnTo>
                <a:lnTo>
                  <a:pt x="665163" y="1623360"/>
                </a:lnTo>
                <a:lnTo>
                  <a:pt x="694373" y="1619549"/>
                </a:lnTo>
                <a:lnTo>
                  <a:pt x="702748" y="1618167"/>
                </a:lnTo>
                <a:lnTo>
                  <a:pt x="699337" y="1615270"/>
                </a:lnTo>
                <a:lnTo>
                  <a:pt x="666011" y="1586687"/>
                </a:lnTo>
                <a:lnTo>
                  <a:pt x="634589" y="1557787"/>
                </a:lnTo>
                <a:lnTo>
                  <a:pt x="604436" y="1529204"/>
                </a:lnTo>
                <a:lnTo>
                  <a:pt x="589836" y="1514595"/>
                </a:lnTo>
                <a:lnTo>
                  <a:pt x="575236" y="1500304"/>
                </a:lnTo>
                <a:lnTo>
                  <a:pt x="561271" y="1486330"/>
                </a:lnTo>
                <a:lnTo>
                  <a:pt x="547940" y="1472038"/>
                </a:lnTo>
                <a:lnTo>
                  <a:pt x="534292" y="1457747"/>
                </a:lnTo>
                <a:lnTo>
                  <a:pt x="521597" y="1443456"/>
                </a:lnTo>
                <a:lnTo>
                  <a:pt x="508901" y="1429164"/>
                </a:lnTo>
                <a:lnTo>
                  <a:pt x="497157" y="1415508"/>
                </a:lnTo>
                <a:lnTo>
                  <a:pt x="485731" y="1401217"/>
                </a:lnTo>
                <a:lnTo>
                  <a:pt x="473988" y="1387561"/>
                </a:lnTo>
                <a:lnTo>
                  <a:pt x="463196" y="1373587"/>
                </a:lnTo>
                <a:lnTo>
                  <a:pt x="453357" y="1359613"/>
                </a:lnTo>
                <a:lnTo>
                  <a:pt x="443201" y="1345957"/>
                </a:lnTo>
                <a:lnTo>
                  <a:pt x="433679" y="1332300"/>
                </a:lnTo>
                <a:lnTo>
                  <a:pt x="426033" y="1320824"/>
                </a:lnTo>
                <a:close/>
                <a:moveTo>
                  <a:pt x="563522" y="1163592"/>
                </a:moveTo>
                <a:lnTo>
                  <a:pt x="542290" y="1178196"/>
                </a:lnTo>
                <a:lnTo>
                  <a:pt x="502920" y="1206786"/>
                </a:lnTo>
                <a:lnTo>
                  <a:pt x="465455" y="1234740"/>
                </a:lnTo>
                <a:lnTo>
                  <a:pt x="455660" y="1242410"/>
                </a:lnTo>
                <a:lnTo>
                  <a:pt x="456848" y="1244647"/>
                </a:lnTo>
                <a:lnTo>
                  <a:pt x="462562" y="1255445"/>
                </a:lnTo>
                <a:lnTo>
                  <a:pt x="468909" y="1265925"/>
                </a:lnTo>
                <a:lnTo>
                  <a:pt x="475575" y="1277040"/>
                </a:lnTo>
                <a:lnTo>
                  <a:pt x="482557" y="1287838"/>
                </a:lnTo>
                <a:lnTo>
                  <a:pt x="490175" y="1299271"/>
                </a:lnTo>
                <a:lnTo>
                  <a:pt x="498110" y="1310387"/>
                </a:lnTo>
                <a:lnTo>
                  <a:pt x="506362" y="1322138"/>
                </a:lnTo>
                <a:lnTo>
                  <a:pt x="524453" y="1345957"/>
                </a:lnTo>
                <a:lnTo>
                  <a:pt x="543497" y="1370093"/>
                </a:lnTo>
                <a:lnTo>
                  <a:pt x="564762" y="1394865"/>
                </a:lnTo>
                <a:lnTo>
                  <a:pt x="587297" y="1419954"/>
                </a:lnTo>
                <a:lnTo>
                  <a:pt x="611736" y="1445361"/>
                </a:lnTo>
                <a:lnTo>
                  <a:pt x="637445" y="1471721"/>
                </a:lnTo>
                <a:lnTo>
                  <a:pt x="664106" y="1498081"/>
                </a:lnTo>
                <a:lnTo>
                  <a:pt x="692989" y="1525075"/>
                </a:lnTo>
                <a:lnTo>
                  <a:pt x="721963" y="1551321"/>
                </a:lnTo>
                <a:lnTo>
                  <a:pt x="722613" y="1546860"/>
                </a:lnTo>
                <a:lnTo>
                  <a:pt x="730229" y="1498282"/>
                </a:lnTo>
                <a:lnTo>
                  <a:pt x="739115" y="1450340"/>
                </a:lnTo>
                <a:lnTo>
                  <a:pt x="748317" y="1401762"/>
                </a:lnTo>
                <a:lnTo>
                  <a:pt x="758472" y="1354137"/>
                </a:lnTo>
                <a:lnTo>
                  <a:pt x="768627" y="1308100"/>
                </a:lnTo>
                <a:lnTo>
                  <a:pt x="769341" y="1305052"/>
                </a:lnTo>
                <a:lnTo>
                  <a:pt x="737021" y="1284818"/>
                </a:lnTo>
                <a:lnTo>
                  <a:pt x="696374" y="1257824"/>
                </a:lnTo>
                <a:lnTo>
                  <a:pt x="656362" y="1230512"/>
                </a:lnTo>
                <a:lnTo>
                  <a:pt x="616985" y="1202882"/>
                </a:lnTo>
                <a:lnTo>
                  <a:pt x="578561" y="1174935"/>
                </a:lnTo>
                <a:lnTo>
                  <a:pt x="563522" y="1163592"/>
                </a:lnTo>
                <a:close/>
                <a:moveTo>
                  <a:pt x="441840" y="1066401"/>
                </a:moveTo>
                <a:lnTo>
                  <a:pt x="437823" y="1083628"/>
                </a:lnTo>
                <a:lnTo>
                  <a:pt x="434333" y="1102995"/>
                </a:lnTo>
                <a:lnTo>
                  <a:pt x="430842" y="1122045"/>
                </a:lnTo>
                <a:lnTo>
                  <a:pt x="428304" y="1141730"/>
                </a:lnTo>
                <a:lnTo>
                  <a:pt x="426083" y="1161415"/>
                </a:lnTo>
                <a:lnTo>
                  <a:pt x="425439" y="1169539"/>
                </a:lnTo>
                <a:lnTo>
                  <a:pt x="427648" y="1177001"/>
                </a:lnTo>
                <a:lnTo>
                  <a:pt x="429516" y="1183022"/>
                </a:lnTo>
                <a:lnTo>
                  <a:pt x="451485" y="1166443"/>
                </a:lnTo>
                <a:lnTo>
                  <a:pt x="489903" y="1138171"/>
                </a:lnTo>
                <a:lnTo>
                  <a:pt x="511337" y="1123125"/>
                </a:lnTo>
                <a:lnTo>
                  <a:pt x="504571" y="1117771"/>
                </a:lnTo>
                <a:lnTo>
                  <a:pt x="469005" y="1089506"/>
                </a:lnTo>
                <a:lnTo>
                  <a:pt x="441840" y="1066401"/>
                </a:lnTo>
                <a:close/>
                <a:moveTo>
                  <a:pt x="1964738" y="1045668"/>
                </a:moveTo>
                <a:lnTo>
                  <a:pt x="1964373" y="1045997"/>
                </a:lnTo>
                <a:lnTo>
                  <a:pt x="1947863" y="1060606"/>
                </a:lnTo>
                <a:lnTo>
                  <a:pt x="1913890" y="1089506"/>
                </a:lnTo>
                <a:lnTo>
                  <a:pt x="1878330" y="1117771"/>
                </a:lnTo>
                <a:lnTo>
                  <a:pt x="1841818" y="1146671"/>
                </a:lnTo>
                <a:lnTo>
                  <a:pt x="1804353" y="1174935"/>
                </a:lnTo>
                <a:lnTo>
                  <a:pt x="1765935" y="1202882"/>
                </a:lnTo>
                <a:lnTo>
                  <a:pt x="1726565" y="1230512"/>
                </a:lnTo>
                <a:lnTo>
                  <a:pt x="1686243" y="1257824"/>
                </a:lnTo>
                <a:lnTo>
                  <a:pt x="1645603" y="1284818"/>
                </a:lnTo>
                <a:lnTo>
                  <a:pt x="1604328" y="1310860"/>
                </a:lnTo>
                <a:lnTo>
                  <a:pt x="1562418" y="1336584"/>
                </a:lnTo>
                <a:lnTo>
                  <a:pt x="1520508" y="1361991"/>
                </a:lnTo>
                <a:lnTo>
                  <a:pt x="1477963" y="1386127"/>
                </a:lnTo>
                <a:lnTo>
                  <a:pt x="1437005" y="1409310"/>
                </a:lnTo>
                <a:lnTo>
                  <a:pt x="1395095" y="1431541"/>
                </a:lnTo>
                <a:lnTo>
                  <a:pt x="1353185" y="1453454"/>
                </a:lnTo>
                <a:lnTo>
                  <a:pt x="1310958" y="1474732"/>
                </a:lnTo>
                <a:lnTo>
                  <a:pt x="1268838" y="1494705"/>
                </a:lnTo>
                <a:lnTo>
                  <a:pt x="1289882" y="1503314"/>
                </a:lnTo>
                <a:lnTo>
                  <a:pt x="1330846" y="1519511"/>
                </a:lnTo>
                <a:lnTo>
                  <a:pt x="1371176" y="1535073"/>
                </a:lnTo>
                <a:lnTo>
                  <a:pt x="1410870" y="1548729"/>
                </a:lnTo>
                <a:lnTo>
                  <a:pt x="1449294" y="1561432"/>
                </a:lnTo>
                <a:lnTo>
                  <a:pt x="1479284" y="1570917"/>
                </a:lnTo>
                <a:lnTo>
                  <a:pt x="1480502" y="1568844"/>
                </a:lnTo>
                <a:lnTo>
                  <a:pt x="1483677" y="1563758"/>
                </a:lnTo>
                <a:lnTo>
                  <a:pt x="1487487" y="1558671"/>
                </a:lnTo>
                <a:lnTo>
                  <a:pt x="1490980" y="1554221"/>
                </a:lnTo>
                <a:lnTo>
                  <a:pt x="1495107" y="1549452"/>
                </a:lnTo>
                <a:lnTo>
                  <a:pt x="1499235" y="1545002"/>
                </a:lnTo>
                <a:lnTo>
                  <a:pt x="1503680" y="1540551"/>
                </a:lnTo>
                <a:lnTo>
                  <a:pt x="1508125" y="1536736"/>
                </a:lnTo>
                <a:lnTo>
                  <a:pt x="1512887" y="1532921"/>
                </a:lnTo>
                <a:lnTo>
                  <a:pt x="1517967" y="1529424"/>
                </a:lnTo>
                <a:lnTo>
                  <a:pt x="1522730" y="1526563"/>
                </a:lnTo>
                <a:lnTo>
                  <a:pt x="1528127" y="1523384"/>
                </a:lnTo>
                <a:lnTo>
                  <a:pt x="1533525" y="1520841"/>
                </a:lnTo>
                <a:lnTo>
                  <a:pt x="1539240" y="1517980"/>
                </a:lnTo>
                <a:lnTo>
                  <a:pt x="1544955" y="1515755"/>
                </a:lnTo>
                <a:lnTo>
                  <a:pt x="1550987" y="1513847"/>
                </a:lnTo>
                <a:lnTo>
                  <a:pt x="1557020" y="1512258"/>
                </a:lnTo>
                <a:lnTo>
                  <a:pt x="1562735" y="1510668"/>
                </a:lnTo>
                <a:lnTo>
                  <a:pt x="1569402" y="1509397"/>
                </a:lnTo>
                <a:lnTo>
                  <a:pt x="1575435" y="1508761"/>
                </a:lnTo>
                <a:lnTo>
                  <a:pt x="1582102" y="1508443"/>
                </a:lnTo>
                <a:lnTo>
                  <a:pt x="1588452" y="1508125"/>
                </a:lnTo>
                <a:lnTo>
                  <a:pt x="1594802" y="1508443"/>
                </a:lnTo>
                <a:lnTo>
                  <a:pt x="1601152" y="1508761"/>
                </a:lnTo>
                <a:lnTo>
                  <a:pt x="1607502" y="1509397"/>
                </a:lnTo>
                <a:lnTo>
                  <a:pt x="1613852" y="1510668"/>
                </a:lnTo>
                <a:lnTo>
                  <a:pt x="1620202" y="1512258"/>
                </a:lnTo>
                <a:lnTo>
                  <a:pt x="1625917" y="1513847"/>
                </a:lnTo>
                <a:lnTo>
                  <a:pt x="1631632" y="1515755"/>
                </a:lnTo>
                <a:lnTo>
                  <a:pt x="1637347" y="1517980"/>
                </a:lnTo>
                <a:lnTo>
                  <a:pt x="1643062" y="1520841"/>
                </a:lnTo>
                <a:lnTo>
                  <a:pt x="1648460" y="1523384"/>
                </a:lnTo>
                <a:lnTo>
                  <a:pt x="1653857" y="1526563"/>
                </a:lnTo>
                <a:lnTo>
                  <a:pt x="1658937" y="1529424"/>
                </a:lnTo>
                <a:lnTo>
                  <a:pt x="1664017" y="1532921"/>
                </a:lnTo>
                <a:lnTo>
                  <a:pt x="1668462" y="1536736"/>
                </a:lnTo>
                <a:lnTo>
                  <a:pt x="1673225" y="1540551"/>
                </a:lnTo>
                <a:lnTo>
                  <a:pt x="1677670" y="1545002"/>
                </a:lnTo>
                <a:lnTo>
                  <a:pt x="1681480" y="1549452"/>
                </a:lnTo>
                <a:lnTo>
                  <a:pt x="1685607" y="1554221"/>
                </a:lnTo>
                <a:lnTo>
                  <a:pt x="1689100" y="1558671"/>
                </a:lnTo>
                <a:lnTo>
                  <a:pt x="1692910" y="1563758"/>
                </a:lnTo>
                <a:lnTo>
                  <a:pt x="1696085" y="1568844"/>
                </a:lnTo>
                <a:lnTo>
                  <a:pt x="1699260" y="1574248"/>
                </a:lnTo>
                <a:lnTo>
                  <a:pt x="1701800" y="1579653"/>
                </a:lnTo>
                <a:lnTo>
                  <a:pt x="1704657" y="1585375"/>
                </a:lnTo>
                <a:lnTo>
                  <a:pt x="1706880" y="1591097"/>
                </a:lnTo>
                <a:lnTo>
                  <a:pt x="1708785" y="1596819"/>
                </a:lnTo>
                <a:lnTo>
                  <a:pt x="1710372" y="1602542"/>
                </a:lnTo>
                <a:lnTo>
                  <a:pt x="1711960" y="1608900"/>
                </a:lnTo>
                <a:lnTo>
                  <a:pt x="1712913" y="1614940"/>
                </a:lnTo>
                <a:lnTo>
                  <a:pt x="1713865" y="1621616"/>
                </a:lnTo>
                <a:lnTo>
                  <a:pt x="1713930" y="1622842"/>
                </a:lnTo>
                <a:lnTo>
                  <a:pt x="1717944" y="1623360"/>
                </a:lnTo>
                <a:lnTo>
                  <a:pt x="1731917" y="1624948"/>
                </a:lnTo>
                <a:lnTo>
                  <a:pt x="1745572" y="1626218"/>
                </a:lnTo>
                <a:lnTo>
                  <a:pt x="1759544" y="1626854"/>
                </a:lnTo>
                <a:lnTo>
                  <a:pt x="1772564" y="1627489"/>
                </a:lnTo>
                <a:lnTo>
                  <a:pt x="1785266" y="1628124"/>
                </a:lnTo>
                <a:lnTo>
                  <a:pt x="1797650" y="1628441"/>
                </a:lnTo>
                <a:lnTo>
                  <a:pt x="1809400" y="1628441"/>
                </a:lnTo>
                <a:lnTo>
                  <a:pt x="1821467" y="1628124"/>
                </a:lnTo>
                <a:lnTo>
                  <a:pt x="1832581" y="1627171"/>
                </a:lnTo>
                <a:lnTo>
                  <a:pt x="1843378" y="1626218"/>
                </a:lnTo>
                <a:lnTo>
                  <a:pt x="1853540" y="1624948"/>
                </a:lnTo>
                <a:lnTo>
                  <a:pt x="1864019" y="1623678"/>
                </a:lnTo>
                <a:lnTo>
                  <a:pt x="1873546" y="1621772"/>
                </a:lnTo>
                <a:lnTo>
                  <a:pt x="1882755" y="1619867"/>
                </a:lnTo>
                <a:lnTo>
                  <a:pt x="1891646" y="1617644"/>
                </a:lnTo>
                <a:lnTo>
                  <a:pt x="1893435" y="1617180"/>
                </a:lnTo>
                <a:lnTo>
                  <a:pt x="1894581" y="1615123"/>
                </a:lnTo>
                <a:lnTo>
                  <a:pt x="1903465" y="1598613"/>
                </a:lnTo>
                <a:lnTo>
                  <a:pt x="1912032" y="1581468"/>
                </a:lnTo>
                <a:lnTo>
                  <a:pt x="1919965" y="1564005"/>
                </a:lnTo>
                <a:lnTo>
                  <a:pt x="1927580" y="1546860"/>
                </a:lnTo>
                <a:lnTo>
                  <a:pt x="1934879" y="1529080"/>
                </a:lnTo>
                <a:lnTo>
                  <a:pt x="1941859" y="1510983"/>
                </a:lnTo>
                <a:lnTo>
                  <a:pt x="1948205" y="1492885"/>
                </a:lnTo>
                <a:lnTo>
                  <a:pt x="1954234" y="1474788"/>
                </a:lnTo>
                <a:lnTo>
                  <a:pt x="1959628" y="1456055"/>
                </a:lnTo>
                <a:lnTo>
                  <a:pt x="1964705" y="1437640"/>
                </a:lnTo>
                <a:lnTo>
                  <a:pt x="1969148" y="1418908"/>
                </a:lnTo>
                <a:lnTo>
                  <a:pt x="1973590" y="1399540"/>
                </a:lnTo>
                <a:lnTo>
                  <a:pt x="1977398" y="1380490"/>
                </a:lnTo>
                <a:lnTo>
                  <a:pt x="1980253" y="1361123"/>
                </a:lnTo>
                <a:lnTo>
                  <a:pt x="1983109" y="1341438"/>
                </a:lnTo>
                <a:lnTo>
                  <a:pt x="1985330" y="1321435"/>
                </a:lnTo>
                <a:lnTo>
                  <a:pt x="1986917" y="1302068"/>
                </a:lnTo>
                <a:lnTo>
                  <a:pt x="1988503" y="1282065"/>
                </a:lnTo>
                <a:lnTo>
                  <a:pt x="1989138" y="1261428"/>
                </a:lnTo>
                <a:lnTo>
                  <a:pt x="1989138" y="1241743"/>
                </a:lnTo>
                <a:lnTo>
                  <a:pt x="1989138" y="1221105"/>
                </a:lnTo>
                <a:lnTo>
                  <a:pt x="1988503" y="1201103"/>
                </a:lnTo>
                <a:lnTo>
                  <a:pt x="1986917" y="1181418"/>
                </a:lnTo>
                <a:lnTo>
                  <a:pt x="1985330" y="1161415"/>
                </a:lnTo>
                <a:lnTo>
                  <a:pt x="1983109" y="1141730"/>
                </a:lnTo>
                <a:lnTo>
                  <a:pt x="1980253" y="1122045"/>
                </a:lnTo>
                <a:lnTo>
                  <a:pt x="1977398" y="1102995"/>
                </a:lnTo>
                <a:lnTo>
                  <a:pt x="1973590" y="1083628"/>
                </a:lnTo>
                <a:lnTo>
                  <a:pt x="1969148" y="1064578"/>
                </a:lnTo>
                <a:lnTo>
                  <a:pt x="1964738" y="1045668"/>
                </a:lnTo>
                <a:close/>
                <a:moveTo>
                  <a:pt x="916037" y="1019660"/>
                </a:moveTo>
                <a:lnTo>
                  <a:pt x="912064" y="1031240"/>
                </a:lnTo>
                <a:lnTo>
                  <a:pt x="897467" y="1075690"/>
                </a:lnTo>
                <a:lnTo>
                  <a:pt x="883186" y="1121410"/>
                </a:lnTo>
                <a:lnTo>
                  <a:pt x="869541" y="1167765"/>
                </a:lnTo>
                <a:lnTo>
                  <a:pt x="856213" y="1215707"/>
                </a:lnTo>
                <a:lnTo>
                  <a:pt x="843519" y="1265555"/>
                </a:lnTo>
                <a:lnTo>
                  <a:pt x="841045" y="1275844"/>
                </a:lnTo>
                <a:lnTo>
                  <a:pt x="841178" y="1275926"/>
                </a:lnTo>
                <a:lnTo>
                  <a:pt x="887541" y="1303556"/>
                </a:lnTo>
                <a:lnTo>
                  <a:pt x="935809" y="1331185"/>
                </a:lnTo>
                <a:lnTo>
                  <a:pt x="981855" y="1356909"/>
                </a:lnTo>
                <a:lnTo>
                  <a:pt x="997943" y="1365625"/>
                </a:lnTo>
                <a:lnTo>
                  <a:pt x="996185" y="1359853"/>
                </a:lnTo>
                <a:lnTo>
                  <a:pt x="983180" y="1314450"/>
                </a:lnTo>
                <a:lnTo>
                  <a:pt x="970810" y="1268730"/>
                </a:lnTo>
                <a:lnTo>
                  <a:pt x="959075" y="1223010"/>
                </a:lnTo>
                <a:lnTo>
                  <a:pt x="948291" y="1176655"/>
                </a:lnTo>
                <a:lnTo>
                  <a:pt x="937824" y="1130618"/>
                </a:lnTo>
                <a:lnTo>
                  <a:pt x="927991" y="1082675"/>
                </a:lnTo>
                <a:lnTo>
                  <a:pt x="918793" y="1034733"/>
                </a:lnTo>
                <a:lnTo>
                  <a:pt x="916037" y="1019660"/>
                </a:lnTo>
                <a:close/>
                <a:moveTo>
                  <a:pt x="863289" y="979742"/>
                </a:moveTo>
                <a:lnTo>
                  <a:pt x="855028" y="984105"/>
                </a:lnTo>
                <a:lnTo>
                  <a:pt x="808990" y="1009835"/>
                </a:lnTo>
                <a:lnTo>
                  <a:pt x="761048" y="1037472"/>
                </a:lnTo>
                <a:lnTo>
                  <a:pt x="714375" y="1065426"/>
                </a:lnTo>
                <a:lnTo>
                  <a:pt x="668973" y="1093698"/>
                </a:lnTo>
                <a:lnTo>
                  <a:pt x="625158" y="1121652"/>
                </a:lnTo>
                <a:lnTo>
                  <a:pt x="618343" y="1126266"/>
                </a:lnTo>
                <a:lnTo>
                  <a:pt x="629688" y="1134920"/>
                </a:lnTo>
                <a:lnTo>
                  <a:pt x="669382" y="1162867"/>
                </a:lnTo>
                <a:lnTo>
                  <a:pt x="710029" y="1191450"/>
                </a:lnTo>
                <a:lnTo>
                  <a:pt x="752263" y="1219397"/>
                </a:lnTo>
                <a:lnTo>
                  <a:pt x="784932" y="1240860"/>
                </a:lnTo>
                <a:lnTo>
                  <a:pt x="791475" y="1215707"/>
                </a:lnTo>
                <a:lnTo>
                  <a:pt x="803852" y="1169987"/>
                </a:lnTo>
                <a:lnTo>
                  <a:pt x="816863" y="1124902"/>
                </a:lnTo>
                <a:lnTo>
                  <a:pt x="830191" y="1080135"/>
                </a:lnTo>
                <a:lnTo>
                  <a:pt x="844471" y="1035685"/>
                </a:lnTo>
                <a:lnTo>
                  <a:pt x="859069" y="991870"/>
                </a:lnTo>
                <a:lnTo>
                  <a:pt x="863289" y="979742"/>
                </a:lnTo>
                <a:close/>
                <a:moveTo>
                  <a:pt x="1657985" y="712821"/>
                </a:moveTo>
                <a:lnTo>
                  <a:pt x="1645285" y="713456"/>
                </a:lnTo>
                <a:lnTo>
                  <a:pt x="1632268" y="714092"/>
                </a:lnTo>
                <a:lnTo>
                  <a:pt x="1618615" y="715362"/>
                </a:lnTo>
                <a:lnTo>
                  <a:pt x="1604963" y="716315"/>
                </a:lnTo>
                <a:lnTo>
                  <a:pt x="1590675" y="717903"/>
                </a:lnTo>
                <a:lnTo>
                  <a:pt x="1561465" y="721715"/>
                </a:lnTo>
                <a:lnTo>
                  <a:pt x="1530668" y="726798"/>
                </a:lnTo>
                <a:lnTo>
                  <a:pt x="1498918" y="732516"/>
                </a:lnTo>
                <a:lnTo>
                  <a:pt x="1465898" y="739822"/>
                </a:lnTo>
                <a:lnTo>
                  <a:pt x="1431608" y="748081"/>
                </a:lnTo>
                <a:lnTo>
                  <a:pt x="1396048" y="757611"/>
                </a:lnTo>
                <a:lnTo>
                  <a:pt x="1359535" y="768094"/>
                </a:lnTo>
                <a:lnTo>
                  <a:pt x="1322070" y="779848"/>
                </a:lnTo>
                <a:lnTo>
                  <a:pt x="1283653" y="792554"/>
                </a:lnTo>
                <a:lnTo>
                  <a:pt x="1244283" y="806531"/>
                </a:lnTo>
                <a:lnTo>
                  <a:pt x="1203960" y="821461"/>
                </a:lnTo>
                <a:lnTo>
                  <a:pt x="1163003" y="837662"/>
                </a:lnTo>
                <a:lnTo>
                  <a:pt x="1121093" y="855134"/>
                </a:lnTo>
                <a:lnTo>
                  <a:pt x="1077913" y="873558"/>
                </a:lnTo>
                <a:lnTo>
                  <a:pt x="1035050" y="893253"/>
                </a:lnTo>
                <a:lnTo>
                  <a:pt x="990600" y="914537"/>
                </a:lnTo>
                <a:lnTo>
                  <a:pt x="964318" y="927496"/>
                </a:lnTo>
                <a:lnTo>
                  <a:pt x="968907" y="957263"/>
                </a:lnTo>
                <a:lnTo>
                  <a:pt x="978106" y="1009650"/>
                </a:lnTo>
                <a:lnTo>
                  <a:pt x="988255" y="1062990"/>
                </a:lnTo>
                <a:lnTo>
                  <a:pt x="999357" y="1117283"/>
                </a:lnTo>
                <a:lnTo>
                  <a:pt x="1010775" y="1168718"/>
                </a:lnTo>
                <a:lnTo>
                  <a:pt x="1023145" y="1219518"/>
                </a:lnTo>
                <a:lnTo>
                  <a:pt x="1035832" y="1268730"/>
                </a:lnTo>
                <a:lnTo>
                  <a:pt x="1049153" y="1316673"/>
                </a:lnTo>
                <a:lnTo>
                  <a:pt x="1062792" y="1363663"/>
                </a:lnTo>
                <a:lnTo>
                  <a:pt x="1075796" y="1405968"/>
                </a:lnTo>
                <a:lnTo>
                  <a:pt x="1117450" y="1427095"/>
                </a:lnTo>
                <a:lnTo>
                  <a:pt x="1161590" y="1447738"/>
                </a:lnTo>
                <a:lnTo>
                  <a:pt x="1191459" y="1461474"/>
                </a:lnTo>
                <a:lnTo>
                  <a:pt x="1221105" y="1447738"/>
                </a:lnTo>
                <a:lnTo>
                  <a:pt x="1264920" y="1427095"/>
                </a:lnTo>
                <a:lnTo>
                  <a:pt x="1309688" y="1404547"/>
                </a:lnTo>
                <a:lnTo>
                  <a:pt x="1355090" y="1381681"/>
                </a:lnTo>
                <a:lnTo>
                  <a:pt x="1400810" y="1356909"/>
                </a:lnTo>
                <a:lnTo>
                  <a:pt x="1446848" y="1331185"/>
                </a:lnTo>
                <a:lnTo>
                  <a:pt x="1494790" y="1303556"/>
                </a:lnTo>
                <a:lnTo>
                  <a:pt x="1541780" y="1275926"/>
                </a:lnTo>
                <a:lnTo>
                  <a:pt x="1586865" y="1247979"/>
                </a:lnTo>
                <a:lnTo>
                  <a:pt x="1630680" y="1219397"/>
                </a:lnTo>
                <a:lnTo>
                  <a:pt x="1672908" y="1191450"/>
                </a:lnTo>
                <a:lnTo>
                  <a:pt x="1713548" y="1162867"/>
                </a:lnTo>
                <a:lnTo>
                  <a:pt x="1752918" y="1134920"/>
                </a:lnTo>
                <a:lnTo>
                  <a:pt x="1790383" y="1106338"/>
                </a:lnTo>
                <a:lnTo>
                  <a:pt x="1826895" y="1078391"/>
                </a:lnTo>
                <a:lnTo>
                  <a:pt x="1861503" y="1050126"/>
                </a:lnTo>
                <a:lnTo>
                  <a:pt x="1894523" y="1022496"/>
                </a:lnTo>
                <a:lnTo>
                  <a:pt x="1925638" y="994867"/>
                </a:lnTo>
                <a:lnTo>
                  <a:pt x="1944123" y="978323"/>
                </a:lnTo>
                <a:lnTo>
                  <a:pt x="1941859" y="971868"/>
                </a:lnTo>
                <a:lnTo>
                  <a:pt x="1934879" y="954088"/>
                </a:lnTo>
                <a:lnTo>
                  <a:pt x="1927580" y="936308"/>
                </a:lnTo>
                <a:lnTo>
                  <a:pt x="1919965" y="918845"/>
                </a:lnTo>
                <a:lnTo>
                  <a:pt x="1912032" y="901383"/>
                </a:lnTo>
                <a:lnTo>
                  <a:pt x="1903465" y="884555"/>
                </a:lnTo>
                <a:lnTo>
                  <a:pt x="1894581" y="867728"/>
                </a:lnTo>
                <a:lnTo>
                  <a:pt x="1885379" y="851218"/>
                </a:lnTo>
                <a:lnTo>
                  <a:pt x="1875859" y="835025"/>
                </a:lnTo>
                <a:lnTo>
                  <a:pt x="1866023" y="818833"/>
                </a:lnTo>
                <a:lnTo>
                  <a:pt x="1855552" y="802958"/>
                </a:lnTo>
                <a:lnTo>
                  <a:pt x="1844763" y="787718"/>
                </a:lnTo>
                <a:lnTo>
                  <a:pt x="1833657" y="772478"/>
                </a:lnTo>
                <a:lnTo>
                  <a:pt x="1822234" y="757238"/>
                </a:lnTo>
                <a:lnTo>
                  <a:pt x="1812344" y="745258"/>
                </a:lnTo>
                <a:lnTo>
                  <a:pt x="1808481" y="742681"/>
                </a:lnTo>
                <a:lnTo>
                  <a:pt x="1802448" y="738869"/>
                </a:lnTo>
                <a:lnTo>
                  <a:pt x="1795463" y="734740"/>
                </a:lnTo>
                <a:lnTo>
                  <a:pt x="1788478" y="731881"/>
                </a:lnTo>
                <a:lnTo>
                  <a:pt x="1780858" y="728704"/>
                </a:lnTo>
                <a:lnTo>
                  <a:pt x="1772921" y="726163"/>
                </a:lnTo>
                <a:lnTo>
                  <a:pt x="1764348" y="723304"/>
                </a:lnTo>
                <a:lnTo>
                  <a:pt x="1755458" y="721080"/>
                </a:lnTo>
                <a:lnTo>
                  <a:pt x="1746251" y="719174"/>
                </a:lnTo>
                <a:lnTo>
                  <a:pt x="1736725" y="717586"/>
                </a:lnTo>
                <a:lnTo>
                  <a:pt x="1726565" y="715997"/>
                </a:lnTo>
                <a:lnTo>
                  <a:pt x="1716405" y="714727"/>
                </a:lnTo>
                <a:lnTo>
                  <a:pt x="1705293" y="714092"/>
                </a:lnTo>
                <a:lnTo>
                  <a:pt x="1694181" y="713456"/>
                </a:lnTo>
                <a:lnTo>
                  <a:pt x="1682433" y="712821"/>
                </a:lnTo>
                <a:lnTo>
                  <a:pt x="1670685" y="712821"/>
                </a:lnTo>
                <a:lnTo>
                  <a:pt x="1657985" y="712821"/>
                </a:lnTo>
                <a:close/>
                <a:moveTo>
                  <a:pt x="868468" y="533737"/>
                </a:moveTo>
                <a:lnTo>
                  <a:pt x="865870" y="534988"/>
                </a:lnTo>
                <a:lnTo>
                  <a:pt x="848736" y="543243"/>
                </a:lnTo>
                <a:lnTo>
                  <a:pt x="831919" y="552133"/>
                </a:lnTo>
                <a:lnTo>
                  <a:pt x="815419" y="561340"/>
                </a:lnTo>
                <a:lnTo>
                  <a:pt x="799236" y="570865"/>
                </a:lnTo>
                <a:lnTo>
                  <a:pt x="783053" y="581025"/>
                </a:lnTo>
                <a:lnTo>
                  <a:pt x="767505" y="591503"/>
                </a:lnTo>
                <a:lnTo>
                  <a:pt x="751957" y="601980"/>
                </a:lnTo>
                <a:lnTo>
                  <a:pt x="736726" y="613410"/>
                </a:lnTo>
                <a:lnTo>
                  <a:pt x="721813" y="624840"/>
                </a:lnTo>
                <a:lnTo>
                  <a:pt x="707217" y="636270"/>
                </a:lnTo>
                <a:lnTo>
                  <a:pt x="692938" y="648653"/>
                </a:lnTo>
                <a:lnTo>
                  <a:pt x="678659" y="661035"/>
                </a:lnTo>
                <a:lnTo>
                  <a:pt x="665015" y="674053"/>
                </a:lnTo>
                <a:lnTo>
                  <a:pt x="651371" y="687070"/>
                </a:lnTo>
                <a:lnTo>
                  <a:pt x="638361" y="700405"/>
                </a:lnTo>
                <a:lnTo>
                  <a:pt x="625669" y="714375"/>
                </a:lnTo>
                <a:lnTo>
                  <a:pt x="612977" y="728028"/>
                </a:lnTo>
                <a:lnTo>
                  <a:pt x="601236" y="742633"/>
                </a:lnTo>
                <a:lnTo>
                  <a:pt x="589179" y="757238"/>
                </a:lnTo>
                <a:lnTo>
                  <a:pt x="577756" y="772478"/>
                </a:lnTo>
                <a:lnTo>
                  <a:pt x="566650" y="787718"/>
                </a:lnTo>
                <a:lnTo>
                  <a:pt x="555861" y="802958"/>
                </a:lnTo>
                <a:lnTo>
                  <a:pt x="545390" y="818833"/>
                </a:lnTo>
                <a:lnTo>
                  <a:pt x="535554" y="835025"/>
                </a:lnTo>
                <a:lnTo>
                  <a:pt x="525717" y="851218"/>
                </a:lnTo>
                <a:lnTo>
                  <a:pt x="516515" y="867728"/>
                </a:lnTo>
                <a:lnTo>
                  <a:pt x="507631" y="884555"/>
                </a:lnTo>
                <a:lnTo>
                  <a:pt x="499381" y="901383"/>
                </a:lnTo>
                <a:lnTo>
                  <a:pt x="491131" y="918845"/>
                </a:lnTo>
                <a:lnTo>
                  <a:pt x="483515" y="936308"/>
                </a:lnTo>
                <a:lnTo>
                  <a:pt x="476217" y="954088"/>
                </a:lnTo>
                <a:lnTo>
                  <a:pt x="469236" y="971868"/>
                </a:lnTo>
                <a:lnTo>
                  <a:pt x="463208" y="989965"/>
                </a:lnTo>
                <a:lnTo>
                  <a:pt x="460561" y="998051"/>
                </a:lnTo>
                <a:lnTo>
                  <a:pt x="488376" y="1022496"/>
                </a:lnTo>
                <a:lnTo>
                  <a:pt x="521402" y="1050126"/>
                </a:lnTo>
                <a:lnTo>
                  <a:pt x="556015" y="1078391"/>
                </a:lnTo>
                <a:lnTo>
                  <a:pt x="565691" y="1085860"/>
                </a:lnTo>
                <a:lnTo>
                  <a:pt x="569595" y="1083215"/>
                </a:lnTo>
                <a:lnTo>
                  <a:pt x="610235" y="1056214"/>
                </a:lnTo>
                <a:lnTo>
                  <a:pt x="651510" y="1030166"/>
                </a:lnTo>
                <a:lnTo>
                  <a:pt x="693420" y="1004435"/>
                </a:lnTo>
                <a:lnTo>
                  <a:pt x="735013" y="979340"/>
                </a:lnTo>
                <a:lnTo>
                  <a:pt x="777875" y="954880"/>
                </a:lnTo>
                <a:lnTo>
                  <a:pt x="818833" y="932008"/>
                </a:lnTo>
                <a:lnTo>
                  <a:pt x="860743" y="909454"/>
                </a:lnTo>
                <a:lnTo>
                  <a:pt x="895555" y="891247"/>
                </a:lnTo>
                <a:lnTo>
                  <a:pt x="895322" y="889635"/>
                </a:lnTo>
                <a:lnTo>
                  <a:pt x="888661" y="841693"/>
                </a:lnTo>
                <a:lnTo>
                  <a:pt x="883269" y="794068"/>
                </a:lnTo>
                <a:lnTo>
                  <a:pt x="878829" y="746443"/>
                </a:lnTo>
                <a:lnTo>
                  <a:pt x="875023" y="699453"/>
                </a:lnTo>
                <a:lnTo>
                  <a:pt x="871851" y="653415"/>
                </a:lnTo>
                <a:lnTo>
                  <a:pt x="869948" y="608013"/>
                </a:lnTo>
                <a:lnTo>
                  <a:pt x="868679" y="562928"/>
                </a:lnTo>
                <a:lnTo>
                  <a:pt x="868468" y="533737"/>
                </a:lnTo>
                <a:close/>
                <a:moveTo>
                  <a:pt x="2020253" y="515954"/>
                </a:moveTo>
                <a:lnTo>
                  <a:pt x="2004378" y="516272"/>
                </a:lnTo>
                <a:lnTo>
                  <a:pt x="1987868" y="516589"/>
                </a:lnTo>
                <a:lnTo>
                  <a:pt x="1970723" y="517860"/>
                </a:lnTo>
                <a:lnTo>
                  <a:pt x="1952943" y="519448"/>
                </a:lnTo>
                <a:lnTo>
                  <a:pt x="1934845" y="521353"/>
                </a:lnTo>
                <a:lnTo>
                  <a:pt x="1916113" y="523576"/>
                </a:lnTo>
                <a:lnTo>
                  <a:pt x="1896428" y="526434"/>
                </a:lnTo>
                <a:lnTo>
                  <a:pt x="1876425" y="529610"/>
                </a:lnTo>
                <a:lnTo>
                  <a:pt x="1856105" y="533739"/>
                </a:lnTo>
                <a:lnTo>
                  <a:pt x="1835468" y="537867"/>
                </a:lnTo>
                <a:lnTo>
                  <a:pt x="1818071" y="541450"/>
                </a:lnTo>
                <a:lnTo>
                  <a:pt x="1830544" y="552491"/>
                </a:lnTo>
                <a:lnTo>
                  <a:pt x="1847045" y="568051"/>
                </a:lnTo>
                <a:lnTo>
                  <a:pt x="1862912" y="583929"/>
                </a:lnTo>
                <a:lnTo>
                  <a:pt x="1878779" y="599489"/>
                </a:lnTo>
                <a:lnTo>
                  <a:pt x="1893694" y="616002"/>
                </a:lnTo>
                <a:lnTo>
                  <a:pt x="1908609" y="632515"/>
                </a:lnTo>
                <a:lnTo>
                  <a:pt x="1923207" y="649345"/>
                </a:lnTo>
                <a:lnTo>
                  <a:pt x="1937169" y="667128"/>
                </a:lnTo>
                <a:lnTo>
                  <a:pt x="1950498" y="684911"/>
                </a:lnTo>
                <a:lnTo>
                  <a:pt x="1963826" y="703012"/>
                </a:lnTo>
                <a:lnTo>
                  <a:pt x="1976519" y="721430"/>
                </a:lnTo>
                <a:lnTo>
                  <a:pt x="1988895" y="739848"/>
                </a:lnTo>
                <a:lnTo>
                  <a:pt x="2000637" y="758901"/>
                </a:lnTo>
                <a:lnTo>
                  <a:pt x="2012378" y="778272"/>
                </a:lnTo>
                <a:lnTo>
                  <a:pt x="2023168" y="797961"/>
                </a:lnTo>
                <a:lnTo>
                  <a:pt x="2033323" y="817967"/>
                </a:lnTo>
                <a:lnTo>
                  <a:pt x="2043477" y="838290"/>
                </a:lnTo>
                <a:lnTo>
                  <a:pt x="2052998" y="858614"/>
                </a:lnTo>
                <a:lnTo>
                  <a:pt x="2056015" y="865380"/>
                </a:lnTo>
                <a:lnTo>
                  <a:pt x="2058035" y="863071"/>
                </a:lnTo>
                <a:lnTo>
                  <a:pt x="2069148" y="850367"/>
                </a:lnTo>
                <a:lnTo>
                  <a:pt x="2079308" y="837982"/>
                </a:lnTo>
                <a:lnTo>
                  <a:pt x="2089468" y="825914"/>
                </a:lnTo>
                <a:lnTo>
                  <a:pt x="2098675" y="813845"/>
                </a:lnTo>
                <a:lnTo>
                  <a:pt x="2107883" y="801777"/>
                </a:lnTo>
                <a:lnTo>
                  <a:pt x="2116455" y="790027"/>
                </a:lnTo>
                <a:lnTo>
                  <a:pt x="2124711" y="778594"/>
                </a:lnTo>
                <a:lnTo>
                  <a:pt x="2132331" y="766843"/>
                </a:lnTo>
                <a:lnTo>
                  <a:pt x="2139633" y="755728"/>
                </a:lnTo>
                <a:lnTo>
                  <a:pt x="2146301" y="744930"/>
                </a:lnTo>
                <a:lnTo>
                  <a:pt x="2152968" y="733815"/>
                </a:lnTo>
                <a:lnTo>
                  <a:pt x="2158683" y="723652"/>
                </a:lnTo>
                <a:lnTo>
                  <a:pt x="2164081" y="713172"/>
                </a:lnTo>
                <a:lnTo>
                  <a:pt x="2168843" y="702692"/>
                </a:lnTo>
                <a:lnTo>
                  <a:pt x="2173605" y="692847"/>
                </a:lnTo>
                <a:lnTo>
                  <a:pt x="2177415" y="683002"/>
                </a:lnTo>
                <a:lnTo>
                  <a:pt x="2179793" y="676516"/>
                </a:lnTo>
                <a:lnTo>
                  <a:pt x="2174979" y="674995"/>
                </a:lnTo>
                <a:lnTo>
                  <a:pt x="2169575" y="672452"/>
                </a:lnTo>
                <a:lnTo>
                  <a:pt x="2163853" y="669909"/>
                </a:lnTo>
                <a:lnTo>
                  <a:pt x="2158448" y="667048"/>
                </a:lnTo>
                <a:lnTo>
                  <a:pt x="2153044" y="664187"/>
                </a:lnTo>
                <a:lnTo>
                  <a:pt x="2147958" y="661008"/>
                </a:lnTo>
                <a:lnTo>
                  <a:pt x="2142871" y="657511"/>
                </a:lnTo>
                <a:lnTo>
                  <a:pt x="2138421" y="653696"/>
                </a:lnTo>
                <a:lnTo>
                  <a:pt x="2133652" y="649881"/>
                </a:lnTo>
                <a:lnTo>
                  <a:pt x="2129201" y="645749"/>
                </a:lnTo>
                <a:lnTo>
                  <a:pt x="2124751" y="640980"/>
                </a:lnTo>
                <a:lnTo>
                  <a:pt x="2120936" y="636529"/>
                </a:lnTo>
                <a:lnTo>
                  <a:pt x="2117121" y="631761"/>
                </a:lnTo>
                <a:lnTo>
                  <a:pt x="2113624" y="626675"/>
                </a:lnTo>
                <a:lnTo>
                  <a:pt x="2110763" y="621906"/>
                </a:lnTo>
                <a:lnTo>
                  <a:pt x="2107584" y="616502"/>
                </a:lnTo>
                <a:lnTo>
                  <a:pt x="2105041" y="611097"/>
                </a:lnTo>
                <a:lnTo>
                  <a:pt x="2102180" y="605375"/>
                </a:lnTo>
                <a:lnTo>
                  <a:pt x="2099955" y="599971"/>
                </a:lnTo>
                <a:lnTo>
                  <a:pt x="2098047" y="593613"/>
                </a:lnTo>
                <a:lnTo>
                  <a:pt x="2096458" y="587891"/>
                </a:lnTo>
                <a:lnTo>
                  <a:pt x="2094868" y="581851"/>
                </a:lnTo>
                <a:lnTo>
                  <a:pt x="2093597" y="575493"/>
                </a:lnTo>
                <a:lnTo>
                  <a:pt x="2092961" y="569135"/>
                </a:lnTo>
                <a:lnTo>
                  <a:pt x="2092643" y="562777"/>
                </a:lnTo>
                <a:lnTo>
                  <a:pt x="2092325" y="556419"/>
                </a:lnTo>
                <a:lnTo>
                  <a:pt x="2092643" y="549743"/>
                </a:lnTo>
                <a:lnTo>
                  <a:pt x="2092961" y="543385"/>
                </a:lnTo>
                <a:lnTo>
                  <a:pt x="2093597" y="537027"/>
                </a:lnTo>
                <a:lnTo>
                  <a:pt x="2094868" y="530987"/>
                </a:lnTo>
                <a:lnTo>
                  <a:pt x="2096458" y="524946"/>
                </a:lnTo>
                <a:lnTo>
                  <a:pt x="2096810" y="523537"/>
                </a:lnTo>
                <a:lnTo>
                  <a:pt x="2090103" y="521988"/>
                </a:lnTo>
                <a:lnTo>
                  <a:pt x="2078038" y="520083"/>
                </a:lnTo>
                <a:lnTo>
                  <a:pt x="2064385" y="518177"/>
                </a:lnTo>
                <a:lnTo>
                  <a:pt x="2050098" y="517225"/>
                </a:lnTo>
                <a:lnTo>
                  <a:pt x="2035493" y="516272"/>
                </a:lnTo>
                <a:lnTo>
                  <a:pt x="2020253" y="515954"/>
                </a:lnTo>
                <a:close/>
                <a:moveTo>
                  <a:pt x="362307" y="515954"/>
                </a:moveTo>
                <a:lnTo>
                  <a:pt x="346747" y="516272"/>
                </a:lnTo>
                <a:lnTo>
                  <a:pt x="332140" y="517225"/>
                </a:lnTo>
                <a:lnTo>
                  <a:pt x="318485" y="518177"/>
                </a:lnTo>
                <a:lnTo>
                  <a:pt x="304830" y="520083"/>
                </a:lnTo>
                <a:lnTo>
                  <a:pt x="292128" y="521988"/>
                </a:lnTo>
                <a:lnTo>
                  <a:pt x="280378" y="524846"/>
                </a:lnTo>
                <a:lnTo>
                  <a:pt x="269264" y="527387"/>
                </a:lnTo>
                <a:lnTo>
                  <a:pt x="258467" y="530881"/>
                </a:lnTo>
                <a:lnTo>
                  <a:pt x="248941" y="534692"/>
                </a:lnTo>
                <a:lnTo>
                  <a:pt x="239732" y="539455"/>
                </a:lnTo>
                <a:lnTo>
                  <a:pt x="231158" y="543901"/>
                </a:lnTo>
                <a:lnTo>
                  <a:pt x="223536" y="548983"/>
                </a:lnTo>
                <a:lnTo>
                  <a:pt x="219442" y="552492"/>
                </a:lnTo>
                <a:lnTo>
                  <a:pt x="224375" y="554685"/>
                </a:lnTo>
                <a:lnTo>
                  <a:pt x="230097" y="556910"/>
                </a:lnTo>
                <a:lnTo>
                  <a:pt x="235502" y="560089"/>
                </a:lnTo>
                <a:lnTo>
                  <a:pt x="240906" y="562632"/>
                </a:lnTo>
                <a:lnTo>
                  <a:pt x="245992" y="566129"/>
                </a:lnTo>
                <a:lnTo>
                  <a:pt x="251079" y="569626"/>
                </a:lnTo>
                <a:lnTo>
                  <a:pt x="255529" y="573441"/>
                </a:lnTo>
                <a:lnTo>
                  <a:pt x="260298" y="577256"/>
                </a:lnTo>
                <a:lnTo>
                  <a:pt x="264749" y="581389"/>
                </a:lnTo>
                <a:lnTo>
                  <a:pt x="268563" y="585839"/>
                </a:lnTo>
                <a:lnTo>
                  <a:pt x="273014" y="590290"/>
                </a:lnTo>
                <a:lnTo>
                  <a:pt x="276829" y="595376"/>
                </a:lnTo>
                <a:lnTo>
                  <a:pt x="280326" y="600463"/>
                </a:lnTo>
                <a:lnTo>
                  <a:pt x="283187" y="605549"/>
                </a:lnTo>
                <a:lnTo>
                  <a:pt x="286366" y="610635"/>
                </a:lnTo>
                <a:lnTo>
                  <a:pt x="289227" y="616040"/>
                </a:lnTo>
                <a:lnTo>
                  <a:pt x="291770" y="621444"/>
                </a:lnTo>
                <a:lnTo>
                  <a:pt x="293995" y="627484"/>
                </a:lnTo>
                <a:lnTo>
                  <a:pt x="295903" y="633206"/>
                </a:lnTo>
                <a:lnTo>
                  <a:pt x="297492" y="639246"/>
                </a:lnTo>
                <a:lnTo>
                  <a:pt x="299082" y="645287"/>
                </a:lnTo>
                <a:lnTo>
                  <a:pt x="300353" y="651645"/>
                </a:lnTo>
                <a:lnTo>
                  <a:pt x="300989" y="657685"/>
                </a:lnTo>
                <a:lnTo>
                  <a:pt x="301307" y="664361"/>
                </a:lnTo>
                <a:lnTo>
                  <a:pt x="301625" y="670719"/>
                </a:lnTo>
                <a:lnTo>
                  <a:pt x="301307" y="677394"/>
                </a:lnTo>
                <a:lnTo>
                  <a:pt x="300989" y="683752"/>
                </a:lnTo>
                <a:lnTo>
                  <a:pt x="300353" y="690111"/>
                </a:lnTo>
                <a:lnTo>
                  <a:pt x="299082" y="696151"/>
                </a:lnTo>
                <a:lnTo>
                  <a:pt x="297492" y="702509"/>
                </a:lnTo>
                <a:lnTo>
                  <a:pt x="295903" y="708549"/>
                </a:lnTo>
                <a:lnTo>
                  <a:pt x="293995" y="714271"/>
                </a:lnTo>
                <a:lnTo>
                  <a:pt x="291770" y="719993"/>
                </a:lnTo>
                <a:lnTo>
                  <a:pt x="289227" y="725397"/>
                </a:lnTo>
                <a:lnTo>
                  <a:pt x="286366" y="730802"/>
                </a:lnTo>
                <a:lnTo>
                  <a:pt x="283187" y="736206"/>
                </a:lnTo>
                <a:lnTo>
                  <a:pt x="280326" y="741292"/>
                </a:lnTo>
                <a:lnTo>
                  <a:pt x="276829" y="746379"/>
                </a:lnTo>
                <a:lnTo>
                  <a:pt x="273014" y="751147"/>
                </a:lnTo>
                <a:lnTo>
                  <a:pt x="268563" y="755916"/>
                </a:lnTo>
                <a:lnTo>
                  <a:pt x="264749" y="760049"/>
                </a:lnTo>
                <a:lnTo>
                  <a:pt x="260298" y="764181"/>
                </a:lnTo>
                <a:lnTo>
                  <a:pt x="255529" y="768314"/>
                </a:lnTo>
                <a:lnTo>
                  <a:pt x="252928" y="770544"/>
                </a:lnTo>
                <a:lnTo>
                  <a:pt x="258150" y="778594"/>
                </a:lnTo>
                <a:lnTo>
                  <a:pt x="266089" y="790027"/>
                </a:lnTo>
                <a:lnTo>
                  <a:pt x="274980" y="801777"/>
                </a:lnTo>
                <a:lnTo>
                  <a:pt x="283872" y="813845"/>
                </a:lnTo>
                <a:lnTo>
                  <a:pt x="293398" y="825914"/>
                </a:lnTo>
                <a:lnTo>
                  <a:pt x="303560" y="837982"/>
                </a:lnTo>
                <a:lnTo>
                  <a:pt x="313722" y="850367"/>
                </a:lnTo>
                <a:lnTo>
                  <a:pt x="324518" y="863071"/>
                </a:lnTo>
                <a:lnTo>
                  <a:pt x="335950" y="875774"/>
                </a:lnTo>
                <a:lnTo>
                  <a:pt x="346135" y="886785"/>
                </a:lnTo>
                <a:lnTo>
                  <a:pt x="349213" y="879255"/>
                </a:lnTo>
                <a:lnTo>
                  <a:pt x="358415" y="858614"/>
                </a:lnTo>
                <a:lnTo>
                  <a:pt x="367936" y="838290"/>
                </a:lnTo>
                <a:lnTo>
                  <a:pt x="377773" y="817967"/>
                </a:lnTo>
                <a:lnTo>
                  <a:pt x="388245" y="797961"/>
                </a:lnTo>
                <a:lnTo>
                  <a:pt x="399352" y="778272"/>
                </a:lnTo>
                <a:lnTo>
                  <a:pt x="410459" y="758901"/>
                </a:lnTo>
                <a:lnTo>
                  <a:pt x="422518" y="739848"/>
                </a:lnTo>
                <a:lnTo>
                  <a:pt x="434894" y="721430"/>
                </a:lnTo>
                <a:lnTo>
                  <a:pt x="447270" y="703012"/>
                </a:lnTo>
                <a:lnTo>
                  <a:pt x="460915" y="684911"/>
                </a:lnTo>
                <a:lnTo>
                  <a:pt x="474244" y="667128"/>
                </a:lnTo>
                <a:lnTo>
                  <a:pt x="488524" y="649345"/>
                </a:lnTo>
                <a:lnTo>
                  <a:pt x="502804" y="632515"/>
                </a:lnTo>
                <a:lnTo>
                  <a:pt x="517719" y="616002"/>
                </a:lnTo>
                <a:lnTo>
                  <a:pt x="532634" y="599489"/>
                </a:lnTo>
                <a:lnTo>
                  <a:pt x="548501" y="583929"/>
                </a:lnTo>
                <a:lnTo>
                  <a:pt x="564050" y="568051"/>
                </a:lnTo>
                <a:lnTo>
                  <a:pt x="580552" y="552491"/>
                </a:lnTo>
                <a:lnTo>
                  <a:pt x="587136" y="546773"/>
                </a:lnTo>
                <a:lnTo>
                  <a:pt x="569035" y="542313"/>
                </a:lnTo>
                <a:lnTo>
                  <a:pt x="547441" y="537867"/>
                </a:lnTo>
                <a:lnTo>
                  <a:pt x="526483" y="533739"/>
                </a:lnTo>
                <a:lnTo>
                  <a:pt x="505842" y="529610"/>
                </a:lnTo>
                <a:lnTo>
                  <a:pt x="486153" y="526434"/>
                </a:lnTo>
                <a:lnTo>
                  <a:pt x="466783" y="523576"/>
                </a:lnTo>
                <a:lnTo>
                  <a:pt x="448047" y="521353"/>
                </a:lnTo>
                <a:lnTo>
                  <a:pt x="429629" y="519448"/>
                </a:lnTo>
                <a:lnTo>
                  <a:pt x="411846" y="517860"/>
                </a:lnTo>
                <a:lnTo>
                  <a:pt x="395015" y="516589"/>
                </a:lnTo>
                <a:lnTo>
                  <a:pt x="378503" y="516272"/>
                </a:lnTo>
                <a:lnTo>
                  <a:pt x="362307" y="515954"/>
                </a:lnTo>
                <a:close/>
                <a:moveTo>
                  <a:pt x="1144594" y="459502"/>
                </a:moveTo>
                <a:lnTo>
                  <a:pt x="1125428" y="461328"/>
                </a:lnTo>
                <a:lnTo>
                  <a:pt x="1105755" y="463868"/>
                </a:lnTo>
                <a:lnTo>
                  <a:pt x="1086082" y="466408"/>
                </a:lnTo>
                <a:lnTo>
                  <a:pt x="1067043" y="469583"/>
                </a:lnTo>
                <a:lnTo>
                  <a:pt x="1047687" y="473393"/>
                </a:lnTo>
                <a:lnTo>
                  <a:pt x="1028649" y="477520"/>
                </a:lnTo>
                <a:lnTo>
                  <a:pt x="1009928" y="482283"/>
                </a:lnTo>
                <a:lnTo>
                  <a:pt x="990889" y="487045"/>
                </a:lnTo>
                <a:lnTo>
                  <a:pt x="972486" y="492443"/>
                </a:lnTo>
                <a:lnTo>
                  <a:pt x="954399" y="498793"/>
                </a:lnTo>
                <a:lnTo>
                  <a:pt x="935995" y="504825"/>
                </a:lnTo>
                <a:lnTo>
                  <a:pt x="932351" y="506258"/>
                </a:lnTo>
                <a:lnTo>
                  <a:pt x="932115" y="536258"/>
                </a:lnTo>
                <a:lnTo>
                  <a:pt x="932432" y="577533"/>
                </a:lnTo>
                <a:lnTo>
                  <a:pt x="933701" y="621030"/>
                </a:lnTo>
                <a:lnTo>
                  <a:pt x="935921" y="665163"/>
                </a:lnTo>
                <a:lnTo>
                  <a:pt x="939093" y="710883"/>
                </a:lnTo>
                <a:lnTo>
                  <a:pt x="942899" y="757873"/>
                </a:lnTo>
                <a:lnTo>
                  <a:pt x="944704" y="775147"/>
                </a:lnTo>
                <a:lnTo>
                  <a:pt x="957126" y="748030"/>
                </a:lnTo>
                <a:lnTo>
                  <a:pt x="966329" y="729615"/>
                </a:lnTo>
                <a:lnTo>
                  <a:pt x="974897" y="711517"/>
                </a:lnTo>
                <a:lnTo>
                  <a:pt x="984100" y="693420"/>
                </a:lnTo>
                <a:lnTo>
                  <a:pt x="992986" y="676275"/>
                </a:lnTo>
                <a:lnTo>
                  <a:pt x="1002189" y="659130"/>
                </a:lnTo>
                <a:lnTo>
                  <a:pt x="1012026" y="642620"/>
                </a:lnTo>
                <a:lnTo>
                  <a:pt x="1021229" y="626427"/>
                </a:lnTo>
                <a:lnTo>
                  <a:pt x="1030749" y="610235"/>
                </a:lnTo>
                <a:lnTo>
                  <a:pt x="1040269" y="594677"/>
                </a:lnTo>
                <a:lnTo>
                  <a:pt x="1049789" y="579755"/>
                </a:lnTo>
                <a:lnTo>
                  <a:pt x="1059627" y="564832"/>
                </a:lnTo>
                <a:lnTo>
                  <a:pt x="1069147" y="550862"/>
                </a:lnTo>
                <a:lnTo>
                  <a:pt x="1078985" y="537210"/>
                </a:lnTo>
                <a:lnTo>
                  <a:pt x="1088822" y="523557"/>
                </a:lnTo>
                <a:lnTo>
                  <a:pt x="1098660" y="511175"/>
                </a:lnTo>
                <a:lnTo>
                  <a:pt x="1108814" y="498792"/>
                </a:lnTo>
                <a:lnTo>
                  <a:pt x="1118652" y="487045"/>
                </a:lnTo>
                <a:lnTo>
                  <a:pt x="1129124" y="475932"/>
                </a:lnTo>
                <a:lnTo>
                  <a:pt x="1138962" y="465137"/>
                </a:lnTo>
                <a:lnTo>
                  <a:pt x="1144594" y="459502"/>
                </a:lnTo>
                <a:close/>
                <a:moveTo>
                  <a:pt x="1249064" y="458616"/>
                </a:moveTo>
                <a:lnTo>
                  <a:pt x="1248761" y="458787"/>
                </a:lnTo>
                <a:lnTo>
                  <a:pt x="1241462" y="463232"/>
                </a:lnTo>
                <a:lnTo>
                  <a:pt x="1233846" y="468312"/>
                </a:lnTo>
                <a:lnTo>
                  <a:pt x="1226230" y="474027"/>
                </a:lnTo>
                <a:lnTo>
                  <a:pt x="1218614" y="480377"/>
                </a:lnTo>
                <a:lnTo>
                  <a:pt x="1210997" y="486727"/>
                </a:lnTo>
                <a:lnTo>
                  <a:pt x="1203064" y="493712"/>
                </a:lnTo>
                <a:lnTo>
                  <a:pt x="1195131" y="501015"/>
                </a:lnTo>
                <a:lnTo>
                  <a:pt x="1187197" y="508952"/>
                </a:lnTo>
                <a:lnTo>
                  <a:pt x="1178946" y="517525"/>
                </a:lnTo>
                <a:lnTo>
                  <a:pt x="1171013" y="526415"/>
                </a:lnTo>
                <a:lnTo>
                  <a:pt x="1162762" y="535940"/>
                </a:lnTo>
                <a:lnTo>
                  <a:pt x="1154829" y="545465"/>
                </a:lnTo>
                <a:lnTo>
                  <a:pt x="1146578" y="555942"/>
                </a:lnTo>
                <a:lnTo>
                  <a:pt x="1138327" y="566737"/>
                </a:lnTo>
                <a:lnTo>
                  <a:pt x="1130076" y="577850"/>
                </a:lnTo>
                <a:lnTo>
                  <a:pt x="1121825" y="589280"/>
                </a:lnTo>
                <a:lnTo>
                  <a:pt x="1105324" y="613727"/>
                </a:lnTo>
                <a:lnTo>
                  <a:pt x="1088187" y="640080"/>
                </a:lnTo>
                <a:lnTo>
                  <a:pt x="1071686" y="667702"/>
                </a:lnTo>
                <a:lnTo>
                  <a:pt x="1055184" y="697547"/>
                </a:lnTo>
                <a:lnTo>
                  <a:pt x="1038365" y="728662"/>
                </a:lnTo>
                <a:lnTo>
                  <a:pt x="1021864" y="761365"/>
                </a:lnTo>
                <a:lnTo>
                  <a:pt x="1005679" y="795337"/>
                </a:lnTo>
                <a:lnTo>
                  <a:pt x="989178" y="831215"/>
                </a:lnTo>
                <a:lnTo>
                  <a:pt x="981773" y="848753"/>
                </a:lnTo>
                <a:lnTo>
                  <a:pt x="987743" y="845921"/>
                </a:lnTo>
                <a:lnTo>
                  <a:pt x="1029970" y="826544"/>
                </a:lnTo>
                <a:lnTo>
                  <a:pt x="1072515" y="807167"/>
                </a:lnTo>
                <a:lnTo>
                  <a:pt x="1114743" y="789060"/>
                </a:lnTo>
                <a:lnTo>
                  <a:pt x="1157288" y="772224"/>
                </a:lnTo>
                <a:lnTo>
                  <a:pt x="1198880" y="755705"/>
                </a:lnTo>
                <a:lnTo>
                  <a:pt x="1240790" y="740140"/>
                </a:lnTo>
                <a:lnTo>
                  <a:pt x="1282065" y="726163"/>
                </a:lnTo>
                <a:lnTo>
                  <a:pt x="1322388" y="712503"/>
                </a:lnTo>
                <a:lnTo>
                  <a:pt x="1362393" y="700114"/>
                </a:lnTo>
                <a:lnTo>
                  <a:pt x="1382395" y="695032"/>
                </a:lnTo>
                <a:lnTo>
                  <a:pt x="1401445" y="689632"/>
                </a:lnTo>
                <a:lnTo>
                  <a:pt x="1421130" y="684231"/>
                </a:lnTo>
                <a:lnTo>
                  <a:pt x="1439863" y="679466"/>
                </a:lnTo>
                <a:lnTo>
                  <a:pt x="1459230" y="675019"/>
                </a:lnTo>
                <a:lnTo>
                  <a:pt x="1477645" y="670889"/>
                </a:lnTo>
                <a:lnTo>
                  <a:pt x="1496060" y="667077"/>
                </a:lnTo>
                <a:lnTo>
                  <a:pt x="1514475" y="663583"/>
                </a:lnTo>
                <a:lnTo>
                  <a:pt x="1532255" y="660407"/>
                </a:lnTo>
                <a:lnTo>
                  <a:pt x="1550035" y="657548"/>
                </a:lnTo>
                <a:lnTo>
                  <a:pt x="1567180" y="655006"/>
                </a:lnTo>
                <a:lnTo>
                  <a:pt x="1584643" y="653100"/>
                </a:lnTo>
                <a:lnTo>
                  <a:pt x="1601470" y="651194"/>
                </a:lnTo>
                <a:lnTo>
                  <a:pt x="1617663" y="649606"/>
                </a:lnTo>
                <a:lnTo>
                  <a:pt x="1633855" y="648653"/>
                </a:lnTo>
                <a:lnTo>
                  <a:pt x="1649413" y="648018"/>
                </a:lnTo>
                <a:lnTo>
                  <a:pt x="1665288" y="647700"/>
                </a:lnTo>
                <a:lnTo>
                  <a:pt x="1680211" y="647700"/>
                </a:lnTo>
                <a:lnTo>
                  <a:pt x="1694815" y="648018"/>
                </a:lnTo>
                <a:lnTo>
                  <a:pt x="1709103" y="648653"/>
                </a:lnTo>
                <a:lnTo>
                  <a:pt x="1719853" y="649848"/>
                </a:lnTo>
                <a:lnTo>
                  <a:pt x="1718475" y="648653"/>
                </a:lnTo>
                <a:lnTo>
                  <a:pt x="1704196" y="636270"/>
                </a:lnTo>
                <a:lnTo>
                  <a:pt x="1689600" y="624840"/>
                </a:lnTo>
                <a:lnTo>
                  <a:pt x="1674687" y="613410"/>
                </a:lnTo>
                <a:lnTo>
                  <a:pt x="1659139" y="601980"/>
                </a:lnTo>
                <a:lnTo>
                  <a:pt x="1643908" y="591503"/>
                </a:lnTo>
                <a:lnTo>
                  <a:pt x="1628042" y="581025"/>
                </a:lnTo>
                <a:lnTo>
                  <a:pt x="1612177" y="570865"/>
                </a:lnTo>
                <a:lnTo>
                  <a:pt x="1595994" y="561340"/>
                </a:lnTo>
                <a:lnTo>
                  <a:pt x="1579494" y="552133"/>
                </a:lnTo>
                <a:lnTo>
                  <a:pt x="1562360" y="543243"/>
                </a:lnTo>
                <a:lnTo>
                  <a:pt x="1545543" y="534988"/>
                </a:lnTo>
                <a:lnTo>
                  <a:pt x="1528408" y="526733"/>
                </a:lnTo>
                <a:lnTo>
                  <a:pt x="1510639" y="519113"/>
                </a:lnTo>
                <a:lnTo>
                  <a:pt x="1492869" y="511810"/>
                </a:lnTo>
                <a:lnTo>
                  <a:pt x="1475418" y="504825"/>
                </a:lnTo>
                <a:lnTo>
                  <a:pt x="1456697" y="498793"/>
                </a:lnTo>
                <a:lnTo>
                  <a:pt x="1438927" y="492443"/>
                </a:lnTo>
                <a:lnTo>
                  <a:pt x="1420523" y="487045"/>
                </a:lnTo>
                <a:lnTo>
                  <a:pt x="1401485" y="482283"/>
                </a:lnTo>
                <a:lnTo>
                  <a:pt x="1382764" y="477520"/>
                </a:lnTo>
                <a:lnTo>
                  <a:pt x="1363408" y="473393"/>
                </a:lnTo>
                <a:lnTo>
                  <a:pt x="1344370" y="469583"/>
                </a:lnTo>
                <a:lnTo>
                  <a:pt x="1325014" y="466408"/>
                </a:lnTo>
                <a:lnTo>
                  <a:pt x="1305658" y="463868"/>
                </a:lnTo>
                <a:lnTo>
                  <a:pt x="1285985" y="461328"/>
                </a:lnTo>
                <a:lnTo>
                  <a:pt x="1265995" y="459423"/>
                </a:lnTo>
                <a:lnTo>
                  <a:pt x="1249064" y="458616"/>
                </a:lnTo>
                <a:close/>
                <a:moveTo>
                  <a:pt x="1092607" y="63500"/>
                </a:moveTo>
                <a:lnTo>
                  <a:pt x="1084677" y="63818"/>
                </a:lnTo>
                <a:lnTo>
                  <a:pt x="1076431" y="65088"/>
                </a:lnTo>
                <a:lnTo>
                  <a:pt x="1070087" y="66993"/>
                </a:lnTo>
                <a:lnTo>
                  <a:pt x="1063744" y="69215"/>
                </a:lnTo>
                <a:lnTo>
                  <a:pt x="1057400" y="71755"/>
                </a:lnTo>
                <a:lnTo>
                  <a:pt x="1051374" y="75247"/>
                </a:lnTo>
                <a:lnTo>
                  <a:pt x="1045347" y="79693"/>
                </a:lnTo>
                <a:lnTo>
                  <a:pt x="1039638" y="84137"/>
                </a:lnTo>
                <a:lnTo>
                  <a:pt x="1033929" y="89218"/>
                </a:lnTo>
                <a:lnTo>
                  <a:pt x="1028537" y="94932"/>
                </a:lnTo>
                <a:lnTo>
                  <a:pt x="1022828" y="100965"/>
                </a:lnTo>
                <a:lnTo>
                  <a:pt x="1017753" y="107950"/>
                </a:lnTo>
                <a:lnTo>
                  <a:pt x="1012361" y="115252"/>
                </a:lnTo>
                <a:lnTo>
                  <a:pt x="1007286" y="123508"/>
                </a:lnTo>
                <a:lnTo>
                  <a:pt x="1002528" y="131763"/>
                </a:lnTo>
                <a:lnTo>
                  <a:pt x="997771" y="140652"/>
                </a:lnTo>
                <a:lnTo>
                  <a:pt x="993013" y="150178"/>
                </a:lnTo>
                <a:lnTo>
                  <a:pt x="988572" y="160020"/>
                </a:lnTo>
                <a:lnTo>
                  <a:pt x="984449" y="170815"/>
                </a:lnTo>
                <a:lnTo>
                  <a:pt x="980009" y="181293"/>
                </a:lnTo>
                <a:lnTo>
                  <a:pt x="975885" y="193040"/>
                </a:lnTo>
                <a:lnTo>
                  <a:pt x="972079" y="204788"/>
                </a:lnTo>
                <a:lnTo>
                  <a:pt x="968590" y="217170"/>
                </a:lnTo>
                <a:lnTo>
                  <a:pt x="964784" y="230188"/>
                </a:lnTo>
                <a:lnTo>
                  <a:pt x="961612" y="243840"/>
                </a:lnTo>
                <a:lnTo>
                  <a:pt x="958123" y="257493"/>
                </a:lnTo>
                <a:lnTo>
                  <a:pt x="955269" y="271780"/>
                </a:lnTo>
                <a:lnTo>
                  <a:pt x="952414" y="286385"/>
                </a:lnTo>
                <a:lnTo>
                  <a:pt x="949877" y="301307"/>
                </a:lnTo>
                <a:lnTo>
                  <a:pt x="947022" y="317183"/>
                </a:lnTo>
                <a:lnTo>
                  <a:pt x="944802" y="333375"/>
                </a:lnTo>
                <a:lnTo>
                  <a:pt x="942987" y="349121"/>
                </a:lnTo>
                <a:lnTo>
                  <a:pt x="951519" y="346716"/>
                </a:lnTo>
                <a:lnTo>
                  <a:pt x="973415" y="340365"/>
                </a:lnTo>
                <a:lnTo>
                  <a:pt x="995629" y="334967"/>
                </a:lnTo>
                <a:lnTo>
                  <a:pt x="1018160" y="330203"/>
                </a:lnTo>
                <a:lnTo>
                  <a:pt x="1041326" y="325758"/>
                </a:lnTo>
                <a:lnTo>
                  <a:pt x="1063857" y="321947"/>
                </a:lnTo>
                <a:lnTo>
                  <a:pt x="1087340" y="318454"/>
                </a:lnTo>
                <a:lnTo>
                  <a:pt x="1110823" y="315913"/>
                </a:lnTo>
                <a:lnTo>
                  <a:pt x="1134306" y="314008"/>
                </a:lnTo>
                <a:lnTo>
                  <a:pt x="1158106" y="312420"/>
                </a:lnTo>
                <a:lnTo>
                  <a:pt x="1181906" y="311785"/>
                </a:lnTo>
                <a:lnTo>
                  <a:pt x="1205707" y="311150"/>
                </a:lnTo>
                <a:lnTo>
                  <a:pt x="1229824" y="311785"/>
                </a:lnTo>
                <a:lnTo>
                  <a:pt x="1253624" y="312420"/>
                </a:lnTo>
                <a:lnTo>
                  <a:pt x="1277107" y="314008"/>
                </a:lnTo>
                <a:lnTo>
                  <a:pt x="1300590" y="315913"/>
                </a:lnTo>
                <a:lnTo>
                  <a:pt x="1324073" y="318454"/>
                </a:lnTo>
                <a:lnTo>
                  <a:pt x="1345556" y="321650"/>
                </a:lnTo>
                <a:lnTo>
                  <a:pt x="1344129" y="319088"/>
                </a:lnTo>
                <a:lnTo>
                  <a:pt x="1333345" y="299720"/>
                </a:lnTo>
                <a:lnTo>
                  <a:pt x="1322561" y="281305"/>
                </a:lnTo>
                <a:lnTo>
                  <a:pt x="1311777" y="263208"/>
                </a:lnTo>
                <a:lnTo>
                  <a:pt x="1300993" y="246380"/>
                </a:lnTo>
                <a:lnTo>
                  <a:pt x="1290209" y="229870"/>
                </a:lnTo>
                <a:lnTo>
                  <a:pt x="1279425" y="213995"/>
                </a:lnTo>
                <a:lnTo>
                  <a:pt x="1268958" y="199073"/>
                </a:lnTo>
                <a:lnTo>
                  <a:pt x="1258174" y="185420"/>
                </a:lnTo>
                <a:lnTo>
                  <a:pt x="1247707" y="171450"/>
                </a:lnTo>
                <a:lnTo>
                  <a:pt x="1236923" y="158750"/>
                </a:lnTo>
                <a:lnTo>
                  <a:pt x="1226456" y="146685"/>
                </a:lnTo>
                <a:lnTo>
                  <a:pt x="1216306" y="135573"/>
                </a:lnTo>
                <a:lnTo>
                  <a:pt x="1205839" y="125413"/>
                </a:lnTo>
                <a:lnTo>
                  <a:pt x="1195373" y="115570"/>
                </a:lnTo>
                <a:lnTo>
                  <a:pt x="1185540" y="106998"/>
                </a:lnTo>
                <a:lnTo>
                  <a:pt x="1175390" y="98743"/>
                </a:lnTo>
                <a:lnTo>
                  <a:pt x="1165558" y="91440"/>
                </a:lnTo>
                <a:lnTo>
                  <a:pt x="1156042" y="85090"/>
                </a:lnTo>
                <a:lnTo>
                  <a:pt x="1146210" y="79058"/>
                </a:lnTo>
                <a:lnTo>
                  <a:pt x="1137012" y="74613"/>
                </a:lnTo>
                <a:lnTo>
                  <a:pt x="1127814" y="70802"/>
                </a:lnTo>
                <a:lnTo>
                  <a:pt x="1118615" y="67628"/>
                </a:lnTo>
                <a:lnTo>
                  <a:pt x="1109734" y="65405"/>
                </a:lnTo>
                <a:lnTo>
                  <a:pt x="1101171" y="63818"/>
                </a:lnTo>
                <a:lnTo>
                  <a:pt x="1092607" y="63500"/>
                </a:lnTo>
                <a:close/>
                <a:moveTo>
                  <a:pt x="1090069" y="0"/>
                </a:moveTo>
                <a:lnTo>
                  <a:pt x="1096730" y="0"/>
                </a:lnTo>
                <a:lnTo>
                  <a:pt x="1103708" y="318"/>
                </a:lnTo>
                <a:lnTo>
                  <a:pt x="1110369" y="1270"/>
                </a:lnTo>
                <a:lnTo>
                  <a:pt x="1117030" y="1905"/>
                </a:lnTo>
                <a:lnTo>
                  <a:pt x="1124007" y="3175"/>
                </a:lnTo>
                <a:lnTo>
                  <a:pt x="1130985" y="4763"/>
                </a:lnTo>
                <a:lnTo>
                  <a:pt x="1137646" y="6668"/>
                </a:lnTo>
                <a:lnTo>
                  <a:pt x="1144307" y="8573"/>
                </a:lnTo>
                <a:lnTo>
                  <a:pt x="1151285" y="11113"/>
                </a:lnTo>
                <a:lnTo>
                  <a:pt x="1157945" y="13970"/>
                </a:lnTo>
                <a:lnTo>
                  <a:pt x="1164923" y="16510"/>
                </a:lnTo>
                <a:lnTo>
                  <a:pt x="1171584" y="20003"/>
                </a:lnTo>
                <a:lnTo>
                  <a:pt x="1178245" y="23495"/>
                </a:lnTo>
                <a:lnTo>
                  <a:pt x="1185223" y="27305"/>
                </a:lnTo>
                <a:lnTo>
                  <a:pt x="1192201" y="31115"/>
                </a:lnTo>
                <a:lnTo>
                  <a:pt x="1198544" y="35878"/>
                </a:lnTo>
                <a:lnTo>
                  <a:pt x="1211866" y="45085"/>
                </a:lnTo>
                <a:lnTo>
                  <a:pt x="1225504" y="55880"/>
                </a:lnTo>
                <a:lnTo>
                  <a:pt x="1238826" y="66993"/>
                </a:lnTo>
                <a:lnTo>
                  <a:pt x="1252465" y="79693"/>
                </a:lnTo>
                <a:lnTo>
                  <a:pt x="1265469" y="93028"/>
                </a:lnTo>
                <a:lnTo>
                  <a:pt x="1278473" y="107315"/>
                </a:lnTo>
                <a:lnTo>
                  <a:pt x="1291795" y="122555"/>
                </a:lnTo>
                <a:lnTo>
                  <a:pt x="1304482" y="138748"/>
                </a:lnTo>
                <a:lnTo>
                  <a:pt x="1317486" y="155575"/>
                </a:lnTo>
                <a:lnTo>
                  <a:pt x="1330490" y="173355"/>
                </a:lnTo>
                <a:lnTo>
                  <a:pt x="1343177" y="191770"/>
                </a:lnTo>
                <a:lnTo>
                  <a:pt x="1355865" y="211455"/>
                </a:lnTo>
                <a:lnTo>
                  <a:pt x="1368235" y="231458"/>
                </a:lnTo>
                <a:lnTo>
                  <a:pt x="1380604" y="252095"/>
                </a:lnTo>
                <a:lnTo>
                  <a:pt x="1392974" y="273685"/>
                </a:lnTo>
                <a:lnTo>
                  <a:pt x="1405027" y="295910"/>
                </a:lnTo>
                <a:lnTo>
                  <a:pt x="1417080" y="318770"/>
                </a:lnTo>
                <a:lnTo>
                  <a:pt x="1426613" y="337599"/>
                </a:lnTo>
                <a:lnTo>
                  <a:pt x="1437997" y="340365"/>
                </a:lnTo>
                <a:lnTo>
                  <a:pt x="1460211" y="346716"/>
                </a:lnTo>
                <a:lnTo>
                  <a:pt x="1482107" y="353067"/>
                </a:lnTo>
                <a:lnTo>
                  <a:pt x="1503686" y="360053"/>
                </a:lnTo>
                <a:lnTo>
                  <a:pt x="1525265" y="367675"/>
                </a:lnTo>
                <a:lnTo>
                  <a:pt x="1546527" y="375931"/>
                </a:lnTo>
                <a:lnTo>
                  <a:pt x="1567471" y="384188"/>
                </a:lnTo>
                <a:lnTo>
                  <a:pt x="1588098" y="393397"/>
                </a:lnTo>
                <a:lnTo>
                  <a:pt x="1608725" y="402606"/>
                </a:lnTo>
                <a:lnTo>
                  <a:pt x="1629035" y="413085"/>
                </a:lnTo>
                <a:lnTo>
                  <a:pt x="1649027" y="423564"/>
                </a:lnTo>
                <a:lnTo>
                  <a:pt x="1668385" y="434361"/>
                </a:lnTo>
                <a:lnTo>
                  <a:pt x="1687742" y="445793"/>
                </a:lnTo>
                <a:lnTo>
                  <a:pt x="1706465" y="457543"/>
                </a:lnTo>
                <a:lnTo>
                  <a:pt x="1725505" y="469927"/>
                </a:lnTo>
                <a:lnTo>
                  <a:pt x="1743911" y="482629"/>
                </a:lnTo>
                <a:lnTo>
                  <a:pt x="1754618" y="490712"/>
                </a:lnTo>
                <a:lnTo>
                  <a:pt x="1765300" y="488007"/>
                </a:lnTo>
                <a:lnTo>
                  <a:pt x="1790383" y="481655"/>
                </a:lnTo>
                <a:lnTo>
                  <a:pt x="1815148" y="475939"/>
                </a:lnTo>
                <a:lnTo>
                  <a:pt x="1839278" y="470858"/>
                </a:lnTo>
                <a:lnTo>
                  <a:pt x="1863090" y="466412"/>
                </a:lnTo>
                <a:lnTo>
                  <a:pt x="1886585" y="461965"/>
                </a:lnTo>
                <a:lnTo>
                  <a:pt x="1909128" y="458790"/>
                </a:lnTo>
                <a:lnTo>
                  <a:pt x="1931353" y="455931"/>
                </a:lnTo>
                <a:lnTo>
                  <a:pt x="1953260" y="453708"/>
                </a:lnTo>
                <a:lnTo>
                  <a:pt x="1974533" y="452120"/>
                </a:lnTo>
                <a:lnTo>
                  <a:pt x="1995170" y="450850"/>
                </a:lnTo>
                <a:lnTo>
                  <a:pt x="2015173" y="450850"/>
                </a:lnTo>
                <a:lnTo>
                  <a:pt x="2034858" y="450850"/>
                </a:lnTo>
                <a:lnTo>
                  <a:pt x="2053591" y="452120"/>
                </a:lnTo>
                <a:lnTo>
                  <a:pt x="2071688" y="453708"/>
                </a:lnTo>
                <a:lnTo>
                  <a:pt x="2089468" y="455931"/>
                </a:lnTo>
                <a:lnTo>
                  <a:pt x="2105978" y="459107"/>
                </a:lnTo>
                <a:lnTo>
                  <a:pt x="2122171" y="462918"/>
                </a:lnTo>
                <a:lnTo>
                  <a:pt x="2129791" y="465141"/>
                </a:lnTo>
                <a:lnTo>
                  <a:pt x="2130938" y="465476"/>
                </a:lnTo>
                <a:lnTo>
                  <a:pt x="2133652" y="462956"/>
                </a:lnTo>
                <a:lnTo>
                  <a:pt x="2138421" y="459141"/>
                </a:lnTo>
                <a:lnTo>
                  <a:pt x="2142871" y="455008"/>
                </a:lnTo>
                <a:lnTo>
                  <a:pt x="2147958" y="451829"/>
                </a:lnTo>
                <a:lnTo>
                  <a:pt x="2153044" y="448332"/>
                </a:lnTo>
                <a:lnTo>
                  <a:pt x="2158448" y="445153"/>
                </a:lnTo>
                <a:lnTo>
                  <a:pt x="2163853" y="442610"/>
                </a:lnTo>
                <a:lnTo>
                  <a:pt x="2169575" y="439749"/>
                </a:lnTo>
                <a:lnTo>
                  <a:pt x="2174979" y="437524"/>
                </a:lnTo>
                <a:lnTo>
                  <a:pt x="2181019" y="435616"/>
                </a:lnTo>
                <a:lnTo>
                  <a:pt x="2186741" y="434027"/>
                </a:lnTo>
                <a:lnTo>
                  <a:pt x="2193099" y="432437"/>
                </a:lnTo>
                <a:lnTo>
                  <a:pt x="2199140" y="431166"/>
                </a:lnTo>
                <a:lnTo>
                  <a:pt x="2205815" y="430530"/>
                </a:lnTo>
                <a:lnTo>
                  <a:pt x="2211856" y="430212"/>
                </a:lnTo>
                <a:lnTo>
                  <a:pt x="2218531" y="430212"/>
                </a:lnTo>
                <a:lnTo>
                  <a:pt x="2224890" y="430212"/>
                </a:lnTo>
                <a:lnTo>
                  <a:pt x="2231565" y="430530"/>
                </a:lnTo>
                <a:lnTo>
                  <a:pt x="2237606" y="431166"/>
                </a:lnTo>
                <a:lnTo>
                  <a:pt x="2243646" y="432437"/>
                </a:lnTo>
                <a:lnTo>
                  <a:pt x="2250004" y="434027"/>
                </a:lnTo>
                <a:lnTo>
                  <a:pt x="2256044" y="435616"/>
                </a:lnTo>
                <a:lnTo>
                  <a:pt x="2261766" y="437524"/>
                </a:lnTo>
                <a:lnTo>
                  <a:pt x="2267806" y="439749"/>
                </a:lnTo>
                <a:lnTo>
                  <a:pt x="2273528" y="442610"/>
                </a:lnTo>
                <a:lnTo>
                  <a:pt x="2278933" y="445153"/>
                </a:lnTo>
                <a:lnTo>
                  <a:pt x="2283701" y="448332"/>
                </a:lnTo>
                <a:lnTo>
                  <a:pt x="2289105" y="451829"/>
                </a:lnTo>
                <a:lnTo>
                  <a:pt x="2294192" y="455008"/>
                </a:lnTo>
                <a:lnTo>
                  <a:pt x="2298960" y="459141"/>
                </a:lnTo>
                <a:lnTo>
                  <a:pt x="2303411" y="462956"/>
                </a:lnTo>
                <a:lnTo>
                  <a:pt x="2307544" y="467089"/>
                </a:lnTo>
                <a:lnTo>
                  <a:pt x="2311994" y="471221"/>
                </a:lnTo>
                <a:lnTo>
                  <a:pt x="2315809" y="475990"/>
                </a:lnTo>
                <a:lnTo>
                  <a:pt x="2319624" y="480440"/>
                </a:lnTo>
                <a:lnTo>
                  <a:pt x="2323121" y="485527"/>
                </a:lnTo>
                <a:lnTo>
                  <a:pt x="2326618" y="490931"/>
                </a:lnTo>
                <a:lnTo>
                  <a:pt x="2329479" y="496017"/>
                </a:lnTo>
                <a:lnTo>
                  <a:pt x="2332340" y="501422"/>
                </a:lnTo>
                <a:lnTo>
                  <a:pt x="2334883" y="507144"/>
                </a:lnTo>
                <a:lnTo>
                  <a:pt x="2336790" y="512866"/>
                </a:lnTo>
                <a:lnTo>
                  <a:pt x="2339334" y="518588"/>
                </a:lnTo>
                <a:lnTo>
                  <a:pt x="2340923" y="524946"/>
                </a:lnTo>
                <a:lnTo>
                  <a:pt x="2342195" y="530987"/>
                </a:lnTo>
                <a:lnTo>
                  <a:pt x="2343466" y="537027"/>
                </a:lnTo>
                <a:lnTo>
                  <a:pt x="2344102" y="543385"/>
                </a:lnTo>
                <a:lnTo>
                  <a:pt x="2344738" y="549743"/>
                </a:lnTo>
                <a:lnTo>
                  <a:pt x="2344738" y="556419"/>
                </a:lnTo>
                <a:lnTo>
                  <a:pt x="2344738" y="562777"/>
                </a:lnTo>
                <a:lnTo>
                  <a:pt x="2344102" y="569135"/>
                </a:lnTo>
                <a:lnTo>
                  <a:pt x="2343466" y="575493"/>
                </a:lnTo>
                <a:lnTo>
                  <a:pt x="2342195" y="581851"/>
                </a:lnTo>
                <a:lnTo>
                  <a:pt x="2340923" y="587891"/>
                </a:lnTo>
                <a:lnTo>
                  <a:pt x="2339334" y="593613"/>
                </a:lnTo>
                <a:lnTo>
                  <a:pt x="2336790" y="599971"/>
                </a:lnTo>
                <a:lnTo>
                  <a:pt x="2334883" y="605375"/>
                </a:lnTo>
                <a:lnTo>
                  <a:pt x="2332340" y="611097"/>
                </a:lnTo>
                <a:lnTo>
                  <a:pt x="2329479" y="616502"/>
                </a:lnTo>
                <a:lnTo>
                  <a:pt x="2326618" y="621906"/>
                </a:lnTo>
                <a:lnTo>
                  <a:pt x="2323121" y="626675"/>
                </a:lnTo>
                <a:lnTo>
                  <a:pt x="2319624" y="631761"/>
                </a:lnTo>
                <a:lnTo>
                  <a:pt x="2315809" y="636529"/>
                </a:lnTo>
                <a:lnTo>
                  <a:pt x="2311994" y="640980"/>
                </a:lnTo>
                <a:lnTo>
                  <a:pt x="2307544" y="645749"/>
                </a:lnTo>
                <a:lnTo>
                  <a:pt x="2303411" y="649881"/>
                </a:lnTo>
                <a:lnTo>
                  <a:pt x="2298960" y="653696"/>
                </a:lnTo>
                <a:lnTo>
                  <a:pt x="2294192" y="657511"/>
                </a:lnTo>
                <a:lnTo>
                  <a:pt x="2289105" y="661008"/>
                </a:lnTo>
                <a:lnTo>
                  <a:pt x="2283701" y="664187"/>
                </a:lnTo>
                <a:lnTo>
                  <a:pt x="2278933" y="667048"/>
                </a:lnTo>
                <a:lnTo>
                  <a:pt x="2273528" y="669909"/>
                </a:lnTo>
                <a:lnTo>
                  <a:pt x="2267806" y="672452"/>
                </a:lnTo>
                <a:lnTo>
                  <a:pt x="2261766" y="674995"/>
                </a:lnTo>
                <a:lnTo>
                  <a:pt x="2256044" y="676903"/>
                </a:lnTo>
                <a:lnTo>
                  <a:pt x="2250004" y="678174"/>
                </a:lnTo>
                <a:lnTo>
                  <a:pt x="2247042" y="678915"/>
                </a:lnTo>
                <a:lnTo>
                  <a:pt x="2244725" y="687131"/>
                </a:lnTo>
                <a:lnTo>
                  <a:pt x="2240598" y="699199"/>
                </a:lnTo>
                <a:lnTo>
                  <a:pt x="2235835" y="711902"/>
                </a:lnTo>
                <a:lnTo>
                  <a:pt x="2230438" y="724605"/>
                </a:lnTo>
                <a:lnTo>
                  <a:pt x="2224405" y="737626"/>
                </a:lnTo>
                <a:lnTo>
                  <a:pt x="2217738" y="750647"/>
                </a:lnTo>
                <a:lnTo>
                  <a:pt x="2210753" y="763985"/>
                </a:lnTo>
                <a:lnTo>
                  <a:pt x="2203133" y="777324"/>
                </a:lnTo>
                <a:lnTo>
                  <a:pt x="2194878" y="790662"/>
                </a:lnTo>
                <a:lnTo>
                  <a:pt x="2185988" y="804318"/>
                </a:lnTo>
                <a:lnTo>
                  <a:pt x="2176781" y="817974"/>
                </a:lnTo>
                <a:lnTo>
                  <a:pt x="2166621" y="831948"/>
                </a:lnTo>
                <a:lnTo>
                  <a:pt x="2156778" y="845604"/>
                </a:lnTo>
                <a:lnTo>
                  <a:pt x="2145665" y="859577"/>
                </a:lnTo>
                <a:lnTo>
                  <a:pt x="2134235" y="873868"/>
                </a:lnTo>
                <a:lnTo>
                  <a:pt x="2122488" y="887524"/>
                </a:lnTo>
                <a:lnTo>
                  <a:pt x="2110105" y="901815"/>
                </a:lnTo>
                <a:lnTo>
                  <a:pt x="2097405" y="916107"/>
                </a:lnTo>
                <a:lnTo>
                  <a:pt x="2084388" y="930715"/>
                </a:lnTo>
                <a:lnTo>
                  <a:pt x="2082612" y="932575"/>
                </a:lnTo>
                <a:lnTo>
                  <a:pt x="2086318" y="943083"/>
                </a:lnTo>
                <a:lnTo>
                  <a:pt x="2093299" y="964677"/>
                </a:lnTo>
                <a:lnTo>
                  <a:pt x="2099963" y="986588"/>
                </a:lnTo>
                <a:lnTo>
                  <a:pt x="2105993" y="1008817"/>
                </a:lnTo>
                <a:lnTo>
                  <a:pt x="2111388" y="1031045"/>
                </a:lnTo>
                <a:lnTo>
                  <a:pt x="2116465" y="1053909"/>
                </a:lnTo>
                <a:lnTo>
                  <a:pt x="2120591" y="1076456"/>
                </a:lnTo>
                <a:lnTo>
                  <a:pt x="2124399" y="1099637"/>
                </a:lnTo>
                <a:lnTo>
                  <a:pt x="2127889" y="1123136"/>
                </a:lnTo>
                <a:lnTo>
                  <a:pt x="2130745" y="1146000"/>
                </a:lnTo>
                <a:lnTo>
                  <a:pt x="2132649" y="1169817"/>
                </a:lnTo>
                <a:lnTo>
                  <a:pt x="2133919" y="1193316"/>
                </a:lnTo>
                <a:lnTo>
                  <a:pt x="2134871" y="1217132"/>
                </a:lnTo>
                <a:lnTo>
                  <a:pt x="2135188" y="1241584"/>
                </a:lnTo>
                <a:lnTo>
                  <a:pt x="2134871" y="1265400"/>
                </a:lnTo>
                <a:lnTo>
                  <a:pt x="2133919" y="1289217"/>
                </a:lnTo>
                <a:lnTo>
                  <a:pt x="2132649" y="1313034"/>
                </a:lnTo>
                <a:lnTo>
                  <a:pt x="2130745" y="1336533"/>
                </a:lnTo>
                <a:lnTo>
                  <a:pt x="2127889" y="1359714"/>
                </a:lnTo>
                <a:lnTo>
                  <a:pt x="2124399" y="1382896"/>
                </a:lnTo>
                <a:lnTo>
                  <a:pt x="2120591" y="1406077"/>
                </a:lnTo>
                <a:lnTo>
                  <a:pt x="2116465" y="1428941"/>
                </a:lnTo>
                <a:lnTo>
                  <a:pt x="2111388" y="1451170"/>
                </a:lnTo>
                <a:lnTo>
                  <a:pt x="2105993" y="1474034"/>
                </a:lnTo>
                <a:lnTo>
                  <a:pt x="2099963" y="1495945"/>
                </a:lnTo>
                <a:lnTo>
                  <a:pt x="2093299" y="1517856"/>
                </a:lnTo>
                <a:lnTo>
                  <a:pt x="2086318" y="1539767"/>
                </a:lnTo>
                <a:lnTo>
                  <a:pt x="2078702" y="1561361"/>
                </a:lnTo>
                <a:lnTo>
                  <a:pt x="2070769" y="1582320"/>
                </a:lnTo>
                <a:lnTo>
                  <a:pt x="2062200" y="1603596"/>
                </a:lnTo>
                <a:lnTo>
                  <a:pt x="2052998" y="1624237"/>
                </a:lnTo>
                <a:lnTo>
                  <a:pt x="2043477" y="1644560"/>
                </a:lnTo>
                <a:lnTo>
                  <a:pt x="2033323" y="1664884"/>
                </a:lnTo>
                <a:lnTo>
                  <a:pt x="2023168" y="1684572"/>
                </a:lnTo>
                <a:lnTo>
                  <a:pt x="2016689" y="1696395"/>
                </a:lnTo>
                <a:lnTo>
                  <a:pt x="2018423" y="1698160"/>
                </a:lnTo>
                <a:lnTo>
                  <a:pt x="2036832" y="1716580"/>
                </a:lnTo>
                <a:lnTo>
                  <a:pt x="2054606" y="1735318"/>
                </a:lnTo>
                <a:lnTo>
                  <a:pt x="2071746" y="1753738"/>
                </a:lnTo>
                <a:lnTo>
                  <a:pt x="2088250" y="1772158"/>
                </a:lnTo>
                <a:lnTo>
                  <a:pt x="2103802" y="1790578"/>
                </a:lnTo>
                <a:lnTo>
                  <a:pt x="2119037" y="1808998"/>
                </a:lnTo>
                <a:lnTo>
                  <a:pt x="2133320" y="1827100"/>
                </a:lnTo>
                <a:lnTo>
                  <a:pt x="2146650" y="1845202"/>
                </a:lnTo>
                <a:lnTo>
                  <a:pt x="2159346" y="1862987"/>
                </a:lnTo>
                <a:lnTo>
                  <a:pt x="2171407" y="1880454"/>
                </a:lnTo>
                <a:lnTo>
                  <a:pt x="2182516" y="1898239"/>
                </a:lnTo>
                <a:lnTo>
                  <a:pt x="2192990" y="1915707"/>
                </a:lnTo>
                <a:lnTo>
                  <a:pt x="2202194" y="1932539"/>
                </a:lnTo>
                <a:lnTo>
                  <a:pt x="2210447" y="1949371"/>
                </a:lnTo>
                <a:lnTo>
                  <a:pt x="2218381" y="1965885"/>
                </a:lnTo>
                <a:lnTo>
                  <a:pt x="2224729" y="1982400"/>
                </a:lnTo>
                <a:lnTo>
                  <a:pt x="2230442" y="1998279"/>
                </a:lnTo>
                <a:lnTo>
                  <a:pt x="2235203" y="2014476"/>
                </a:lnTo>
                <a:lnTo>
                  <a:pt x="2237107" y="2022098"/>
                </a:lnTo>
                <a:lnTo>
                  <a:pt x="2238695" y="2029720"/>
                </a:lnTo>
                <a:lnTo>
                  <a:pt x="2240281" y="2037342"/>
                </a:lnTo>
                <a:lnTo>
                  <a:pt x="2241234" y="2044647"/>
                </a:lnTo>
                <a:lnTo>
                  <a:pt x="2242186" y="2052586"/>
                </a:lnTo>
                <a:lnTo>
                  <a:pt x="2242821" y="2059891"/>
                </a:lnTo>
                <a:lnTo>
                  <a:pt x="2243138" y="2067195"/>
                </a:lnTo>
                <a:lnTo>
                  <a:pt x="2243138" y="2074500"/>
                </a:lnTo>
                <a:lnTo>
                  <a:pt x="2243138" y="2081169"/>
                </a:lnTo>
                <a:lnTo>
                  <a:pt x="2242821" y="2088473"/>
                </a:lnTo>
                <a:lnTo>
                  <a:pt x="2242186" y="2095460"/>
                </a:lnTo>
                <a:lnTo>
                  <a:pt x="2240916" y="2102130"/>
                </a:lnTo>
                <a:lnTo>
                  <a:pt x="2239647" y="2108799"/>
                </a:lnTo>
                <a:lnTo>
                  <a:pt x="2237742" y="2115468"/>
                </a:lnTo>
                <a:lnTo>
                  <a:pt x="2235838" y="2122138"/>
                </a:lnTo>
                <a:lnTo>
                  <a:pt x="2233934" y="2128489"/>
                </a:lnTo>
                <a:lnTo>
                  <a:pt x="2231395" y="2134841"/>
                </a:lnTo>
                <a:lnTo>
                  <a:pt x="2228538" y="2141193"/>
                </a:lnTo>
                <a:lnTo>
                  <a:pt x="2225681" y="2147545"/>
                </a:lnTo>
                <a:lnTo>
                  <a:pt x="2222190" y="2153261"/>
                </a:lnTo>
                <a:lnTo>
                  <a:pt x="2216477" y="2162471"/>
                </a:lnTo>
                <a:lnTo>
                  <a:pt x="2209812" y="2170728"/>
                </a:lnTo>
                <a:lnTo>
                  <a:pt x="2202512" y="2178986"/>
                </a:lnTo>
                <a:lnTo>
                  <a:pt x="2194894" y="2186608"/>
                </a:lnTo>
                <a:lnTo>
                  <a:pt x="2186325" y="2193595"/>
                </a:lnTo>
                <a:lnTo>
                  <a:pt x="2177438" y="2199946"/>
                </a:lnTo>
                <a:lnTo>
                  <a:pt x="2168233" y="2206298"/>
                </a:lnTo>
                <a:lnTo>
                  <a:pt x="2158394" y="2211697"/>
                </a:lnTo>
                <a:lnTo>
                  <a:pt x="2147920" y="2216461"/>
                </a:lnTo>
                <a:lnTo>
                  <a:pt x="2137129" y="2221225"/>
                </a:lnTo>
                <a:lnTo>
                  <a:pt x="2125703" y="2225036"/>
                </a:lnTo>
                <a:lnTo>
                  <a:pt x="2113641" y="2228529"/>
                </a:lnTo>
                <a:lnTo>
                  <a:pt x="2100946" y="2231705"/>
                </a:lnTo>
                <a:lnTo>
                  <a:pt x="2088250" y="2234246"/>
                </a:lnTo>
                <a:lnTo>
                  <a:pt x="2074919" y="2236151"/>
                </a:lnTo>
                <a:lnTo>
                  <a:pt x="2061272" y="2237739"/>
                </a:lnTo>
                <a:lnTo>
                  <a:pt x="2047306" y="2239327"/>
                </a:lnTo>
                <a:lnTo>
                  <a:pt x="2032706" y="2239962"/>
                </a:lnTo>
                <a:lnTo>
                  <a:pt x="2017471" y="2239962"/>
                </a:lnTo>
                <a:lnTo>
                  <a:pt x="2001919" y="2239962"/>
                </a:lnTo>
                <a:lnTo>
                  <a:pt x="1986049" y="2239645"/>
                </a:lnTo>
                <a:lnTo>
                  <a:pt x="1970180" y="2238374"/>
                </a:lnTo>
                <a:lnTo>
                  <a:pt x="1953675" y="2237421"/>
                </a:lnTo>
                <a:lnTo>
                  <a:pt x="1937171" y="2235516"/>
                </a:lnTo>
                <a:lnTo>
                  <a:pt x="1919714" y="2233610"/>
                </a:lnTo>
                <a:lnTo>
                  <a:pt x="1901940" y="2230752"/>
                </a:lnTo>
                <a:lnTo>
                  <a:pt x="1884483" y="2228211"/>
                </a:lnTo>
                <a:lnTo>
                  <a:pt x="1866392" y="2224718"/>
                </a:lnTo>
                <a:lnTo>
                  <a:pt x="1847983" y="2221225"/>
                </a:lnTo>
                <a:lnTo>
                  <a:pt x="1828940" y="2217096"/>
                </a:lnTo>
                <a:lnTo>
                  <a:pt x="1810213" y="2212650"/>
                </a:lnTo>
                <a:lnTo>
                  <a:pt x="1791170" y="2208204"/>
                </a:lnTo>
                <a:lnTo>
                  <a:pt x="1771491" y="2203122"/>
                </a:lnTo>
                <a:lnTo>
                  <a:pt x="1751813" y="2197723"/>
                </a:lnTo>
                <a:lnTo>
                  <a:pt x="1732135" y="2192007"/>
                </a:lnTo>
                <a:lnTo>
                  <a:pt x="1711822" y="2185973"/>
                </a:lnTo>
                <a:lnTo>
                  <a:pt x="1691508" y="2179303"/>
                </a:lnTo>
                <a:lnTo>
                  <a:pt x="1671195" y="2172634"/>
                </a:lnTo>
                <a:lnTo>
                  <a:pt x="1650882" y="2165965"/>
                </a:lnTo>
                <a:lnTo>
                  <a:pt x="1629617" y="2158660"/>
                </a:lnTo>
                <a:lnTo>
                  <a:pt x="1587721" y="2143098"/>
                </a:lnTo>
                <a:lnTo>
                  <a:pt x="1545507" y="2126584"/>
                </a:lnTo>
                <a:lnTo>
                  <a:pt x="1521352" y="2116558"/>
                </a:lnTo>
                <a:lnTo>
                  <a:pt x="1503686" y="2122797"/>
                </a:lnTo>
                <a:lnTo>
                  <a:pt x="1482107" y="2129783"/>
                </a:lnTo>
                <a:lnTo>
                  <a:pt x="1460211" y="2136134"/>
                </a:lnTo>
                <a:lnTo>
                  <a:pt x="1437997" y="2142485"/>
                </a:lnTo>
                <a:lnTo>
                  <a:pt x="1415784" y="2147884"/>
                </a:lnTo>
                <a:lnTo>
                  <a:pt x="1393253" y="2152647"/>
                </a:lnTo>
                <a:lnTo>
                  <a:pt x="1370087" y="2157093"/>
                </a:lnTo>
                <a:lnTo>
                  <a:pt x="1347556" y="2160903"/>
                </a:lnTo>
                <a:lnTo>
                  <a:pt x="1324073" y="2164079"/>
                </a:lnTo>
                <a:lnTo>
                  <a:pt x="1300590" y="2166619"/>
                </a:lnTo>
                <a:lnTo>
                  <a:pt x="1277107" y="2168842"/>
                </a:lnTo>
                <a:lnTo>
                  <a:pt x="1253624" y="2170430"/>
                </a:lnTo>
                <a:lnTo>
                  <a:pt x="1235048" y="2171174"/>
                </a:lnTo>
                <a:lnTo>
                  <a:pt x="1225595" y="2188845"/>
                </a:lnTo>
                <a:lnTo>
                  <a:pt x="1213536" y="2210752"/>
                </a:lnTo>
                <a:lnTo>
                  <a:pt x="1201160" y="2232342"/>
                </a:lnTo>
                <a:lnTo>
                  <a:pt x="1189101" y="2252980"/>
                </a:lnTo>
                <a:lnTo>
                  <a:pt x="1176408" y="2273617"/>
                </a:lnTo>
                <a:lnTo>
                  <a:pt x="1163714" y="2292667"/>
                </a:lnTo>
                <a:lnTo>
                  <a:pt x="1151020" y="2311082"/>
                </a:lnTo>
                <a:lnTo>
                  <a:pt x="1138327" y="2328862"/>
                </a:lnTo>
                <a:lnTo>
                  <a:pt x="1125316" y="2346007"/>
                </a:lnTo>
                <a:lnTo>
                  <a:pt x="1112305" y="2362200"/>
                </a:lnTo>
                <a:lnTo>
                  <a:pt x="1098977" y="2377122"/>
                </a:lnTo>
                <a:lnTo>
                  <a:pt x="1085966" y="2391410"/>
                </a:lnTo>
                <a:lnTo>
                  <a:pt x="1072638" y="2404745"/>
                </a:lnTo>
                <a:lnTo>
                  <a:pt x="1059627" y="2417445"/>
                </a:lnTo>
                <a:lnTo>
                  <a:pt x="1045981" y="2429192"/>
                </a:lnTo>
                <a:lnTo>
                  <a:pt x="1032653" y="2439352"/>
                </a:lnTo>
                <a:lnTo>
                  <a:pt x="1019325" y="2449195"/>
                </a:lnTo>
                <a:lnTo>
                  <a:pt x="1012343" y="2453322"/>
                </a:lnTo>
                <a:lnTo>
                  <a:pt x="1005679" y="2457450"/>
                </a:lnTo>
                <a:lnTo>
                  <a:pt x="998698" y="2460942"/>
                </a:lnTo>
                <a:lnTo>
                  <a:pt x="992034" y="2464752"/>
                </a:lnTo>
                <a:lnTo>
                  <a:pt x="985370" y="2467927"/>
                </a:lnTo>
                <a:lnTo>
                  <a:pt x="978388" y="2471102"/>
                </a:lnTo>
                <a:lnTo>
                  <a:pt x="971407" y="2473642"/>
                </a:lnTo>
                <a:lnTo>
                  <a:pt x="965060" y="2475865"/>
                </a:lnTo>
                <a:lnTo>
                  <a:pt x="958078" y="2477770"/>
                </a:lnTo>
                <a:lnTo>
                  <a:pt x="951097" y="2479992"/>
                </a:lnTo>
                <a:lnTo>
                  <a:pt x="944750" y="2481262"/>
                </a:lnTo>
                <a:lnTo>
                  <a:pt x="937769" y="2482532"/>
                </a:lnTo>
                <a:lnTo>
                  <a:pt x="930787" y="2483802"/>
                </a:lnTo>
                <a:lnTo>
                  <a:pt x="924440" y="2484120"/>
                </a:lnTo>
                <a:lnTo>
                  <a:pt x="917459" y="2484437"/>
                </a:lnTo>
                <a:lnTo>
                  <a:pt x="910478" y="2484437"/>
                </a:lnTo>
                <a:lnTo>
                  <a:pt x="903813" y="2484120"/>
                </a:lnTo>
                <a:lnTo>
                  <a:pt x="897149" y="2483167"/>
                </a:lnTo>
                <a:lnTo>
                  <a:pt x="890168" y="2482532"/>
                </a:lnTo>
                <a:lnTo>
                  <a:pt x="883504" y="2480945"/>
                </a:lnTo>
                <a:lnTo>
                  <a:pt x="872714" y="2478405"/>
                </a:lnTo>
                <a:lnTo>
                  <a:pt x="862559" y="2474912"/>
                </a:lnTo>
                <a:lnTo>
                  <a:pt x="852722" y="2471102"/>
                </a:lnTo>
                <a:lnTo>
                  <a:pt x="843202" y="2466022"/>
                </a:lnTo>
                <a:lnTo>
                  <a:pt x="833682" y="2460307"/>
                </a:lnTo>
                <a:lnTo>
                  <a:pt x="824796" y="2453957"/>
                </a:lnTo>
                <a:lnTo>
                  <a:pt x="815911" y="2447290"/>
                </a:lnTo>
                <a:lnTo>
                  <a:pt x="807977" y="2439352"/>
                </a:lnTo>
                <a:lnTo>
                  <a:pt x="799726" y="2431097"/>
                </a:lnTo>
                <a:lnTo>
                  <a:pt x="792110" y="2422207"/>
                </a:lnTo>
                <a:lnTo>
                  <a:pt x="784494" y="2412682"/>
                </a:lnTo>
                <a:lnTo>
                  <a:pt x="777513" y="2402205"/>
                </a:lnTo>
                <a:lnTo>
                  <a:pt x="770531" y="2391410"/>
                </a:lnTo>
                <a:lnTo>
                  <a:pt x="764184" y="2380297"/>
                </a:lnTo>
                <a:lnTo>
                  <a:pt x="757520" y="2368550"/>
                </a:lnTo>
                <a:lnTo>
                  <a:pt x="751808" y="2355850"/>
                </a:lnTo>
                <a:lnTo>
                  <a:pt x="746096" y="2342515"/>
                </a:lnTo>
                <a:lnTo>
                  <a:pt x="740701" y="2329180"/>
                </a:lnTo>
                <a:lnTo>
                  <a:pt x="735624" y="2314892"/>
                </a:lnTo>
                <a:lnTo>
                  <a:pt x="730864" y="2300287"/>
                </a:lnTo>
                <a:lnTo>
                  <a:pt x="726104" y="2285365"/>
                </a:lnTo>
                <a:lnTo>
                  <a:pt x="721978" y="2269490"/>
                </a:lnTo>
                <a:lnTo>
                  <a:pt x="718170" y="2253615"/>
                </a:lnTo>
                <a:lnTo>
                  <a:pt x="714362" y="2237105"/>
                </a:lnTo>
                <a:lnTo>
                  <a:pt x="710871" y="2219960"/>
                </a:lnTo>
                <a:lnTo>
                  <a:pt x="707698" y="2202815"/>
                </a:lnTo>
                <a:lnTo>
                  <a:pt x="704525" y="2185035"/>
                </a:lnTo>
                <a:lnTo>
                  <a:pt x="701986" y="2166620"/>
                </a:lnTo>
                <a:lnTo>
                  <a:pt x="699765" y="2148205"/>
                </a:lnTo>
                <a:lnTo>
                  <a:pt x="697226" y="2128837"/>
                </a:lnTo>
                <a:lnTo>
                  <a:pt x="695322" y="2109787"/>
                </a:lnTo>
                <a:lnTo>
                  <a:pt x="693735" y="2090102"/>
                </a:lnTo>
                <a:lnTo>
                  <a:pt x="692466" y="2070100"/>
                </a:lnTo>
                <a:lnTo>
                  <a:pt x="691196" y="2049780"/>
                </a:lnTo>
                <a:lnTo>
                  <a:pt x="689927" y="2029142"/>
                </a:lnTo>
                <a:lnTo>
                  <a:pt x="689723" y="2015447"/>
                </a:lnTo>
                <a:lnTo>
                  <a:pt x="685908" y="2012923"/>
                </a:lnTo>
                <a:lnTo>
                  <a:pt x="667502" y="1999903"/>
                </a:lnTo>
                <a:lnTo>
                  <a:pt x="649414" y="1986884"/>
                </a:lnTo>
                <a:lnTo>
                  <a:pt x="631643" y="1973229"/>
                </a:lnTo>
                <a:lnTo>
                  <a:pt x="614507" y="1958939"/>
                </a:lnTo>
                <a:lnTo>
                  <a:pt x="597371" y="1944966"/>
                </a:lnTo>
                <a:lnTo>
                  <a:pt x="580552" y="1929724"/>
                </a:lnTo>
                <a:lnTo>
                  <a:pt x="564050" y="1914799"/>
                </a:lnTo>
                <a:lnTo>
                  <a:pt x="548501" y="1899239"/>
                </a:lnTo>
                <a:lnTo>
                  <a:pt x="532634" y="1883043"/>
                </a:lnTo>
                <a:lnTo>
                  <a:pt x="517719" y="1866848"/>
                </a:lnTo>
                <a:lnTo>
                  <a:pt x="502852" y="1850389"/>
                </a:lnTo>
                <a:lnTo>
                  <a:pt x="490220" y="1853864"/>
                </a:lnTo>
                <a:lnTo>
                  <a:pt x="465455" y="1859900"/>
                </a:lnTo>
                <a:lnTo>
                  <a:pt x="440690" y="1865300"/>
                </a:lnTo>
                <a:lnTo>
                  <a:pt x="416560" y="1870700"/>
                </a:lnTo>
                <a:lnTo>
                  <a:pt x="392748" y="1875465"/>
                </a:lnTo>
                <a:lnTo>
                  <a:pt x="369253" y="1879277"/>
                </a:lnTo>
                <a:lnTo>
                  <a:pt x="346710" y="1882772"/>
                </a:lnTo>
                <a:lnTo>
                  <a:pt x="324485" y="1885631"/>
                </a:lnTo>
                <a:lnTo>
                  <a:pt x="302578" y="1887537"/>
                </a:lnTo>
                <a:lnTo>
                  <a:pt x="281305" y="1889443"/>
                </a:lnTo>
                <a:lnTo>
                  <a:pt x="260668" y="1890396"/>
                </a:lnTo>
                <a:lnTo>
                  <a:pt x="240665" y="1890713"/>
                </a:lnTo>
                <a:lnTo>
                  <a:pt x="220980" y="1890396"/>
                </a:lnTo>
                <a:lnTo>
                  <a:pt x="202248" y="1889443"/>
                </a:lnTo>
                <a:lnTo>
                  <a:pt x="184150" y="1887537"/>
                </a:lnTo>
                <a:lnTo>
                  <a:pt x="166370" y="1885313"/>
                </a:lnTo>
                <a:lnTo>
                  <a:pt x="149860" y="1882136"/>
                </a:lnTo>
                <a:lnTo>
                  <a:pt x="133668" y="1878324"/>
                </a:lnTo>
                <a:lnTo>
                  <a:pt x="126048" y="1876418"/>
                </a:lnTo>
                <a:lnTo>
                  <a:pt x="118428" y="1874195"/>
                </a:lnTo>
                <a:lnTo>
                  <a:pt x="111125" y="1871336"/>
                </a:lnTo>
                <a:lnTo>
                  <a:pt x="103823" y="1868794"/>
                </a:lnTo>
                <a:lnTo>
                  <a:pt x="96838" y="1865936"/>
                </a:lnTo>
                <a:lnTo>
                  <a:pt x="90170" y="1862759"/>
                </a:lnTo>
                <a:lnTo>
                  <a:pt x="83820" y="1859582"/>
                </a:lnTo>
                <a:lnTo>
                  <a:pt x="77153" y="1856088"/>
                </a:lnTo>
                <a:lnTo>
                  <a:pt x="71438" y="1852276"/>
                </a:lnTo>
                <a:lnTo>
                  <a:pt x="65405" y="1848464"/>
                </a:lnTo>
                <a:lnTo>
                  <a:pt x="60008" y="1844652"/>
                </a:lnTo>
                <a:lnTo>
                  <a:pt x="54293" y="1839887"/>
                </a:lnTo>
                <a:lnTo>
                  <a:pt x="49213" y="1835758"/>
                </a:lnTo>
                <a:lnTo>
                  <a:pt x="44133" y="1830993"/>
                </a:lnTo>
                <a:lnTo>
                  <a:pt x="39688" y="1826228"/>
                </a:lnTo>
                <a:lnTo>
                  <a:pt x="34925" y="1821145"/>
                </a:lnTo>
                <a:lnTo>
                  <a:pt x="30798" y="1815745"/>
                </a:lnTo>
                <a:lnTo>
                  <a:pt x="26353" y="1810345"/>
                </a:lnTo>
                <a:lnTo>
                  <a:pt x="22543" y="1804627"/>
                </a:lnTo>
                <a:lnTo>
                  <a:pt x="19050" y="1798273"/>
                </a:lnTo>
                <a:lnTo>
                  <a:pt x="14288" y="1788744"/>
                </a:lnTo>
                <a:lnTo>
                  <a:pt x="9843" y="1778896"/>
                </a:lnTo>
                <a:lnTo>
                  <a:pt x="6668" y="1768731"/>
                </a:lnTo>
                <a:lnTo>
                  <a:pt x="3810" y="1758566"/>
                </a:lnTo>
                <a:lnTo>
                  <a:pt x="1905" y="1747765"/>
                </a:lnTo>
                <a:lnTo>
                  <a:pt x="318" y="1736647"/>
                </a:lnTo>
                <a:lnTo>
                  <a:pt x="0" y="1725211"/>
                </a:lnTo>
                <a:lnTo>
                  <a:pt x="0" y="1714093"/>
                </a:lnTo>
                <a:lnTo>
                  <a:pt x="1270" y="1702657"/>
                </a:lnTo>
                <a:lnTo>
                  <a:pt x="2540" y="1690904"/>
                </a:lnTo>
                <a:lnTo>
                  <a:pt x="4445" y="1678832"/>
                </a:lnTo>
                <a:lnTo>
                  <a:pt x="7620" y="1666761"/>
                </a:lnTo>
                <a:lnTo>
                  <a:pt x="11113" y="1654690"/>
                </a:lnTo>
                <a:lnTo>
                  <a:pt x="15240" y="1642301"/>
                </a:lnTo>
                <a:lnTo>
                  <a:pt x="20003" y="1629595"/>
                </a:lnTo>
                <a:lnTo>
                  <a:pt x="25400" y="1616570"/>
                </a:lnTo>
                <a:lnTo>
                  <a:pt x="31115" y="1603864"/>
                </a:lnTo>
                <a:lnTo>
                  <a:pt x="38100" y="1590840"/>
                </a:lnTo>
                <a:lnTo>
                  <a:pt x="45085" y="1577180"/>
                </a:lnTo>
                <a:lnTo>
                  <a:pt x="52705" y="1564156"/>
                </a:lnTo>
                <a:lnTo>
                  <a:pt x="60960" y="1550814"/>
                </a:lnTo>
                <a:lnTo>
                  <a:pt x="69850" y="1536837"/>
                </a:lnTo>
                <a:lnTo>
                  <a:pt x="79058" y="1523495"/>
                </a:lnTo>
                <a:lnTo>
                  <a:pt x="88900" y="1509518"/>
                </a:lnTo>
                <a:lnTo>
                  <a:pt x="99060" y="1495859"/>
                </a:lnTo>
                <a:lnTo>
                  <a:pt x="110173" y="1481564"/>
                </a:lnTo>
                <a:lnTo>
                  <a:pt x="121285" y="1467587"/>
                </a:lnTo>
                <a:lnTo>
                  <a:pt x="133350" y="1453610"/>
                </a:lnTo>
                <a:lnTo>
                  <a:pt x="145733" y="1439315"/>
                </a:lnTo>
                <a:lnTo>
                  <a:pt x="158433" y="1425020"/>
                </a:lnTo>
                <a:lnTo>
                  <a:pt x="171450" y="1410725"/>
                </a:lnTo>
                <a:lnTo>
                  <a:pt x="185103" y="1396748"/>
                </a:lnTo>
                <a:lnTo>
                  <a:pt x="199073" y="1382136"/>
                </a:lnTo>
                <a:lnTo>
                  <a:pt x="213678" y="1367841"/>
                </a:lnTo>
                <a:lnTo>
                  <a:pt x="228283" y="1353228"/>
                </a:lnTo>
                <a:lnTo>
                  <a:pt x="243523" y="1338616"/>
                </a:lnTo>
                <a:lnTo>
                  <a:pt x="259080" y="1324321"/>
                </a:lnTo>
                <a:lnTo>
                  <a:pt x="275273" y="1309709"/>
                </a:lnTo>
                <a:lnTo>
                  <a:pt x="278354" y="1306873"/>
                </a:lnTo>
                <a:lnTo>
                  <a:pt x="277177" y="1289217"/>
                </a:lnTo>
                <a:lnTo>
                  <a:pt x="276542" y="1265400"/>
                </a:lnTo>
                <a:lnTo>
                  <a:pt x="276225" y="1241584"/>
                </a:lnTo>
                <a:lnTo>
                  <a:pt x="276542" y="1217132"/>
                </a:lnTo>
                <a:lnTo>
                  <a:pt x="277177" y="1193316"/>
                </a:lnTo>
                <a:lnTo>
                  <a:pt x="278764" y="1169817"/>
                </a:lnTo>
                <a:lnTo>
                  <a:pt x="280668" y="1146000"/>
                </a:lnTo>
                <a:lnTo>
                  <a:pt x="283524" y="1123136"/>
                </a:lnTo>
                <a:lnTo>
                  <a:pt x="286697" y="1099637"/>
                </a:lnTo>
                <a:lnTo>
                  <a:pt x="290823" y="1076456"/>
                </a:lnTo>
                <a:lnTo>
                  <a:pt x="294948" y="1053909"/>
                </a:lnTo>
                <a:lnTo>
                  <a:pt x="300025" y="1031045"/>
                </a:lnTo>
                <a:lnTo>
                  <a:pt x="305420" y="1008817"/>
                </a:lnTo>
                <a:lnTo>
                  <a:pt x="311449" y="986588"/>
                </a:lnTo>
                <a:lnTo>
                  <a:pt x="318114" y="964677"/>
                </a:lnTo>
                <a:lnTo>
                  <a:pt x="321267" y="954459"/>
                </a:lnTo>
                <a:lnTo>
                  <a:pt x="311816" y="945006"/>
                </a:lnTo>
                <a:lnTo>
                  <a:pt x="298479" y="930715"/>
                </a:lnTo>
                <a:lnTo>
                  <a:pt x="285459" y="916107"/>
                </a:lnTo>
                <a:lnTo>
                  <a:pt x="272757" y="901815"/>
                </a:lnTo>
                <a:lnTo>
                  <a:pt x="260373" y="887524"/>
                </a:lnTo>
                <a:lnTo>
                  <a:pt x="248306" y="873868"/>
                </a:lnTo>
                <a:lnTo>
                  <a:pt x="236874" y="859577"/>
                </a:lnTo>
                <a:lnTo>
                  <a:pt x="226077" y="845604"/>
                </a:lnTo>
                <a:lnTo>
                  <a:pt x="215915" y="831948"/>
                </a:lnTo>
                <a:lnTo>
                  <a:pt x="206071" y="817974"/>
                </a:lnTo>
                <a:lnTo>
                  <a:pt x="196544" y="804318"/>
                </a:lnTo>
                <a:lnTo>
                  <a:pt x="191046" y="795873"/>
                </a:lnTo>
                <a:lnTo>
                  <a:pt x="188135" y="796289"/>
                </a:lnTo>
                <a:lnTo>
                  <a:pt x="181777" y="796925"/>
                </a:lnTo>
                <a:lnTo>
                  <a:pt x="175419" y="796925"/>
                </a:lnTo>
                <a:lnTo>
                  <a:pt x="169060" y="796925"/>
                </a:lnTo>
                <a:lnTo>
                  <a:pt x="162385" y="796289"/>
                </a:lnTo>
                <a:lnTo>
                  <a:pt x="156344" y="795336"/>
                </a:lnTo>
                <a:lnTo>
                  <a:pt x="150304" y="794382"/>
                </a:lnTo>
                <a:lnTo>
                  <a:pt x="143946" y="793110"/>
                </a:lnTo>
                <a:lnTo>
                  <a:pt x="137906" y="791203"/>
                </a:lnTo>
                <a:lnTo>
                  <a:pt x="132184" y="789295"/>
                </a:lnTo>
                <a:lnTo>
                  <a:pt x="126462" y="787070"/>
                </a:lnTo>
                <a:lnTo>
                  <a:pt x="120422" y="784845"/>
                </a:lnTo>
                <a:lnTo>
                  <a:pt x="115017" y="781666"/>
                </a:lnTo>
                <a:lnTo>
                  <a:pt x="110249" y="778805"/>
                </a:lnTo>
                <a:lnTo>
                  <a:pt x="104845" y="775626"/>
                </a:lnTo>
                <a:lnTo>
                  <a:pt x="99758" y="772129"/>
                </a:lnTo>
                <a:lnTo>
                  <a:pt x="94990" y="768314"/>
                </a:lnTo>
                <a:lnTo>
                  <a:pt x="90539" y="764181"/>
                </a:lnTo>
                <a:lnTo>
                  <a:pt x="86406" y="760049"/>
                </a:lnTo>
                <a:lnTo>
                  <a:pt x="81956" y="755916"/>
                </a:lnTo>
                <a:lnTo>
                  <a:pt x="77823" y="751147"/>
                </a:lnTo>
                <a:lnTo>
                  <a:pt x="74326" y="746379"/>
                </a:lnTo>
                <a:lnTo>
                  <a:pt x="70829" y="741292"/>
                </a:lnTo>
                <a:lnTo>
                  <a:pt x="67332" y="736206"/>
                </a:lnTo>
                <a:lnTo>
                  <a:pt x="64471" y="730802"/>
                </a:lnTo>
                <a:lnTo>
                  <a:pt x="61610" y="725397"/>
                </a:lnTo>
                <a:lnTo>
                  <a:pt x="59067" y="719993"/>
                </a:lnTo>
                <a:lnTo>
                  <a:pt x="56524" y="714271"/>
                </a:lnTo>
                <a:lnTo>
                  <a:pt x="54616" y="708549"/>
                </a:lnTo>
                <a:lnTo>
                  <a:pt x="53345" y="702509"/>
                </a:lnTo>
                <a:lnTo>
                  <a:pt x="51755" y="696151"/>
                </a:lnTo>
                <a:lnTo>
                  <a:pt x="50484" y="690111"/>
                </a:lnTo>
                <a:lnTo>
                  <a:pt x="49848" y="683752"/>
                </a:lnTo>
                <a:lnTo>
                  <a:pt x="49212" y="677394"/>
                </a:lnTo>
                <a:lnTo>
                  <a:pt x="49212" y="670719"/>
                </a:lnTo>
                <a:lnTo>
                  <a:pt x="49212" y="664361"/>
                </a:lnTo>
                <a:lnTo>
                  <a:pt x="49848" y="657685"/>
                </a:lnTo>
                <a:lnTo>
                  <a:pt x="50484" y="651645"/>
                </a:lnTo>
                <a:lnTo>
                  <a:pt x="51755" y="645287"/>
                </a:lnTo>
                <a:lnTo>
                  <a:pt x="53345" y="639246"/>
                </a:lnTo>
                <a:lnTo>
                  <a:pt x="54616" y="633206"/>
                </a:lnTo>
                <a:lnTo>
                  <a:pt x="56524" y="627484"/>
                </a:lnTo>
                <a:lnTo>
                  <a:pt x="59067" y="621444"/>
                </a:lnTo>
                <a:lnTo>
                  <a:pt x="61610" y="616040"/>
                </a:lnTo>
                <a:lnTo>
                  <a:pt x="64471" y="610635"/>
                </a:lnTo>
                <a:lnTo>
                  <a:pt x="67332" y="605549"/>
                </a:lnTo>
                <a:lnTo>
                  <a:pt x="70829" y="600463"/>
                </a:lnTo>
                <a:lnTo>
                  <a:pt x="74326" y="595376"/>
                </a:lnTo>
                <a:lnTo>
                  <a:pt x="77823" y="590290"/>
                </a:lnTo>
                <a:lnTo>
                  <a:pt x="81956" y="585839"/>
                </a:lnTo>
                <a:lnTo>
                  <a:pt x="86406" y="581389"/>
                </a:lnTo>
                <a:lnTo>
                  <a:pt x="90539" y="577256"/>
                </a:lnTo>
                <a:lnTo>
                  <a:pt x="94990" y="573441"/>
                </a:lnTo>
                <a:lnTo>
                  <a:pt x="99758" y="569626"/>
                </a:lnTo>
                <a:lnTo>
                  <a:pt x="104845" y="566129"/>
                </a:lnTo>
                <a:lnTo>
                  <a:pt x="110249" y="562632"/>
                </a:lnTo>
                <a:lnTo>
                  <a:pt x="115017" y="560089"/>
                </a:lnTo>
                <a:lnTo>
                  <a:pt x="120422" y="556910"/>
                </a:lnTo>
                <a:lnTo>
                  <a:pt x="126462" y="554685"/>
                </a:lnTo>
                <a:lnTo>
                  <a:pt x="132184" y="552142"/>
                </a:lnTo>
                <a:lnTo>
                  <a:pt x="137906" y="550234"/>
                </a:lnTo>
                <a:lnTo>
                  <a:pt x="143255" y="548545"/>
                </a:lnTo>
                <a:lnTo>
                  <a:pt x="146053" y="542949"/>
                </a:lnTo>
                <a:lnTo>
                  <a:pt x="149546" y="536915"/>
                </a:lnTo>
                <a:lnTo>
                  <a:pt x="153357" y="531198"/>
                </a:lnTo>
                <a:lnTo>
                  <a:pt x="157485" y="525799"/>
                </a:lnTo>
                <a:lnTo>
                  <a:pt x="161613" y="520400"/>
                </a:lnTo>
                <a:lnTo>
                  <a:pt x="166059" y="515637"/>
                </a:lnTo>
                <a:lnTo>
                  <a:pt x="171140" y="510555"/>
                </a:lnTo>
                <a:lnTo>
                  <a:pt x="175903" y="505792"/>
                </a:lnTo>
                <a:lnTo>
                  <a:pt x="181302" y="501345"/>
                </a:lnTo>
                <a:lnTo>
                  <a:pt x="186700" y="497217"/>
                </a:lnTo>
                <a:lnTo>
                  <a:pt x="192416" y="492771"/>
                </a:lnTo>
                <a:lnTo>
                  <a:pt x="198132" y="488960"/>
                </a:lnTo>
                <a:lnTo>
                  <a:pt x="204166" y="485466"/>
                </a:lnTo>
                <a:lnTo>
                  <a:pt x="210517" y="481973"/>
                </a:lnTo>
                <a:lnTo>
                  <a:pt x="216868" y="478480"/>
                </a:lnTo>
                <a:lnTo>
                  <a:pt x="223854" y="475621"/>
                </a:lnTo>
                <a:lnTo>
                  <a:pt x="230840" y="472446"/>
                </a:lnTo>
                <a:lnTo>
                  <a:pt x="238144" y="469905"/>
                </a:lnTo>
                <a:lnTo>
                  <a:pt x="245448" y="467364"/>
                </a:lnTo>
                <a:lnTo>
                  <a:pt x="252751" y="465141"/>
                </a:lnTo>
                <a:lnTo>
                  <a:pt x="260373" y="462918"/>
                </a:lnTo>
                <a:lnTo>
                  <a:pt x="276568" y="459107"/>
                </a:lnTo>
                <a:lnTo>
                  <a:pt x="293398" y="455931"/>
                </a:lnTo>
                <a:lnTo>
                  <a:pt x="310864" y="453708"/>
                </a:lnTo>
                <a:lnTo>
                  <a:pt x="329282" y="452120"/>
                </a:lnTo>
                <a:lnTo>
                  <a:pt x="348017" y="450850"/>
                </a:lnTo>
                <a:lnTo>
                  <a:pt x="367071" y="450850"/>
                </a:lnTo>
                <a:lnTo>
                  <a:pt x="387712" y="450850"/>
                </a:lnTo>
                <a:lnTo>
                  <a:pt x="408035" y="452120"/>
                </a:lnTo>
                <a:lnTo>
                  <a:pt x="429629" y="453708"/>
                </a:lnTo>
                <a:lnTo>
                  <a:pt x="450905" y="455931"/>
                </a:lnTo>
                <a:lnTo>
                  <a:pt x="473769" y="458790"/>
                </a:lnTo>
                <a:lnTo>
                  <a:pt x="496315" y="461965"/>
                </a:lnTo>
                <a:lnTo>
                  <a:pt x="519814" y="466412"/>
                </a:lnTo>
                <a:lnTo>
                  <a:pt x="543631" y="470858"/>
                </a:lnTo>
                <a:lnTo>
                  <a:pt x="567447" y="475939"/>
                </a:lnTo>
                <a:lnTo>
                  <a:pt x="592216" y="481655"/>
                </a:lnTo>
                <a:lnTo>
                  <a:pt x="616985" y="488007"/>
                </a:lnTo>
                <a:lnTo>
                  <a:pt x="642390" y="494359"/>
                </a:lnTo>
                <a:lnTo>
                  <a:pt x="649347" y="496334"/>
                </a:lnTo>
                <a:lnTo>
                  <a:pt x="649414" y="496284"/>
                </a:lnTo>
                <a:lnTo>
                  <a:pt x="667502" y="482629"/>
                </a:lnTo>
                <a:lnTo>
                  <a:pt x="685908" y="469927"/>
                </a:lnTo>
                <a:lnTo>
                  <a:pt x="704631" y="457543"/>
                </a:lnTo>
                <a:lnTo>
                  <a:pt x="723671" y="445793"/>
                </a:lnTo>
                <a:lnTo>
                  <a:pt x="742711" y="434361"/>
                </a:lnTo>
                <a:lnTo>
                  <a:pt x="762386" y="423564"/>
                </a:lnTo>
                <a:lnTo>
                  <a:pt x="782378" y="413085"/>
                </a:lnTo>
                <a:lnTo>
                  <a:pt x="802688" y="402606"/>
                </a:lnTo>
                <a:lnTo>
                  <a:pt x="822997" y="393397"/>
                </a:lnTo>
                <a:lnTo>
                  <a:pt x="843942" y="384188"/>
                </a:lnTo>
                <a:lnTo>
                  <a:pt x="864886" y="375931"/>
                </a:lnTo>
                <a:lnTo>
                  <a:pt x="875299" y="371888"/>
                </a:lnTo>
                <a:lnTo>
                  <a:pt x="876926" y="355600"/>
                </a:lnTo>
                <a:lnTo>
                  <a:pt x="879146" y="336550"/>
                </a:lnTo>
                <a:lnTo>
                  <a:pt x="881366" y="317818"/>
                </a:lnTo>
                <a:lnTo>
                  <a:pt x="884221" y="299720"/>
                </a:lnTo>
                <a:lnTo>
                  <a:pt x="887076" y="281622"/>
                </a:lnTo>
                <a:lnTo>
                  <a:pt x="890247" y="264478"/>
                </a:lnTo>
                <a:lnTo>
                  <a:pt x="893736" y="247650"/>
                </a:lnTo>
                <a:lnTo>
                  <a:pt x="897542" y="231140"/>
                </a:lnTo>
                <a:lnTo>
                  <a:pt x="901349" y="214948"/>
                </a:lnTo>
                <a:lnTo>
                  <a:pt x="906106" y="199390"/>
                </a:lnTo>
                <a:lnTo>
                  <a:pt x="910229" y="184150"/>
                </a:lnTo>
                <a:lnTo>
                  <a:pt x="915304" y="169545"/>
                </a:lnTo>
                <a:lnTo>
                  <a:pt x="920379" y="155257"/>
                </a:lnTo>
                <a:lnTo>
                  <a:pt x="925454" y="141922"/>
                </a:lnTo>
                <a:lnTo>
                  <a:pt x="931480" y="128905"/>
                </a:lnTo>
                <a:lnTo>
                  <a:pt x="937507" y="116523"/>
                </a:lnTo>
                <a:lnTo>
                  <a:pt x="943533" y="104140"/>
                </a:lnTo>
                <a:lnTo>
                  <a:pt x="950194" y="93028"/>
                </a:lnTo>
                <a:lnTo>
                  <a:pt x="957172" y="82233"/>
                </a:lnTo>
                <a:lnTo>
                  <a:pt x="963833" y="71755"/>
                </a:lnTo>
                <a:lnTo>
                  <a:pt x="971762" y="62230"/>
                </a:lnTo>
                <a:lnTo>
                  <a:pt x="979374" y="53340"/>
                </a:lnTo>
                <a:lnTo>
                  <a:pt x="987304" y="45403"/>
                </a:lnTo>
                <a:lnTo>
                  <a:pt x="995868" y="37783"/>
                </a:lnTo>
                <a:lnTo>
                  <a:pt x="1004431" y="30797"/>
                </a:lnTo>
                <a:lnTo>
                  <a:pt x="1013630" y="24130"/>
                </a:lnTo>
                <a:lnTo>
                  <a:pt x="1022828" y="18733"/>
                </a:lnTo>
                <a:lnTo>
                  <a:pt x="1032343" y="13970"/>
                </a:lnTo>
                <a:lnTo>
                  <a:pt x="1042176" y="9525"/>
                </a:lnTo>
                <a:lnTo>
                  <a:pt x="1052325" y="6033"/>
                </a:lnTo>
                <a:lnTo>
                  <a:pt x="1063109" y="3493"/>
                </a:lnTo>
                <a:lnTo>
                  <a:pt x="1069453" y="2223"/>
                </a:lnTo>
                <a:lnTo>
                  <a:pt x="1076431" y="1270"/>
                </a:lnTo>
                <a:lnTo>
                  <a:pt x="1083409" y="318"/>
                </a:lnTo>
                <a:lnTo>
                  <a:pt x="1090069" y="0"/>
                </a:lnTo>
                <a:close/>
              </a:path>
            </a:pathLst>
          </a:custGeom>
          <a:solidFill>
            <a:srgbClr val="01A991"/>
          </a:solidFill>
          <a:ln>
            <a:solidFill>
              <a:srgbClr val="01A991"/>
            </a:solid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16" name="椭圆 15"/>
          <p:cNvSpPr/>
          <p:nvPr/>
        </p:nvSpPr>
        <p:spPr>
          <a:xfrm rot="5400000">
            <a:off x="7367751" y="2096086"/>
            <a:ext cx="839810" cy="839810"/>
          </a:xfrm>
          <a:prstGeom prst="ellipse">
            <a:avLst/>
          </a:prstGeom>
          <a:noFill/>
          <a:ln>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KSO_Shape"/>
          <p:cNvSpPr>
            <a:spLocks/>
          </p:cNvSpPr>
          <p:nvPr/>
        </p:nvSpPr>
        <p:spPr bwMode="auto">
          <a:xfrm rot="512327">
            <a:off x="5299435" y="2240630"/>
            <a:ext cx="465358" cy="550719"/>
          </a:xfrm>
          <a:custGeom>
            <a:avLst/>
            <a:gdLst>
              <a:gd name="T0" fmla="*/ 863428 w 1966913"/>
              <a:gd name="T1" fmla="*/ 1097231 h 2327275"/>
              <a:gd name="T2" fmla="*/ 770330 w 1966913"/>
              <a:gd name="T3" fmla="*/ 995043 h 2327275"/>
              <a:gd name="T4" fmla="*/ 745648 w 1966913"/>
              <a:gd name="T5" fmla="*/ 1036395 h 2327275"/>
              <a:gd name="T6" fmla="*/ 941803 w 1966913"/>
              <a:gd name="T7" fmla="*/ 1041158 h 2327275"/>
              <a:gd name="T8" fmla="*/ 925565 w 1966913"/>
              <a:gd name="T9" fmla="*/ 995692 h 2327275"/>
              <a:gd name="T10" fmla="*/ 742401 w 1966913"/>
              <a:gd name="T11" fmla="*/ 955423 h 2327275"/>
              <a:gd name="T12" fmla="*/ 933359 w 1966913"/>
              <a:gd name="T13" fmla="*/ 977073 h 2327275"/>
              <a:gd name="T14" fmla="*/ 935741 w 1966913"/>
              <a:gd name="T15" fmla="*/ 929226 h 2327275"/>
              <a:gd name="T16" fmla="*/ 1130380 w 1966913"/>
              <a:gd name="T17" fmla="*/ 825521 h 2327275"/>
              <a:gd name="T18" fmla="*/ 1164155 w 1966913"/>
              <a:gd name="T19" fmla="*/ 788284 h 2327275"/>
              <a:gd name="T20" fmla="*/ 528276 w 1966913"/>
              <a:gd name="T21" fmla="*/ 810367 h 2327275"/>
              <a:gd name="T22" fmla="*/ 619858 w 1966913"/>
              <a:gd name="T23" fmla="*/ 753210 h 2327275"/>
              <a:gd name="T24" fmla="*/ 1277172 w 1966913"/>
              <a:gd name="T25" fmla="*/ 526532 h 2327275"/>
              <a:gd name="T26" fmla="*/ 1265264 w 1966913"/>
              <a:gd name="T27" fmla="*/ 477819 h 2327275"/>
              <a:gd name="T28" fmla="*/ 404434 w 1966913"/>
              <a:gd name="T29" fmla="*/ 505748 h 2327275"/>
              <a:gd name="T30" fmla="*/ 536286 w 1966913"/>
              <a:gd name="T31" fmla="*/ 497088 h 2327275"/>
              <a:gd name="T32" fmla="*/ 858564 w 1966913"/>
              <a:gd name="T33" fmla="*/ 336617 h 2327275"/>
              <a:gd name="T34" fmla="*/ 795736 w 1966913"/>
              <a:gd name="T35" fmla="*/ 369597 h 2327275"/>
              <a:gd name="T36" fmla="*/ 713261 w 1966913"/>
              <a:gd name="T37" fmla="*/ 442280 h 2327275"/>
              <a:gd name="T38" fmla="*/ 683897 w 1966913"/>
              <a:gd name="T39" fmla="*/ 539265 h 2327275"/>
              <a:gd name="T40" fmla="*/ 636830 w 1966913"/>
              <a:gd name="T41" fmla="*/ 517134 h 2327275"/>
              <a:gd name="T42" fmla="*/ 684113 w 1966913"/>
              <a:gd name="T43" fmla="*/ 373285 h 2327275"/>
              <a:gd name="T44" fmla="*/ 827258 w 1966913"/>
              <a:gd name="T45" fmla="*/ 304072 h 2327275"/>
              <a:gd name="T46" fmla="*/ 691089 w 1966913"/>
              <a:gd name="T47" fmla="*/ 297690 h 2327275"/>
              <a:gd name="T48" fmla="*/ 580021 w 1966913"/>
              <a:gd name="T49" fmla="*/ 473490 h 2327275"/>
              <a:gd name="T50" fmla="*/ 598856 w 1966913"/>
              <a:gd name="T51" fmla="*/ 635866 h 2327275"/>
              <a:gd name="T52" fmla="*/ 697151 w 1966913"/>
              <a:gd name="T53" fmla="*/ 768365 h 2327275"/>
              <a:gd name="T54" fmla="*/ 708409 w 1966913"/>
              <a:gd name="T55" fmla="*/ 863626 h 2327275"/>
              <a:gd name="T56" fmla="*/ 756473 w 1966913"/>
              <a:gd name="T57" fmla="*/ 905195 h 2327275"/>
              <a:gd name="T58" fmla="*/ 966701 w 1966913"/>
              <a:gd name="T59" fmla="*/ 887225 h 2327275"/>
              <a:gd name="T60" fmla="*/ 985970 w 1966913"/>
              <a:gd name="T61" fmla="*/ 829202 h 2327275"/>
              <a:gd name="T62" fmla="*/ 1060665 w 1966913"/>
              <a:gd name="T63" fmla="*/ 688043 h 2327275"/>
              <a:gd name="T64" fmla="*/ 1113926 w 1966913"/>
              <a:gd name="T65" fmla="*/ 528914 h 2327275"/>
              <a:gd name="T66" fmla="*/ 1035334 w 1966913"/>
              <a:gd name="T67" fmla="*/ 327784 h 2327275"/>
              <a:gd name="T68" fmla="*/ 879666 w 1966913"/>
              <a:gd name="T69" fmla="*/ 250926 h 2327275"/>
              <a:gd name="T70" fmla="*/ 1047675 w 1966913"/>
              <a:gd name="T71" fmla="*/ 272143 h 2327275"/>
              <a:gd name="T72" fmla="*/ 1162207 w 1966913"/>
              <a:gd name="T73" fmla="*/ 201347 h 2327275"/>
              <a:gd name="T74" fmla="*/ 531523 w 1966913"/>
              <a:gd name="T75" fmla="*/ 196584 h 2327275"/>
              <a:gd name="T76" fmla="*/ 632199 w 1966913"/>
              <a:gd name="T77" fmla="*/ 282318 h 2327275"/>
              <a:gd name="T78" fmla="*/ 824240 w 1966913"/>
              <a:gd name="T79" fmla="*/ 73827 h 2327275"/>
              <a:gd name="T80" fmla="*/ 874470 w 1966913"/>
              <a:gd name="T81" fmla="*/ 91581 h 2327275"/>
              <a:gd name="T82" fmla="*/ 916689 w 1966913"/>
              <a:gd name="T83" fmla="*/ 5412 h 2327275"/>
              <a:gd name="T84" fmla="*/ 1319823 w 1966913"/>
              <a:gd name="T85" fmla="*/ 138129 h 2327275"/>
              <a:gd name="T86" fmla="*/ 1480255 w 1966913"/>
              <a:gd name="T87" fmla="*/ 287732 h 2327275"/>
              <a:gd name="T88" fmla="*/ 1575085 w 1966913"/>
              <a:gd name="T89" fmla="*/ 471758 h 2327275"/>
              <a:gd name="T90" fmla="*/ 1609725 w 1966913"/>
              <a:gd name="T91" fmla="*/ 701466 h 2327275"/>
              <a:gd name="T92" fmla="*/ 1577249 w 1966913"/>
              <a:gd name="T93" fmla="*/ 943082 h 2327275"/>
              <a:gd name="T94" fmla="*/ 1389538 w 1966913"/>
              <a:gd name="T95" fmla="*/ 1273897 h 2327275"/>
              <a:gd name="T96" fmla="*/ 574392 w 1966913"/>
              <a:gd name="T97" fmla="*/ 1716860 h 2327275"/>
              <a:gd name="T98" fmla="*/ 319997 w 1966913"/>
              <a:gd name="T99" fmla="*/ 1770336 h 2327275"/>
              <a:gd name="T100" fmla="*/ 227115 w 1966913"/>
              <a:gd name="T101" fmla="*/ 1688498 h 2327275"/>
              <a:gd name="T102" fmla="*/ 235343 w 1966913"/>
              <a:gd name="T103" fmla="*/ 1565308 h 2327275"/>
              <a:gd name="T104" fmla="*/ 148956 w 1966913"/>
              <a:gd name="T105" fmla="*/ 1440603 h 2327275"/>
              <a:gd name="T106" fmla="*/ 177535 w 1966913"/>
              <a:gd name="T107" fmla="*/ 1387994 h 2327275"/>
              <a:gd name="T108" fmla="*/ 89417 w 1966913"/>
              <a:gd name="T109" fmla="*/ 1305723 h 2327275"/>
              <a:gd name="T110" fmla="*/ 115398 w 1966913"/>
              <a:gd name="T111" fmla="*/ 1257876 h 2327275"/>
              <a:gd name="T112" fmla="*/ 45033 w 1966913"/>
              <a:gd name="T113" fmla="*/ 1226483 h 2327275"/>
              <a:gd name="T114" fmla="*/ 0 w 1966913"/>
              <a:gd name="T115" fmla="*/ 1162615 h 2327275"/>
              <a:gd name="T116" fmla="*/ 121460 w 1966913"/>
              <a:gd name="T117" fmla="*/ 855183 h 2327275"/>
              <a:gd name="T118" fmla="*/ 120811 w 1966913"/>
              <a:gd name="T119" fmla="*/ 727879 h 2327275"/>
              <a:gd name="T120" fmla="*/ 196371 w 1966913"/>
              <a:gd name="T121" fmla="*/ 372816 h 2327275"/>
              <a:gd name="T122" fmla="*/ 421754 w 1966913"/>
              <a:gd name="T123" fmla="*/ 110849 h 2327275"/>
              <a:gd name="T124" fmla="*/ 768598 w 1966913"/>
              <a:gd name="T125" fmla="*/ 866 h 232727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66913" h="2327275">
                <a:moveTo>
                  <a:pt x="954753" y="1302893"/>
                </a:moveTo>
                <a:lnTo>
                  <a:pt x="954489" y="1306067"/>
                </a:lnTo>
                <a:lnTo>
                  <a:pt x="954753" y="1309506"/>
                </a:lnTo>
                <a:lnTo>
                  <a:pt x="955547" y="1313209"/>
                </a:lnTo>
                <a:lnTo>
                  <a:pt x="957134" y="1316118"/>
                </a:lnTo>
                <a:lnTo>
                  <a:pt x="959251" y="1319292"/>
                </a:lnTo>
                <a:lnTo>
                  <a:pt x="961896" y="1322466"/>
                </a:lnTo>
                <a:lnTo>
                  <a:pt x="965071" y="1325111"/>
                </a:lnTo>
                <a:lnTo>
                  <a:pt x="968510" y="1328020"/>
                </a:lnTo>
                <a:lnTo>
                  <a:pt x="972478" y="1330136"/>
                </a:lnTo>
                <a:lnTo>
                  <a:pt x="976182" y="1332517"/>
                </a:lnTo>
                <a:lnTo>
                  <a:pt x="980679" y="1334368"/>
                </a:lnTo>
                <a:lnTo>
                  <a:pt x="985176" y="1336219"/>
                </a:lnTo>
                <a:lnTo>
                  <a:pt x="990467" y="1337542"/>
                </a:lnTo>
                <a:lnTo>
                  <a:pt x="995229" y="1338864"/>
                </a:lnTo>
                <a:lnTo>
                  <a:pt x="1000255" y="1339658"/>
                </a:lnTo>
                <a:lnTo>
                  <a:pt x="1005282" y="1339922"/>
                </a:lnTo>
                <a:lnTo>
                  <a:pt x="1010308" y="1340451"/>
                </a:lnTo>
                <a:lnTo>
                  <a:pt x="1015335" y="1340451"/>
                </a:lnTo>
                <a:lnTo>
                  <a:pt x="1050255" y="1340451"/>
                </a:lnTo>
                <a:lnTo>
                  <a:pt x="1055017" y="1340451"/>
                </a:lnTo>
                <a:lnTo>
                  <a:pt x="1060043" y="1339922"/>
                </a:lnTo>
                <a:lnTo>
                  <a:pt x="1065070" y="1339658"/>
                </a:lnTo>
                <a:lnTo>
                  <a:pt x="1070096" y="1338864"/>
                </a:lnTo>
                <a:lnTo>
                  <a:pt x="1075123" y="1337542"/>
                </a:lnTo>
                <a:lnTo>
                  <a:pt x="1079884" y="1336219"/>
                </a:lnTo>
                <a:lnTo>
                  <a:pt x="1084646" y="1334368"/>
                </a:lnTo>
                <a:lnTo>
                  <a:pt x="1088879" y="1332517"/>
                </a:lnTo>
                <a:lnTo>
                  <a:pt x="1093112" y="1330136"/>
                </a:lnTo>
                <a:lnTo>
                  <a:pt x="1097080" y="1328020"/>
                </a:lnTo>
                <a:lnTo>
                  <a:pt x="1100519" y="1325111"/>
                </a:lnTo>
                <a:lnTo>
                  <a:pt x="1103429" y="1322466"/>
                </a:lnTo>
                <a:lnTo>
                  <a:pt x="1106075" y="1319292"/>
                </a:lnTo>
                <a:lnTo>
                  <a:pt x="1108191" y="1316118"/>
                </a:lnTo>
                <a:lnTo>
                  <a:pt x="1109778" y="1313209"/>
                </a:lnTo>
                <a:lnTo>
                  <a:pt x="1110836" y="1309506"/>
                </a:lnTo>
                <a:lnTo>
                  <a:pt x="1111101" y="1306067"/>
                </a:lnTo>
                <a:lnTo>
                  <a:pt x="1110836" y="1302893"/>
                </a:lnTo>
                <a:lnTo>
                  <a:pt x="1048668" y="1302893"/>
                </a:lnTo>
                <a:lnTo>
                  <a:pt x="1016657" y="1302893"/>
                </a:lnTo>
                <a:lnTo>
                  <a:pt x="954753" y="1302893"/>
                </a:lnTo>
                <a:close/>
                <a:moveTo>
                  <a:pt x="941261" y="1215611"/>
                </a:moveTo>
                <a:lnTo>
                  <a:pt x="937822" y="1215875"/>
                </a:lnTo>
                <a:lnTo>
                  <a:pt x="934383" y="1216404"/>
                </a:lnTo>
                <a:lnTo>
                  <a:pt x="931208" y="1217462"/>
                </a:lnTo>
                <a:lnTo>
                  <a:pt x="928034" y="1218520"/>
                </a:lnTo>
                <a:lnTo>
                  <a:pt x="924859" y="1219842"/>
                </a:lnTo>
                <a:lnTo>
                  <a:pt x="922214" y="1221694"/>
                </a:lnTo>
                <a:lnTo>
                  <a:pt x="919568" y="1223545"/>
                </a:lnTo>
                <a:lnTo>
                  <a:pt x="916923" y="1225661"/>
                </a:lnTo>
                <a:lnTo>
                  <a:pt x="914806" y="1228306"/>
                </a:lnTo>
                <a:lnTo>
                  <a:pt x="912955" y="1230951"/>
                </a:lnTo>
                <a:lnTo>
                  <a:pt x="911103" y="1233596"/>
                </a:lnTo>
                <a:lnTo>
                  <a:pt x="909780" y="1236770"/>
                </a:lnTo>
                <a:lnTo>
                  <a:pt x="908722" y="1239944"/>
                </a:lnTo>
                <a:lnTo>
                  <a:pt x="907664" y="1243118"/>
                </a:lnTo>
                <a:lnTo>
                  <a:pt x="907135" y="1246556"/>
                </a:lnTo>
                <a:lnTo>
                  <a:pt x="906870" y="1249995"/>
                </a:lnTo>
                <a:lnTo>
                  <a:pt x="907135" y="1253698"/>
                </a:lnTo>
                <a:lnTo>
                  <a:pt x="907664" y="1256872"/>
                </a:lnTo>
                <a:lnTo>
                  <a:pt x="908722" y="1260310"/>
                </a:lnTo>
                <a:lnTo>
                  <a:pt x="909780" y="1263484"/>
                </a:lnTo>
                <a:lnTo>
                  <a:pt x="911103" y="1266129"/>
                </a:lnTo>
                <a:lnTo>
                  <a:pt x="912955" y="1269303"/>
                </a:lnTo>
                <a:lnTo>
                  <a:pt x="914806" y="1271948"/>
                </a:lnTo>
                <a:lnTo>
                  <a:pt x="916923" y="1274328"/>
                </a:lnTo>
                <a:lnTo>
                  <a:pt x="919568" y="1276444"/>
                </a:lnTo>
                <a:lnTo>
                  <a:pt x="922214" y="1278560"/>
                </a:lnTo>
                <a:lnTo>
                  <a:pt x="924859" y="1280147"/>
                </a:lnTo>
                <a:lnTo>
                  <a:pt x="928034" y="1281734"/>
                </a:lnTo>
                <a:lnTo>
                  <a:pt x="931208" y="1282792"/>
                </a:lnTo>
                <a:lnTo>
                  <a:pt x="934383" y="1283585"/>
                </a:lnTo>
                <a:lnTo>
                  <a:pt x="937822" y="1284114"/>
                </a:lnTo>
                <a:lnTo>
                  <a:pt x="941261" y="1284114"/>
                </a:lnTo>
                <a:lnTo>
                  <a:pt x="1124064" y="1284114"/>
                </a:lnTo>
                <a:lnTo>
                  <a:pt x="1127768" y="1284114"/>
                </a:lnTo>
                <a:lnTo>
                  <a:pt x="1130942" y="1283585"/>
                </a:lnTo>
                <a:lnTo>
                  <a:pt x="1134381" y="1282792"/>
                </a:lnTo>
                <a:lnTo>
                  <a:pt x="1137556" y="1281734"/>
                </a:lnTo>
                <a:lnTo>
                  <a:pt x="1140466" y="1280147"/>
                </a:lnTo>
                <a:lnTo>
                  <a:pt x="1143376" y="1278560"/>
                </a:lnTo>
                <a:lnTo>
                  <a:pt x="1146021" y="1276444"/>
                </a:lnTo>
                <a:lnTo>
                  <a:pt x="1148402" y="1274328"/>
                </a:lnTo>
                <a:lnTo>
                  <a:pt x="1150783" y="1271948"/>
                </a:lnTo>
                <a:lnTo>
                  <a:pt x="1152635" y="1269303"/>
                </a:lnTo>
                <a:lnTo>
                  <a:pt x="1154222" y="1266129"/>
                </a:lnTo>
                <a:lnTo>
                  <a:pt x="1155810" y="1263484"/>
                </a:lnTo>
                <a:lnTo>
                  <a:pt x="1156868" y="1260310"/>
                </a:lnTo>
                <a:lnTo>
                  <a:pt x="1157661" y="1256872"/>
                </a:lnTo>
                <a:lnTo>
                  <a:pt x="1158191" y="1253698"/>
                </a:lnTo>
                <a:lnTo>
                  <a:pt x="1158191" y="1249995"/>
                </a:lnTo>
                <a:lnTo>
                  <a:pt x="1158191" y="1246556"/>
                </a:lnTo>
                <a:lnTo>
                  <a:pt x="1157661" y="1243118"/>
                </a:lnTo>
                <a:lnTo>
                  <a:pt x="1156868" y="1239944"/>
                </a:lnTo>
                <a:lnTo>
                  <a:pt x="1155810" y="1236770"/>
                </a:lnTo>
                <a:lnTo>
                  <a:pt x="1154222" y="1233596"/>
                </a:lnTo>
                <a:lnTo>
                  <a:pt x="1152635" y="1230951"/>
                </a:lnTo>
                <a:lnTo>
                  <a:pt x="1150783" y="1228306"/>
                </a:lnTo>
                <a:lnTo>
                  <a:pt x="1148402" y="1225661"/>
                </a:lnTo>
                <a:lnTo>
                  <a:pt x="1146021" y="1223545"/>
                </a:lnTo>
                <a:lnTo>
                  <a:pt x="1143376" y="1221694"/>
                </a:lnTo>
                <a:lnTo>
                  <a:pt x="1140466" y="1219842"/>
                </a:lnTo>
                <a:lnTo>
                  <a:pt x="1137556" y="1218520"/>
                </a:lnTo>
                <a:lnTo>
                  <a:pt x="1134381" y="1217462"/>
                </a:lnTo>
                <a:lnTo>
                  <a:pt x="1130942" y="1216404"/>
                </a:lnTo>
                <a:lnTo>
                  <a:pt x="1127768" y="1215875"/>
                </a:lnTo>
                <a:lnTo>
                  <a:pt x="1124064" y="1215611"/>
                </a:lnTo>
                <a:lnTo>
                  <a:pt x="941261" y="1215611"/>
                </a:lnTo>
                <a:close/>
                <a:moveTo>
                  <a:pt x="941261" y="1129121"/>
                </a:moveTo>
                <a:lnTo>
                  <a:pt x="937822" y="1129386"/>
                </a:lnTo>
                <a:lnTo>
                  <a:pt x="934383" y="1130179"/>
                </a:lnTo>
                <a:lnTo>
                  <a:pt x="931208" y="1130973"/>
                </a:lnTo>
                <a:lnTo>
                  <a:pt x="928034" y="1132031"/>
                </a:lnTo>
                <a:lnTo>
                  <a:pt x="924859" y="1133353"/>
                </a:lnTo>
                <a:lnTo>
                  <a:pt x="922214" y="1135205"/>
                </a:lnTo>
                <a:lnTo>
                  <a:pt x="919568" y="1137056"/>
                </a:lnTo>
                <a:lnTo>
                  <a:pt x="916923" y="1139437"/>
                </a:lnTo>
                <a:lnTo>
                  <a:pt x="914806" y="1141817"/>
                </a:lnTo>
                <a:lnTo>
                  <a:pt x="912955" y="1144462"/>
                </a:lnTo>
                <a:lnTo>
                  <a:pt x="911103" y="1147107"/>
                </a:lnTo>
                <a:lnTo>
                  <a:pt x="909780" y="1150281"/>
                </a:lnTo>
                <a:lnTo>
                  <a:pt x="908722" y="1153455"/>
                </a:lnTo>
                <a:lnTo>
                  <a:pt x="907664" y="1156629"/>
                </a:lnTo>
                <a:lnTo>
                  <a:pt x="907135" y="1160067"/>
                </a:lnTo>
                <a:lnTo>
                  <a:pt x="906870" y="1163505"/>
                </a:lnTo>
                <a:lnTo>
                  <a:pt x="907135" y="1167208"/>
                </a:lnTo>
                <a:lnTo>
                  <a:pt x="907664" y="1170382"/>
                </a:lnTo>
                <a:lnTo>
                  <a:pt x="908722" y="1173821"/>
                </a:lnTo>
                <a:lnTo>
                  <a:pt x="909780" y="1176995"/>
                </a:lnTo>
                <a:lnTo>
                  <a:pt x="911103" y="1179640"/>
                </a:lnTo>
                <a:lnTo>
                  <a:pt x="912955" y="1182813"/>
                </a:lnTo>
                <a:lnTo>
                  <a:pt x="914806" y="1185458"/>
                </a:lnTo>
                <a:lnTo>
                  <a:pt x="916923" y="1187839"/>
                </a:lnTo>
                <a:lnTo>
                  <a:pt x="919568" y="1189955"/>
                </a:lnTo>
                <a:lnTo>
                  <a:pt x="922214" y="1191806"/>
                </a:lnTo>
                <a:lnTo>
                  <a:pt x="924859" y="1193658"/>
                </a:lnTo>
                <a:lnTo>
                  <a:pt x="928034" y="1195245"/>
                </a:lnTo>
                <a:lnTo>
                  <a:pt x="931208" y="1196303"/>
                </a:lnTo>
                <a:lnTo>
                  <a:pt x="934383" y="1197096"/>
                </a:lnTo>
                <a:lnTo>
                  <a:pt x="937822" y="1197625"/>
                </a:lnTo>
                <a:lnTo>
                  <a:pt x="941261" y="1197625"/>
                </a:lnTo>
                <a:lnTo>
                  <a:pt x="1124064" y="1197625"/>
                </a:lnTo>
                <a:lnTo>
                  <a:pt x="1127768" y="1197625"/>
                </a:lnTo>
                <a:lnTo>
                  <a:pt x="1130942" y="1197096"/>
                </a:lnTo>
                <a:lnTo>
                  <a:pt x="1134381" y="1196303"/>
                </a:lnTo>
                <a:lnTo>
                  <a:pt x="1137556" y="1195245"/>
                </a:lnTo>
                <a:lnTo>
                  <a:pt x="1140466" y="1193658"/>
                </a:lnTo>
                <a:lnTo>
                  <a:pt x="1143376" y="1191806"/>
                </a:lnTo>
                <a:lnTo>
                  <a:pt x="1146021" y="1189955"/>
                </a:lnTo>
                <a:lnTo>
                  <a:pt x="1148402" y="1187839"/>
                </a:lnTo>
                <a:lnTo>
                  <a:pt x="1150783" y="1185458"/>
                </a:lnTo>
                <a:lnTo>
                  <a:pt x="1152635" y="1182813"/>
                </a:lnTo>
                <a:lnTo>
                  <a:pt x="1154222" y="1179640"/>
                </a:lnTo>
                <a:lnTo>
                  <a:pt x="1155810" y="1176995"/>
                </a:lnTo>
                <a:lnTo>
                  <a:pt x="1156868" y="1173821"/>
                </a:lnTo>
                <a:lnTo>
                  <a:pt x="1157661" y="1170382"/>
                </a:lnTo>
                <a:lnTo>
                  <a:pt x="1158191" y="1167208"/>
                </a:lnTo>
                <a:lnTo>
                  <a:pt x="1158191" y="1163505"/>
                </a:lnTo>
                <a:lnTo>
                  <a:pt x="1158191" y="1160067"/>
                </a:lnTo>
                <a:lnTo>
                  <a:pt x="1157661" y="1156629"/>
                </a:lnTo>
                <a:lnTo>
                  <a:pt x="1156868" y="1153455"/>
                </a:lnTo>
                <a:lnTo>
                  <a:pt x="1155810" y="1150281"/>
                </a:lnTo>
                <a:lnTo>
                  <a:pt x="1154222" y="1147107"/>
                </a:lnTo>
                <a:lnTo>
                  <a:pt x="1152635" y="1144462"/>
                </a:lnTo>
                <a:lnTo>
                  <a:pt x="1150783" y="1141817"/>
                </a:lnTo>
                <a:lnTo>
                  <a:pt x="1148402" y="1139437"/>
                </a:lnTo>
                <a:lnTo>
                  <a:pt x="1146021" y="1137056"/>
                </a:lnTo>
                <a:lnTo>
                  <a:pt x="1143376" y="1135205"/>
                </a:lnTo>
                <a:lnTo>
                  <a:pt x="1140466" y="1133353"/>
                </a:lnTo>
                <a:lnTo>
                  <a:pt x="1137556" y="1132031"/>
                </a:lnTo>
                <a:lnTo>
                  <a:pt x="1134381" y="1130973"/>
                </a:lnTo>
                <a:lnTo>
                  <a:pt x="1130942" y="1130179"/>
                </a:lnTo>
                <a:lnTo>
                  <a:pt x="1127768" y="1129386"/>
                </a:lnTo>
                <a:lnTo>
                  <a:pt x="1124064" y="1129121"/>
                </a:lnTo>
                <a:lnTo>
                  <a:pt x="941261" y="1129121"/>
                </a:lnTo>
                <a:close/>
                <a:moveTo>
                  <a:pt x="1341787" y="876266"/>
                </a:moveTo>
                <a:lnTo>
                  <a:pt x="1336231" y="884201"/>
                </a:lnTo>
                <a:lnTo>
                  <a:pt x="1330676" y="891871"/>
                </a:lnTo>
                <a:lnTo>
                  <a:pt x="1325120" y="899277"/>
                </a:lnTo>
                <a:lnTo>
                  <a:pt x="1319565" y="906418"/>
                </a:lnTo>
                <a:lnTo>
                  <a:pt x="1308189" y="920172"/>
                </a:lnTo>
                <a:lnTo>
                  <a:pt x="1297078" y="932867"/>
                </a:lnTo>
                <a:lnTo>
                  <a:pt x="1362686" y="998726"/>
                </a:lnTo>
                <a:lnTo>
                  <a:pt x="1365596" y="1001107"/>
                </a:lnTo>
                <a:lnTo>
                  <a:pt x="1368241" y="1003223"/>
                </a:lnTo>
                <a:lnTo>
                  <a:pt x="1371416" y="1005074"/>
                </a:lnTo>
                <a:lnTo>
                  <a:pt x="1374591" y="1006396"/>
                </a:lnTo>
                <a:lnTo>
                  <a:pt x="1377765" y="1007719"/>
                </a:lnTo>
                <a:lnTo>
                  <a:pt x="1381204" y="1008512"/>
                </a:lnTo>
                <a:lnTo>
                  <a:pt x="1384643" y="1009041"/>
                </a:lnTo>
                <a:lnTo>
                  <a:pt x="1388083" y="1009041"/>
                </a:lnTo>
                <a:lnTo>
                  <a:pt x="1391522" y="1009041"/>
                </a:lnTo>
                <a:lnTo>
                  <a:pt x="1394961" y="1008512"/>
                </a:lnTo>
                <a:lnTo>
                  <a:pt x="1398400" y="1007719"/>
                </a:lnTo>
                <a:lnTo>
                  <a:pt x="1401839" y="1006396"/>
                </a:lnTo>
                <a:lnTo>
                  <a:pt x="1404749" y="1005074"/>
                </a:lnTo>
                <a:lnTo>
                  <a:pt x="1407924" y="1003223"/>
                </a:lnTo>
                <a:lnTo>
                  <a:pt x="1410834" y="1001107"/>
                </a:lnTo>
                <a:lnTo>
                  <a:pt x="1413479" y="998726"/>
                </a:lnTo>
                <a:lnTo>
                  <a:pt x="1416125" y="995817"/>
                </a:lnTo>
                <a:lnTo>
                  <a:pt x="1417976" y="993172"/>
                </a:lnTo>
                <a:lnTo>
                  <a:pt x="1420093" y="989998"/>
                </a:lnTo>
                <a:lnTo>
                  <a:pt x="1421416" y="986824"/>
                </a:lnTo>
                <a:lnTo>
                  <a:pt x="1422474" y="983386"/>
                </a:lnTo>
                <a:lnTo>
                  <a:pt x="1423267" y="980212"/>
                </a:lnTo>
                <a:lnTo>
                  <a:pt x="1423797" y="976773"/>
                </a:lnTo>
                <a:lnTo>
                  <a:pt x="1423797" y="973335"/>
                </a:lnTo>
                <a:lnTo>
                  <a:pt x="1423797" y="969632"/>
                </a:lnTo>
                <a:lnTo>
                  <a:pt x="1423267" y="966458"/>
                </a:lnTo>
                <a:lnTo>
                  <a:pt x="1422474" y="963020"/>
                </a:lnTo>
                <a:lnTo>
                  <a:pt x="1421416" y="959581"/>
                </a:lnTo>
                <a:lnTo>
                  <a:pt x="1420093" y="956672"/>
                </a:lnTo>
                <a:lnTo>
                  <a:pt x="1417976" y="953498"/>
                </a:lnTo>
                <a:lnTo>
                  <a:pt x="1416125" y="950588"/>
                </a:lnTo>
                <a:lnTo>
                  <a:pt x="1413479" y="947944"/>
                </a:lnTo>
                <a:lnTo>
                  <a:pt x="1341787" y="876266"/>
                </a:lnTo>
                <a:close/>
                <a:moveTo>
                  <a:pt x="723538" y="876266"/>
                </a:moveTo>
                <a:lnTo>
                  <a:pt x="651846" y="947944"/>
                </a:lnTo>
                <a:lnTo>
                  <a:pt x="649465" y="950588"/>
                </a:lnTo>
                <a:lnTo>
                  <a:pt x="647084" y="953498"/>
                </a:lnTo>
                <a:lnTo>
                  <a:pt x="645497" y="956672"/>
                </a:lnTo>
                <a:lnTo>
                  <a:pt x="644174" y="959581"/>
                </a:lnTo>
                <a:lnTo>
                  <a:pt x="642587" y="963020"/>
                </a:lnTo>
                <a:lnTo>
                  <a:pt x="642058" y="966458"/>
                </a:lnTo>
                <a:lnTo>
                  <a:pt x="641529" y="969632"/>
                </a:lnTo>
                <a:lnTo>
                  <a:pt x="641264" y="973335"/>
                </a:lnTo>
                <a:lnTo>
                  <a:pt x="641529" y="976773"/>
                </a:lnTo>
                <a:lnTo>
                  <a:pt x="642058" y="980212"/>
                </a:lnTo>
                <a:lnTo>
                  <a:pt x="642587" y="983386"/>
                </a:lnTo>
                <a:lnTo>
                  <a:pt x="644174" y="986824"/>
                </a:lnTo>
                <a:lnTo>
                  <a:pt x="645497" y="989998"/>
                </a:lnTo>
                <a:lnTo>
                  <a:pt x="647084" y="993172"/>
                </a:lnTo>
                <a:lnTo>
                  <a:pt x="649465" y="995817"/>
                </a:lnTo>
                <a:lnTo>
                  <a:pt x="651846" y="998726"/>
                </a:lnTo>
                <a:lnTo>
                  <a:pt x="654491" y="1001107"/>
                </a:lnTo>
                <a:lnTo>
                  <a:pt x="657666" y="1003223"/>
                </a:lnTo>
                <a:lnTo>
                  <a:pt x="660576" y="1005074"/>
                </a:lnTo>
                <a:lnTo>
                  <a:pt x="663751" y="1006396"/>
                </a:lnTo>
                <a:lnTo>
                  <a:pt x="667190" y="1007719"/>
                </a:lnTo>
                <a:lnTo>
                  <a:pt x="670629" y="1008512"/>
                </a:lnTo>
                <a:lnTo>
                  <a:pt x="673803" y="1009041"/>
                </a:lnTo>
                <a:lnTo>
                  <a:pt x="677243" y="1009041"/>
                </a:lnTo>
                <a:lnTo>
                  <a:pt x="680682" y="1009041"/>
                </a:lnTo>
                <a:lnTo>
                  <a:pt x="683856" y="1008512"/>
                </a:lnTo>
                <a:lnTo>
                  <a:pt x="687295" y="1007719"/>
                </a:lnTo>
                <a:lnTo>
                  <a:pt x="690734" y="1006396"/>
                </a:lnTo>
                <a:lnTo>
                  <a:pt x="694174" y="1005074"/>
                </a:lnTo>
                <a:lnTo>
                  <a:pt x="696819" y="1003223"/>
                </a:lnTo>
                <a:lnTo>
                  <a:pt x="699994" y="1001107"/>
                </a:lnTo>
                <a:lnTo>
                  <a:pt x="702639" y="998726"/>
                </a:lnTo>
                <a:lnTo>
                  <a:pt x="768512" y="932867"/>
                </a:lnTo>
                <a:lnTo>
                  <a:pt x="757401" y="920172"/>
                </a:lnTo>
                <a:lnTo>
                  <a:pt x="745760" y="906418"/>
                </a:lnTo>
                <a:lnTo>
                  <a:pt x="740205" y="899277"/>
                </a:lnTo>
                <a:lnTo>
                  <a:pt x="734649" y="891606"/>
                </a:lnTo>
                <a:lnTo>
                  <a:pt x="728829" y="884201"/>
                </a:lnTo>
                <a:lnTo>
                  <a:pt x="723538" y="876266"/>
                </a:lnTo>
                <a:close/>
                <a:moveTo>
                  <a:pt x="1407659" y="582150"/>
                </a:moveTo>
                <a:lnTo>
                  <a:pt x="1408982" y="594581"/>
                </a:lnTo>
                <a:lnTo>
                  <a:pt x="1410040" y="607276"/>
                </a:lnTo>
                <a:lnTo>
                  <a:pt x="1411098" y="620237"/>
                </a:lnTo>
                <a:lnTo>
                  <a:pt x="1411098" y="633197"/>
                </a:lnTo>
                <a:lnTo>
                  <a:pt x="1411098" y="643512"/>
                </a:lnTo>
                <a:lnTo>
                  <a:pt x="1410834" y="653827"/>
                </a:lnTo>
                <a:lnTo>
                  <a:pt x="1535436" y="653827"/>
                </a:lnTo>
                <a:lnTo>
                  <a:pt x="1539139" y="653563"/>
                </a:lnTo>
                <a:lnTo>
                  <a:pt x="1542314" y="653034"/>
                </a:lnTo>
                <a:lnTo>
                  <a:pt x="1546018" y="652240"/>
                </a:lnTo>
                <a:lnTo>
                  <a:pt x="1549192" y="651182"/>
                </a:lnTo>
                <a:lnTo>
                  <a:pt x="1552631" y="649331"/>
                </a:lnTo>
                <a:lnTo>
                  <a:pt x="1555277" y="647744"/>
                </a:lnTo>
                <a:lnTo>
                  <a:pt x="1558187" y="645628"/>
                </a:lnTo>
                <a:lnTo>
                  <a:pt x="1560568" y="643247"/>
                </a:lnTo>
                <a:lnTo>
                  <a:pt x="1562949" y="640603"/>
                </a:lnTo>
                <a:lnTo>
                  <a:pt x="1565065" y="637958"/>
                </a:lnTo>
                <a:lnTo>
                  <a:pt x="1566917" y="635048"/>
                </a:lnTo>
                <a:lnTo>
                  <a:pt x="1568504" y="631874"/>
                </a:lnTo>
                <a:lnTo>
                  <a:pt x="1569562" y="628700"/>
                </a:lnTo>
                <a:lnTo>
                  <a:pt x="1570356" y="625262"/>
                </a:lnTo>
                <a:lnTo>
                  <a:pt x="1571150" y="621559"/>
                </a:lnTo>
                <a:lnTo>
                  <a:pt x="1571414" y="617856"/>
                </a:lnTo>
                <a:lnTo>
                  <a:pt x="1571150" y="614418"/>
                </a:lnTo>
                <a:lnTo>
                  <a:pt x="1570356" y="610715"/>
                </a:lnTo>
                <a:lnTo>
                  <a:pt x="1569562" y="607276"/>
                </a:lnTo>
                <a:lnTo>
                  <a:pt x="1568504" y="603838"/>
                </a:lnTo>
                <a:lnTo>
                  <a:pt x="1566917" y="600929"/>
                </a:lnTo>
                <a:lnTo>
                  <a:pt x="1565065" y="598019"/>
                </a:lnTo>
                <a:lnTo>
                  <a:pt x="1562949" y="595110"/>
                </a:lnTo>
                <a:lnTo>
                  <a:pt x="1560568" y="592729"/>
                </a:lnTo>
                <a:lnTo>
                  <a:pt x="1558187" y="590084"/>
                </a:lnTo>
                <a:lnTo>
                  <a:pt x="1555277" y="588233"/>
                </a:lnTo>
                <a:lnTo>
                  <a:pt x="1552631" y="586646"/>
                </a:lnTo>
                <a:lnTo>
                  <a:pt x="1549192" y="584794"/>
                </a:lnTo>
                <a:lnTo>
                  <a:pt x="1546018" y="583736"/>
                </a:lnTo>
                <a:lnTo>
                  <a:pt x="1542314" y="582943"/>
                </a:lnTo>
                <a:lnTo>
                  <a:pt x="1539139" y="582414"/>
                </a:lnTo>
                <a:lnTo>
                  <a:pt x="1535436" y="582150"/>
                </a:lnTo>
                <a:lnTo>
                  <a:pt x="1407659" y="582150"/>
                </a:lnTo>
                <a:close/>
                <a:moveTo>
                  <a:pt x="530154" y="582150"/>
                </a:moveTo>
                <a:lnTo>
                  <a:pt x="526450" y="582414"/>
                </a:lnTo>
                <a:lnTo>
                  <a:pt x="522747" y="582943"/>
                </a:lnTo>
                <a:lnTo>
                  <a:pt x="519308" y="583736"/>
                </a:lnTo>
                <a:lnTo>
                  <a:pt x="516133" y="584794"/>
                </a:lnTo>
                <a:lnTo>
                  <a:pt x="512958" y="586646"/>
                </a:lnTo>
                <a:lnTo>
                  <a:pt x="509784" y="588233"/>
                </a:lnTo>
                <a:lnTo>
                  <a:pt x="507403" y="590084"/>
                </a:lnTo>
                <a:lnTo>
                  <a:pt x="504493" y="592729"/>
                </a:lnTo>
                <a:lnTo>
                  <a:pt x="502376" y="595110"/>
                </a:lnTo>
                <a:lnTo>
                  <a:pt x="500260" y="598019"/>
                </a:lnTo>
                <a:lnTo>
                  <a:pt x="498408" y="600929"/>
                </a:lnTo>
                <a:lnTo>
                  <a:pt x="497085" y="603838"/>
                </a:lnTo>
                <a:lnTo>
                  <a:pt x="495763" y="607276"/>
                </a:lnTo>
                <a:lnTo>
                  <a:pt x="494969" y="610715"/>
                </a:lnTo>
                <a:lnTo>
                  <a:pt x="494440" y="614418"/>
                </a:lnTo>
                <a:lnTo>
                  <a:pt x="494175" y="617856"/>
                </a:lnTo>
                <a:lnTo>
                  <a:pt x="494440" y="621559"/>
                </a:lnTo>
                <a:lnTo>
                  <a:pt x="494969" y="625262"/>
                </a:lnTo>
                <a:lnTo>
                  <a:pt x="495763" y="628700"/>
                </a:lnTo>
                <a:lnTo>
                  <a:pt x="497085" y="631874"/>
                </a:lnTo>
                <a:lnTo>
                  <a:pt x="498408" y="635048"/>
                </a:lnTo>
                <a:lnTo>
                  <a:pt x="500260" y="637958"/>
                </a:lnTo>
                <a:lnTo>
                  <a:pt x="502376" y="640603"/>
                </a:lnTo>
                <a:lnTo>
                  <a:pt x="504493" y="643247"/>
                </a:lnTo>
                <a:lnTo>
                  <a:pt x="507403" y="645628"/>
                </a:lnTo>
                <a:lnTo>
                  <a:pt x="509784" y="647744"/>
                </a:lnTo>
                <a:lnTo>
                  <a:pt x="512958" y="649331"/>
                </a:lnTo>
                <a:lnTo>
                  <a:pt x="516133" y="651182"/>
                </a:lnTo>
                <a:lnTo>
                  <a:pt x="519308" y="652240"/>
                </a:lnTo>
                <a:lnTo>
                  <a:pt x="522747" y="653034"/>
                </a:lnTo>
                <a:lnTo>
                  <a:pt x="526450" y="653563"/>
                </a:lnTo>
                <a:lnTo>
                  <a:pt x="530154" y="653827"/>
                </a:lnTo>
                <a:lnTo>
                  <a:pt x="654756" y="653827"/>
                </a:lnTo>
                <a:lnTo>
                  <a:pt x="654491" y="643512"/>
                </a:lnTo>
                <a:lnTo>
                  <a:pt x="654227" y="633197"/>
                </a:lnTo>
                <a:lnTo>
                  <a:pt x="654491" y="620237"/>
                </a:lnTo>
                <a:lnTo>
                  <a:pt x="655285" y="607276"/>
                </a:lnTo>
                <a:lnTo>
                  <a:pt x="656079" y="594581"/>
                </a:lnTo>
                <a:lnTo>
                  <a:pt x="657666" y="582150"/>
                </a:lnTo>
                <a:lnTo>
                  <a:pt x="530154" y="582150"/>
                </a:lnTo>
                <a:close/>
                <a:moveTo>
                  <a:pt x="1010822" y="371475"/>
                </a:moveTo>
                <a:lnTo>
                  <a:pt x="1014779" y="372005"/>
                </a:lnTo>
                <a:lnTo>
                  <a:pt x="1018472" y="372270"/>
                </a:lnTo>
                <a:lnTo>
                  <a:pt x="1021902" y="373065"/>
                </a:lnTo>
                <a:lnTo>
                  <a:pt x="1025331" y="374126"/>
                </a:lnTo>
                <a:lnTo>
                  <a:pt x="1028497" y="375451"/>
                </a:lnTo>
                <a:lnTo>
                  <a:pt x="1031927" y="377306"/>
                </a:lnTo>
                <a:lnTo>
                  <a:pt x="1034565" y="379427"/>
                </a:lnTo>
                <a:lnTo>
                  <a:pt x="1037467" y="381813"/>
                </a:lnTo>
                <a:lnTo>
                  <a:pt x="1039841" y="384198"/>
                </a:lnTo>
                <a:lnTo>
                  <a:pt x="1041951" y="387114"/>
                </a:lnTo>
                <a:lnTo>
                  <a:pt x="1043798" y="389764"/>
                </a:lnTo>
                <a:lnTo>
                  <a:pt x="1045645" y="393210"/>
                </a:lnTo>
                <a:lnTo>
                  <a:pt x="1046964" y="396656"/>
                </a:lnTo>
                <a:lnTo>
                  <a:pt x="1048019" y="400102"/>
                </a:lnTo>
                <a:lnTo>
                  <a:pt x="1048547" y="403548"/>
                </a:lnTo>
                <a:lnTo>
                  <a:pt x="1049338" y="407523"/>
                </a:lnTo>
                <a:lnTo>
                  <a:pt x="1049074" y="411234"/>
                </a:lnTo>
                <a:lnTo>
                  <a:pt x="1048547" y="414945"/>
                </a:lnTo>
                <a:lnTo>
                  <a:pt x="1047755" y="418656"/>
                </a:lnTo>
                <a:lnTo>
                  <a:pt x="1046700" y="421837"/>
                </a:lnTo>
                <a:lnTo>
                  <a:pt x="1045381" y="425283"/>
                </a:lnTo>
                <a:lnTo>
                  <a:pt x="1043534" y="428463"/>
                </a:lnTo>
                <a:lnTo>
                  <a:pt x="1041424" y="431644"/>
                </a:lnTo>
                <a:lnTo>
                  <a:pt x="1039049" y="434030"/>
                </a:lnTo>
                <a:lnTo>
                  <a:pt x="1036675" y="436680"/>
                </a:lnTo>
                <a:lnTo>
                  <a:pt x="1033773" y="438801"/>
                </a:lnTo>
                <a:lnTo>
                  <a:pt x="1031135" y="440921"/>
                </a:lnTo>
                <a:lnTo>
                  <a:pt x="1027706" y="442512"/>
                </a:lnTo>
                <a:lnTo>
                  <a:pt x="1024276" y="443837"/>
                </a:lnTo>
                <a:lnTo>
                  <a:pt x="1020846" y="445162"/>
                </a:lnTo>
                <a:lnTo>
                  <a:pt x="1017417" y="445692"/>
                </a:lnTo>
                <a:lnTo>
                  <a:pt x="1013460" y="445957"/>
                </a:lnTo>
                <a:lnTo>
                  <a:pt x="1005809" y="446487"/>
                </a:lnTo>
                <a:lnTo>
                  <a:pt x="998422" y="447018"/>
                </a:lnTo>
                <a:lnTo>
                  <a:pt x="991563" y="447813"/>
                </a:lnTo>
                <a:lnTo>
                  <a:pt x="984704" y="448873"/>
                </a:lnTo>
                <a:lnTo>
                  <a:pt x="978373" y="450198"/>
                </a:lnTo>
                <a:lnTo>
                  <a:pt x="972305" y="451524"/>
                </a:lnTo>
                <a:lnTo>
                  <a:pt x="965973" y="453114"/>
                </a:lnTo>
                <a:lnTo>
                  <a:pt x="960433" y="454969"/>
                </a:lnTo>
                <a:lnTo>
                  <a:pt x="954893" y="456825"/>
                </a:lnTo>
                <a:lnTo>
                  <a:pt x="949881" y="458945"/>
                </a:lnTo>
                <a:lnTo>
                  <a:pt x="944868" y="461066"/>
                </a:lnTo>
                <a:lnTo>
                  <a:pt x="939856" y="463716"/>
                </a:lnTo>
                <a:lnTo>
                  <a:pt x="935371" y="466102"/>
                </a:lnTo>
                <a:lnTo>
                  <a:pt x="930886" y="468753"/>
                </a:lnTo>
                <a:lnTo>
                  <a:pt x="926665" y="471403"/>
                </a:lnTo>
                <a:lnTo>
                  <a:pt x="922444" y="474319"/>
                </a:lnTo>
                <a:lnTo>
                  <a:pt x="918487" y="477235"/>
                </a:lnTo>
                <a:lnTo>
                  <a:pt x="914530" y="480150"/>
                </a:lnTo>
                <a:lnTo>
                  <a:pt x="910837" y="483331"/>
                </a:lnTo>
                <a:lnTo>
                  <a:pt x="907671" y="486777"/>
                </a:lnTo>
                <a:lnTo>
                  <a:pt x="900812" y="493403"/>
                </a:lnTo>
                <a:lnTo>
                  <a:pt x="894744" y="500825"/>
                </a:lnTo>
                <a:lnTo>
                  <a:pt x="888940" y="508247"/>
                </a:lnTo>
                <a:lnTo>
                  <a:pt x="883928" y="516199"/>
                </a:lnTo>
                <a:lnTo>
                  <a:pt x="879443" y="524150"/>
                </a:lnTo>
                <a:lnTo>
                  <a:pt x="874958" y="532367"/>
                </a:lnTo>
                <a:lnTo>
                  <a:pt x="871529" y="540319"/>
                </a:lnTo>
                <a:lnTo>
                  <a:pt x="868099" y="548801"/>
                </a:lnTo>
                <a:lnTo>
                  <a:pt x="864933" y="557018"/>
                </a:lnTo>
                <a:lnTo>
                  <a:pt x="862559" y="565235"/>
                </a:lnTo>
                <a:lnTo>
                  <a:pt x="860185" y="573452"/>
                </a:lnTo>
                <a:lnTo>
                  <a:pt x="858338" y="580874"/>
                </a:lnTo>
                <a:lnTo>
                  <a:pt x="856491" y="588295"/>
                </a:lnTo>
                <a:lnTo>
                  <a:pt x="855436" y="595187"/>
                </a:lnTo>
                <a:lnTo>
                  <a:pt x="853589" y="607645"/>
                </a:lnTo>
                <a:lnTo>
                  <a:pt x="852270" y="617717"/>
                </a:lnTo>
                <a:lnTo>
                  <a:pt x="852006" y="624874"/>
                </a:lnTo>
                <a:lnTo>
                  <a:pt x="851743" y="627789"/>
                </a:lnTo>
                <a:lnTo>
                  <a:pt x="851743" y="631765"/>
                </a:lnTo>
                <a:lnTo>
                  <a:pt x="851215" y="635476"/>
                </a:lnTo>
                <a:lnTo>
                  <a:pt x="850160" y="638922"/>
                </a:lnTo>
                <a:lnTo>
                  <a:pt x="849104" y="642633"/>
                </a:lnTo>
                <a:lnTo>
                  <a:pt x="847258" y="645549"/>
                </a:lnTo>
                <a:lnTo>
                  <a:pt x="845675" y="648729"/>
                </a:lnTo>
                <a:lnTo>
                  <a:pt x="843301" y="651645"/>
                </a:lnTo>
                <a:lnTo>
                  <a:pt x="841190" y="654296"/>
                </a:lnTo>
                <a:lnTo>
                  <a:pt x="838288" y="656681"/>
                </a:lnTo>
                <a:lnTo>
                  <a:pt x="835650" y="658802"/>
                </a:lnTo>
                <a:lnTo>
                  <a:pt x="832484" y="660657"/>
                </a:lnTo>
                <a:lnTo>
                  <a:pt x="829319" y="662247"/>
                </a:lnTo>
                <a:lnTo>
                  <a:pt x="826153" y="663308"/>
                </a:lnTo>
                <a:lnTo>
                  <a:pt x="822459" y="664103"/>
                </a:lnTo>
                <a:lnTo>
                  <a:pt x="818766" y="664898"/>
                </a:lnTo>
                <a:lnTo>
                  <a:pt x="814809" y="665163"/>
                </a:lnTo>
                <a:lnTo>
                  <a:pt x="811115" y="664898"/>
                </a:lnTo>
                <a:lnTo>
                  <a:pt x="807686" y="664103"/>
                </a:lnTo>
                <a:lnTo>
                  <a:pt x="803993" y="663308"/>
                </a:lnTo>
                <a:lnTo>
                  <a:pt x="800563" y="662247"/>
                </a:lnTo>
                <a:lnTo>
                  <a:pt x="797133" y="660657"/>
                </a:lnTo>
                <a:lnTo>
                  <a:pt x="794495" y="658802"/>
                </a:lnTo>
                <a:lnTo>
                  <a:pt x="791330" y="656681"/>
                </a:lnTo>
                <a:lnTo>
                  <a:pt x="788691" y="654296"/>
                </a:lnTo>
                <a:lnTo>
                  <a:pt x="786317" y="651645"/>
                </a:lnTo>
                <a:lnTo>
                  <a:pt x="784207" y="648729"/>
                </a:lnTo>
                <a:lnTo>
                  <a:pt x="782360" y="645549"/>
                </a:lnTo>
                <a:lnTo>
                  <a:pt x="781041" y="642633"/>
                </a:lnTo>
                <a:lnTo>
                  <a:pt x="779458" y="638922"/>
                </a:lnTo>
                <a:lnTo>
                  <a:pt x="778667" y="635476"/>
                </a:lnTo>
                <a:lnTo>
                  <a:pt x="778139" y="631765"/>
                </a:lnTo>
                <a:lnTo>
                  <a:pt x="777875" y="627789"/>
                </a:lnTo>
                <a:lnTo>
                  <a:pt x="778139" y="623814"/>
                </a:lnTo>
                <a:lnTo>
                  <a:pt x="778667" y="613741"/>
                </a:lnTo>
                <a:lnTo>
                  <a:pt x="779194" y="606850"/>
                </a:lnTo>
                <a:lnTo>
                  <a:pt x="780249" y="598898"/>
                </a:lnTo>
                <a:lnTo>
                  <a:pt x="781305" y="590151"/>
                </a:lnTo>
                <a:lnTo>
                  <a:pt x="782888" y="580343"/>
                </a:lnTo>
                <a:lnTo>
                  <a:pt x="785262" y="569741"/>
                </a:lnTo>
                <a:lnTo>
                  <a:pt x="787636" y="558343"/>
                </a:lnTo>
                <a:lnTo>
                  <a:pt x="790802" y="546681"/>
                </a:lnTo>
                <a:lnTo>
                  <a:pt x="794759" y="534223"/>
                </a:lnTo>
                <a:lnTo>
                  <a:pt x="799508" y="521500"/>
                </a:lnTo>
                <a:lnTo>
                  <a:pt x="801882" y="515138"/>
                </a:lnTo>
                <a:lnTo>
                  <a:pt x="804784" y="508247"/>
                </a:lnTo>
                <a:lnTo>
                  <a:pt x="807950" y="501885"/>
                </a:lnTo>
                <a:lnTo>
                  <a:pt x="810852" y="495524"/>
                </a:lnTo>
                <a:lnTo>
                  <a:pt x="814545" y="488632"/>
                </a:lnTo>
                <a:lnTo>
                  <a:pt x="818238" y="482271"/>
                </a:lnTo>
                <a:lnTo>
                  <a:pt x="823515" y="473259"/>
                </a:lnTo>
                <a:lnTo>
                  <a:pt x="829319" y="464512"/>
                </a:lnTo>
                <a:lnTo>
                  <a:pt x="835914" y="456030"/>
                </a:lnTo>
                <a:lnTo>
                  <a:pt x="842773" y="447548"/>
                </a:lnTo>
                <a:lnTo>
                  <a:pt x="850160" y="439331"/>
                </a:lnTo>
                <a:lnTo>
                  <a:pt x="858338" y="431379"/>
                </a:lnTo>
                <a:lnTo>
                  <a:pt x="867044" y="423692"/>
                </a:lnTo>
                <a:lnTo>
                  <a:pt x="876013" y="416270"/>
                </a:lnTo>
                <a:lnTo>
                  <a:pt x="882345" y="411499"/>
                </a:lnTo>
                <a:lnTo>
                  <a:pt x="888940" y="406993"/>
                </a:lnTo>
                <a:lnTo>
                  <a:pt x="896063" y="402752"/>
                </a:lnTo>
                <a:lnTo>
                  <a:pt x="903450" y="398776"/>
                </a:lnTo>
                <a:lnTo>
                  <a:pt x="910837" y="395066"/>
                </a:lnTo>
                <a:lnTo>
                  <a:pt x="918751" y="391620"/>
                </a:lnTo>
                <a:lnTo>
                  <a:pt x="926929" y="388174"/>
                </a:lnTo>
                <a:lnTo>
                  <a:pt x="935371" y="384993"/>
                </a:lnTo>
                <a:lnTo>
                  <a:pt x="943549" y="382343"/>
                </a:lnTo>
                <a:lnTo>
                  <a:pt x="952519" y="379957"/>
                </a:lnTo>
                <a:lnTo>
                  <a:pt x="961489" y="377837"/>
                </a:lnTo>
                <a:lnTo>
                  <a:pt x="970986" y="375716"/>
                </a:lnTo>
                <a:lnTo>
                  <a:pt x="980747" y="374391"/>
                </a:lnTo>
                <a:lnTo>
                  <a:pt x="990508" y="373065"/>
                </a:lnTo>
                <a:lnTo>
                  <a:pt x="1000533" y="372270"/>
                </a:lnTo>
                <a:lnTo>
                  <a:pt x="1010822" y="371475"/>
                </a:lnTo>
                <a:close/>
                <a:moveTo>
                  <a:pt x="1024065" y="303903"/>
                </a:moveTo>
                <a:lnTo>
                  <a:pt x="1016128" y="304432"/>
                </a:lnTo>
                <a:lnTo>
                  <a:pt x="1001049" y="305490"/>
                </a:lnTo>
                <a:lnTo>
                  <a:pt x="997875" y="305754"/>
                </a:lnTo>
                <a:lnTo>
                  <a:pt x="990467" y="306548"/>
                </a:lnTo>
                <a:lnTo>
                  <a:pt x="983060" y="307606"/>
                </a:lnTo>
                <a:lnTo>
                  <a:pt x="975388" y="308928"/>
                </a:lnTo>
                <a:lnTo>
                  <a:pt x="968245" y="310251"/>
                </a:lnTo>
                <a:lnTo>
                  <a:pt x="960838" y="311573"/>
                </a:lnTo>
                <a:lnTo>
                  <a:pt x="953430" y="313424"/>
                </a:lnTo>
                <a:lnTo>
                  <a:pt x="946288" y="315276"/>
                </a:lnTo>
                <a:lnTo>
                  <a:pt x="938880" y="317392"/>
                </a:lnTo>
                <a:lnTo>
                  <a:pt x="915071" y="324269"/>
                </a:lnTo>
                <a:lnTo>
                  <a:pt x="915336" y="325591"/>
                </a:lnTo>
                <a:lnTo>
                  <a:pt x="904754" y="330088"/>
                </a:lnTo>
                <a:lnTo>
                  <a:pt x="893907" y="334584"/>
                </a:lnTo>
                <a:lnTo>
                  <a:pt x="883590" y="340138"/>
                </a:lnTo>
                <a:lnTo>
                  <a:pt x="873537" y="345428"/>
                </a:lnTo>
                <a:lnTo>
                  <a:pt x="863749" y="350983"/>
                </a:lnTo>
                <a:lnTo>
                  <a:pt x="853961" y="357066"/>
                </a:lnTo>
                <a:lnTo>
                  <a:pt x="844437" y="363678"/>
                </a:lnTo>
                <a:lnTo>
                  <a:pt x="835178" y="370291"/>
                </a:lnTo>
                <a:lnTo>
                  <a:pt x="826183" y="377432"/>
                </a:lnTo>
                <a:lnTo>
                  <a:pt x="817453" y="384573"/>
                </a:lnTo>
                <a:lnTo>
                  <a:pt x="808987" y="392508"/>
                </a:lnTo>
                <a:lnTo>
                  <a:pt x="800522" y="400443"/>
                </a:lnTo>
                <a:lnTo>
                  <a:pt x="792585" y="408642"/>
                </a:lnTo>
                <a:lnTo>
                  <a:pt x="785178" y="416841"/>
                </a:lnTo>
                <a:lnTo>
                  <a:pt x="777771" y="425570"/>
                </a:lnTo>
                <a:lnTo>
                  <a:pt x="770363" y="434562"/>
                </a:lnTo>
                <a:lnTo>
                  <a:pt x="762956" y="445407"/>
                </a:lnTo>
                <a:lnTo>
                  <a:pt x="755813" y="455986"/>
                </a:lnTo>
                <a:lnTo>
                  <a:pt x="748935" y="467095"/>
                </a:lnTo>
                <a:lnTo>
                  <a:pt x="742586" y="478468"/>
                </a:lnTo>
                <a:lnTo>
                  <a:pt x="736766" y="490106"/>
                </a:lnTo>
                <a:lnTo>
                  <a:pt x="731210" y="502008"/>
                </a:lnTo>
                <a:lnTo>
                  <a:pt x="726184" y="514439"/>
                </a:lnTo>
                <a:lnTo>
                  <a:pt x="721687" y="526606"/>
                </a:lnTo>
                <a:lnTo>
                  <a:pt x="717718" y="539302"/>
                </a:lnTo>
                <a:lnTo>
                  <a:pt x="714015" y="552262"/>
                </a:lnTo>
                <a:lnTo>
                  <a:pt x="710840" y="565222"/>
                </a:lnTo>
                <a:lnTo>
                  <a:pt x="708724" y="578447"/>
                </a:lnTo>
                <a:lnTo>
                  <a:pt x="706607" y="591936"/>
                </a:lnTo>
                <a:lnTo>
                  <a:pt x="705285" y="605689"/>
                </a:lnTo>
                <a:lnTo>
                  <a:pt x="704491" y="619443"/>
                </a:lnTo>
                <a:lnTo>
                  <a:pt x="704226" y="633197"/>
                </a:lnTo>
                <a:lnTo>
                  <a:pt x="704226" y="642983"/>
                </a:lnTo>
                <a:lnTo>
                  <a:pt x="704491" y="652769"/>
                </a:lnTo>
                <a:lnTo>
                  <a:pt x="705020" y="662026"/>
                </a:lnTo>
                <a:lnTo>
                  <a:pt x="705549" y="671284"/>
                </a:lnTo>
                <a:lnTo>
                  <a:pt x="706607" y="680541"/>
                </a:lnTo>
                <a:lnTo>
                  <a:pt x="707930" y="689269"/>
                </a:lnTo>
                <a:lnTo>
                  <a:pt x="708988" y="697998"/>
                </a:lnTo>
                <a:lnTo>
                  <a:pt x="710311" y="706461"/>
                </a:lnTo>
                <a:lnTo>
                  <a:pt x="712163" y="714661"/>
                </a:lnTo>
                <a:lnTo>
                  <a:pt x="713750" y="722595"/>
                </a:lnTo>
                <a:lnTo>
                  <a:pt x="715602" y="730266"/>
                </a:lnTo>
                <a:lnTo>
                  <a:pt x="717983" y="738200"/>
                </a:lnTo>
                <a:lnTo>
                  <a:pt x="720099" y="745342"/>
                </a:lnTo>
                <a:lnTo>
                  <a:pt x="722480" y="752748"/>
                </a:lnTo>
                <a:lnTo>
                  <a:pt x="724861" y="759624"/>
                </a:lnTo>
                <a:lnTo>
                  <a:pt x="727507" y="766766"/>
                </a:lnTo>
                <a:lnTo>
                  <a:pt x="731739" y="776816"/>
                </a:lnTo>
                <a:lnTo>
                  <a:pt x="736237" y="786338"/>
                </a:lnTo>
                <a:lnTo>
                  <a:pt x="740734" y="795595"/>
                </a:lnTo>
                <a:lnTo>
                  <a:pt x="745760" y="804324"/>
                </a:lnTo>
                <a:lnTo>
                  <a:pt x="750522" y="812788"/>
                </a:lnTo>
                <a:lnTo>
                  <a:pt x="755549" y="820987"/>
                </a:lnTo>
                <a:lnTo>
                  <a:pt x="760840" y="828922"/>
                </a:lnTo>
                <a:lnTo>
                  <a:pt x="766131" y="836327"/>
                </a:lnTo>
                <a:lnTo>
                  <a:pt x="771686" y="843469"/>
                </a:lnTo>
                <a:lnTo>
                  <a:pt x="776977" y="850346"/>
                </a:lnTo>
                <a:lnTo>
                  <a:pt x="782268" y="856958"/>
                </a:lnTo>
                <a:lnTo>
                  <a:pt x="787824" y="863041"/>
                </a:lnTo>
                <a:lnTo>
                  <a:pt x="798141" y="875208"/>
                </a:lnTo>
                <a:lnTo>
                  <a:pt x="808458" y="885788"/>
                </a:lnTo>
                <a:lnTo>
                  <a:pt x="826977" y="905096"/>
                </a:lnTo>
                <a:lnTo>
                  <a:pt x="834649" y="913824"/>
                </a:lnTo>
                <a:lnTo>
                  <a:pt x="841262" y="921759"/>
                </a:lnTo>
                <a:lnTo>
                  <a:pt x="844172" y="925726"/>
                </a:lnTo>
                <a:lnTo>
                  <a:pt x="846553" y="929165"/>
                </a:lnTo>
                <a:lnTo>
                  <a:pt x="848934" y="932338"/>
                </a:lnTo>
                <a:lnTo>
                  <a:pt x="850521" y="935512"/>
                </a:lnTo>
                <a:lnTo>
                  <a:pt x="851844" y="938686"/>
                </a:lnTo>
                <a:lnTo>
                  <a:pt x="852902" y="941067"/>
                </a:lnTo>
                <a:lnTo>
                  <a:pt x="853961" y="943976"/>
                </a:lnTo>
                <a:lnTo>
                  <a:pt x="854490" y="946092"/>
                </a:lnTo>
                <a:lnTo>
                  <a:pt x="856341" y="957994"/>
                </a:lnTo>
                <a:lnTo>
                  <a:pt x="857929" y="969896"/>
                </a:lnTo>
                <a:lnTo>
                  <a:pt x="858987" y="981799"/>
                </a:lnTo>
                <a:lnTo>
                  <a:pt x="859781" y="993436"/>
                </a:lnTo>
                <a:lnTo>
                  <a:pt x="860310" y="1003752"/>
                </a:lnTo>
                <a:lnTo>
                  <a:pt x="860574" y="1012744"/>
                </a:lnTo>
                <a:lnTo>
                  <a:pt x="860574" y="1025176"/>
                </a:lnTo>
                <a:lnTo>
                  <a:pt x="860574" y="1026762"/>
                </a:lnTo>
                <a:lnTo>
                  <a:pt x="860574" y="1027291"/>
                </a:lnTo>
                <a:lnTo>
                  <a:pt x="860574" y="1027556"/>
                </a:lnTo>
                <a:lnTo>
                  <a:pt x="860574" y="1027820"/>
                </a:lnTo>
                <a:lnTo>
                  <a:pt x="860839" y="1031788"/>
                </a:lnTo>
                <a:lnTo>
                  <a:pt x="861103" y="1036020"/>
                </a:lnTo>
                <a:lnTo>
                  <a:pt x="861632" y="1039987"/>
                </a:lnTo>
                <a:lnTo>
                  <a:pt x="862161" y="1043955"/>
                </a:lnTo>
                <a:lnTo>
                  <a:pt x="863220" y="1047922"/>
                </a:lnTo>
                <a:lnTo>
                  <a:pt x="864278" y="1051360"/>
                </a:lnTo>
                <a:lnTo>
                  <a:pt x="865601" y="1055063"/>
                </a:lnTo>
                <a:lnTo>
                  <a:pt x="867188" y="1058766"/>
                </a:lnTo>
                <a:lnTo>
                  <a:pt x="868511" y="1062469"/>
                </a:lnTo>
                <a:lnTo>
                  <a:pt x="870362" y="1065643"/>
                </a:lnTo>
                <a:lnTo>
                  <a:pt x="872479" y="1069081"/>
                </a:lnTo>
                <a:lnTo>
                  <a:pt x="874331" y="1072255"/>
                </a:lnTo>
                <a:lnTo>
                  <a:pt x="876712" y="1075694"/>
                </a:lnTo>
                <a:lnTo>
                  <a:pt x="878828" y="1078339"/>
                </a:lnTo>
                <a:lnTo>
                  <a:pt x="881473" y="1081513"/>
                </a:lnTo>
                <a:lnTo>
                  <a:pt x="884119" y="1083893"/>
                </a:lnTo>
                <a:lnTo>
                  <a:pt x="887029" y="1086802"/>
                </a:lnTo>
                <a:lnTo>
                  <a:pt x="889939" y="1089447"/>
                </a:lnTo>
                <a:lnTo>
                  <a:pt x="892849" y="1091563"/>
                </a:lnTo>
                <a:lnTo>
                  <a:pt x="896024" y="1093944"/>
                </a:lnTo>
                <a:lnTo>
                  <a:pt x="899198" y="1095795"/>
                </a:lnTo>
                <a:lnTo>
                  <a:pt x="902373" y="1097647"/>
                </a:lnTo>
                <a:lnTo>
                  <a:pt x="905812" y="1099763"/>
                </a:lnTo>
                <a:lnTo>
                  <a:pt x="909516" y="1101085"/>
                </a:lnTo>
                <a:lnTo>
                  <a:pt x="913219" y="1102408"/>
                </a:lnTo>
                <a:lnTo>
                  <a:pt x="916658" y="1103994"/>
                </a:lnTo>
                <a:lnTo>
                  <a:pt x="920627" y="1105052"/>
                </a:lnTo>
                <a:lnTo>
                  <a:pt x="924330" y="1105846"/>
                </a:lnTo>
                <a:lnTo>
                  <a:pt x="928298" y="1106375"/>
                </a:lnTo>
                <a:lnTo>
                  <a:pt x="932267" y="1106904"/>
                </a:lnTo>
                <a:lnTo>
                  <a:pt x="936499" y="1107433"/>
                </a:lnTo>
                <a:lnTo>
                  <a:pt x="940468" y="1107697"/>
                </a:lnTo>
                <a:lnTo>
                  <a:pt x="1124857" y="1107697"/>
                </a:lnTo>
                <a:lnTo>
                  <a:pt x="1129090" y="1107433"/>
                </a:lnTo>
                <a:lnTo>
                  <a:pt x="1133058" y="1106904"/>
                </a:lnTo>
                <a:lnTo>
                  <a:pt x="1137027" y="1106375"/>
                </a:lnTo>
                <a:lnTo>
                  <a:pt x="1140730" y="1105846"/>
                </a:lnTo>
                <a:lnTo>
                  <a:pt x="1144699" y="1105052"/>
                </a:lnTo>
                <a:lnTo>
                  <a:pt x="1148667" y="1103994"/>
                </a:lnTo>
                <a:lnTo>
                  <a:pt x="1152370" y="1102408"/>
                </a:lnTo>
                <a:lnTo>
                  <a:pt x="1156074" y="1101085"/>
                </a:lnTo>
                <a:lnTo>
                  <a:pt x="1159513" y="1099763"/>
                </a:lnTo>
                <a:lnTo>
                  <a:pt x="1162688" y="1097647"/>
                </a:lnTo>
                <a:lnTo>
                  <a:pt x="1166127" y="1095795"/>
                </a:lnTo>
                <a:lnTo>
                  <a:pt x="1169566" y="1093944"/>
                </a:lnTo>
                <a:lnTo>
                  <a:pt x="1172476" y="1091563"/>
                </a:lnTo>
                <a:lnTo>
                  <a:pt x="1175651" y="1089447"/>
                </a:lnTo>
                <a:lnTo>
                  <a:pt x="1178561" y="1086802"/>
                </a:lnTo>
                <a:lnTo>
                  <a:pt x="1181206" y="1083893"/>
                </a:lnTo>
                <a:lnTo>
                  <a:pt x="1183852" y="1081248"/>
                </a:lnTo>
                <a:lnTo>
                  <a:pt x="1186233" y="1078339"/>
                </a:lnTo>
                <a:lnTo>
                  <a:pt x="1188878" y="1075429"/>
                </a:lnTo>
                <a:lnTo>
                  <a:pt x="1190994" y="1072255"/>
                </a:lnTo>
                <a:lnTo>
                  <a:pt x="1193111" y="1069081"/>
                </a:lnTo>
                <a:lnTo>
                  <a:pt x="1194963" y="1065643"/>
                </a:lnTo>
                <a:lnTo>
                  <a:pt x="1196814" y="1062469"/>
                </a:lnTo>
                <a:lnTo>
                  <a:pt x="1198402" y="1058766"/>
                </a:lnTo>
                <a:lnTo>
                  <a:pt x="1199725" y="1055063"/>
                </a:lnTo>
                <a:lnTo>
                  <a:pt x="1201047" y="1051360"/>
                </a:lnTo>
                <a:lnTo>
                  <a:pt x="1202105" y="1047922"/>
                </a:lnTo>
                <a:lnTo>
                  <a:pt x="1202899" y="1043955"/>
                </a:lnTo>
                <a:lnTo>
                  <a:pt x="1203693" y="1039987"/>
                </a:lnTo>
                <a:lnTo>
                  <a:pt x="1204222" y="1036020"/>
                </a:lnTo>
                <a:lnTo>
                  <a:pt x="1204486" y="1031788"/>
                </a:lnTo>
                <a:lnTo>
                  <a:pt x="1204486" y="1027820"/>
                </a:lnTo>
                <a:lnTo>
                  <a:pt x="1204486" y="1027556"/>
                </a:lnTo>
                <a:lnTo>
                  <a:pt x="1204486" y="1027291"/>
                </a:lnTo>
                <a:lnTo>
                  <a:pt x="1204486" y="1026762"/>
                </a:lnTo>
                <a:lnTo>
                  <a:pt x="1204486" y="1025176"/>
                </a:lnTo>
                <a:lnTo>
                  <a:pt x="1204751" y="1013009"/>
                </a:lnTo>
                <a:lnTo>
                  <a:pt x="1205280" y="1004016"/>
                </a:lnTo>
                <a:lnTo>
                  <a:pt x="1205809" y="993701"/>
                </a:lnTo>
                <a:lnTo>
                  <a:pt x="1206338" y="982063"/>
                </a:lnTo>
                <a:lnTo>
                  <a:pt x="1207661" y="969896"/>
                </a:lnTo>
                <a:lnTo>
                  <a:pt x="1208984" y="957994"/>
                </a:lnTo>
                <a:lnTo>
                  <a:pt x="1211100" y="946092"/>
                </a:lnTo>
                <a:lnTo>
                  <a:pt x="1211894" y="943183"/>
                </a:lnTo>
                <a:lnTo>
                  <a:pt x="1212952" y="939480"/>
                </a:lnTo>
                <a:lnTo>
                  <a:pt x="1215068" y="935512"/>
                </a:lnTo>
                <a:lnTo>
                  <a:pt x="1217185" y="931280"/>
                </a:lnTo>
                <a:lnTo>
                  <a:pt x="1220095" y="927313"/>
                </a:lnTo>
                <a:lnTo>
                  <a:pt x="1223005" y="923081"/>
                </a:lnTo>
                <a:lnTo>
                  <a:pt x="1226708" y="918585"/>
                </a:lnTo>
                <a:lnTo>
                  <a:pt x="1230677" y="913824"/>
                </a:lnTo>
                <a:lnTo>
                  <a:pt x="1239936" y="903773"/>
                </a:lnTo>
                <a:lnTo>
                  <a:pt x="1250253" y="892929"/>
                </a:lnTo>
                <a:lnTo>
                  <a:pt x="1258719" y="883936"/>
                </a:lnTo>
                <a:lnTo>
                  <a:pt x="1267713" y="873885"/>
                </a:lnTo>
                <a:lnTo>
                  <a:pt x="1276972" y="863570"/>
                </a:lnTo>
                <a:lnTo>
                  <a:pt x="1286496" y="852461"/>
                </a:lnTo>
                <a:lnTo>
                  <a:pt x="1296020" y="840559"/>
                </a:lnTo>
                <a:lnTo>
                  <a:pt x="1300517" y="834211"/>
                </a:lnTo>
                <a:lnTo>
                  <a:pt x="1305279" y="827335"/>
                </a:lnTo>
                <a:lnTo>
                  <a:pt x="1309776" y="820722"/>
                </a:lnTo>
                <a:lnTo>
                  <a:pt x="1314274" y="813581"/>
                </a:lnTo>
                <a:lnTo>
                  <a:pt x="1318506" y="806175"/>
                </a:lnTo>
                <a:lnTo>
                  <a:pt x="1322739" y="798505"/>
                </a:lnTo>
                <a:lnTo>
                  <a:pt x="1326972" y="790570"/>
                </a:lnTo>
                <a:lnTo>
                  <a:pt x="1330940" y="782371"/>
                </a:lnTo>
                <a:lnTo>
                  <a:pt x="1334908" y="773907"/>
                </a:lnTo>
                <a:lnTo>
                  <a:pt x="1338612" y="765179"/>
                </a:lnTo>
                <a:lnTo>
                  <a:pt x="1341787" y="755922"/>
                </a:lnTo>
                <a:lnTo>
                  <a:pt x="1344961" y="746135"/>
                </a:lnTo>
                <a:lnTo>
                  <a:pt x="1347871" y="736614"/>
                </a:lnTo>
                <a:lnTo>
                  <a:pt x="1350517" y="726563"/>
                </a:lnTo>
                <a:lnTo>
                  <a:pt x="1352898" y="715983"/>
                </a:lnTo>
                <a:lnTo>
                  <a:pt x="1355014" y="705403"/>
                </a:lnTo>
                <a:lnTo>
                  <a:pt x="1357130" y="694030"/>
                </a:lnTo>
                <a:lnTo>
                  <a:pt x="1358453" y="682657"/>
                </a:lnTo>
                <a:lnTo>
                  <a:pt x="1359511" y="670755"/>
                </a:lnTo>
                <a:lnTo>
                  <a:pt x="1360834" y="658588"/>
                </a:lnTo>
                <a:lnTo>
                  <a:pt x="1361099" y="646157"/>
                </a:lnTo>
                <a:lnTo>
                  <a:pt x="1361363" y="633197"/>
                </a:lnTo>
                <a:lnTo>
                  <a:pt x="1361099" y="619443"/>
                </a:lnTo>
                <a:lnTo>
                  <a:pt x="1360041" y="605689"/>
                </a:lnTo>
                <a:lnTo>
                  <a:pt x="1358718" y="591936"/>
                </a:lnTo>
                <a:lnTo>
                  <a:pt x="1356866" y="578447"/>
                </a:lnTo>
                <a:lnTo>
                  <a:pt x="1354220" y="565222"/>
                </a:lnTo>
                <a:lnTo>
                  <a:pt x="1351046" y="552262"/>
                </a:lnTo>
                <a:lnTo>
                  <a:pt x="1347871" y="539302"/>
                </a:lnTo>
                <a:lnTo>
                  <a:pt x="1343639" y="526606"/>
                </a:lnTo>
                <a:lnTo>
                  <a:pt x="1339141" y="514439"/>
                </a:lnTo>
                <a:lnTo>
                  <a:pt x="1334115" y="502008"/>
                </a:lnTo>
                <a:lnTo>
                  <a:pt x="1328824" y="490106"/>
                </a:lnTo>
                <a:lnTo>
                  <a:pt x="1322739" y="478468"/>
                </a:lnTo>
                <a:lnTo>
                  <a:pt x="1316390" y="467095"/>
                </a:lnTo>
                <a:lnTo>
                  <a:pt x="1309512" y="455986"/>
                </a:lnTo>
                <a:lnTo>
                  <a:pt x="1302369" y="445407"/>
                </a:lnTo>
                <a:lnTo>
                  <a:pt x="1294697" y="434562"/>
                </a:lnTo>
                <a:lnTo>
                  <a:pt x="1287819" y="425570"/>
                </a:lnTo>
                <a:lnTo>
                  <a:pt x="1280412" y="416841"/>
                </a:lnTo>
                <a:lnTo>
                  <a:pt x="1272740" y="408642"/>
                </a:lnTo>
                <a:lnTo>
                  <a:pt x="1265068" y="400443"/>
                </a:lnTo>
                <a:lnTo>
                  <a:pt x="1256867" y="392508"/>
                </a:lnTo>
                <a:lnTo>
                  <a:pt x="1248401" y="384838"/>
                </a:lnTo>
                <a:lnTo>
                  <a:pt x="1239671" y="377696"/>
                </a:lnTo>
                <a:lnTo>
                  <a:pt x="1230677" y="370555"/>
                </a:lnTo>
                <a:lnTo>
                  <a:pt x="1221417" y="363943"/>
                </a:lnTo>
                <a:lnTo>
                  <a:pt x="1211894" y="357330"/>
                </a:lnTo>
                <a:lnTo>
                  <a:pt x="1202370" y="351247"/>
                </a:lnTo>
                <a:lnTo>
                  <a:pt x="1192317" y="345693"/>
                </a:lnTo>
                <a:lnTo>
                  <a:pt x="1182000" y="340403"/>
                </a:lnTo>
                <a:lnTo>
                  <a:pt x="1171947" y="334848"/>
                </a:lnTo>
                <a:lnTo>
                  <a:pt x="1161365" y="330352"/>
                </a:lnTo>
                <a:lnTo>
                  <a:pt x="1150783" y="325856"/>
                </a:lnTo>
                <a:lnTo>
                  <a:pt x="1151048" y="324269"/>
                </a:lnTo>
                <a:lnTo>
                  <a:pt x="1126180" y="317392"/>
                </a:lnTo>
                <a:lnTo>
                  <a:pt x="1119302" y="315276"/>
                </a:lnTo>
                <a:lnTo>
                  <a:pt x="1111895" y="313424"/>
                </a:lnTo>
                <a:lnTo>
                  <a:pt x="1104752" y="311573"/>
                </a:lnTo>
                <a:lnTo>
                  <a:pt x="1097345" y="310251"/>
                </a:lnTo>
                <a:lnTo>
                  <a:pt x="1089673" y="308928"/>
                </a:lnTo>
                <a:lnTo>
                  <a:pt x="1082530" y="307606"/>
                </a:lnTo>
                <a:lnTo>
                  <a:pt x="1074858" y="306548"/>
                </a:lnTo>
                <a:lnTo>
                  <a:pt x="1067186" y="305754"/>
                </a:lnTo>
                <a:lnTo>
                  <a:pt x="1064541" y="305490"/>
                </a:lnTo>
                <a:lnTo>
                  <a:pt x="1064276" y="305490"/>
                </a:lnTo>
                <a:lnTo>
                  <a:pt x="1049197" y="304432"/>
                </a:lnTo>
                <a:lnTo>
                  <a:pt x="1041525" y="303903"/>
                </a:lnTo>
                <a:lnTo>
                  <a:pt x="1033588" y="303903"/>
                </a:lnTo>
                <a:lnTo>
                  <a:pt x="1032795" y="303903"/>
                </a:lnTo>
                <a:lnTo>
                  <a:pt x="1032530" y="303903"/>
                </a:lnTo>
                <a:lnTo>
                  <a:pt x="1032001" y="303903"/>
                </a:lnTo>
                <a:lnTo>
                  <a:pt x="1024065" y="303903"/>
                </a:lnTo>
                <a:close/>
                <a:moveTo>
                  <a:pt x="1388083" y="226671"/>
                </a:moveTo>
                <a:lnTo>
                  <a:pt x="1384643" y="226935"/>
                </a:lnTo>
                <a:lnTo>
                  <a:pt x="1381204" y="227464"/>
                </a:lnTo>
                <a:lnTo>
                  <a:pt x="1377765" y="228258"/>
                </a:lnTo>
                <a:lnTo>
                  <a:pt x="1374591" y="229316"/>
                </a:lnTo>
                <a:lnTo>
                  <a:pt x="1371416" y="230903"/>
                </a:lnTo>
                <a:lnTo>
                  <a:pt x="1368241" y="232490"/>
                </a:lnTo>
                <a:lnTo>
                  <a:pt x="1365596" y="234606"/>
                </a:lnTo>
                <a:lnTo>
                  <a:pt x="1362686" y="237250"/>
                </a:lnTo>
                <a:lnTo>
                  <a:pt x="1273269" y="326649"/>
                </a:lnTo>
                <a:lnTo>
                  <a:pt x="1280147" y="332468"/>
                </a:lnTo>
                <a:lnTo>
                  <a:pt x="1286496" y="338551"/>
                </a:lnTo>
                <a:lnTo>
                  <a:pt x="1293110" y="344899"/>
                </a:lnTo>
                <a:lnTo>
                  <a:pt x="1299195" y="351247"/>
                </a:lnTo>
                <a:lnTo>
                  <a:pt x="1305279" y="357859"/>
                </a:lnTo>
                <a:lnTo>
                  <a:pt x="1311364" y="364736"/>
                </a:lnTo>
                <a:lnTo>
                  <a:pt x="1317184" y="371348"/>
                </a:lnTo>
                <a:lnTo>
                  <a:pt x="1322739" y="378490"/>
                </a:lnTo>
                <a:lnTo>
                  <a:pt x="1413479" y="288033"/>
                </a:lnTo>
                <a:lnTo>
                  <a:pt x="1416125" y="285388"/>
                </a:lnTo>
                <a:lnTo>
                  <a:pt x="1417976" y="282479"/>
                </a:lnTo>
                <a:lnTo>
                  <a:pt x="1420093" y="279305"/>
                </a:lnTo>
                <a:lnTo>
                  <a:pt x="1421416" y="276131"/>
                </a:lnTo>
                <a:lnTo>
                  <a:pt x="1422474" y="272957"/>
                </a:lnTo>
                <a:lnTo>
                  <a:pt x="1423267" y="269519"/>
                </a:lnTo>
                <a:lnTo>
                  <a:pt x="1423797" y="266080"/>
                </a:lnTo>
                <a:lnTo>
                  <a:pt x="1423797" y="262642"/>
                </a:lnTo>
                <a:lnTo>
                  <a:pt x="1423797" y="259203"/>
                </a:lnTo>
                <a:lnTo>
                  <a:pt x="1423267" y="255765"/>
                </a:lnTo>
                <a:lnTo>
                  <a:pt x="1422474" y="252327"/>
                </a:lnTo>
                <a:lnTo>
                  <a:pt x="1421416" y="249153"/>
                </a:lnTo>
                <a:lnTo>
                  <a:pt x="1420093" y="245979"/>
                </a:lnTo>
                <a:lnTo>
                  <a:pt x="1417976" y="242805"/>
                </a:lnTo>
                <a:lnTo>
                  <a:pt x="1416125" y="240160"/>
                </a:lnTo>
                <a:lnTo>
                  <a:pt x="1413479" y="237250"/>
                </a:lnTo>
                <a:lnTo>
                  <a:pt x="1410834" y="234606"/>
                </a:lnTo>
                <a:lnTo>
                  <a:pt x="1407924" y="232490"/>
                </a:lnTo>
                <a:lnTo>
                  <a:pt x="1404749" y="230903"/>
                </a:lnTo>
                <a:lnTo>
                  <a:pt x="1401839" y="229316"/>
                </a:lnTo>
                <a:lnTo>
                  <a:pt x="1398400" y="228258"/>
                </a:lnTo>
                <a:lnTo>
                  <a:pt x="1394961" y="227464"/>
                </a:lnTo>
                <a:lnTo>
                  <a:pt x="1391522" y="226935"/>
                </a:lnTo>
                <a:lnTo>
                  <a:pt x="1388083" y="226671"/>
                </a:lnTo>
                <a:close/>
                <a:moveTo>
                  <a:pt x="677243" y="226671"/>
                </a:moveTo>
                <a:lnTo>
                  <a:pt x="673803" y="226935"/>
                </a:lnTo>
                <a:lnTo>
                  <a:pt x="670629" y="227464"/>
                </a:lnTo>
                <a:lnTo>
                  <a:pt x="667190" y="228258"/>
                </a:lnTo>
                <a:lnTo>
                  <a:pt x="663751" y="229316"/>
                </a:lnTo>
                <a:lnTo>
                  <a:pt x="660576" y="230903"/>
                </a:lnTo>
                <a:lnTo>
                  <a:pt x="657666" y="232490"/>
                </a:lnTo>
                <a:lnTo>
                  <a:pt x="654491" y="234606"/>
                </a:lnTo>
                <a:lnTo>
                  <a:pt x="651846" y="237250"/>
                </a:lnTo>
                <a:lnTo>
                  <a:pt x="649465" y="240160"/>
                </a:lnTo>
                <a:lnTo>
                  <a:pt x="647084" y="242805"/>
                </a:lnTo>
                <a:lnTo>
                  <a:pt x="645497" y="245979"/>
                </a:lnTo>
                <a:lnTo>
                  <a:pt x="644174" y="249153"/>
                </a:lnTo>
                <a:lnTo>
                  <a:pt x="642587" y="252327"/>
                </a:lnTo>
                <a:lnTo>
                  <a:pt x="642058" y="255765"/>
                </a:lnTo>
                <a:lnTo>
                  <a:pt x="641529" y="259203"/>
                </a:lnTo>
                <a:lnTo>
                  <a:pt x="641264" y="262642"/>
                </a:lnTo>
                <a:lnTo>
                  <a:pt x="641529" y="266080"/>
                </a:lnTo>
                <a:lnTo>
                  <a:pt x="642058" y="269519"/>
                </a:lnTo>
                <a:lnTo>
                  <a:pt x="642587" y="272957"/>
                </a:lnTo>
                <a:lnTo>
                  <a:pt x="644174" y="276131"/>
                </a:lnTo>
                <a:lnTo>
                  <a:pt x="645497" y="279305"/>
                </a:lnTo>
                <a:lnTo>
                  <a:pt x="647084" y="282479"/>
                </a:lnTo>
                <a:lnTo>
                  <a:pt x="649465" y="285388"/>
                </a:lnTo>
                <a:lnTo>
                  <a:pt x="651846" y="288033"/>
                </a:lnTo>
                <a:lnTo>
                  <a:pt x="742321" y="378490"/>
                </a:lnTo>
                <a:lnTo>
                  <a:pt x="748406" y="371348"/>
                </a:lnTo>
                <a:lnTo>
                  <a:pt x="753961" y="364736"/>
                </a:lnTo>
                <a:lnTo>
                  <a:pt x="760046" y="357859"/>
                </a:lnTo>
                <a:lnTo>
                  <a:pt x="765866" y="351247"/>
                </a:lnTo>
                <a:lnTo>
                  <a:pt x="772480" y="344899"/>
                </a:lnTo>
                <a:lnTo>
                  <a:pt x="778564" y="338551"/>
                </a:lnTo>
                <a:lnTo>
                  <a:pt x="785443" y="332468"/>
                </a:lnTo>
                <a:lnTo>
                  <a:pt x="791792" y="326649"/>
                </a:lnTo>
                <a:lnTo>
                  <a:pt x="702639" y="237250"/>
                </a:lnTo>
                <a:lnTo>
                  <a:pt x="699994" y="234606"/>
                </a:lnTo>
                <a:lnTo>
                  <a:pt x="696819" y="232490"/>
                </a:lnTo>
                <a:lnTo>
                  <a:pt x="694174" y="230903"/>
                </a:lnTo>
                <a:lnTo>
                  <a:pt x="690734" y="229316"/>
                </a:lnTo>
                <a:lnTo>
                  <a:pt x="687295" y="228258"/>
                </a:lnTo>
                <a:lnTo>
                  <a:pt x="683856" y="227464"/>
                </a:lnTo>
                <a:lnTo>
                  <a:pt x="680682" y="226935"/>
                </a:lnTo>
                <a:lnTo>
                  <a:pt x="677243" y="226671"/>
                </a:lnTo>
                <a:close/>
                <a:moveTo>
                  <a:pt x="1032795" y="79348"/>
                </a:moveTo>
                <a:lnTo>
                  <a:pt x="1029091" y="79877"/>
                </a:lnTo>
                <a:lnTo>
                  <a:pt x="1025387" y="80406"/>
                </a:lnTo>
                <a:lnTo>
                  <a:pt x="1021948" y="81200"/>
                </a:lnTo>
                <a:lnTo>
                  <a:pt x="1018774" y="82257"/>
                </a:lnTo>
                <a:lnTo>
                  <a:pt x="1015599" y="83844"/>
                </a:lnTo>
                <a:lnTo>
                  <a:pt x="1012425" y="85696"/>
                </a:lnTo>
                <a:lnTo>
                  <a:pt x="1010044" y="87547"/>
                </a:lnTo>
                <a:lnTo>
                  <a:pt x="1007134" y="90192"/>
                </a:lnTo>
                <a:lnTo>
                  <a:pt x="1005017" y="92573"/>
                </a:lnTo>
                <a:lnTo>
                  <a:pt x="1002901" y="95482"/>
                </a:lnTo>
                <a:lnTo>
                  <a:pt x="1001049" y="98392"/>
                </a:lnTo>
                <a:lnTo>
                  <a:pt x="999726" y="101301"/>
                </a:lnTo>
                <a:lnTo>
                  <a:pt x="998404" y="104739"/>
                </a:lnTo>
                <a:lnTo>
                  <a:pt x="997610" y="108178"/>
                </a:lnTo>
                <a:lnTo>
                  <a:pt x="997081" y="111881"/>
                </a:lnTo>
                <a:lnTo>
                  <a:pt x="996816" y="115319"/>
                </a:lnTo>
                <a:lnTo>
                  <a:pt x="996816" y="236986"/>
                </a:lnTo>
                <a:lnTo>
                  <a:pt x="1005546" y="236192"/>
                </a:lnTo>
                <a:lnTo>
                  <a:pt x="1014276" y="235664"/>
                </a:lnTo>
                <a:lnTo>
                  <a:pt x="1023007" y="235399"/>
                </a:lnTo>
                <a:lnTo>
                  <a:pt x="1031737" y="235135"/>
                </a:lnTo>
                <a:lnTo>
                  <a:pt x="1032795" y="235135"/>
                </a:lnTo>
                <a:lnTo>
                  <a:pt x="1033588" y="235135"/>
                </a:lnTo>
                <a:lnTo>
                  <a:pt x="1042583" y="235399"/>
                </a:lnTo>
                <a:lnTo>
                  <a:pt x="1051313" y="235664"/>
                </a:lnTo>
                <a:lnTo>
                  <a:pt x="1060043" y="236192"/>
                </a:lnTo>
                <a:lnTo>
                  <a:pt x="1068773" y="236986"/>
                </a:lnTo>
                <a:lnTo>
                  <a:pt x="1068773" y="115319"/>
                </a:lnTo>
                <a:lnTo>
                  <a:pt x="1068509" y="111881"/>
                </a:lnTo>
                <a:lnTo>
                  <a:pt x="1067715" y="108178"/>
                </a:lnTo>
                <a:lnTo>
                  <a:pt x="1066922" y="104739"/>
                </a:lnTo>
                <a:lnTo>
                  <a:pt x="1065863" y="101301"/>
                </a:lnTo>
                <a:lnTo>
                  <a:pt x="1064276" y="98392"/>
                </a:lnTo>
                <a:lnTo>
                  <a:pt x="1062424" y="95482"/>
                </a:lnTo>
                <a:lnTo>
                  <a:pt x="1060308" y="92573"/>
                </a:lnTo>
                <a:lnTo>
                  <a:pt x="1057927" y="90192"/>
                </a:lnTo>
                <a:lnTo>
                  <a:pt x="1055546" y="87547"/>
                </a:lnTo>
                <a:lnTo>
                  <a:pt x="1052636" y="85696"/>
                </a:lnTo>
                <a:lnTo>
                  <a:pt x="1049990" y="83844"/>
                </a:lnTo>
                <a:lnTo>
                  <a:pt x="1046816" y="82257"/>
                </a:lnTo>
                <a:lnTo>
                  <a:pt x="1043377" y="81200"/>
                </a:lnTo>
                <a:lnTo>
                  <a:pt x="1039938" y="80406"/>
                </a:lnTo>
                <a:lnTo>
                  <a:pt x="1036498" y="79877"/>
                </a:lnTo>
                <a:lnTo>
                  <a:pt x="1032795" y="79348"/>
                </a:lnTo>
                <a:close/>
                <a:moveTo>
                  <a:pt x="986234" y="0"/>
                </a:moveTo>
                <a:lnTo>
                  <a:pt x="1012954" y="265"/>
                </a:lnTo>
                <a:lnTo>
                  <a:pt x="1039938" y="1058"/>
                </a:lnTo>
                <a:lnTo>
                  <a:pt x="1066922" y="2381"/>
                </a:lnTo>
                <a:lnTo>
                  <a:pt x="1093641" y="4232"/>
                </a:lnTo>
                <a:lnTo>
                  <a:pt x="1120096" y="6612"/>
                </a:lnTo>
                <a:lnTo>
                  <a:pt x="1146286" y="8993"/>
                </a:lnTo>
                <a:lnTo>
                  <a:pt x="1172212" y="12431"/>
                </a:lnTo>
                <a:lnTo>
                  <a:pt x="1198137" y="16134"/>
                </a:lnTo>
                <a:lnTo>
                  <a:pt x="1223798" y="20366"/>
                </a:lnTo>
                <a:lnTo>
                  <a:pt x="1248930" y="25127"/>
                </a:lnTo>
                <a:lnTo>
                  <a:pt x="1274327" y="30417"/>
                </a:lnTo>
                <a:lnTo>
                  <a:pt x="1298930" y="35971"/>
                </a:lnTo>
                <a:lnTo>
                  <a:pt x="1323268" y="42055"/>
                </a:lnTo>
                <a:lnTo>
                  <a:pt x="1347871" y="48931"/>
                </a:lnTo>
                <a:lnTo>
                  <a:pt x="1371681" y="56073"/>
                </a:lnTo>
                <a:lnTo>
                  <a:pt x="1395225" y="64007"/>
                </a:lnTo>
                <a:lnTo>
                  <a:pt x="1418506" y="72207"/>
                </a:lnTo>
                <a:lnTo>
                  <a:pt x="1441521" y="80935"/>
                </a:lnTo>
                <a:lnTo>
                  <a:pt x="1464272" y="90192"/>
                </a:lnTo>
                <a:lnTo>
                  <a:pt x="1486494" y="99979"/>
                </a:lnTo>
                <a:lnTo>
                  <a:pt x="1508716" y="110029"/>
                </a:lnTo>
                <a:lnTo>
                  <a:pt x="1530145" y="120873"/>
                </a:lnTo>
                <a:lnTo>
                  <a:pt x="1551309" y="131982"/>
                </a:lnTo>
                <a:lnTo>
                  <a:pt x="1572208" y="143884"/>
                </a:lnTo>
                <a:lnTo>
                  <a:pt x="1592313" y="156051"/>
                </a:lnTo>
                <a:lnTo>
                  <a:pt x="1612684" y="168747"/>
                </a:lnTo>
                <a:lnTo>
                  <a:pt x="1631996" y="181971"/>
                </a:lnTo>
                <a:lnTo>
                  <a:pt x="1651043" y="195725"/>
                </a:lnTo>
                <a:lnTo>
                  <a:pt x="1660567" y="202602"/>
                </a:lnTo>
                <a:lnTo>
                  <a:pt x="1669826" y="210008"/>
                </a:lnTo>
                <a:lnTo>
                  <a:pt x="1678821" y="217413"/>
                </a:lnTo>
                <a:lnTo>
                  <a:pt x="1687815" y="224819"/>
                </a:lnTo>
                <a:lnTo>
                  <a:pt x="1696810" y="232225"/>
                </a:lnTo>
                <a:lnTo>
                  <a:pt x="1705804" y="240160"/>
                </a:lnTo>
                <a:lnTo>
                  <a:pt x="1714535" y="247830"/>
                </a:lnTo>
                <a:lnTo>
                  <a:pt x="1723000" y="255765"/>
                </a:lnTo>
                <a:lnTo>
                  <a:pt x="1731466" y="263964"/>
                </a:lnTo>
                <a:lnTo>
                  <a:pt x="1739931" y="272164"/>
                </a:lnTo>
                <a:lnTo>
                  <a:pt x="1747868" y="280098"/>
                </a:lnTo>
                <a:lnTo>
                  <a:pt x="1756069" y="288827"/>
                </a:lnTo>
                <a:lnTo>
                  <a:pt x="1764005" y="297290"/>
                </a:lnTo>
                <a:lnTo>
                  <a:pt x="1771941" y="306019"/>
                </a:lnTo>
                <a:lnTo>
                  <a:pt x="1779349" y="314747"/>
                </a:lnTo>
                <a:lnTo>
                  <a:pt x="1787021" y="323740"/>
                </a:lnTo>
                <a:lnTo>
                  <a:pt x="1794163" y="332997"/>
                </a:lnTo>
                <a:lnTo>
                  <a:pt x="1801571" y="341990"/>
                </a:lnTo>
                <a:lnTo>
                  <a:pt x="1808714" y="351512"/>
                </a:lnTo>
                <a:lnTo>
                  <a:pt x="1815592" y="360769"/>
                </a:lnTo>
                <a:lnTo>
                  <a:pt x="1822735" y="370291"/>
                </a:lnTo>
                <a:lnTo>
                  <a:pt x="1829348" y="380077"/>
                </a:lnTo>
                <a:lnTo>
                  <a:pt x="1835962" y="389863"/>
                </a:lnTo>
                <a:lnTo>
                  <a:pt x="1842311" y="399914"/>
                </a:lnTo>
                <a:lnTo>
                  <a:pt x="1848396" y="409964"/>
                </a:lnTo>
                <a:lnTo>
                  <a:pt x="1854745" y="420280"/>
                </a:lnTo>
                <a:lnTo>
                  <a:pt x="1860830" y="430330"/>
                </a:lnTo>
                <a:lnTo>
                  <a:pt x="1866385" y="441175"/>
                </a:lnTo>
                <a:lnTo>
                  <a:pt x="1872470" y="451490"/>
                </a:lnTo>
                <a:lnTo>
                  <a:pt x="1877761" y="462070"/>
                </a:lnTo>
                <a:lnTo>
                  <a:pt x="1883316" y="473178"/>
                </a:lnTo>
                <a:lnTo>
                  <a:pt x="1888342" y="484023"/>
                </a:lnTo>
                <a:lnTo>
                  <a:pt x="1893369" y="495396"/>
                </a:lnTo>
                <a:lnTo>
                  <a:pt x="1898395" y="506240"/>
                </a:lnTo>
                <a:lnTo>
                  <a:pt x="1903157" y="517613"/>
                </a:lnTo>
                <a:lnTo>
                  <a:pt x="1907654" y="529251"/>
                </a:lnTo>
                <a:lnTo>
                  <a:pt x="1912152" y="540624"/>
                </a:lnTo>
                <a:lnTo>
                  <a:pt x="1916385" y="552526"/>
                </a:lnTo>
                <a:lnTo>
                  <a:pt x="1920617" y="564428"/>
                </a:lnTo>
                <a:lnTo>
                  <a:pt x="1924586" y="576331"/>
                </a:lnTo>
                <a:lnTo>
                  <a:pt x="1928289" y="588497"/>
                </a:lnTo>
                <a:lnTo>
                  <a:pt x="1931993" y="600664"/>
                </a:lnTo>
                <a:lnTo>
                  <a:pt x="1935432" y="612831"/>
                </a:lnTo>
                <a:lnTo>
                  <a:pt x="1938607" y="625526"/>
                </a:lnTo>
                <a:lnTo>
                  <a:pt x="1941781" y="637958"/>
                </a:lnTo>
                <a:lnTo>
                  <a:pt x="1944691" y="650918"/>
                </a:lnTo>
                <a:lnTo>
                  <a:pt x="1947337" y="663613"/>
                </a:lnTo>
                <a:lnTo>
                  <a:pt x="1950247" y="676574"/>
                </a:lnTo>
                <a:lnTo>
                  <a:pt x="1952363" y="689798"/>
                </a:lnTo>
                <a:lnTo>
                  <a:pt x="1954744" y="703023"/>
                </a:lnTo>
                <a:lnTo>
                  <a:pt x="1956596" y="716248"/>
                </a:lnTo>
                <a:lnTo>
                  <a:pt x="1958448" y="729737"/>
                </a:lnTo>
                <a:lnTo>
                  <a:pt x="1960299" y="743490"/>
                </a:lnTo>
                <a:lnTo>
                  <a:pt x="1961622" y="757244"/>
                </a:lnTo>
                <a:lnTo>
                  <a:pt x="1962945" y="770998"/>
                </a:lnTo>
                <a:lnTo>
                  <a:pt x="1964268" y="785016"/>
                </a:lnTo>
                <a:lnTo>
                  <a:pt x="1965061" y="799034"/>
                </a:lnTo>
                <a:lnTo>
                  <a:pt x="1965855" y="813317"/>
                </a:lnTo>
                <a:lnTo>
                  <a:pt x="1966384" y="827599"/>
                </a:lnTo>
                <a:lnTo>
                  <a:pt x="1966649" y="842411"/>
                </a:lnTo>
                <a:lnTo>
                  <a:pt x="1966913" y="856958"/>
                </a:lnTo>
                <a:lnTo>
                  <a:pt x="1966913" y="871769"/>
                </a:lnTo>
                <a:lnTo>
                  <a:pt x="1966649" y="886581"/>
                </a:lnTo>
                <a:lnTo>
                  <a:pt x="1966120" y="901393"/>
                </a:lnTo>
                <a:lnTo>
                  <a:pt x="1965590" y="916733"/>
                </a:lnTo>
                <a:lnTo>
                  <a:pt x="1964797" y="931809"/>
                </a:lnTo>
                <a:lnTo>
                  <a:pt x="1964003" y="947150"/>
                </a:lnTo>
                <a:lnTo>
                  <a:pt x="1962416" y="962755"/>
                </a:lnTo>
                <a:lnTo>
                  <a:pt x="1961093" y="978360"/>
                </a:lnTo>
                <a:lnTo>
                  <a:pt x="1959506" y="994230"/>
                </a:lnTo>
                <a:lnTo>
                  <a:pt x="1957654" y="1010099"/>
                </a:lnTo>
                <a:lnTo>
                  <a:pt x="1955802" y="1026233"/>
                </a:lnTo>
                <a:lnTo>
                  <a:pt x="1953950" y="1038929"/>
                </a:lnTo>
                <a:lnTo>
                  <a:pt x="1952363" y="1051360"/>
                </a:lnTo>
                <a:lnTo>
                  <a:pt x="1950247" y="1064056"/>
                </a:lnTo>
                <a:lnTo>
                  <a:pt x="1947866" y="1076752"/>
                </a:lnTo>
                <a:lnTo>
                  <a:pt x="1944956" y="1089447"/>
                </a:lnTo>
                <a:lnTo>
                  <a:pt x="1942046" y="1101879"/>
                </a:lnTo>
                <a:lnTo>
                  <a:pt x="1938607" y="1114574"/>
                </a:lnTo>
                <a:lnTo>
                  <a:pt x="1935167" y="1127005"/>
                </a:lnTo>
                <a:lnTo>
                  <a:pt x="1931199" y="1139701"/>
                </a:lnTo>
                <a:lnTo>
                  <a:pt x="1927231" y="1152132"/>
                </a:lnTo>
                <a:lnTo>
                  <a:pt x="1922998" y="1164828"/>
                </a:lnTo>
                <a:lnTo>
                  <a:pt x="1918501" y="1177524"/>
                </a:lnTo>
                <a:lnTo>
                  <a:pt x="1913210" y="1189955"/>
                </a:lnTo>
                <a:lnTo>
                  <a:pt x="1908448" y="1202386"/>
                </a:lnTo>
                <a:lnTo>
                  <a:pt x="1903157" y="1214817"/>
                </a:lnTo>
                <a:lnTo>
                  <a:pt x="1897866" y="1227513"/>
                </a:lnTo>
                <a:lnTo>
                  <a:pt x="1892311" y="1239944"/>
                </a:lnTo>
                <a:lnTo>
                  <a:pt x="1886491" y="1252111"/>
                </a:lnTo>
                <a:lnTo>
                  <a:pt x="1880142" y="1264806"/>
                </a:lnTo>
                <a:lnTo>
                  <a:pt x="1874321" y="1276973"/>
                </a:lnTo>
                <a:lnTo>
                  <a:pt x="1861359" y="1301571"/>
                </a:lnTo>
                <a:lnTo>
                  <a:pt x="1847867" y="1325904"/>
                </a:lnTo>
                <a:lnTo>
                  <a:pt x="1834110" y="1350238"/>
                </a:lnTo>
                <a:lnTo>
                  <a:pt x="1819825" y="1374306"/>
                </a:lnTo>
                <a:lnTo>
                  <a:pt x="1805274" y="1397846"/>
                </a:lnTo>
                <a:lnTo>
                  <a:pt x="1790195" y="1421386"/>
                </a:lnTo>
                <a:lnTo>
                  <a:pt x="1774851" y="1444662"/>
                </a:lnTo>
                <a:lnTo>
                  <a:pt x="1759772" y="1467673"/>
                </a:lnTo>
                <a:lnTo>
                  <a:pt x="1744164" y="1490154"/>
                </a:lnTo>
                <a:lnTo>
                  <a:pt x="1728820" y="1512636"/>
                </a:lnTo>
                <a:lnTo>
                  <a:pt x="1697868" y="1556278"/>
                </a:lnTo>
                <a:lnTo>
                  <a:pt x="1667974" y="1598332"/>
                </a:lnTo>
                <a:lnTo>
                  <a:pt x="1639403" y="1638535"/>
                </a:lnTo>
                <a:lnTo>
                  <a:pt x="1625647" y="1658108"/>
                </a:lnTo>
                <a:lnTo>
                  <a:pt x="1612419" y="1676887"/>
                </a:lnTo>
                <a:lnTo>
                  <a:pt x="1599985" y="1695401"/>
                </a:lnTo>
                <a:lnTo>
                  <a:pt x="1587816" y="1713387"/>
                </a:lnTo>
                <a:lnTo>
                  <a:pt x="1576705" y="1730843"/>
                </a:lnTo>
                <a:lnTo>
                  <a:pt x="1566388" y="1748035"/>
                </a:lnTo>
                <a:lnTo>
                  <a:pt x="1607393" y="2062253"/>
                </a:lnTo>
                <a:lnTo>
                  <a:pt x="1556070" y="2077329"/>
                </a:lnTo>
                <a:lnTo>
                  <a:pt x="1479087" y="2100605"/>
                </a:lnTo>
                <a:lnTo>
                  <a:pt x="1371681" y="2133931"/>
                </a:lnTo>
                <a:lnTo>
                  <a:pt x="1245491" y="2173076"/>
                </a:lnTo>
                <a:lnTo>
                  <a:pt x="1113217" y="2214601"/>
                </a:lnTo>
                <a:lnTo>
                  <a:pt x="986499" y="2254804"/>
                </a:lnTo>
                <a:lnTo>
                  <a:pt x="877241" y="2289188"/>
                </a:lnTo>
                <a:lnTo>
                  <a:pt x="797347" y="2314844"/>
                </a:lnTo>
                <a:lnTo>
                  <a:pt x="772480" y="2323043"/>
                </a:lnTo>
                <a:lnTo>
                  <a:pt x="759252" y="2327275"/>
                </a:lnTo>
                <a:lnTo>
                  <a:pt x="710046" y="2094521"/>
                </a:lnTo>
                <a:lnTo>
                  <a:pt x="701846" y="2097431"/>
                </a:lnTo>
                <a:lnTo>
                  <a:pt x="680153" y="2105630"/>
                </a:lnTo>
                <a:lnTo>
                  <a:pt x="664544" y="2110920"/>
                </a:lnTo>
                <a:lnTo>
                  <a:pt x="646820" y="2117003"/>
                </a:lnTo>
                <a:lnTo>
                  <a:pt x="626978" y="2123351"/>
                </a:lnTo>
                <a:lnTo>
                  <a:pt x="605550" y="2129699"/>
                </a:lnTo>
                <a:lnTo>
                  <a:pt x="582799" y="2136576"/>
                </a:lnTo>
                <a:lnTo>
                  <a:pt x="559254" y="2142923"/>
                </a:lnTo>
                <a:lnTo>
                  <a:pt x="535180" y="2149007"/>
                </a:lnTo>
                <a:lnTo>
                  <a:pt x="523011" y="2151652"/>
                </a:lnTo>
                <a:lnTo>
                  <a:pt x="511107" y="2154297"/>
                </a:lnTo>
                <a:lnTo>
                  <a:pt x="498937" y="2156413"/>
                </a:lnTo>
                <a:lnTo>
                  <a:pt x="486768" y="2158793"/>
                </a:lnTo>
                <a:lnTo>
                  <a:pt x="475128" y="2160644"/>
                </a:lnTo>
                <a:lnTo>
                  <a:pt x="463488" y="2162496"/>
                </a:lnTo>
                <a:lnTo>
                  <a:pt x="452112" y="2163554"/>
                </a:lnTo>
                <a:lnTo>
                  <a:pt x="441001" y="2164612"/>
                </a:lnTo>
                <a:lnTo>
                  <a:pt x="430419" y="2165141"/>
                </a:lnTo>
                <a:lnTo>
                  <a:pt x="420102" y="2165141"/>
                </a:lnTo>
                <a:lnTo>
                  <a:pt x="410049" y="2164876"/>
                </a:lnTo>
                <a:lnTo>
                  <a:pt x="400261" y="2164083"/>
                </a:lnTo>
                <a:lnTo>
                  <a:pt x="391002" y="2162760"/>
                </a:lnTo>
                <a:lnTo>
                  <a:pt x="382272" y="2160644"/>
                </a:lnTo>
                <a:lnTo>
                  <a:pt x="373806" y="2158264"/>
                </a:lnTo>
                <a:lnTo>
                  <a:pt x="365870" y="2155355"/>
                </a:lnTo>
                <a:lnTo>
                  <a:pt x="357933" y="2151916"/>
                </a:lnTo>
                <a:lnTo>
                  <a:pt x="350790" y="2148213"/>
                </a:lnTo>
                <a:lnTo>
                  <a:pt x="343648" y="2144246"/>
                </a:lnTo>
                <a:lnTo>
                  <a:pt x="337034" y="2139749"/>
                </a:lnTo>
                <a:lnTo>
                  <a:pt x="330685" y="2135253"/>
                </a:lnTo>
                <a:lnTo>
                  <a:pt x="324600" y="2129963"/>
                </a:lnTo>
                <a:lnTo>
                  <a:pt x="319045" y="2124938"/>
                </a:lnTo>
                <a:lnTo>
                  <a:pt x="313489" y="2119384"/>
                </a:lnTo>
                <a:lnTo>
                  <a:pt x="308463" y="2114094"/>
                </a:lnTo>
                <a:lnTo>
                  <a:pt x="303966" y="2108539"/>
                </a:lnTo>
                <a:lnTo>
                  <a:pt x="299468" y="2102456"/>
                </a:lnTo>
                <a:lnTo>
                  <a:pt x="295500" y="2096902"/>
                </a:lnTo>
                <a:lnTo>
                  <a:pt x="291796" y="2091083"/>
                </a:lnTo>
                <a:lnTo>
                  <a:pt x="288357" y="2085264"/>
                </a:lnTo>
                <a:lnTo>
                  <a:pt x="285183" y="2079445"/>
                </a:lnTo>
                <a:lnTo>
                  <a:pt x="282537" y="2073891"/>
                </a:lnTo>
                <a:lnTo>
                  <a:pt x="279892" y="2068336"/>
                </a:lnTo>
                <a:lnTo>
                  <a:pt x="277511" y="2062782"/>
                </a:lnTo>
                <a:lnTo>
                  <a:pt x="275394" y="2057757"/>
                </a:lnTo>
                <a:lnTo>
                  <a:pt x="273807" y="2052467"/>
                </a:lnTo>
                <a:lnTo>
                  <a:pt x="272220" y="2047706"/>
                </a:lnTo>
                <a:lnTo>
                  <a:pt x="271162" y="2042945"/>
                </a:lnTo>
                <a:lnTo>
                  <a:pt x="270103" y="2038713"/>
                </a:lnTo>
                <a:lnTo>
                  <a:pt x="269574" y="2035275"/>
                </a:lnTo>
                <a:lnTo>
                  <a:pt x="269310" y="2031572"/>
                </a:lnTo>
                <a:lnTo>
                  <a:pt x="269045" y="2028398"/>
                </a:lnTo>
                <a:lnTo>
                  <a:pt x="269045" y="2025489"/>
                </a:lnTo>
                <a:lnTo>
                  <a:pt x="269310" y="2022050"/>
                </a:lnTo>
                <a:lnTo>
                  <a:pt x="270632" y="2013851"/>
                </a:lnTo>
                <a:lnTo>
                  <a:pt x="272484" y="2004329"/>
                </a:lnTo>
                <a:lnTo>
                  <a:pt x="274865" y="1993749"/>
                </a:lnTo>
                <a:lnTo>
                  <a:pt x="280156" y="1969680"/>
                </a:lnTo>
                <a:lnTo>
                  <a:pt x="282802" y="1957249"/>
                </a:lnTo>
                <a:lnTo>
                  <a:pt x="284918" y="1944289"/>
                </a:lnTo>
                <a:lnTo>
                  <a:pt x="285712" y="1937677"/>
                </a:lnTo>
                <a:lnTo>
                  <a:pt x="286770" y="1931329"/>
                </a:lnTo>
                <a:lnTo>
                  <a:pt x="287034" y="1924981"/>
                </a:lnTo>
                <a:lnTo>
                  <a:pt x="287299" y="1918633"/>
                </a:lnTo>
                <a:lnTo>
                  <a:pt x="287564" y="1912285"/>
                </a:lnTo>
                <a:lnTo>
                  <a:pt x="287299" y="1906202"/>
                </a:lnTo>
                <a:lnTo>
                  <a:pt x="286770" y="1900383"/>
                </a:lnTo>
                <a:lnTo>
                  <a:pt x="285712" y="1894564"/>
                </a:lnTo>
                <a:lnTo>
                  <a:pt x="284654" y="1889010"/>
                </a:lnTo>
                <a:lnTo>
                  <a:pt x="283066" y="1883985"/>
                </a:lnTo>
                <a:lnTo>
                  <a:pt x="280950" y="1878695"/>
                </a:lnTo>
                <a:lnTo>
                  <a:pt x="278569" y="1873934"/>
                </a:lnTo>
                <a:lnTo>
                  <a:pt x="275659" y="1869438"/>
                </a:lnTo>
                <a:lnTo>
                  <a:pt x="272220" y="1865735"/>
                </a:lnTo>
                <a:lnTo>
                  <a:pt x="268781" y="1862032"/>
                </a:lnTo>
                <a:lnTo>
                  <a:pt x="264283" y="1858593"/>
                </a:lnTo>
                <a:lnTo>
                  <a:pt x="235712" y="1840343"/>
                </a:lnTo>
                <a:lnTo>
                  <a:pt x="215077" y="1826854"/>
                </a:lnTo>
                <a:lnTo>
                  <a:pt x="198146" y="1816274"/>
                </a:lnTo>
                <a:lnTo>
                  <a:pt x="194443" y="1807017"/>
                </a:lnTo>
                <a:lnTo>
                  <a:pt x="191004" y="1797231"/>
                </a:lnTo>
                <a:lnTo>
                  <a:pt x="187300" y="1785064"/>
                </a:lnTo>
                <a:lnTo>
                  <a:pt x="185448" y="1778981"/>
                </a:lnTo>
                <a:lnTo>
                  <a:pt x="184125" y="1772369"/>
                </a:lnTo>
                <a:lnTo>
                  <a:pt x="182803" y="1766285"/>
                </a:lnTo>
                <a:lnTo>
                  <a:pt x="182009" y="1759937"/>
                </a:lnTo>
                <a:lnTo>
                  <a:pt x="181744" y="1754383"/>
                </a:lnTo>
                <a:lnTo>
                  <a:pt x="181744" y="1749093"/>
                </a:lnTo>
                <a:lnTo>
                  <a:pt x="182009" y="1746977"/>
                </a:lnTo>
                <a:lnTo>
                  <a:pt x="182538" y="1744597"/>
                </a:lnTo>
                <a:lnTo>
                  <a:pt x="183067" y="1742745"/>
                </a:lnTo>
                <a:lnTo>
                  <a:pt x="183861" y="1740629"/>
                </a:lnTo>
                <a:lnTo>
                  <a:pt x="186242" y="1737191"/>
                </a:lnTo>
                <a:lnTo>
                  <a:pt x="188623" y="1734017"/>
                </a:lnTo>
                <a:lnTo>
                  <a:pt x="191797" y="1730579"/>
                </a:lnTo>
                <a:lnTo>
                  <a:pt x="194707" y="1727140"/>
                </a:lnTo>
                <a:lnTo>
                  <a:pt x="201586" y="1720792"/>
                </a:lnTo>
                <a:lnTo>
                  <a:pt x="208199" y="1714445"/>
                </a:lnTo>
                <a:lnTo>
                  <a:pt x="214548" y="1709155"/>
                </a:lnTo>
                <a:lnTo>
                  <a:pt x="219310" y="1704394"/>
                </a:lnTo>
                <a:lnTo>
                  <a:pt x="220897" y="1702542"/>
                </a:lnTo>
                <a:lnTo>
                  <a:pt x="221691" y="1700691"/>
                </a:lnTo>
                <a:lnTo>
                  <a:pt x="222220" y="1699369"/>
                </a:lnTo>
                <a:lnTo>
                  <a:pt x="221956" y="1698840"/>
                </a:lnTo>
                <a:lnTo>
                  <a:pt x="221691" y="1698311"/>
                </a:lnTo>
                <a:lnTo>
                  <a:pt x="220104" y="1697253"/>
                </a:lnTo>
                <a:lnTo>
                  <a:pt x="216929" y="1695666"/>
                </a:lnTo>
                <a:lnTo>
                  <a:pt x="207141" y="1691169"/>
                </a:lnTo>
                <a:lnTo>
                  <a:pt x="193914" y="1686144"/>
                </a:lnTo>
                <a:lnTo>
                  <a:pt x="178834" y="1680061"/>
                </a:lnTo>
                <a:lnTo>
                  <a:pt x="163491" y="1674242"/>
                </a:lnTo>
                <a:lnTo>
                  <a:pt x="148940" y="1668158"/>
                </a:lnTo>
                <a:lnTo>
                  <a:pt x="137300" y="1663133"/>
                </a:lnTo>
                <a:lnTo>
                  <a:pt x="132803" y="1661282"/>
                </a:lnTo>
                <a:lnTo>
                  <a:pt x="129628" y="1659166"/>
                </a:lnTo>
                <a:lnTo>
                  <a:pt x="128570" y="1658372"/>
                </a:lnTo>
                <a:lnTo>
                  <a:pt x="127248" y="1657314"/>
                </a:lnTo>
                <a:lnTo>
                  <a:pt x="124602" y="1654140"/>
                </a:lnTo>
                <a:lnTo>
                  <a:pt x="122221" y="1649908"/>
                </a:lnTo>
                <a:lnTo>
                  <a:pt x="119576" y="1645147"/>
                </a:lnTo>
                <a:lnTo>
                  <a:pt x="116930" y="1639593"/>
                </a:lnTo>
                <a:lnTo>
                  <a:pt x="115078" y="1633774"/>
                </a:lnTo>
                <a:lnTo>
                  <a:pt x="112697" y="1627162"/>
                </a:lnTo>
                <a:lnTo>
                  <a:pt x="111375" y="1620814"/>
                </a:lnTo>
                <a:lnTo>
                  <a:pt x="110052" y="1613937"/>
                </a:lnTo>
                <a:lnTo>
                  <a:pt x="109258" y="1607589"/>
                </a:lnTo>
                <a:lnTo>
                  <a:pt x="108994" y="1601506"/>
                </a:lnTo>
                <a:lnTo>
                  <a:pt x="109258" y="1595158"/>
                </a:lnTo>
                <a:lnTo>
                  <a:pt x="109523" y="1592513"/>
                </a:lnTo>
                <a:lnTo>
                  <a:pt x="110052" y="1589868"/>
                </a:lnTo>
                <a:lnTo>
                  <a:pt x="110846" y="1587488"/>
                </a:lnTo>
                <a:lnTo>
                  <a:pt x="111639" y="1585107"/>
                </a:lnTo>
                <a:lnTo>
                  <a:pt x="112697" y="1582992"/>
                </a:lnTo>
                <a:lnTo>
                  <a:pt x="114285" y="1581140"/>
                </a:lnTo>
                <a:lnTo>
                  <a:pt x="115607" y="1579553"/>
                </a:lnTo>
                <a:lnTo>
                  <a:pt x="117195" y="1578231"/>
                </a:lnTo>
                <a:lnTo>
                  <a:pt x="120898" y="1575321"/>
                </a:lnTo>
                <a:lnTo>
                  <a:pt x="124338" y="1572412"/>
                </a:lnTo>
                <a:lnTo>
                  <a:pt x="127512" y="1569502"/>
                </a:lnTo>
                <a:lnTo>
                  <a:pt x="130158" y="1566328"/>
                </a:lnTo>
                <a:lnTo>
                  <a:pt x="132803" y="1563155"/>
                </a:lnTo>
                <a:lnTo>
                  <a:pt x="134655" y="1560245"/>
                </a:lnTo>
                <a:lnTo>
                  <a:pt x="136771" y="1556807"/>
                </a:lnTo>
                <a:lnTo>
                  <a:pt x="138094" y="1553368"/>
                </a:lnTo>
                <a:lnTo>
                  <a:pt x="139417" y="1549930"/>
                </a:lnTo>
                <a:lnTo>
                  <a:pt x="140475" y="1546756"/>
                </a:lnTo>
                <a:lnTo>
                  <a:pt x="141004" y="1543318"/>
                </a:lnTo>
                <a:lnTo>
                  <a:pt x="141004" y="1539879"/>
                </a:lnTo>
                <a:lnTo>
                  <a:pt x="141004" y="1536705"/>
                </a:lnTo>
                <a:lnTo>
                  <a:pt x="140475" y="1533531"/>
                </a:lnTo>
                <a:lnTo>
                  <a:pt x="139417" y="1530093"/>
                </a:lnTo>
                <a:lnTo>
                  <a:pt x="138359" y="1526919"/>
                </a:lnTo>
                <a:lnTo>
                  <a:pt x="136771" y="1524010"/>
                </a:lnTo>
                <a:lnTo>
                  <a:pt x="134655" y="1521100"/>
                </a:lnTo>
                <a:lnTo>
                  <a:pt x="132539" y="1518455"/>
                </a:lnTo>
                <a:lnTo>
                  <a:pt x="129628" y="1515546"/>
                </a:lnTo>
                <a:lnTo>
                  <a:pt x="126718" y="1512901"/>
                </a:lnTo>
                <a:lnTo>
                  <a:pt x="123279" y="1510520"/>
                </a:lnTo>
                <a:lnTo>
                  <a:pt x="119576" y="1508404"/>
                </a:lnTo>
                <a:lnTo>
                  <a:pt x="115343" y="1506289"/>
                </a:lnTo>
                <a:lnTo>
                  <a:pt x="110581" y="1504702"/>
                </a:lnTo>
                <a:lnTo>
                  <a:pt x="105555" y="1502850"/>
                </a:lnTo>
                <a:lnTo>
                  <a:pt x="100264" y="1501792"/>
                </a:lnTo>
                <a:lnTo>
                  <a:pt x="94179" y="1500734"/>
                </a:lnTo>
                <a:lnTo>
                  <a:pt x="88094" y="1499676"/>
                </a:lnTo>
                <a:lnTo>
                  <a:pt x="81481" y="1499147"/>
                </a:lnTo>
                <a:lnTo>
                  <a:pt x="74338" y="1498883"/>
                </a:lnTo>
                <a:lnTo>
                  <a:pt x="66666" y="1498883"/>
                </a:lnTo>
                <a:lnTo>
                  <a:pt x="60846" y="1498883"/>
                </a:lnTo>
                <a:lnTo>
                  <a:pt x="55026" y="1498354"/>
                </a:lnTo>
                <a:lnTo>
                  <a:pt x="49735" y="1497560"/>
                </a:lnTo>
                <a:lnTo>
                  <a:pt x="44709" y="1496238"/>
                </a:lnTo>
                <a:lnTo>
                  <a:pt x="39947" y="1494386"/>
                </a:lnTo>
                <a:lnTo>
                  <a:pt x="35449" y="1492270"/>
                </a:lnTo>
                <a:lnTo>
                  <a:pt x="31217" y="1489625"/>
                </a:lnTo>
                <a:lnTo>
                  <a:pt x="27248" y="1486981"/>
                </a:lnTo>
                <a:lnTo>
                  <a:pt x="23545" y="1483807"/>
                </a:lnTo>
                <a:lnTo>
                  <a:pt x="20106" y="1480368"/>
                </a:lnTo>
                <a:lnTo>
                  <a:pt x="17196" y="1476665"/>
                </a:lnTo>
                <a:lnTo>
                  <a:pt x="14286" y="1472962"/>
                </a:lnTo>
                <a:lnTo>
                  <a:pt x="11640" y="1468995"/>
                </a:lnTo>
                <a:lnTo>
                  <a:pt x="9524" y="1464499"/>
                </a:lnTo>
                <a:lnTo>
                  <a:pt x="7407" y="1460002"/>
                </a:lnTo>
                <a:lnTo>
                  <a:pt x="5820" y="1455506"/>
                </a:lnTo>
                <a:lnTo>
                  <a:pt x="4233" y="1450745"/>
                </a:lnTo>
                <a:lnTo>
                  <a:pt x="2910" y="1445720"/>
                </a:lnTo>
                <a:lnTo>
                  <a:pt x="1852" y="1440959"/>
                </a:lnTo>
                <a:lnTo>
                  <a:pt x="1058" y="1435669"/>
                </a:lnTo>
                <a:lnTo>
                  <a:pt x="529" y="1430643"/>
                </a:lnTo>
                <a:lnTo>
                  <a:pt x="265" y="1425354"/>
                </a:lnTo>
                <a:lnTo>
                  <a:pt x="0" y="1420328"/>
                </a:lnTo>
                <a:lnTo>
                  <a:pt x="0" y="1415303"/>
                </a:lnTo>
                <a:lnTo>
                  <a:pt x="265" y="1410278"/>
                </a:lnTo>
                <a:lnTo>
                  <a:pt x="794" y="1405252"/>
                </a:lnTo>
                <a:lnTo>
                  <a:pt x="1323" y="1400227"/>
                </a:lnTo>
                <a:lnTo>
                  <a:pt x="2116" y="1395466"/>
                </a:lnTo>
                <a:lnTo>
                  <a:pt x="2910" y="1390705"/>
                </a:lnTo>
                <a:lnTo>
                  <a:pt x="4233" y="1386209"/>
                </a:lnTo>
                <a:lnTo>
                  <a:pt x="5556" y="1381977"/>
                </a:lnTo>
                <a:lnTo>
                  <a:pt x="6878" y="1377745"/>
                </a:lnTo>
                <a:lnTo>
                  <a:pt x="11640" y="1365843"/>
                </a:lnTo>
                <a:lnTo>
                  <a:pt x="19048" y="1349444"/>
                </a:lnTo>
                <a:lnTo>
                  <a:pt x="39947" y="1303687"/>
                </a:lnTo>
                <a:lnTo>
                  <a:pt x="65608" y="1245763"/>
                </a:lnTo>
                <a:lnTo>
                  <a:pt x="79629" y="1214288"/>
                </a:lnTo>
                <a:lnTo>
                  <a:pt x="93650" y="1182020"/>
                </a:lnTo>
                <a:lnTo>
                  <a:pt x="107406" y="1149487"/>
                </a:lnTo>
                <a:lnTo>
                  <a:pt x="120634" y="1117484"/>
                </a:lnTo>
                <a:lnTo>
                  <a:pt x="133068" y="1086802"/>
                </a:lnTo>
                <a:lnTo>
                  <a:pt x="138623" y="1072255"/>
                </a:lnTo>
                <a:lnTo>
                  <a:pt x="143914" y="1057973"/>
                </a:lnTo>
                <a:lnTo>
                  <a:pt x="148411" y="1044748"/>
                </a:lnTo>
                <a:lnTo>
                  <a:pt x="152909" y="1031788"/>
                </a:lnTo>
                <a:lnTo>
                  <a:pt x="156612" y="1019886"/>
                </a:lnTo>
                <a:lnTo>
                  <a:pt x="159787" y="1009041"/>
                </a:lnTo>
                <a:lnTo>
                  <a:pt x="162168" y="999255"/>
                </a:lnTo>
                <a:lnTo>
                  <a:pt x="164020" y="990527"/>
                </a:lnTo>
                <a:lnTo>
                  <a:pt x="164813" y="982857"/>
                </a:lnTo>
                <a:lnTo>
                  <a:pt x="165078" y="979683"/>
                </a:lnTo>
                <a:lnTo>
                  <a:pt x="165078" y="976509"/>
                </a:lnTo>
                <a:lnTo>
                  <a:pt x="164549" y="965929"/>
                </a:lnTo>
                <a:lnTo>
                  <a:pt x="163755" y="956143"/>
                </a:lnTo>
                <a:lnTo>
                  <a:pt x="162697" y="947944"/>
                </a:lnTo>
                <a:lnTo>
                  <a:pt x="161374" y="940273"/>
                </a:lnTo>
                <a:lnTo>
                  <a:pt x="160051" y="933396"/>
                </a:lnTo>
                <a:lnTo>
                  <a:pt x="158729" y="927578"/>
                </a:lnTo>
                <a:lnTo>
                  <a:pt x="157141" y="922288"/>
                </a:lnTo>
                <a:lnTo>
                  <a:pt x="155554" y="917527"/>
                </a:lnTo>
                <a:lnTo>
                  <a:pt x="152380" y="908799"/>
                </a:lnTo>
                <a:lnTo>
                  <a:pt x="149999" y="900864"/>
                </a:lnTo>
                <a:lnTo>
                  <a:pt x="148940" y="897425"/>
                </a:lnTo>
                <a:lnTo>
                  <a:pt x="148147" y="893458"/>
                </a:lnTo>
                <a:lnTo>
                  <a:pt x="147618" y="889226"/>
                </a:lnTo>
                <a:lnTo>
                  <a:pt x="147353" y="884730"/>
                </a:lnTo>
                <a:lnTo>
                  <a:pt x="147618" y="861190"/>
                </a:lnTo>
                <a:lnTo>
                  <a:pt x="148411" y="837385"/>
                </a:lnTo>
                <a:lnTo>
                  <a:pt x="149734" y="814374"/>
                </a:lnTo>
                <a:lnTo>
                  <a:pt x="151321" y="791364"/>
                </a:lnTo>
                <a:lnTo>
                  <a:pt x="153438" y="768617"/>
                </a:lnTo>
                <a:lnTo>
                  <a:pt x="156083" y="745871"/>
                </a:lnTo>
                <a:lnTo>
                  <a:pt x="159258" y="723653"/>
                </a:lnTo>
                <a:lnTo>
                  <a:pt x="162697" y="701700"/>
                </a:lnTo>
                <a:lnTo>
                  <a:pt x="166665" y="679747"/>
                </a:lnTo>
                <a:lnTo>
                  <a:pt x="171163" y="657795"/>
                </a:lnTo>
                <a:lnTo>
                  <a:pt x="176189" y="636371"/>
                </a:lnTo>
                <a:lnTo>
                  <a:pt x="181744" y="615476"/>
                </a:lnTo>
                <a:lnTo>
                  <a:pt x="187300" y="594316"/>
                </a:lnTo>
                <a:lnTo>
                  <a:pt x="193649" y="573686"/>
                </a:lnTo>
                <a:lnTo>
                  <a:pt x="200263" y="553320"/>
                </a:lnTo>
                <a:lnTo>
                  <a:pt x="207406" y="533218"/>
                </a:lnTo>
                <a:lnTo>
                  <a:pt x="215077" y="513117"/>
                </a:lnTo>
                <a:lnTo>
                  <a:pt x="223014" y="493809"/>
                </a:lnTo>
                <a:lnTo>
                  <a:pt x="231215" y="474501"/>
                </a:lnTo>
                <a:lnTo>
                  <a:pt x="239945" y="455457"/>
                </a:lnTo>
                <a:lnTo>
                  <a:pt x="249204" y="436943"/>
                </a:lnTo>
                <a:lnTo>
                  <a:pt x="259257" y="418428"/>
                </a:lnTo>
                <a:lnTo>
                  <a:pt x="269045" y="400443"/>
                </a:lnTo>
                <a:lnTo>
                  <a:pt x="279627" y="382722"/>
                </a:lnTo>
                <a:lnTo>
                  <a:pt x="290209" y="365265"/>
                </a:lnTo>
                <a:lnTo>
                  <a:pt x="301585" y="348073"/>
                </a:lnTo>
                <a:lnTo>
                  <a:pt x="313225" y="331410"/>
                </a:lnTo>
                <a:lnTo>
                  <a:pt x="325394" y="315011"/>
                </a:lnTo>
                <a:lnTo>
                  <a:pt x="337828" y="299142"/>
                </a:lnTo>
                <a:lnTo>
                  <a:pt x="350261" y="283272"/>
                </a:lnTo>
                <a:lnTo>
                  <a:pt x="363489" y="267932"/>
                </a:lnTo>
                <a:lnTo>
                  <a:pt x="376981" y="252856"/>
                </a:lnTo>
                <a:lnTo>
                  <a:pt x="391002" y="238044"/>
                </a:lnTo>
                <a:lnTo>
                  <a:pt x="405552" y="224026"/>
                </a:lnTo>
                <a:lnTo>
                  <a:pt x="420102" y="210008"/>
                </a:lnTo>
                <a:lnTo>
                  <a:pt x="434917" y="196519"/>
                </a:lnTo>
                <a:lnTo>
                  <a:pt x="450261" y="183558"/>
                </a:lnTo>
                <a:lnTo>
                  <a:pt x="466133" y="171127"/>
                </a:lnTo>
                <a:lnTo>
                  <a:pt x="482006" y="158696"/>
                </a:lnTo>
                <a:lnTo>
                  <a:pt x="498673" y="146794"/>
                </a:lnTo>
                <a:lnTo>
                  <a:pt x="515339" y="135421"/>
                </a:lnTo>
                <a:lnTo>
                  <a:pt x="532270" y="124312"/>
                </a:lnTo>
                <a:lnTo>
                  <a:pt x="549731" y="113732"/>
                </a:lnTo>
                <a:lnTo>
                  <a:pt x="567455" y="103681"/>
                </a:lnTo>
                <a:lnTo>
                  <a:pt x="585709" y="93895"/>
                </a:lnTo>
                <a:lnTo>
                  <a:pt x="603963" y="84638"/>
                </a:lnTo>
                <a:lnTo>
                  <a:pt x="622746" y="75645"/>
                </a:lnTo>
                <a:lnTo>
                  <a:pt x="641793" y="67446"/>
                </a:lnTo>
                <a:lnTo>
                  <a:pt x="661105" y="59247"/>
                </a:lnTo>
                <a:lnTo>
                  <a:pt x="680946" y="51841"/>
                </a:lnTo>
                <a:lnTo>
                  <a:pt x="700787" y="44964"/>
                </a:lnTo>
                <a:lnTo>
                  <a:pt x="721157" y="38616"/>
                </a:lnTo>
                <a:lnTo>
                  <a:pt x="741528" y="32533"/>
                </a:lnTo>
                <a:lnTo>
                  <a:pt x="762427" y="26978"/>
                </a:lnTo>
                <a:lnTo>
                  <a:pt x="783326" y="21953"/>
                </a:lnTo>
                <a:lnTo>
                  <a:pt x="805019" y="17457"/>
                </a:lnTo>
                <a:lnTo>
                  <a:pt x="826712" y="13489"/>
                </a:lnTo>
                <a:lnTo>
                  <a:pt x="848405" y="9786"/>
                </a:lnTo>
                <a:lnTo>
                  <a:pt x="870627" y="7141"/>
                </a:lnTo>
                <a:lnTo>
                  <a:pt x="893378" y="4497"/>
                </a:lnTo>
                <a:lnTo>
                  <a:pt x="916129" y="2645"/>
                </a:lnTo>
                <a:lnTo>
                  <a:pt x="939145" y="1058"/>
                </a:lnTo>
                <a:lnTo>
                  <a:pt x="962425" y="265"/>
                </a:lnTo>
                <a:lnTo>
                  <a:pt x="986234" y="0"/>
                </a:lnTo>
                <a:close/>
              </a:path>
            </a:pathLst>
          </a:custGeom>
          <a:solidFill>
            <a:srgbClr val="01A991"/>
          </a:solidFill>
          <a:ln>
            <a:solidFill>
              <a:srgbClr val="01A991"/>
            </a:solid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19" name="椭圆 18"/>
          <p:cNvSpPr/>
          <p:nvPr/>
        </p:nvSpPr>
        <p:spPr>
          <a:xfrm rot="5400000">
            <a:off x="5112209" y="2096086"/>
            <a:ext cx="839810" cy="839810"/>
          </a:xfrm>
          <a:prstGeom prst="ellipse">
            <a:avLst/>
          </a:prstGeom>
          <a:noFill/>
          <a:ln>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a:spLocks/>
          </p:cNvSpPr>
          <p:nvPr/>
        </p:nvSpPr>
        <p:spPr bwMode="auto">
          <a:xfrm rot="5400000">
            <a:off x="4128983" y="2240631"/>
            <a:ext cx="550720" cy="550720"/>
          </a:xfrm>
          <a:custGeom>
            <a:avLst/>
            <a:gdLst>
              <a:gd name="T0" fmla="*/ 984018 w 1589088"/>
              <a:gd name="T1" fmla="*/ 589506 h 1589088"/>
              <a:gd name="T2" fmla="*/ 955171 w 1589088"/>
              <a:gd name="T3" fmla="*/ 645802 h 1589088"/>
              <a:gd name="T4" fmla="*/ 898294 w 1589088"/>
              <a:gd name="T5" fmla="*/ 673272 h 1589088"/>
              <a:gd name="T6" fmla="*/ 881422 w 1589088"/>
              <a:gd name="T7" fmla="*/ 964824 h 1589088"/>
              <a:gd name="T8" fmla="*/ 873530 w 1589088"/>
              <a:gd name="T9" fmla="*/ 1040159 h 1589088"/>
              <a:gd name="T10" fmla="*/ 824817 w 1589088"/>
              <a:gd name="T11" fmla="*/ 1084490 h 1589088"/>
              <a:gd name="T12" fmla="*/ 756238 w 1589088"/>
              <a:gd name="T13" fmla="*/ 1088026 h 1589088"/>
              <a:gd name="T14" fmla="*/ 703444 w 1589088"/>
              <a:gd name="T15" fmla="*/ 1048590 h 1589088"/>
              <a:gd name="T16" fmla="*/ 686571 w 1589088"/>
              <a:gd name="T17" fmla="*/ 985493 h 1589088"/>
              <a:gd name="T18" fmla="*/ 486007 w 1589088"/>
              <a:gd name="T19" fmla="*/ 893024 h 1589088"/>
              <a:gd name="T20" fmla="*/ 398106 w 1589088"/>
              <a:gd name="T21" fmla="*/ 820680 h 1589088"/>
              <a:gd name="T22" fmla="*/ 402189 w 1589088"/>
              <a:gd name="T23" fmla="*/ 755134 h 1589088"/>
              <a:gd name="T24" fmla="*/ 446547 w 1589088"/>
              <a:gd name="T25" fmla="*/ 706452 h 1589088"/>
              <a:gd name="T26" fmla="*/ 514037 w 1589088"/>
              <a:gd name="T27" fmla="*/ 696389 h 1589088"/>
              <a:gd name="T28" fmla="*/ 570641 w 1589088"/>
              <a:gd name="T29" fmla="*/ 730385 h 1589088"/>
              <a:gd name="T30" fmla="*/ 593501 w 1589088"/>
              <a:gd name="T31" fmla="*/ 794027 h 1589088"/>
              <a:gd name="T32" fmla="*/ 818558 w 1589088"/>
              <a:gd name="T33" fmla="*/ 648522 h 1589088"/>
              <a:gd name="T34" fmla="*/ 785901 w 1589088"/>
              <a:gd name="T35" fmla="*/ 575091 h 1589088"/>
              <a:gd name="T36" fmla="*/ 808761 w 1589088"/>
              <a:gd name="T37" fmla="*/ 511721 h 1589088"/>
              <a:gd name="T38" fmla="*/ 865365 w 1589088"/>
              <a:gd name="T39" fmla="*/ 477726 h 1589088"/>
              <a:gd name="T40" fmla="*/ 728574 w 1589088"/>
              <a:gd name="T41" fmla="*/ 144010 h 1589088"/>
              <a:gd name="T42" fmla="*/ 531280 w 1589088"/>
              <a:gd name="T43" fmla="*/ 182593 h 1589088"/>
              <a:gd name="T44" fmla="*/ 353281 w 1589088"/>
              <a:gd name="T45" fmla="*/ 288291 h 1589088"/>
              <a:gd name="T46" fmla="*/ 219577 w 1589088"/>
              <a:gd name="T47" fmla="*/ 451592 h 1589088"/>
              <a:gd name="T48" fmla="*/ 152454 w 1589088"/>
              <a:gd name="T49" fmla="*/ 642880 h 1589088"/>
              <a:gd name="T50" fmla="*/ 152454 w 1589088"/>
              <a:gd name="T51" fmla="*/ 843135 h 1589088"/>
              <a:gd name="T52" fmla="*/ 219577 w 1589088"/>
              <a:gd name="T53" fmla="*/ 1034422 h 1589088"/>
              <a:gd name="T54" fmla="*/ 353281 w 1589088"/>
              <a:gd name="T55" fmla="*/ 1197724 h 1589088"/>
              <a:gd name="T56" fmla="*/ 531280 w 1589088"/>
              <a:gd name="T57" fmla="*/ 1303421 h 1589088"/>
              <a:gd name="T58" fmla="*/ 728574 w 1589088"/>
              <a:gd name="T59" fmla="*/ 1341734 h 1589088"/>
              <a:gd name="T60" fmla="*/ 927227 w 1589088"/>
              <a:gd name="T61" fmla="*/ 1312931 h 1589088"/>
              <a:gd name="T62" fmla="*/ 1109302 w 1589088"/>
              <a:gd name="T63" fmla="*/ 1217015 h 1589088"/>
              <a:gd name="T64" fmla="*/ 1251431 w 1589088"/>
              <a:gd name="T65" fmla="*/ 1059964 h 1589088"/>
              <a:gd name="T66" fmla="*/ 1328065 w 1589088"/>
              <a:gd name="T67" fmla="*/ 871393 h 1589088"/>
              <a:gd name="T68" fmla="*/ 1337576 w 1589088"/>
              <a:gd name="T69" fmla="*/ 671410 h 1589088"/>
              <a:gd name="T70" fmla="*/ 1280237 w 1589088"/>
              <a:gd name="T71" fmla="*/ 477677 h 1589088"/>
              <a:gd name="T72" fmla="*/ 1155500 w 1589088"/>
              <a:gd name="T73" fmla="*/ 308670 h 1589088"/>
              <a:gd name="T74" fmla="*/ 981849 w 1589088"/>
              <a:gd name="T75" fmla="*/ 193462 h 1589088"/>
              <a:gd name="T76" fmla="*/ 785915 w 1589088"/>
              <a:gd name="T77" fmla="*/ 145640 h 1589088"/>
              <a:gd name="T78" fmla="*/ 902226 w 1589088"/>
              <a:gd name="T79" fmla="*/ 17390 h 1589088"/>
              <a:gd name="T80" fmla="*/ 1136207 w 1589088"/>
              <a:gd name="T81" fmla="*/ 112491 h 1589088"/>
              <a:gd name="T82" fmla="*/ 1320999 w 1589088"/>
              <a:gd name="T83" fmla="*/ 276063 h 1589088"/>
              <a:gd name="T84" fmla="*/ 1429702 w 1589088"/>
              <a:gd name="T85" fmla="*/ 459201 h 1589088"/>
              <a:gd name="T86" fmla="*/ 1481334 w 1589088"/>
              <a:gd name="T87" fmla="*/ 660270 h 1589088"/>
              <a:gd name="T88" fmla="*/ 1475356 w 1589088"/>
              <a:gd name="T89" fmla="*/ 866502 h 1589088"/>
              <a:gd name="T90" fmla="*/ 1412581 w 1589088"/>
              <a:gd name="T91" fmla="*/ 1064855 h 1589088"/>
              <a:gd name="T92" fmla="*/ 1892771 w 1589088"/>
              <a:gd name="T93" fmla="*/ 1636001 h 1589088"/>
              <a:gd name="T94" fmla="*/ 1896304 w 1589088"/>
              <a:gd name="T95" fmla="*/ 1759632 h 1589088"/>
              <a:gd name="T96" fmla="*/ 1783798 w 1589088"/>
              <a:gd name="T97" fmla="*/ 1885980 h 1589088"/>
              <a:gd name="T98" fmla="*/ 1662866 w 1589088"/>
              <a:gd name="T99" fmla="*/ 1900381 h 1589088"/>
              <a:gd name="T100" fmla="*/ 1104954 w 1589088"/>
              <a:gd name="T101" fmla="*/ 1391458 h 1589088"/>
              <a:gd name="T102" fmla="*/ 909835 w 1589088"/>
              <a:gd name="T103" fmla="*/ 1466451 h 1589088"/>
              <a:gd name="T104" fmla="*/ 704388 w 1589088"/>
              <a:gd name="T105" fmla="*/ 1484656 h 1589088"/>
              <a:gd name="T106" fmla="*/ 501116 w 1589088"/>
              <a:gd name="T107" fmla="*/ 1445528 h 1589088"/>
              <a:gd name="T108" fmla="*/ 313061 w 1589088"/>
              <a:gd name="T109" fmla="*/ 1349069 h 1589088"/>
              <a:gd name="T110" fmla="*/ 143758 w 1589088"/>
              <a:gd name="T111" fmla="*/ 1181965 h 1589088"/>
              <a:gd name="T112" fmla="*/ 30708 w 1589088"/>
              <a:gd name="T113" fmla="*/ 954538 h 1589088"/>
              <a:gd name="T114" fmla="*/ 815 w 1589088"/>
              <a:gd name="T115" fmla="*/ 707277 h 1589088"/>
              <a:gd name="T116" fmla="*/ 54351 w 1589088"/>
              <a:gd name="T117" fmla="*/ 463275 h 1589088"/>
              <a:gd name="T118" fmla="*/ 191315 w 1589088"/>
              <a:gd name="T119" fmla="*/ 245360 h 1589088"/>
              <a:gd name="T120" fmla="*/ 397577 w 1589088"/>
              <a:gd name="T121" fmla="*/ 85319 h 1589088"/>
              <a:gd name="T122" fmla="*/ 636177 w 1589088"/>
              <a:gd name="T123" fmla="*/ 7880 h 15890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89088" h="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rgbClr val="01A991"/>
          </a:solidFill>
          <a:ln>
            <a:solidFill>
              <a:srgbClr val="01A991"/>
            </a:solid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22" name="椭圆 21"/>
          <p:cNvSpPr/>
          <p:nvPr/>
        </p:nvSpPr>
        <p:spPr>
          <a:xfrm rot="5400000">
            <a:off x="3984438" y="2096086"/>
            <a:ext cx="839810" cy="839810"/>
          </a:xfrm>
          <a:prstGeom prst="ellipse">
            <a:avLst/>
          </a:prstGeom>
          <a:noFill/>
          <a:ln>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a:spLocks/>
          </p:cNvSpPr>
          <p:nvPr/>
        </p:nvSpPr>
        <p:spPr bwMode="auto">
          <a:xfrm rot="10589758">
            <a:off x="8640065" y="2325533"/>
            <a:ext cx="550720" cy="380915"/>
          </a:xfrm>
          <a:custGeom>
            <a:avLst/>
            <a:gdLst>
              <a:gd name="T0" fmla="*/ 1009661 w 2006600"/>
              <a:gd name="T1" fmla="*/ 391160 h 1387475"/>
              <a:gd name="T2" fmla="*/ 1011251 w 2006600"/>
              <a:gd name="T3" fmla="*/ 509270 h 1387475"/>
              <a:gd name="T4" fmla="*/ 1084401 w 2006600"/>
              <a:gd name="T5" fmla="*/ 630555 h 1387475"/>
              <a:gd name="T6" fmla="*/ 1213209 w 2006600"/>
              <a:gd name="T7" fmla="*/ 691833 h 1387475"/>
              <a:gd name="T8" fmla="*/ 1322616 w 2006600"/>
              <a:gd name="T9" fmla="*/ 683895 h 1387475"/>
              <a:gd name="T10" fmla="*/ 1373821 w 2006600"/>
              <a:gd name="T11" fmla="*/ 722948 h 1387475"/>
              <a:gd name="T12" fmla="*/ 1348695 w 2006600"/>
              <a:gd name="T13" fmla="*/ 830580 h 1387475"/>
              <a:gd name="T14" fmla="*/ 1289857 w 2006600"/>
              <a:gd name="T15" fmla="*/ 930276 h 1387475"/>
              <a:gd name="T16" fmla="*/ 1172499 w 2006600"/>
              <a:gd name="T17" fmla="*/ 1024573 h 1387475"/>
              <a:gd name="T18" fmla="*/ 1069135 w 2006600"/>
              <a:gd name="T19" fmla="*/ 1059498 h 1387475"/>
              <a:gd name="T20" fmla="*/ 955912 w 2006600"/>
              <a:gd name="T21" fmla="*/ 1062356 h 1387475"/>
              <a:gd name="T22" fmla="*/ 850321 w 2006600"/>
              <a:gd name="T23" fmla="*/ 1032511 h 1387475"/>
              <a:gd name="T24" fmla="*/ 740914 w 2006600"/>
              <a:gd name="T25" fmla="*/ 956628 h 1387475"/>
              <a:gd name="T26" fmla="*/ 664902 w 2006600"/>
              <a:gd name="T27" fmla="*/ 847408 h 1387475"/>
              <a:gd name="T28" fmla="*/ 634688 w 2006600"/>
              <a:gd name="T29" fmla="*/ 741998 h 1387475"/>
              <a:gd name="T30" fmla="*/ 637550 w 2006600"/>
              <a:gd name="T31" fmla="*/ 628968 h 1387475"/>
              <a:gd name="T32" fmla="*/ 672535 w 2006600"/>
              <a:gd name="T33" fmla="*/ 525780 h 1387475"/>
              <a:gd name="T34" fmla="*/ 767312 w 2006600"/>
              <a:gd name="T35" fmla="*/ 408623 h 1387475"/>
              <a:gd name="T36" fmla="*/ 867178 w 2006600"/>
              <a:gd name="T37" fmla="*/ 349885 h 1387475"/>
              <a:gd name="T38" fmla="*/ 974676 w 2006600"/>
              <a:gd name="T39" fmla="*/ 324803 h 1387475"/>
              <a:gd name="T40" fmla="*/ 889318 w 2006600"/>
              <a:gd name="T41" fmla="*/ 202109 h 1387475"/>
              <a:gd name="T42" fmla="*/ 752158 w 2006600"/>
              <a:gd name="T43" fmla="*/ 256364 h 1387475"/>
              <a:gd name="T44" fmla="*/ 637858 w 2006600"/>
              <a:gd name="T45" fmla="*/ 346155 h 1387475"/>
              <a:gd name="T46" fmla="*/ 553720 w 2006600"/>
              <a:gd name="T47" fmla="*/ 464501 h 1387475"/>
              <a:gd name="T48" fmla="*/ 506412 w 2006600"/>
              <a:gd name="T49" fmla="*/ 604740 h 1387475"/>
              <a:gd name="T50" fmla="*/ 502602 w 2006600"/>
              <a:gd name="T51" fmla="*/ 758304 h 1387475"/>
              <a:gd name="T52" fmla="*/ 543242 w 2006600"/>
              <a:gd name="T53" fmla="*/ 901399 h 1387475"/>
              <a:gd name="T54" fmla="*/ 621665 w 2006600"/>
              <a:gd name="T55" fmla="*/ 1023552 h 1387475"/>
              <a:gd name="T56" fmla="*/ 731203 w 2006600"/>
              <a:gd name="T57" fmla="*/ 1118737 h 1387475"/>
              <a:gd name="T58" fmla="*/ 865188 w 2006600"/>
              <a:gd name="T59" fmla="*/ 1179338 h 1387475"/>
              <a:gd name="T60" fmla="*/ 1016317 w 2006600"/>
              <a:gd name="T61" fmla="*/ 1198058 h 1387475"/>
              <a:gd name="T62" fmla="*/ 1164907 w 2006600"/>
              <a:gd name="T63" fmla="*/ 1171723 h 1387475"/>
              <a:gd name="T64" fmla="*/ 1295400 w 2006600"/>
              <a:gd name="T65" fmla="*/ 1105094 h 1387475"/>
              <a:gd name="T66" fmla="*/ 1400175 w 2006600"/>
              <a:gd name="T67" fmla="*/ 1005150 h 1387475"/>
              <a:gd name="T68" fmla="*/ 1473200 w 2006600"/>
              <a:gd name="T69" fmla="*/ 878554 h 1387475"/>
              <a:gd name="T70" fmla="*/ 1506537 w 2006600"/>
              <a:gd name="T71" fmla="*/ 732605 h 1387475"/>
              <a:gd name="T72" fmla="*/ 1495107 w 2006600"/>
              <a:gd name="T73" fmla="*/ 580309 h 1387475"/>
              <a:gd name="T74" fmla="*/ 1441133 w 2006600"/>
              <a:gd name="T75" fmla="*/ 442926 h 1387475"/>
              <a:gd name="T76" fmla="*/ 1351280 w 2006600"/>
              <a:gd name="T77" fmla="*/ 329022 h 1387475"/>
              <a:gd name="T78" fmla="*/ 1232853 w 2006600"/>
              <a:gd name="T79" fmla="*/ 244625 h 1387475"/>
              <a:gd name="T80" fmla="*/ 1092517 w 2006600"/>
              <a:gd name="T81" fmla="*/ 197349 h 1387475"/>
              <a:gd name="T82" fmla="*/ 1067117 w 2006600"/>
              <a:gd name="T83" fmla="*/ 2221 h 1387475"/>
              <a:gd name="T84" fmla="*/ 1316355 w 2006600"/>
              <a:gd name="T85" fmla="*/ 48227 h 1387475"/>
              <a:gd name="T86" fmla="*/ 1546543 w 2006600"/>
              <a:gd name="T87" fmla="*/ 149440 h 1387475"/>
              <a:gd name="T88" fmla="*/ 1745297 w 2006600"/>
              <a:gd name="T89" fmla="*/ 297611 h 1387475"/>
              <a:gd name="T90" fmla="*/ 1900555 w 2006600"/>
              <a:gd name="T91" fmla="*/ 485442 h 1387475"/>
              <a:gd name="T92" fmla="*/ 2000885 w 2006600"/>
              <a:gd name="T93" fmla="*/ 704684 h 1387475"/>
              <a:gd name="T94" fmla="*/ 1921510 w 2006600"/>
              <a:gd name="T95" fmla="*/ 911552 h 1387475"/>
              <a:gd name="T96" fmla="*/ 1774507 w 2006600"/>
              <a:gd name="T97" fmla="*/ 1088913 h 1387475"/>
              <a:gd name="T98" fmla="*/ 1582103 w 2006600"/>
              <a:gd name="T99" fmla="*/ 1231055 h 1387475"/>
              <a:gd name="T100" fmla="*/ 1356677 w 2006600"/>
              <a:gd name="T101" fmla="*/ 1331316 h 1387475"/>
              <a:gd name="T102" fmla="*/ 1109345 w 2006600"/>
              <a:gd name="T103" fmla="*/ 1382399 h 1387475"/>
              <a:gd name="T104" fmla="*/ 852805 w 2006600"/>
              <a:gd name="T105" fmla="*/ 1377639 h 1387475"/>
              <a:gd name="T106" fmla="*/ 611187 w 2006600"/>
              <a:gd name="T107" fmla="*/ 1317990 h 1387475"/>
              <a:gd name="T108" fmla="*/ 397510 w 2006600"/>
              <a:gd name="T109" fmla="*/ 1210114 h 1387475"/>
              <a:gd name="T110" fmla="*/ 216852 w 2006600"/>
              <a:gd name="T111" fmla="*/ 1061309 h 1387475"/>
              <a:gd name="T112" fmla="*/ 75882 w 2006600"/>
              <a:gd name="T113" fmla="*/ 879189 h 1387475"/>
              <a:gd name="T114" fmla="*/ 22225 w 2006600"/>
              <a:gd name="T115" fmla="*/ 666610 h 1387475"/>
              <a:gd name="T116" fmla="*/ 140970 w 2006600"/>
              <a:gd name="T117" fmla="*/ 451810 h 1387475"/>
              <a:gd name="T118" fmla="*/ 302260 w 2006600"/>
              <a:gd name="T119" fmla="*/ 270324 h 1387475"/>
              <a:gd name="T120" fmla="*/ 500380 w 2006600"/>
              <a:gd name="T121" fmla="*/ 128817 h 1387475"/>
              <a:gd name="T122" fmla="*/ 728980 w 2006600"/>
              <a:gd name="T123" fmla="*/ 36487 h 1387475"/>
              <a:gd name="T124" fmla="*/ 981393 w 2006600"/>
              <a:gd name="T125" fmla="*/ 317 h 1387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6600" h="1387475">
                <a:moveTo>
                  <a:pt x="1003300" y="323850"/>
                </a:moveTo>
                <a:lnTo>
                  <a:pt x="1019520" y="324168"/>
                </a:lnTo>
                <a:lnTo>
                  <a:pt x="1035740" y="325120"/>
                </a:lnTo>
                <a:lnTo>
                  <a:pt x="1031924" y="332423"/>
                </a:lnTo>
                <a:lnTo>
                  <a:pt x="1028425" y="339090"/>
                </a:lnTo>
                <a:lnTo>
                  <a:pt x="1025245" y="346075"/>
                </a:lnTo>
                <a:lnTo>
                  <a:pt x="1022065" y="353378"/>
                </a:lnTo>
                <a:lnTo>
                  <a:pt x="1019202" y="360680"/>
                </a:lnTo>
                <a:lnTo>
                  <a:pt x="1016658" y="367983"/>
                </a:lnTo>
                <a:lnTo>
                  <a:pt x="1014113" y="375285"/>
                </a:lnTo>
                <a:lnTo>
                  <a:pt x="1011887" y="383223"/>
                </a:lnTo>
                <a:lnTo>
                  <a:pt x="1009661" y="391160"/>
                </a:lnTo>
                <a:lnTo>
                  <a:pt x="1008071" y="398780"/>
                </a:lnTo>
                <a:lnTo>
                  <a:pt x="1006480" y="406718"/>
                </a:lnTo>
                <a:lnTo>
                  <a:pt x="1005526" y="414655"/>
                </a:lnTo>
                <a:lnTo>
                  <a:pt x="1004572" y="422910"/>
                </a:lnTo>
                <a:lnTo>
                  <a:pt x="1003618" y="430848"/>
                </a:lnTo>
                <a:lnTo>
                  <a:pt x="1003300" y="439103"/>
                </a:lnTo>
                <a:lnTo>
                  <a:pt x="1003300" y="447358"/>
                </a:lnTo>
                <a:lnTo>
                  <a:pt x="1003618" y="460058"/>
                </a:lnTo>
                <a:lnTo>
                  <a:pt x="1004572" y="472758"/>
                </a:lnTo>
                <a:lnTo>
                  <a:pt x="1006162" y="485140"/>
                </a:lnTo>
                <a:lnTo>
                  <a:pt x="1008389" y="497205"/>
                </a:lnTo>
                <a:lnTo>
                  <a:pt x="1011251" y="509270"/>
                </a:lnTo>
                <a:lnTo>
                  <a:pt x="1014432" y="521018"/>
                </a:lnTo>
                <a:lnTo>
                  <a:pt x="1018248" y="532448"/>
                </a:lnTo>
                <a:lnTo>
                  <a:pt x="1022701" y="543560"/>
                </a:lnTo>
                <a:lnTo>
                  <a:pt x="1027471" y="554673"/>
                </a:lnTo>
                <a:lnTo>
                  <a:pt x="1033196" y="565150"/>
                </a:lnTo>
                <a:lnTo>
                  <a:pt x="1038921" y="575628"/>
                </a:lnTo>
                <a:lnTo>
                  <a:pt x="1045600" y="585470"/>
                </a:lnTo>
                <a:lnTo>
                  <a:pt x="1052597" y="595313"/>
                </a:lnTo>
                <a:lnTo>
                  <a:pt x="1059594" y="604838"/>
                </a:lnTo>
                <a:lnTo>
                  <a:pt x="1067545" y="613728"/>
                </a:lnTo>
                <a:lnTo>
                  <a:pt x="1075814" y="622300"/>
                </a:lnTo>
                <a:lnTo>
                  <a:pt x="1084401" y="630555"/>
                </a:lnTo>
                <a:lnTo>
                  <a:pt x="1093306" y="638175"/>
                </a:lnTo>
                <a:lnTo>
                  <a:pt x="1102848" y="645478"/>
                </a:lnTo>
                <a:lnTo>
                  <a:pt x="1112389" y="652463"/>
                </a:lnTo>
                <a:lnTo>
                  <a:pt x="1122566" y="658813"/>
                </a:lnTo>
                <a:lnTo>
                  <a:pt x="1132744" y="664845"/>
                </a:lnTo>
                <a:lnTo>
                  <a:pt x="1143557" y="670243"/>
                </a:lnTo>
                <a:lnTo>
                  <a:pt x="1154689" y="675323"/>
                </a:lnTo>
                <a:lnTo>
                  <a:pt x="1165820" y="679450"/>
                </a:lnTo>
                <a:lnTo>
                  <a:pt x="1177270" y="683578"/>
                </a:lnTo>
                <a:lnTo>
                  <a:pt x="1189037" y="686753"/>
                </a:lnTo>
                <a:lnTo>
                  <a:pt x="1201123" y="689610"/>
                </a:lnTo>
                <a:lnTo>
                  <a:pt x="1213209" y="691833"/>
                </a:lnTo>
                <a:lnTo>
                  <a:pt x="1225613" y="693420"/>
                </a:lnTo>
                <a:lnTo>
                  <a:pt x="1238016" y="694055"/>
                </a:lnTo>
                <a:lnTo>
                  <a:pt x="1251056" y="694690"/>
                </a:lnTo>
                <a:lnTo>
                  <a:pt x="1259325" y="694690"/>
                </a:lnTo>
                <a:lnTo>
                  <a:pt x="1267276" y="694055"/>
                </a:lnTo>
                <a:lnTo>
                  <a:pt x="1275545" y="693420"/>
                </a:lnTo>
                <a:lnTo>
                  <a:pt x="1283815" y="692468"/>
                </a:lnTo>
                <a:lnTo>
                  <a:pt x="1291766" y="691198"/>
                </a:lnTo>
                <a:lnTo>
                  <a:pt x="1299399" y="689928"/>
                </a:lnTo>
                <a:lnTo>
                  <a:pt x="1307350" y="688023"/>
                </a:lnTo>
                <a:lnTo>
                  <a:pt x="1315301" y="686118"/>
                </a:lnTo>
                <a:lnTo>
                  <a:pt x="1322616" y="683895"/>
                </a:lnTo>
                <a:lnTo>
                  <a:pt x="1330249" y="681355"/>
                </a:lnTo>
                <a:lnTo>
                  <a:pt x="1337564" y="678815"/>
                </a:lnTo>
                <a:lnTo>
                  <a:pt x="1345197" y="675958"/>
                </a:lnTo>
                <a:lnTo>
                  <a:pt x="1352194" y="672783"/>
                </a:lnTo>
                <a:lnTo>
                  <a:pt x="1359509" y="669608"/>
                </a:lnTo>
                <a:lnTo>
                  <a:pt x="1366188" y="666115"/>
                </a:lnTo>
                <a:lnTo>
                  <a:pt x="1372867" y="661988"/>
                </a:lnTo>
                <a:lnTo>
                  <a:pt x="1374139" y="678498"/>
                </a:lnTo>
                <a:lnTo>
                  <a:pt x="1374775" y="694690"/>
                </a:lnTo>
                <a:lnTo>
                  <a:pt x="1374457" y="704215"/>
                </a:lnTo>
                <a:lnTo>
                  <a:pt x="1374139" y="713740"/>
                </a:lnTo>
                <a:lnTo>
                  <a:pt x="1373821" y="722948"/>
                </a:lnTo>
                <a:lnTo>
                  <a:pt x="1372549" y="732790"/>
                </a:lnTo>
                <a:lnTo>
                  <a:pt x="1371595" y="741998"/>
                </a:lnTo>
                <a:lnTo>
                  <a:pt x="1370640" y="751205"/>
                </a:lnTo>
                <a:lnTo>
                  <a:pt x="1368732" y="760413"/>
                </a:lnTo>
                <a:lnTo>
                  <a:pt x="1366824" y="769303"/>
                </a:lnTo>
                <a:lnTo>
                  <a:pt x="1365234" y="778193"/>
                </a:lnTo>
                <a:lnTo>
                  <a:pt x="1363007" y="787083"/>
                </a:lnTo>
                <a:lnTo>
                  <a:pt x="1360463" y="795973"/>
                </a:lnTo>
                <a:lnTo>
                  <a:pt x="1357919" y="804863"/>
                </a:lnTo>
                <a:lnTo>
                  <a:pt x="1355056" y="813435"/>
                </a:lnTo>
                <a:lnTo>
                  <a:pt x="1351876" y="822008"/>
                </a:lnTo>
                <a:lnTo>
                  <a:pt x="1348695" y="830580"/>
                </a:lnTo>
                <a:lnTo>
                  <a:pt x="1345515" y="839153"/>
                </a:lnTo>
                <a:lnTo>
                  <a:pt x="1342017" y="847408"/>
                </a:lnTo>
                <a:lnTo>
                  <a:pt x="1337882" y="855663"/>
                </a:lnTo>
                <a:lnTo>
                  <a:pt x="1334065" y="863283"/>
                </a:lnTo>
                <a:lnTo>
                  <a:pt x="1329931" y="871538"/>
                </a:lnTo>
                <a:lnTo>
                  <a:pt x="1325478" y="879158"/>
                </a:lnTo>
                <a:lnTo>
                  <a:pt x="1321026" y="886778"/>
                </a:lnTo>
                <a:lnTo>
                  <a:pt x="1316255" y="894398"/>
                </a:lnTo>
                <a:lnTo>
                  <a:pt x="1311166" y="901700"/>
                </a:lnTo>
                <a:lnTo>
                  <a:pt x="1306396" y="909320"/>
                </a:lnTo>
                <a:lnTo>
                  <a:pt x="1300989" y="916305"/>
                </a:lnTo>
                <a:lnTo>
                  <a:pt x="1289857" y="930276"/>
                </a:lnTo>
                <a:lnTo>
                  <a:pt x="1278090" y="943928"/>
                </a:lnTo>
                <a:lnTo>
                  <a:pt x="1266004" y="956628"/>
                </a:lnTo>
                <a:lnTo>
                  <a:pt x="1252964" y="969011"/>
                </a:lnTo>
                <a:lnTo>
                  <a:pt x="1239606" y="980758"/>
                </a:lnTo>
                <a:lnTo>
                  <a:pt x="1225295" y="991553"/>
                </a:lnTo>
                <a:lnTo>
                  <a:pt x="1218297" y="996951"/>
                </a:lnTo>
                <a:lnTo>
                  <a:pt x="1210983" y="1002031"/>
                </a:lnTo>
                <a:lnTo>
                  <a:pt x="1203667" y="1006793"/>
                </a:lnTo>
                <a:lnTo>
                  <a:pt x="1195716" y="1011873"/>
                </a:lnTo>
                <a:lnTo>
                  <a:pt x="1188083" y="1016318"/>
                </a:lnTo>
                <a:lnTo>
                  <a:pt x="1180450" y="1020763"/>
                </a:lnTo>
                <a:lnTo>
                  <a:pt x="1172499" y="1024573"/>
                </a:lnTo>
                <a:lnTo>
                  <a:pt x="1164230" y="1029018"/>
                </a:lnTo>
                <a:lnTo>
                  <a:pt x="1155961" y="1032511"/>
                </a:lnTo>
                <a:lnTo>
                  <a:pt x="1148010" y="1036003"/>
                </a:lnTo>
                <a:lnTo>
                  <a:pt x="1139423" y="1039813"/>
                </a:lnTo>
                <a:lnTo>
                  <a:pt x="1131154" y="1042988"/>
                </a:lnTo>
                <a:lnTo>
                  <a:pt x="1122566" y="1046163"/>
                </a:lnTo>
                <a:lnTo>
                  <a:pt x="1113661" y="1048703"/>
                </a:lnTo>
                <a:lnTo>
                  <a:pt x="1105074" y="1051561"/>
                </a:lnTo>
                <a:lnTo>
                  <a:pt x="1096169" y="1053466"/>
                </a:lnTo>
                <a:lnTo>
                  <a:pt x="1087264" y="1056006"/>
                </a:lnTo>
                <a:lnTo>
                  <a:pt x="1078358" y="1057911"/>
                </a:lnTo>
                <a:lnTo>
                  <a:pt x="1069135" y="1059498"/>
                </a:lnTo>
                <a:lnTo>
                  <a:pt x="1059594" y="1061086"/>
                </a:lnTo>
                <a:lnTo>
                  <a:pt x="1050370" y="1062356"/>
                </a:lnTo>
                <a:lnTo>
                  <a:pt x="1041147" y="1063626"/>
                </a:lnTo>
                <a:lnTo>
                  <a:pt x="1031924" y="1064261"/>
                </a:lnTo>
                <a:lnTo>
                  <a:pt x="1022383" y="1064896"/>
                </a:lnTo>
                <a:lnTo>
                  <a:pt x="1012841" y="1065213"/>
                </a:lnTo>
                <a:lnTo>
                  <a:pt x="1003300" y="1065213"/>
                </a:lnTo>
                <a:lnTo>
                  <a:pt x="993759" y="1065213"/>
                </a:lnTo>
                <a:lnTo>
                  <a:pt x="984218" y="1064896"/>
                </a:lnTo>
                <a:lnTo>
                  <a:pt x="974676" y="1064261"/>
                </a:lnTo>
                <a:lnTo>
                  <a:pt x="965135" y="1063626"/>
                </a:lnTo>
                <a:lnTo>
                  <a:pt x="955912" y="1062356"/>
                </a:lnTo>
                <a:lnTo>
                  <a:pt x="946688" y="1061086"/>
                </a:lnTo>
                <a:lnTo>
                  <a:pt x="937783" y="1059498"/>
                </a:lnTo>
                <a:lnTo>
                  <a:pt x="928560" y="1057911"/>
                </a:lnTo>
                <a:lnTo>
                  <a:pt x="919655" y="1056006"/>
                </a:lnTo>
                <a:lnTo>
                  <a:pt x="910750" y="1053466"/>
                </a:lnTo>
                <a:lnTo>
                  <a:pt x="901526" y="1051561"/>
                </a:lnTo>
                <a:lnTo>
                  <a:pt x="892621" y="1048703"/>
                </a:lnTo>
                <a:lnTo>
                  <a:pt x="884034" y="1046163"/>
                </a:lnTo>
                <a:lnTo>
                  <a:pt x="875765" y="1042988"/>
                </a:lnTo>
                <a:lnTo>
                  <a:pt x="867178" y="1039813"/>
                </a:lnTo>
                <a:lnTo>
                  <a:pt x="858908" y="1036003"/>
                </a:lnTo>
                <a:lnTo>
                  <a:pt x="850321" y="1032511"/>
                </a:lnTo>
                <a:lnTo>
                  <a:pt x="842370" y="1029018"/>
                </a:lnTo>
                <a:lnTo>
                  <a:pt x="834101" y="1024573"/>
                </a:lnTo>
                <a:lnTo>
                  <a:pt x="826468" y="1020763"/>
                </a:lnTo>
                <a:lnTo>
                  <a:pt x="818517" y="1016318"/>
                </a:lnTo>
                <a:lnTo>
                  <a:pt x="810566" y="1011873"/>
                </a:lnTo>
                <a:lnTo>
                  <a:pt x="803251" y="1006793"/>
                </a:lnTo>
                <a:lnTo>
                  <a:pt x="795618" y="1002031"/>
                </a:lnTo>
                <a:lnTo>
                  <a:pt x="788303" y="996951"/>
                </a:lnTo>
                <a:lnTo>
                  <a:pt x="780988" y="991553"/>
                </a:lnTo>
                <a:lnTo>
                  <a:pt x="767312" y="980758"/>
                </a:lnTo>
                <a:lnTo>
                  <a:pt x="753636" y="969011"/>
                </a:lnTo>
                <a:lnTo>
                  <a:pt x="740914" y="956628"/>
                </a:lnTo>
                <a:lnTo>
                  <a:pt x="728192" y="943928"/>
                </a:lnTo>
                <a:lnTo>
                  <a:pt x="716743" y="930276"/>
                </a:lnTo>
                <a:lnTo>
                  <a:pt x="705929" y="916305"/>
                </a:lnTo>
                <a:lnTo>
                  <a:pt x="700523" y="909320"/>
                </a:lnTo>
                <a:lnTo>
                  <a:pt x="695434" y="901700"/>
                </a:lnTo>
                <a:lnTo>
                  <a:pt x="690345" y="894398"/>
                </a:lnTo>
                <a:lnTo>
                  <a:pt x="685893" y="886778"/>
                </a:lnTo>
                <a:lnTo>
                  <a:pt x="681122" y="879158"/>
                </a:lnTo>
                <a:lnTo>
                  <a:pt x="676669" y="871538"/>
                </a:lnTo>
                <a:lnTo>
                  <a:pt x="672535" y="863283"/>
                </a:lnTo>
                <a:lnTo>
                  <a:pt x="668718" y="855663"/>
                </a:lnTo>
                <a:lnTo>
                  <a:pt x="664902" y="847408"/>
                </a:lnTo>
                <a:lnTo>
                  <a:pt x="661085" y="839153"/>
                </a:lnTo>
                <a:lnTo>
                  <a:pt x="657587" y="830580"/>
                </a:lnTo>
                <a:lnTo>
                  <a:pt x="654406" y="822008"/>
                </a:lnTo>
                <a:lnTo>
                  <a:pt x="651544" y="813435"/>
                </a:lnTo>
                <a:lnTo>
                  <a:pt x="648682" y="804863"/>
                </a:lnTo>
                <a:lnTo>
                  <a:pt x="645819" y="795973"/>
                </a:lnTo>
                <a:lnTo>
                  <a:pt x="643593" y="787083"/>
                </a:lnTo>
                <a:lnTo>
                  <a:pt x="641367" y="778193"/>
                </a:lnTo>
                <a:lnTo>
                  <a:pt x="639458" y="769303"/>
                </a:lnTo>
                <a:lnTo>
                  <a:pt x="637550" y="760413"/>
                </a:lnTo>
                <a:lnTo>
                  <a:pt x="636278" y="751205"/>
                </a:lnTo>
                <a:lnTo>
                  <a:pt x="634688" y="741998"/>
                </a:lnTo>
                <a:lnTo>
                  <a:pt x="633734" y="732790"/>
                </a:lnTo>
                <a:lnTo>
                  <a:pt x="633097" y="722948"/>
                </a:lnTo>
                <a:lnTo>
                  <a:pt x="632143" y="713740"/>
                </a:lnTo>
                <a:lnTo>
                  <a:pt x="631825" y="704215"/>
                </a:lnTo>
                <a:lnTo>
                  <a:pt x="631825" y="694690"/>
                </a:lnTo>
                <a:lnTo>
                  <a:pt x="631825" y="684848"/>
                </a:lnTo>
                <a:lnTo>
                  <a:pt x="632143" y="675640"/>
                </a:lnTo>
                <a:lnTo>
                  <a:pt x="633097" y="666115"/>
                </a:lnTo>
                <a:lnTo>
                  <a:pt x="633734" y="656908"/>
                </a:lnTo>
                <a:lnTo>
                  <a:pt x="634688" y="647383"/>
                </a:lnTo>
                <a:lnTo>
                  <a:pt x="636278" y="638175"/>
                </a:lnTo>
                <a:lnTo>
                  <a:pt x="637550" y="628968"/>
                </a:lnTo>
                <a:lnTo>
                  <a:pt x="639458" y="620078"/>
                </a:lnTo>
                <a:lnTo>
                  <a:pt x="641367" y="610870"/>
                </a:lnTo>
                <a:lnTo>
                  <a:pt x="643593" y="601980"/>
                </a:lnTo>
                <a:lnTo>
                  <a:pt x="645819" y="593090"/>
                </a:lnTo>
                <a:lnTo>
                  <a:pt x="648682" y="584518"/>
                </a:lnTo>
                <a:lnTo>
                  <a:pt x="651544" y="575628"/>
                </a:lnTo>
                <a:lnTo>
                  <a:pt x="654406" y="567055"/>
                </a:lnTo>
                <a:lnTo>
                  <a:pt x="657587" y="558800"/>
                </a:lnTo>
                <a:lnTo>
                  <a:pt x="661085" y="550228"/>
                </a:lnTo>
                <a:lnTo>
                  <a:pt x="664902" y="541973"/>
                </a:lnTo>
                <a:lnTo>
                  <a:pt x="668718" y="534035"/>
                </a:lnTo>
                <a:lnTo>
                  <a:pt x="672535" y="525780"/>
                </a:lnTo>
                <a:lnTo>
                  <a:pt x="676669" y="517843"/>
                </a:lnTo>
                <a:lnTo>
                  <a:pt x="681122" y="509905"/>
                </a:lnTo>
                <a:lnTo>
                  <a:pt x="685893" y="502603"/>
                </a:lnTo>
                <a:lnTo>
                  <a:pt x="690345" y="494665"/>
                </a:lnTo>
                <a:lnTo>
                  <a:pt x="695434" y="487363"/>
                </a:lnTo>
                <a:lnTo>
                  <a:pt x="700523" y="480060"/>
                </a:lnTo>
                <a:lnTo>
                  <a:pt x="705929" y="472758"/>
                </a:lnTo>
                <a:lnTo>
                  <a:pt x="716743" y="458788"/>
                </a:lnTo>
                <a:lnTo>
                  <a:pt x="728192" y="445135"/>
                </a:lnTo>
                <a:lnTo>
                  <a:pt x="740914" y="432435"/>
                </a:lnTo>
                <a:lnTo>
                  <a:pt x="753636" y="420370"/>
                </a:lnTo>
                <a:lnTo>
                  <a:pt x="767312" y="408623"/>
                </a:lnTo>
                <a:lnTo>
                  <a:pt x="780988" y="397510"/>
                </a:lnTo>
                <a:lnTo>
                  <a:pt x="788303" y="392113"/>
                </a:lnTo>
                <a:lnTo>
                  <a:pt x="795618" y="387033"/>
                </a:lnTo>
                <a:lnTo>
                  <a:pt x="803251" y="382270"/>
                </a:lnTo>
                <a:lnTo>
                  <a:pt x="810566" y="377508"/>
                </a:lnTo>
                <a:lnTo>
                  <a:pt x="818517" y="373063"/>
                </a:lnTo>
                <a:lnTo>
                  <a:pt x="826468" y="368618"/>
                </a:lnTo>
                <a:lnTo>
                  <a:pt x="834101" y="364490"/>
                </a:lnTo>
                <a:lnTo>
                  <a:pt x="842370" y="360363"/>
                </a:lnTo>
                <a:lnTo>
                  <a:pt x="850321" y="356553"/>
                </a:lnTo>
                <a:lnTo>
                  <a:pt x="858908" y="353060"/>
                </a:lnTo>
                <a:lnTo>
                  <a:pt x="867178" y="349885"/>
                </a:lnTo>
                <a:lnTo>
                  <a:pt x="875765" y="346710"/>
                </a:lnTo>
                <a:lnTo>
                  <a:pt x="884034" y="343218"/>
                </a:lnTo>
                <a:lnTo>
                  <a:pt x="892621" y="340360"/>
                </a:lnTo>
                <a:lnTo>
                  <a:pt x="901526" y="338138"/>
                </a:lnTo>
                <a:lnTo>
                  <a:pt x="910750" y="335598"/>
                </a:lnTo>
                <a:lnTo>
                  <a:pt x="919655" y="333375"/>
                </a:lnTo>
                <a:lnTo>
                  <a:pt x="928560" y="331470"/>
                </a:lnTo>
                <a:lnTo>
                  <a:pt x="937783" y="329883"/>
                </a:lnTo>
                <a:lnTo>
                  <a:pt x="946688" y="327978"/>
                </a:lnTo>
                <a:lnTo>
                  <a:pt x="955912" y="327025"/>
                </a:lnTo>
                <a:lnTo>
                  <a:pt x="965135" y="326073"/>
                </a:lnTo>
                <a:lnTo>
                  <a:pt x="974676" y="324803"/>
                </a:lnTo>
                <a:lnTo>
                  <a:pt x="984218" y="324485"/>
                </a:lnTo>
                <a:lnTo>
                  <a:pt x="993759" y="324168"/>
                </a:lnTo>
                <a:lnTo>
                  <a:pt x="1003300" y="323850"/>
                </a:lnTo>
                <a:close/>
                <a:moveTo>
                  <a:pt x="990283" y="189417"/>
                </a:moveTo>
                <a:lnTo>
                  <a:pt x="977265" y="190052"/>
                </a:lnTo>
                <a:lnTo>
                  <a:pt x="964565" y="190687"/>
                </a:lnTo>
                <a:lnTo>
                  <a:pt x="951865" y="191956"/>
                </a:lnTo>
                <a:lnTo>
                  <a:pt x="939165" y="193225"/>
                </a:lnTo>
                <a:lnTo>
                  <a:pt x="926465" y="195129"/>
                </a:lnTo>
                <a:lnTo>
                  <a:pt x="914083" y="197349"/>
                </a:lnTo>
                <a:lnTo>
                  <a:pt x="901383" y="199888"/>
                </a:lnTo>
                <a:lnTo>
                  <a:pt x="889318" y="202109"/>
                </a:lnTo>
                <a:lnTo>
                  <a:pt x="877253" y="205282"/>
                </a:lnTo>
                <a:lnTo>
                  <a:pt x="865188" y="208772"/>
                </a:lnTo>
                <a:lnTo>
                  <a:pt x="853440" y="212262"/>
                </a:lnTo>
                <a:lnTo>
                  <a:pt x="841693" y="216069"/>
                </a:lnTo>
                <a:lnTo>
                  <a:pt x="829945" y="219877"/>
                </a:lnTo>
                <a:lnTo>
                  <a:pt x="818515" y="224319"/>
                </a:lnTo>
                <a:lnTo>
                  <a:pt x="807085" y="228760"/>
                </a:lnTo>
                <a:lnTo>
                  <a:pt x="795655" y="233837"/>
                </a:lnTo>
                <a:lnTo>
                  <a:pt x="784543" y="239231"/>
                </a:lnTo>
                <a:lnTo>
                  <a:pt x="773748" y="244625"/>
                </a:lnTo>
                <a:lnTo>
                  <a:pt x="762953" y="250336"/>
                </a:lnTo>
                <a:lnTo>
                  <a:pt x="752158" y="256364"/>
                </a:lnTo>
                <a:lnTo>
                  <a:pt x="741680" y="262392"/>
                </a:lnTo>
                <a:lnTo>
                  <a:pt x="731203" y="269055"/>
                </a:lnTo>
                <a:lnTo>
                  <a:pt x="721360" y="275401"/>
                </a:lnTo>
                <a:lnTo>
                  <a:pt x="711200" y="282698"/>
                </a:lnTo>
                <a:lnTo>
                  <a:pt x="701358" y="289679"/>
                </a:lnTo>
                <a:lnTo>
                  <a:pt x="691833" y="297293"/>
                </a:lnTo>
                <a:lnTo>
                  <a:pt x="682308" y="304591"/>
                </a:lnTo>
                <a:lnTo>
                  <a:pt x="673100" y="312523"/>
                </a:lnTo>
                <a:lnTo>
                  <a:pt x="663893" y="320772"/>
                </a:lnTo>
                <a:lnTo>
                  <a:pt x="655003" y="329022"/>
                </a:lnTo>
                <a:lnTo>
                  <a:pt x="646430" y="337588"/>
                </a:lnTo>
                <a:lnTo>
                  <a:pt x="637858" y="346155"/>
                </a:lnTo>
                <a:lnTo>
                  <a:pt x="629602" y="355039"/>
                </a:lnTo>
                <a:lnTo>
                  <a:pt x="621665" y="363923"/>
                </a:lnTo>
                <a:lnTo>
                  <a:pt x="613727" y="373124"/>
                </a:lnTo>
                <a:lnTo>
                  <a:pt x="606107" y="382642"/>
                </a:lnTo>
                <a:lnTo>
                  <a:pt x="598805" y="392161"/>
                </a:lnTo>
                <a:lnTo>
                  <a:pt x="591502" y="401997"/>
                </a:lnTo>
                <a:lnTo>
                  <a:pt x="584835" y="411832"/>
                </a:lnTo>
                <a:lnTo>
                  <a:pt x="578167" y="422303"/>
                </a:lnTo>
                <a:lnTo>
                  <a:pt x="571817" y="432456"/>
                </a:lnTo>
                <a:lnTo>
                  <a:pt x="565150" y="442926"/>
                </a:lnTo>
                <a:lnTo>
                  <a:pt x="559435" y="453396"/>
                </a:lnTo>
                <a:lnTo>
                  <a:pt x="553720" y="464501"/>
                </a:lnTo>
                <a:lnTo>
                  <a:pt x="548005" y="475289"/>
                </a:lnTo>
                <a:lnTo>
                  <a:pt x="543242" y="486711"/>
                </a:lnTo>
                <a:lnTo>
                  <a:pt x="538162" y="497499"/>
                </a:lnTo>
                <a:lnTo>
                  <a:pt x="533400" y="508921"/>
                </a:lnTo>
                <a:lnTo>
                  <a:pt x="529272" y="520660"/>
                </a:lnTo>
                <a:lnTo>
                  <a:pt x="525145" y="532082"/>
                </a:lnTo>
                <a:lnTo>
                  <a:pt x="521017" y="543822"/>
                </a:lnTo>
                <a:lnTo>
                  <a:pt x="517525" y="555878"/>
                </a:lnTo>
                <a:lnTo>
                  <a:pt x="514350" y="568252"/>
                </a:lnTo>
                <a:lnTo>
                  <a:pt x="511492" y="580309"/>
                </a:lnTo>
                <a:lnTo>
                  <a:pt x="508635" y="592366"/>
                </a:lnTo>
                <a:lnTo>
                  <a:pt x="506412" y="604740"/>
                </a:lnTo>
                <a:lnTo>
                  <a:pt x="504190" y="617114"/>
                </a:lnTo>
                <a:lnTo>
                  <a:pt x="502602" y="629805"/>
                </a:lnTo>
                <a:lnTo>
                  <a:pt x="501015" y="642496"/>
                </a:lnTo>
                <a:lnTo>
                  <a:pt x="500062" y="654870"/>
                </a:lnTo>
                <a:lnTo>
                  <a:pt x="499110" y="668196"/>
                </a:lnTo>
                <a:lnTo>
                  <a:pt x="498792" y="680888"/>
                </a:lnTo>
                <a:lnTo>
                  <a:pt x="498157" y="693896"/>
                </a:lnTo>
                <a:lnTo>
                  <a:pt x="498792" y="706905"/>
                </a:lnTo>
                <a:lnTo>
                  <a:pt x="499110" y="719596"/>
                </a:lnTo>
                <a:lnTo>
                  <a:pt x="500062" y="732605"/>
                </a:lnTo>
                <a:lnTo>
                  <a:pt x="501015" y="745296"/>
                </a:lnTo>
                <a:lnTo>
                  <a:pt x="502602" y="758304"/>
                </a:lnTo>
                <a:lnTo>
                  <a:pt x="504190" y="770678"/>
                </a:lnTo>
                <a:lnTo>
                  <a:pt x="506412" y="783052"/>
                </a:lnTo>
                <a:lnTo>
                  <a:pt x="508635" y="795426"/>
                </a:lnTo>
                <a:lnTo>
                  <a:pt x="511492" y="807800"/>
                </a:lnTo>
                <a:lnTo>
                  <a:pt x="514350" y="819857"/>
                </a:lnTo>
                <a:lnTo>
                  <a:pt x="517525" y="831914"/>
                </a:lnTo>
                <a:lnTo>
                  <a:pt x="521017" y="843653"/>
                </a:lnTo>
                <a:lnTo>
                  <a:pt x="525145" y="855393"/>
                </a:lnTo>
                <a:lnTo>
                  <a:pt x="529272" y="867132"/>
                </a:lnTo>
                <a:lnTo>
                  <a:pt x="533400" y="878554"/>
                </a:lnTo>
                <a:lnTo>
                  <a:pt x="538162" y="889977"/>
                </a:lnTo>
                <a:lnTo>
                  <a:pt x="543242" y="901399"/>
                </a:lnTo>
                <a:lnTo>
                  <a:pt x="548005" y="912186"/>
                </a:lnTo>
                <a:lnTo>
                  <a:pt x="553720" y="923291"/>
                </a:lnTo>
                <a:lnTo>
                  <a:pt x="559435" y="934079"/>
                </a:lnTo>
                <a:lnTo>
                  <a:pt x="565150" y="944549"/>
                </a:lnTo>
                <a:lnTo>
                  <a:pt x="571817" y="955337"/>
                </a:lnTo>
                <a:lnTo>
                  <a:pt x="578167" y="965807"/>
                </a:lnTo>
                <a:lnTo>
                  <a:pt x="584835" y="975643"/>
                </a:lnTo>
                <a:lnTo>
                  <a:pt x="591502" y="985479"/>
                </a:lnTo>
                <a:lnTo>
                  <a:pt x="598805" y="995632"/>
                </a:lnTo>
                <a:lnTo>
                  <a:pt x="606107" y="1005150"/>
                </a:lnTo>
                <a:lnTo>
                  <a:pt x="613727" y="1014351"/>
                </a:lnTo>
                <a:lnTo>
                  <a:pt x="621665" y="1023552"/>
                </a:lnTo>
                <a:lnTo>
                  <a:pt x="629602" y="1033071"/>
                </a:lnTo>
                <a:lnTo>
                  <a:pt x="637858" y="1041955"/>
                </a:lnTo>
                <a:lnTo>
                  <a:pt x="646430" y="1050521"/>
                </a:lnTo>
                <a:lnTo>
                  <a:pt x="655003" y="1059088"/>
                </a:lnTo>
                <a:lnTo>
                  <a:pt x="663893" y="1067020"/>
                </a:lnTo>
                <a:lnTo>
                  <a:pt x="673100" y="1074952"/>
                </a:lnTo>
                <a:lnTo>
                  <a:pt x="682308" y="1082884"/>
                </a:lnTo>
                <a:lnTo>
                  <a:pt x="691833" y="1090499"/>
                </a:lnTo>
                <a:lnTo>
                  <a:pt x="701358" y="1098114"/>
                </a:lnTo>
                <a:lnTo>
                  <a:pt x="711200" y="1105094"/>
                </a:lnTo>
                <a:lnTo>
                  <a:pt x="721360" y="1112074"/>
                </a:lnTo>
                <a:lnTo>
                  <a:pt x="731203" y="1118737"/>
                </a:lnTo>
                <a:lnTo>
                  <a:pt x="741680" y="1125083"/>
                </a:lnTo>
                <a:lnTo>
                  <a:pt x="752158" y="1131111"/>
                </a:lnTo>
                <a:lnTo>
                  <a:pt x="762953" y="1137139"/>
                </a:lnTo>
                <a:lnTo>
                  <a:pt x="773748" y="1142850"/>
                </a:lnTo>
                <a:lnTo>
                  <a:pt x="784543" y="1148562"/>
                </a:lnTo>
                <a:lnTo>
                  <a:pt x="795655" y="1153638"/>
                </a:lnTo>
                <a:lnTo>
                  <a:pt x="807085" y="1158715"/>
                </a:lnTo>
                <a:lnTo>
                  <a:pt x="818515" y="1163157"/>
                </a:lnTo>
                <a:lnTo>
                  <a:pt x="829945" y="1167599"/>
                </a:lnTo>
                <a:lnTo>
                  <a:pt x="841693" y="1171723"/>
                </a:lnTo>
                <a:lnTo>
                  <a:pt x="853440" y="1175531"/>
                </a:lnTo>
                <a:lnTo>
                  <a:pt x="865188" y="1179338"/>
                </a:lnTo>
                <a:lnTo>
                  <a:pt x="877253" y="1182511"/>
                </a:lnTo>
                <a:lnTo>
                  <a:pt x="889318" y="1185366"/>
                </a:lnTo>
                <a:lnTo>
                  <a:pt x="901383" y="1188222"/>
                </a:lnTo>
                <a:lnTo>
                  <a:pt x="914083" y="1190126"/>
                </a:lnTo>
                <a:lnTo>
                  <a:pt x="926465" y="1192347"/>
                </a:lnTo>
                <a:lnTo>
                  <a:pt x="939165" y="1194250"/>
                </a:lnTo>
                <a:lnTo>
                  <a:pt x="951865" y="1195519"/>
                </a:lnTo>
                <a:lnTo>
                  <a:pt x="964565" y="1196788"/>
                </a:lnTo>
                <a:lnTo>
                  <a:pt x="977265" y="1197740"/>
                </a:lnTo>
                <a:lnTo>
                  <a:pt x="990283" y="1198058"/>
                </a:lnTo>
                <a:lnTo>
                  <a:pt x="1003300" y="1198375"/>
                </a:lnTo>
                <a:lnTo>
                  <a:pt x="1016317" y="1198058"/>
                </a:lnTo>
                <a:lnTo>
                  <a:pt x="1029335" y="1197740"/>
                </a:lnTo>
                <a:lnTo>
                  <a:pt x="1042035" y="1196788"/>
                </a:lnTo>
                <a:lnTo>
                  <a:pt x="1055053" y="1195519"/>
                </a:lnTo>
                <a:lnTo>
                  <a:pt x="1067435" y="1194250"/>
                </a:lnTo>
                <a:lnTo>
                  <a:pt x="1079817" y="1192347"/>
                </a:lnTo>
                <a:lnTo>
                  <a:pt x="1092517" y="1190126"/>
                </a:lnTo>
                <a:lnTo>
                  <a:pt x="1104900" y="1188222"/>
                </a:lnTo>
                <a:lnTo>
                  <a:pt x="1116965" y="1185366"/>
                </a:lnTo>
                <a:lnTo>
                  <a:pt x="1129347" y="1182511"/>
                </a:lnTo>
                <a:lnTo>
                  <a:pt x="1141095" y="1179338"/>
                </a:lnTo>
                <a:lnTo>
                  <a:pt x="1153160" y="1175531"/>
                </a:lnTo>
                <a:lnTo>
                  <a:pt x="1164907" y="1171723"/>
                </a:lnTo>
                <a:lnTo>
                  <a:pt x="1176973" y="1167599"/>
                </a:lnTo>
                <a:lnTo>
                  <a:pt x="1188085" y="1163157"/>
                </a:lnTo>
                <a:lnTo>
                  <a:pt x="1199515" y="1158715"/>
                </a:lnTo>
                <a:lnTo>
                  <a:pt x="1210945" y="1153638"/>
                </a:lnTo>
                <a:lnTo>
                  <a:pt x="1222057" y="1148562"/>
                </a:lnTo>
                <a:lnTo>
                  <a:pt x="1232853" y="1142850"/>
                </a:lnTo>
                <a:lnTo>
                  <a:pt x="1243647" y="1137139"/>
                </a:lnTo>
                <a:lnTo>
                  <a:pt x="1254443" y="1131111"/>
                </a:lnTo>
                <a:lnTo>
                  <a:pt x="1264920" y="1125083"/>
                </a:lnTo>
                <a:lnTo>
                  <a:pt x="1275080" y="1118737"/>
                </a:lnTo>
                <a:lnTo>
                  <a:pt x="1285557" y="1112074"/>
                </a:lnTo>
                <a:lnTo>
                  <a:pt x="1295400" y="1105094"/>
                </a:lnTo>
                <a:lnTo>
                  <a:pt x="1304925" y="1098114"/>
                </a:lnTo>
                <a:lnTo>
                  <a:pt x="1314767" y="1090499"/>
                </a:lnTo>
                <a:lnTo>
                  <a:pt x="1324293" y="1082884"/>
                </a:lnTo>
                <a:lnTo>
                  <a:pt x="1333500" y="1074952"/>
                </a:lnTo>
                <a:lnTo>
                  <a:pt x="1342390" y="1067020"/>
                </a:lnTo>
                <a:lnTo>
                  <a:pt x="1351280" y="1059088"/>
                </a:lnTo>
                <a:lnTo>
                  <a:pt x="1359853" y="1050521"/>
                </a:lnTo>
                <a:lnTo>
                  <a:pt x="1368425" y="1041955"/>
                </a:lnTo>
                <a:lnTo>
                  <a:pt x="1376680" y="1033071"/>
                </a:lnTo>
                <a:lnTo>
                  <a:pt x="1384935" y="1023552"/>
                </a:lnTo>
                <a:lnTo>
                  <a:pt x="1392555" y="1014351"/>
                </a:lnTo>
                <a:lnTo>
                  <a:pt x="1400175" y="1005150"/>
                </a:lnTo>
                <a:lnTo>
                  <a:pt x="1407477" y="995632"/>
                </a:lnTo>
                <a:lnTo>
                  <a:pt x="1414780" y="985479"/>
                </a:lnTo>
                <a:lnTo>
                  <a:pt x="1421765" y="975643"/>
                </a:lnTo>
                <a:lnTo>
                  <a:pt x="1428433" y="965807"/>
                </a:lnTo>
                <a:lnTo>
                  <a:pt x="1435100" y="955337"/>
                </a:lnTo>
                <a:lnTo>
                  <a:pt x="1441133" y="944549"/>
                </a:lnTo>
                <a:lnTo>
                  <a:pt x="1447165" y="934079"/>
                </a:lnTo>
                <a:lnTo>
                  <a:pt x="1452880" y="923291"/>
                </a:lnTo>
                <a:lnTo>
                  <a:pt x="1458277" y="912186"/>
                </a:lnTo>
                <a:lnTo>
                  <a:pt x="1463675" y="901399"/>
                </a:lnTo>
                <a:lnTo>
                  <a:pt x="1468437" y="889977"/>
                </a:lnTo>
                <a:lnTo>
                  <a:pt x="1473200" y="878554"/>
                </a:lnTo>
                <a:lnTo>
                  <a:pt x="1477327" y="867132"/>
                </a:lnTo>
                <a:lnTo>
                  <a:pt x="1481455" y="855393"/>
                </a:lnTo>
                <a:lnTo>
                  <a:pt x="1485265" y="843653"/>
                </a:lnTo>
                <a:lnTo>
                  <a:pt x="1488757" y="831914"/>
                </a:lnTo>
                <a:lnTo>
                  <a:pt x="1491933" y="819857"/>
                </a:lnTo>
                <a:lnTo>
                  <a:pt x="1495107" y="807800"/>
                </a:lnTo>
                <a:lnTo>
                  <a:pt x="1497647" y="795426"/>
                </a:lnTo>
                <a:lnTo>
                  <a:pt x="1500187" y="783052"/>
                </a:lnTo>
                <a:lnTo>
                  <a:pt x="1502410" y="770678"/>
                </a:lnTo>
                <a:lnTo>
                  <a:pt x="1503997" y="758304"/>
                </a:lnTo>
                <a:lnTo>
                  <a:pt x="1505585" y="745296"/>
                </a:lnTo>
                <a:lnTo>
                  <a:pt x="1506537" y="732605"/>
                </a:lnTo>
                <a:lnTo>
                  <a:pt x="1507490" y="719596"/>
                </a:lnTo>
                <a:lnTo>
                  <a:pt x="1508125" y="706905"/>
                </a:lnTo>
                <a:lnTo>
                  <a:pt x="1508125" y="693896"/>
                </a:lnTo>
                <a:lnTo>
                  <a:pt x="1508125" y="680888"/>
                </a:lnTo>
                <a:lnTo>
                  <a:pt x="1507490" y="668196"/>
                </a:lnTo>
                <a:lnTo>
                  <a:pt x="1506537" y="654870"/>
                </a:lnTo>
                <a:lnTo>
                  <a:pt x="1505585" y="642496"/>
                </a:lnTo>
                <a:lnTo>
                  <a:pt x="1503997" y="629805"/>
                </a:lnTo>
                <a:lnTo>
                  <a:pt x="1502410" y="617114"/>
                </a:lnTo>
                <a:lnTo>
                  <a:pt x="1500187" y="604740"/>
                </a:lnTo>
                <a:lnTo>
                  <a:pt x="1497647" y="592366"/>
                </a:lnTo>
                <a:lnTo>
                  <a:pt x="1495107" y="580309"/>
                </a:lnTo>
                <a:lnTo>
                  <a:pt x="1491933" y="568252"/>
                </a:lnTo>
                <a:lnTo>
                  <a:pt x="1488757" y="555878"/>
                </a:lnTo>
                <a:lnTo>
                  <a:pt x="1485265" y="543822"/>
                </a:lnTo>
                <a:lnTo>
                  <a:pt x="1481455" y="532082"/>
                </a:lnTo>
                <a:lnTo>
                  <a:pt x="1477327" y="520660"/>
                </a:lnTo>
                <a:lnTo>
                  <a:pt x="1473200" y="508921"/>
                </a:lnTo>
                <a:lnTo>
                  <a:pt x="1468437" y="497499"/>
                </a:lnTo>
                <a:lnTo>
                  <a:pt x="1463675" y="486711"/>
                </a:lnTo>
                <a:lnTo>
                  <a:pt x="1458277" y="475289"/>
                </a:lnTo>
                <a:lnTo>
                  <a:pt x="1452880" y="464501"/>
                </a:lnTo>
                <a:lnTo>
                  <a:pt x="1447165" y="453396"/>
                </a:lnTo>
                <a:lnTo>
                  <a:pt x="1441133" y="442926"/>
                </a:lnTo>
                <a:lnTo>
                  <a:pt x="1435100" y="432456"/>
                </a:lnTo>
                <a:lnTo>
                  <a:pt x="1428433" y="422303"/>
                </a:lnTo>
                <a:lnTo>
                  <a:pt x="1421765" y="411832"/>
                </a:lnTo>
                <a:lnTo>
                  <a:pt x="1414780" y="401997"/>
                </a:lnTo>
                <a:lnTo>
                  <a:pt x="1407477" y="392161"/>
                </a:lnTo>
                <a:lnTo>
                  <a:pt x="1400175" y="382642"/>
                </a:lnTo>
                <a:lnTo>
                  <a:pt x="1392555" y="373124"/>
                </a:lnTo>
                <a:lnTo>
                  <a:pt x="1384935" y="363923"/>
                </a:lnTo>
                <a:lnTo>
                  <a:pt x="1376680" y="355039"/>
                </a:lnTo>
                <a:lnTo>
                  <a:pt x="1368425" y="346155"/>
                </a:lnTo>
                <a:lnTo>
                  <a:pt x="1359853" y="337588"/>
                </a:lnTo>
                <a:lnTo>
                  <a:pt x="1351280" y="329022"/>
                </a:lnTo>
                <a:lnTo>
                  <a:pt x="1342390" y="320772"/>
                </a:lnTo>
                <a:lnTo>
                  <a:pt x="1333500" y="312523"/>
                </a:lnTo>
                <a:lnTo>
                  <a:pt x="1324293" y="304591"/>
                </a:lnTo>
                <a:lnTo>
                  <a:pt x="1314767" y="297293"/>
                </a:lnTo>
                <a:lnTo>
                  <a:pt x="1304925" y="289679"/>
                </a:lnTo>
                <a:lnTo>
                  <a:pt x="1295400" y="282698"/>
                </a:lnTo>
                <a:lnTo>
                  <a:pt x="1285557" y="275401"/>
                </a:lnTo>
                <a:lnTo>
                  <a:pt x="1275080" y="269055"/>
                </a:lnTo>
                <a:lnTo>
                  <a:pt x="1264920" y="262392"/>
                </a:lnTo>
                <a:lnTo>
                  <a:pt x="1254443" y="256364"/>
                </a:lnTo>
                <a:lnTo>
                  <a:pt x="1243647" y="250336"/>
                </a:lnTo>
                <a:lnTo>
                  <a:pt x="1232853" y="244625"/>
                </a:lnTo>
                <a:lnTo>
                  <a:pt x="1222057" y="239231"/>
                </a:lnTo>
                <a:lnTo>
                  <a:pt x="1210945" y="233837"/>
                </a:lnTo>
                <a:lnTo>
                  <a:pt x="1199515" y="228760"/>
                </a:lnTo>
                <a:lnTo>
                  <a:pt x="1188085" y="224319"/>
                </a:lnTo>
                <a:lnTo>
                  <a:pt x="1176973" y="219877"/>
                </a:lnTo>
                <a:lnTo>
                  <a:pt x="1164907" y="216069"/>
                </a:lnTo>
                <a:lnTo>
                  <a:pt x="1153160" y="212262"/>
                </a:lnTo>
                <a:lnTo>
                  <a:pt x="1141095" y="208772"/>
                </a:lnTo>
                <a:lnTo>
                  <a:pt x="1129347" y="205282"/>
                </a:lnTo>
                <a:lnTo>
                  <a:pt x="1116965" y="202109"/>
                </a:lnTo>
                <a:lnTo>
                  <a:pt x="1104900" y="199888"/>
                </a:lnTo>
                <a:lnTo>
                  <a:pt x="1092517" y="197349"/>
                </a:lnTo>
                <a:lnTo>
                  <a:pt x="1079817" y="195129"/>
                </a:lnTo>
                <a:lnTo>
                  <a:pt x="1067435" y="193225"/>
                </a:lnTo>
                <a:lnTo>
                  <a:pt x="1055053" y="191956"/>
                </a:lnTo>
                <a:lnTo>
                  <a:pt x="1042035" y="190687"/>
                </a:lnTo>
                <a:lnTo>
                  <a:pt x="1029335" y="190052"/>
                </a:lnTo>
                <a:lnTo>
                  <a:pt x="1016317" y="189417"/>
                </a:lnTo>
                <a:lnTo>
                  <a:pt x="1003300" y="189417"/>
                </a:lnTo>
                <a:lnTo>
                  <a:pt x="990283" y="189417"/>
                </a:lnTo>
                <a:close/>
                <a:moveTo>
                  <a:pt x="1003300" y="0"/>
                </a:moveTo>
                <a:lnTo>
                  <a:pt x="1024573" y="317"/>
                </a:lnTo>
                <a:lnTo>
                  <a:pt x="1046163" y="1269"/>
                </a:lnTo>
                <a:lnTo>
                  <a:pt x="1067117" y="2221"/>
                </a:lnTo>
                <a:lnTo>
                  <a:pt x="1088390" y="3490"/>
                </a:lnTo>
                <a:lnTo>
                  <a:pt x="1109345" y="5711"/>
                </a:lnTo>
                <a:lnTo>
                  <a:pt x="1130935" y="8249"/>
                </a:lnTo>
                <a:lnTo>
                  <a:pt x="1151890" y="11105"/>
                </a:lnTo>
                <a:lnTo>
                  <a:pt x="1172845" y="14278"/>
                </a:lnTo>
                <a:lnTo>
                  <a:pt x="1193483" y="17768"/>
                </a:lnTo>
                <a:lnTo>
                  <a:pt x="1214120" y="21892"/>
                </a:lnTo>
                <a:lnTo>
                  <a:pt x="1234757" y="26334"/>
                </a:lnTo>
                <a:lnTo>
                  <a:pt x="1255395" y="31411"/>
                </a:lnTo>
                <a:lnTo>
                  <a:pt x="1276033" y="36487"/>
                </a:lnTo>
                <a:lnTo>
                  <a:pt x="1296353" y="42199"/>
                </a:lnTo>
                <a:lnTo>
                  <a:pt x="1316355" y="48227"/>
                </a:lnTo>
                <a:lnTo>
                  <a:pt x="1336675" y="54573"/>
                </a:lnTo>
                <a:lnTo>
                  <a:pt x="1356677" y="61553"/>
                </a:lnTo>
                <a:lnTo>
                  <a:pt x="1376363" y="68850"/>
                </a:lnTo>
                <a:lnTo>
                  <a:pt x="1395730" y="76148"/>
                </a:lnTo>
                <a:lnTo>
                  <a:pt x="1415415" y="84080"/>
                </a:lnTo>
                <a:lnTo>
                  <a:pt x="1434783" y="92329"/>
                </a:lnTo>
                <a:lnTo>
                  <a:pt x="1453833" y="101213"/>
                </a:lnTo>
                <a:lnTo>
                  <a:pt x="1472883" y="110097"/>
                </a:lnTo>
                <a:lnTo>
                  <a:pt x="1491297" y="119298"/>
                </a:lnTo>
                <a:lnTo>
                  <a:pt x="1509713" y="128817"/>
                </a:lnTo>
                <a:lnTo>
                  <a:pt x="1528445" y="138970"/>
                </a:lnTo>
                <a:lnTo>
                  <a:pt x="1546543" y="149440"/>
                </a:lnTo>
                <a:lnTo>
                  <a:pt x="1564323" y="160228"/>
                </a:lnTo>
                <a:lnTo>
                  <a:pt x="1582103" y="171015"/>
                </a:lnTo>
                <a:lnTo>
                  <a:pt x="1599565" y="182437"/>
                </a:lnTo>
                <a:lnTo>
                  <a:pt x="1616710" y="194177"/>
                </a:lnTo>
                <a:lnTo>
                  <a:pt x="1633855" y="205916"/>
                </a:lnTo>
                <a:lnTo>
                  <a:pt x="1650683" y="218290"/>
                </a:lnTo>
                <a:lnTo>
                  <a:pt x="1666875" y="230664"/>
                </a:lnTo>
                <a:lnTo>
                  <a:pt x="1683067" y="243355"/>
                </a:lnTo>
                <a:lnTo>
                  <a:pt x="1698943" y="256681"/>
                </a:lnTo>
                <a:lnTo>
                  <a:pt x="1714500" y="270324"/>
                </a:lnTo>
                <a:lnTo>
                  <a:pt x="1730057" y="283650"/>
                </a:lnTo>
                <a:lnTo>
                  <a:pt x="1745297" y="297611"/>
                </a:lnTo>
                <a:lnTo>
                  <a:pt x="1759903" y="311888"/>
                </a:lnTo>
                <a:lnTo>
                  <a:pt x="1774507" y="326483"/>
                </a:lnTo>
                <a:lnTo>
                  <a:pt x="1788477" y="341396"/>
                </a:lnTo>
                <a:lnTo>
                  <a:pt x="1802130" y="356308"/>
                </a:lnTo>
                <a:lnTo>
                  <a:pt x="1815783" y="371537"/>
                </a:lnTo>
                <a:lnTo>
                  <a:pt x="1829117" y="387402"/>
                </a:lnTo>
                <a:lnTo>
                  <a:pt x="1841817" y="402948"/>
                </a:lnTo>
                <a:lnTo>
                  <a:pt x="1854200" y="419130"/>
                </a:lnTo>
                <a:lnTo>
                  <a:pt x="1866265" y="435311"/>
                </a:lnTo>
                <a:lnTo>
                  <a:pt x="1878013" y="451810"/>
                </a:lnTo>
                <a:lnTo>
                  <a:pt x="1889443" y="468309"/>
                </a:lnTo>
                <a:lnTo>
                  <a:pt x="1900555" y="485442"/>
                </a:lnTo>
                <a:lnTo>
                  <a:pt x="1911350" y="502575"/>
                </a:lnTo>
                <a:lnTo>
                  <a:pt x="1921510" y="520026"/>
                </a:lnTo>
                <a:lnTo>
                  <a:pt x="1931670" y="537793"/>
                </a:lnTo>
                <a:lnTo>
                  <a:pt x="1940877" y="555561"/>
                </a:lnTo>
                <a:lnTo>
                  <a:pt x="1950085" y="573329"/>
                </a:lnTo>
                <a:lnTo>
                  <a:pt x="1958657" y="592049"/>
                </a:lnTo>
                <a:lnTo>
                  <a:pt x="1966913" y="610134"/>
                </a:lnTo>
                <a:lnTo>
                  <a:pt x="1974533" y="628536"/>
                </a:lnTo>
                <a:lnTo>
                  <a:pt x="1981835" y="647573"/>
                </a:lnTo>
                <a:lnTo>
                  <a:pt x="1988820" y="666610"/>
                </a:lnTo>
                <a:lnTo>
                  <a:pt x="1995170" y="685647"/>
                </a:lnTo>
                <a:lnTo>
                  <a:pt x="2000885" y="704684"/>
                </a:lnTo>
                <a:lnTo>
                  <a:pt x="2006600" y="724355"/>
                </a:lnTo>
                <a:lnTo>
                  <a:pt x="2000885" y="742123"/>
                </a:lnTo>
                <a:lnTo>
                  <a:pt x="1995170" y="759891"/>
                </a:lnTo>
                <a:lnTo>
                  <a:pt x="1988820" y="777341"/>
                </a:lnTo>
                <a:lnTo>
                  <a:pt x="1981835" y="794792"/>
                </a:lnTo>
                <a:lnTo>
                  <a:pt x="1974533" y="811925"/>
                </a:lnTo>
                <a:lnTo>
                  <a:pt x="1966913" y="829058"/>
                </a:lnTo>
                <a:lnTo>
                  <a:pt x="1958657" y="845874"/>
                </a:lnTo>
                <a:lnTo>
                  <a:pt x="1950085" y="862373"/>
                </a:lnTo>
                <a:lnTo>
                  <a:pt x="1940877" y="879189"/>
                </a:lnTo>
                <a:lnTo>
                  <a:pt x="1931670" y="895053"/>
                </a:lnTo>
                <a:lnTo>
                  <a:pt x="1921510" y="911552"/>
                </a:lnTo>
                <a:lnTo>
                  <a:pt x="1911350" y="927099"/>
                </a:lnTo>
                <a:lnTo>
                  <a:pt x="1900555" y="943280"/>
                </a:lnTo>
                <a:lnTo>
                  <a:pt x="1889443" y="958510"/>
                </a:lnTo>
                <a:lnTo>
                  <a:pt x="1878013" y="973739"/>
                </a:lnTo>
                <a:lnTo>
                  <a:pt x="1866265" y="989286"/>
                </a:lnTo>
                <a:lnTo>
                  <a:pt x="1854200" y="1004198"/>
                </a:lnTo>
                <a:lnTo>
                  <a:pt x="1841817" y="1018793"/>
                </a:lnTo>
                <a:lnTo>
                  <a:pt x="1829117" y="1033388"/>
                </a:lnTo>
                <a:lnTo>
                  <a:pt x="1815783" y="1047666"/>
                </a:lnTo>
                <a:lnTo>
                  <a:pt x="1802130" y="1061309"/>
                </a:lnTo>
                <a:lnTo>
                  <a:pt x="1788477" y="1075269"/>
                </a:lnTo>
                <a:lnTo>
                  <a:pt x="1774507" y="1088913"/>
                </a:lnTo>
                <a:lnTo>
                  <a:pt x="1759903" y="1101921"/>
                </a:lnTo>
                <a:lnTo>
                  <a:pt x="1745297" y="1115247"/>
                </a:lnTo>
                <a:lnTo>
                  <a:pt x="1730057" y="1127938"/>
                </a:lnTo>
                <a:lnTo>
                  <a:pt x="1714500" y="1140312"/>
                </a:lnTo>
                <a:lnTo>
                  <a:pt x="1698943" y="1152686"/>
                </a:lnTo>
                <a:lnTo>
                  <a:pt x="1683067" y="1164743"/>
                </a:lnTo>
                <a:lnTo>
                  <a:pt x="1666875" y="1176482"/>
                </a:lnTo>
                <a:lnTo>
                  <a:pt x="1650683" y="1187905"/>
                </a:lnTo>
                <a:lnTo>
                  <a:pt x="1633855" y="1199009"/>
                </a:lnTo>
                <a:lnTo>
                  <a:pt x="1616710" y="1210114"/>
                </a:lnTo>
                <a:lnTo>
                  <a:pt x="1599565" y="1220902"/>
                </a:lnTo>
                <a:lnTo>
                  <a:pt x="1582103" y="1231055"/>
                </a:lnTo>
                <a:lnTo>
                  <a:pt x="1564323" y="1241208"/>
                </a:lnTo>
                <a:lnTo>
                  <a:pt x="1546543" y="1250726"/>
                </a:lnTo>
                <a:lnTo>
                  <a:pt x="1528445" y="1260245"/>
                </a:lnTo>
                <a:lnTo>
                  <a:pt x="1509713" y="1269763"/>
                </a:lnTo>
                <a:lnTo>
                  <a:pt x="1491297" y="1278647"/>
                </a:lnTo>
                <a:lnTo>
                  <a:pt x="1472883" y="1287214"/>
                </a:lnTo>
                <a:lnTo>
                  <a:pt x="1453833" y="1295146"/>
                </a:lnTo>
                <a:lnTo>
                  <a:pt x="1434783" y="1303078"/>
                </a:lnTo>
                <a:lnTo>
                  <a:pt x="1415415" y="1310693"/>
                </a:lnTo>
                <a:lnTo>
                  <a:pt x="1395730" y="1317990"/>
                </a:lnTo>
                <a:lnTo>
                  <a:pt x="1376363" y="1324653"/>
                </a:lnTo>
                <a:lnTo>
                  <a:pt x="1356677" y="1331316"/>
                </a:lnTo>
                <a:lnTo>
                  <a:pt x="1336675" y="1337662"/>
                </a:lnTo>
                <a:lnTo>
                  <a:pt x="1316355" y="1343373"/>
                </a:lnTo>
                <a:lnTo>
                  <a:pt x="1296353" y="1349084"/>
                </a:lnTo>
                <a:lnTo>
                  <a:pt x="1276033" y="1354478"/>
                </a:lnTo>
                <a:lnTo>
                  <a:pt x="1255395" y="1358920"/>
                </a:lnTo>
                <a:lnTo>
                  <a:pt x="1234757" y="1363679"/>
                </a:lnTo>
                <a:lnTo>
                  <a:pt x="1214120" y="1367486"/>
                </a:lnTo>
                <a:lnTo>
                  <a:pt x="1193483" y="1371294"/>
                </a:lnTo>
                <a:lnTo>
                  <a:pt x="1172845" y="1374784"/>
                </a:lnTo>
                <a:lnTo>
                  <a:pt x="1151890" y="1377639"/>
                </a:lnTo>
                <a:lnTo>
                  <a:pt x="1130935" y="1380178"/>
                </a:lnTo>
                <a:lnTo>
                  <a:pt x="1109345" y="1382399"/>
                </a:lnTo>
                <a:lnTo>
                  <a:pt x="1088390" y="1384302"/>
                </a:lnTo>
                <a:lnTo>
                  <a:pt x="1067117" y="1385571"/>
                </a:lnTo>
                <a:lnTo>
                  <a:pt x="1046163" y="1386840"/>
                </a:lnTo>
                <a:lnTo>
                  <a:pt x="1024573" y="1387475"/>
                </a:lnTo>
                <a:lnTo>
                  <a:pt x="1003300" y="1387475"/>
                </a:lnTo>
                <a:lnTo>
                  <a:pt x="981393" y="1387475"/>
                </a:lnTo>
                <a:lnTo>
                  <a:pt x="959485" y="1386840"/>
                </a:lnTo>
                <a:lnTo>
                  <a:pt x="937895" y="1385571"/>
                </a:lnTo>
                <a:lnTo>
                  <a:pt x="916305" y="1384302"/>
                </a:lnTo>
                <a:lnTo>
                  <a:pt x="895033" y="1382399"/>
                </a:lnTo>
                <a:lnTo>
                  <a:pt x="873760" y="1380178"/>
                </a:lnTo>
                <a:lnTo>
                  <a:pt x="852805" y="1377639"/>
                </a:lnTo>
                <a:lnTo>
                  <a:pt x="831533" y="1374784"/>
                </a:lnTo>
                <a:lnTo>
                  <a:pt x="810578" y="1371294"/>
                </a:lnTo>
                <a:lnTo>
                  <a:pt x="789940" y="1367486"/>
                </a:lnTo>
                <a:lnTo>
                  <a:pt x="769303" y="1363679"/>
                </a:lnTo>
                <a:lnTo>
                  <a:pt x="748983" y="1358920"/>
                </a:lnTo>
                <a:lnTo>
                  <a:pt x="728980" y="1354478"/>
                </a:lnTo>
                <a:lnTo>
                  <a:pt x="708660" y="1349084"/>
                </a:lnTo>
                <a:lnTo>
                  <a:pt x="689293" y="1343373"/>
                </a:lnTo>
                <a:lnTo>
                  <a:pt x="669290" y="1337662"/>
                </a:lnTo>
                <a:lnTo>
                  <a:pt x="649605" y="1331316"/>
                </a:lnTo>
                <a:lnTo>
                  <a:pt x="630555" y="1324653"/>
                </a:lnTo>
                <a:lnTo>
                  <a:pt x="611187" y="1317990"/>
                </a:lnTo>
                <a:lnTo>
                  <a:pt x="592455" y="1310693"/>
                </a:lnTo>
                <a:lnTo>
                  <a:pt x="573722" y="1303078"/>
                </a:lnTo>
                <a:lnTo>
                  <a:pt x="554990" y="1295146"/>
                </a:lnTo>
                <a:lnTo>
                  <a:pt x="536892" y="1287214"/>
                </a:lnTo>
                <a:lnTo>
                  <a:pt x="518477" y="1278647"/>
                </a:lnTo>
                <a:lnTo>
                  <a:pt x="500380" y="1269763"/>
                </a:lnTo>
                <a:lnTo>
                  <a:pt x="482917" y="1260245"/>
                </a:lnTo>
                <a:lnTo>
                  <a:pt x="465137" y="1250726"/>
                </a:lnTo>
                <a:lnTo>
                  <a:pt x="447992" y="1241208"/>
                </a:lnTo>
                <a:lnTo>
                  <a:pt x="430847" y="1231055"/>
                </a:lnTo>
                <a:lnTo>
                  <a:pt x="414020" y="1220902"/>
                </a:lnTo>
                <a:lnTo>
                  <a:pt x="397510" y="1210114"/>
                </a:lnTo>
                <a:lnTo>
                  <a:pt x="381000" y="1199009"/>
                </a:lnTo>
                <a:lnTo>
                  <a:pt x="364807" y="1187905"/>
                </a:lnTo>
                <a:lnTo>
                  <a:pt x="348615" y="1176482"/>
                </a:lnTo>
                <a:lnTo>
                  <a:pt x="333057" y="1164743"/>
                </a:lnTo>
                <a:lnTo>
                  <a:pt x="317817" y="1152686"/>
                </a:lnTo>
                <a:lnTo>
                  <a:pt x="302260" y="1140312"/>
                </a:lnTo>
                <a:lnTo>
                  <a:pt x="287337" y="1127938"/>
                </a:lnTo>
                <a:lnTo>
                  <a:pt x="272732" y="1115247"/>
                </a:lnTo>
                <a:lnTo>
                  <a:pt x="258445" y="1101921"/>
                </a:lnTo>
                <a:lnTo>
                  <a:pt x="244475" y="1088913"/>
                </a:lnTo>
                <a:lnTo>
                  <a:pt x="230505" y="1075269"/>
                </a:lnTo>
                <a:lnTo>
                  <a:pt x="216852" y="1061309"/>
                </a:lnTo>
                <a:lnTo>
                  <a:pt x="203517" y="1047666"/>
                </a:lnTo>
                <a:lnTo>
                  <a:pt x="190182" y="1033388"/>
                </a:lnTo>
                <a:lnTo>
                  <a:pt x="177800" y="1018793"/>
                </a:lnTo>
                <a:lnTo>
                  <a:pt x="164782" y="1004198"/>
                </a:lnTo>
                <a:lnTo>
                  <a:pt x="152717" y="989286"/>
                </a:lnTo>
                <a:lnTo>
                  <a:pt x="140970" y="973739"/>
                </a:lnTo>
                <a:lnTo>
                  <a:pt x="129222" y="958510"/>
                </a:lnTo>
                <a:lnTo>
                  <a:pt x="117792" y="943280"/>
                </a:lnTo>
                <a:lnTo>
                  <a:pt x="106997" y="927099"/>
                </a:lnTo>
                <a:lnTo>
                  <a:pt x="96202" y="911552"/>
                </a:lnTo>
                <a:lnTo>
                  <a:pt x="85725" y="895053"/>
                </a:lnTo>
                <a:lnTo>
                  <a:pt x="75882" y="879189"/>
                </a:lnTo>
                <a:lnTo>
                  <a:pt x="66040" y="862373"/>
                </a:lnTo>
                <a:lnTo>
                  <a:pt x="56515" y="845874"/>
                </a:lnTo>
                <a:lnTo>
                  <a:pt x="47307" y="829058"/>
                </a:lnTo>
                <a:lnTo>
                  <a:pt x="38735" y="811925"/>
                </a:lnTo>
                <a:lnTo>
                  <a:pt x="30162" y="794792"/>
                </a:lnTo>
                <a:lnTo>
                  <a:pt x="22225" y="777341"/>
                </a:lnTo>
                <a:lnTo>
                  <a:pt x="14287" y="759891"/>
                </a:lnTo>
                <a:lnTo>
                  <a:pt x="6667" y="742123"/>
                </a:lnTo>
                <a:lnTo>
                  <a:pt x="0" y="724355"/>
                </a:lnTo>
                <a:lnTo>
                  <a:pt x="6667" y="704684"/>
                </a:lnTo>
                <a:lnTo>
                  <a:pt x="14287" y="685647"/>
                </a:lnTo>
                <a:lnTo>
                  <a:pt x="22225" y="666610"/>
                </a:lnTo>
                <a:lnTo>
                  <a:pt x="30162" y="647573"/>
                </a:lnTo>
                <a:lnTo>
                  <a:pt x="38735" y="628536"/>
                </a:lnTo>
                <a:lnTo>
                  <a:pt x="47307" y="610134"/>
                </a:lnTo>
                <a:lnTo>
                  <a:pt x="56515" y="592049"/>
                </a:lnTo>
                <a:lnTo>
                  <a:pt x="66040" y="573329"/>
                </a:lnTo>
                <a:lnTo>
                  <a:pt x="75882" y="555561"/>
                </a:lnTo>
                <a:lnTo>
                  <a:pt x="85725" y="537793"/>
                </a:lnTo>
                <a:lnTo>
                  <a:pt x="96202" y="520026"/>
                </a:lnTo>
                <a:lnTo>
                  <a:pt x="106997" y="502575"/>
                </a:lnTo>
                <a:lnTo>
                  <a:pt x="117792" y="485442"/>
                </a:lnTo>
                <a:lnTo>
                  <a:pt x="129222" y="468309"/>
                </a:lnTo>
                <a:lnTo>
                  <a:pt x="140970" y="451810"/>
                </a:lnTo>
                <a:lnTo>
                  <a:pt x="152717" y="435311"/>
                </a:lnTo>
                <a:lnTo>
                  <a:pt x="164782" y="419130"/>
                </a:lnTo>
                <a:lnTo>
                  <a:pt x="177800" y="402948"/>
                </a:lnTo>
                <a:lnTo>
                  <a:pt x="190182" y="387402"/>
                </a:lnTo>
                <a:lnTo>
                  <a:pt x="203517" y="371537"/>
                </a:lnTo>
                <a:lnTo>
                  <a:pt x="216852" y="356308"/>
                </a:lnTo>
                <a:lnTo>
                  <a:pt x="230505" y="341396"/>
                </a:lnTo>
                <a:lnTo>
                  <a:pt x="244475" y="326483"/>
                </a:lnTo>
                <a:lnTo>
                  <a:pt x="258445" y="311888"/>
                </a:lnTo>
                <a:lnTo>
                  <a:pt x="272732" y="297611"/>
                </a:lnTo>
                <a:lnTo>
                  <a:pt x="287337" y="283650"/>
                </a:lnTo>
                <a:lnTo>
                  <a:pt x="302260" y="270324"/>
                </a:lnTo>
                <a:lnTo>
                  <a:pt x="317817" y="256681"/>
                </a:lnTo>
                <a:lnTo>
                  <a:pt x="333057" y="243355"/>
                </a:lnTo>
                <a:lnTo>
                  <a:pt x="348615" y="230664"/>
                </a:lnTo>
                <a:lnTo>
                  <a:pt x="364807" y="218290"/>
                </a:lnTo>
                <a:lnTo>
                  <a:pt x="381000" y="205916"/>
                </a:lnTo>
                <a:lnTo>
                  <a:pt x="397510" y="194177"/>
                </a:lnTo>
                <a:lnTo>
                  <a:pt x="414020" y="182437"/>
                </a:lnTo>
                <a:lnTo>
                  <a:pt x="430847" y="171015"/>
                </a:lnTo>
                <a:lnTo>
                  <a:pt x="447992" y="160228"/>
                </a:lnTo>
                <a:lnTo>
                  <a:pt x="465137" y="149440"/>
                </a:lnTo>
                <a:lnTo>
                  <a:pt x="482917" y="138970"/>
                </a:lnTo>
                <a:lnTo>
                  <a:pt x="500380" y="128817"/>
                </a:lnTo>
                <a:lnTo>
                  <a:pt x="518477" y="119298"/>
                </a:lnTo>
                <a:lnTo>
                  <a:pt x="536892" y="110097"/>
                </a:lnTo>
                <a:lnTo>
                  <a:pt x="554990" y="101213"/>
                </a:lnTo>
                <a:lnTo>
                  <a:pt x="573722" y="92329"/>
                </a:lnTo>
                <a:lnTo>
                  <a:pt x="592455" y="84080"/>
                </a:lnTo>
                <a:lnTo>
                  <a:pt x="611187" y="76148"/>
                </a:lnTo>
                <a:lnTo>
                  <a:pt x="630555" y="68850"/>
                </a:lnTo>
                <a:lnTo>
                  <a:pt x="649605" y="61553"/>
                </a:lnTo>
                <a:lnTo>
                  <a:pt x="669290" y="54573"/>
                </a:lnTo>
                <a:lnTo>
                  <a:pt x="689293" y="48227"/>
                </a:lnTo>
                <a:lnTo>
                  <a:pt x="708660" y="42199"/>
                </a:lnTo>
                <a:lnTo>
                  <a:pt x="728980" y="36487"/>
                </a:lnTo>
                <a:lnTo>
                  <a:pt x="748983" y="31411"/>
                </a:lnTo>
                <a:lnTo>
                  <a:pt x="769303" y="26334"/>
                </a:lnTo>
                <a:lnTo>
                  <a:pt x="789940" y="21892"/>
                </a:lnTo>
                <a:lnTo>
                  <a:pt x="810578" y="17768"/>
                </a:lnTo>
                <a:lnTo>
                  <a:pt x="831533" y="14278"/>
                </a:lnTo>
                <a:lnTo>
                  <a:pt x="852805" y="11105"/>
                </a:lnTo>
                <a:lnTo>
                  <a:pt x="873760" y="8249"/>
                </a:lnTo>
                <a:lnTo>
                  <a:pt x="895033" y="5711"/>
                </a:lnTo>
                <a:lnTo>
                  <a:pt x="916305" y="3490"/>
                </a:lnTo>
                <a:lnTo>
                  <a:pt x="937895" y="2221"/>
                </a:lnTo>
                <a:lnTo>
                  <a:pt x="959485" y="1269"/>
                </a:lnTo>
                <a:lnTo>
                  <a:pt x="981393" y="317"/>
                </a:lnTo>
                <a:lnTo>
                  <a:pt x="1003300" y="0"/>
                </a:lnTo>
                <a:close/>
              </a:path>
            </a:pathLst>
          </a:custGeom>
          <a:solidFill>
            <a:srgbClr val="01A991"/>
          </a:solidFill>
          <a:ln>
            <a:solidFill>
              <a:srgbClr val="01A991"/>
            </a:solid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25" name="椭圆 24"/>
          <p:cNvSpPr/>
          <p:nvPr/>
        </p:nvSpPr>
        <p:spPr>
          <a:xfrm rot="5400000">
            <a:off x="8495522" y="2096086"/>
            <a:ext cx="839810" cy="839810"/>
          </a:xfrm>
          <a:prstGeom prst="ellipse">
            <a:avLst/>
          </a:prstGeom>
          <a:noFill/>
          <a:ln>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nvCxnSpPr>
        <p:spPr>
          <a:xfrm rot="5400000">
            <a:off x="8351542" y="2348443"/>
            <a:ext cx="0" cy="287961"/>
          </a:xfrm>
          <a:prstGeom prst="line">
            <a:avLst/>
          </a:prstGeom>
          <a:ln>
            <a:solidFill>
              <a:srgbClr val="01A99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rot="5400000">
            <a:off x="7223772" y="2348443"/>
            <a:ext cx="0" cy="287961"/>
          </a:xfrm>
          <a:prstGeom prst="line">
            <a:avLst/>
          </a:prstGeom>
          <a:ln>
            <a:solidFill>
              <a:srgbClr val="01A99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rot="5400000">
            <a:off x="6096002" y="2348443"/>
            <a:ext cx="0" cy="287961"/>
          </a:xfrm>
          <a:prstGeom prst="line">
            <a:avLst/>
          </a:prstGeom>
          <a:ln>
            <a:solidFill>
              <a:srgbClr val="01A99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5400000">
            <a:off x="4968232" y="2348443"/>
            <a:ext cx="0" cy="287961"/>
          </a:xfrm>
          <a:prstGeom prst="line">
            <a:avLst/>
          </a:prstGeom>
          <a:ln>
            <a:solidFill>
              <a:srgbClr val="01A99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rot="5400000">
            <a:off x="3840459" y="2348443"/>
            <a:ext cx="0" cy="287961"/>
          </a:xfrm>
          <a:prstGeom prst="line">
            <a:avLst/>
          </a:prstGeom>
          <a:ln>
            <a:solidFill>
              <a:srgbClr val="01A99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5392603" y="513841"/>
            <a:ext cx="1406795" cy="1138773"/>
          </a:xfrm>
          <a:prstGeom prst="rect">
            <a:avLst/>
          </a:prstGeom>
          <a:noFill/>
        </p:spPr>
        <p:txBody>
          <a:bodyPr wrap="none">
            <a:spAutoFit/>
          </a:bodyPr>
          <a:lstStyle/>
          <a:p>
            <a:pPr algn="ctr"/>
            <a:r>
              <a:rPr lang="zh-CN" altLang="en-US" sz="4400" b="1" dirty="0">
                <a:solidFill>
                  <a:srgbClr val="01A991"/>
                </a:solidFill>
                <a:latin typeface="微软雅黑" panose="020B0503020204020204" pitchFamily="34" charset="-122"/>
                <a:ea typeface="微软雅黑" panose="020B0503020204020204" pitchFamily="34" charset="-122"/>
              </a:rPr>
              <a:t>目录</a:t>
            </a:r>
            <a:endParaRPr lang="en-US" altLang="zh-CN" sz="4400" b="1" dirty="0" smtClean="0">
              <a:solidFill>
                <a:srgbClr val="01A991"/>
              </a:solidFill>
              <a:latin typeface="微软雅黑" panose="020B0503020204020204" pitchFamily="34" charset="-122"/>
              <a:ea typeface="微软雅黑" panose="020B0503020204020204" pitchFamily="34" charset="-122"/>
            </a:endParaRPr>
          </a:p>
          <a:p>
            <a:pPr algn="ctr"/>
            <a:r>
              <a:rPr lang="en-US" altLang="zh-CN" sz="2400" dirty="0" smtClean="0">
                <a:solidFill>
                  <a:srgbClr val="FF5D5D"/>
                </a:solidFill>
                <a:latin typeface="微软雅黑" panose="020B0503020204020204" pitchFamily="34" charset="-122"/>
                <a:ea typeface="微软雅黑" panose="020B0503020204020204" pitchFamily="34" charset="-122"/>
              </a:rPr>
              <a:t> content</a:t>
            </a:r>
          </a:p>
        </p:txBody>
      </p:sp>
    </p:spTree>
    <p:extLst>
      <p:ext uri="{BB962C8B-B14F-4D97-AF65-F5344CB8AC3E}">
        <p14:creationId xmlns:p14="http://schemas.microsoft.com/office/powerpoint/2010/main" xmlns="" val="11803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5176434" y="1120034"/>
            <a:ext cx="2257585" cy="880671"/>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D1F10"/>
              </a:solidFill>
            </a:endParaRPr>
          </a:p>
        </p:txBody>
      </p:sp>
      <p:cxnSp>
        <p:nvCxnSpPr>
          <p:cNvPr id="9" name="直接箭头连接符 8"/>
          <p:cNvCxnSpPr/>
          <p:nvPr/>
        </p:nvCxnSpPr>
        <p:spPr>
          <a:xfrm flipH="1">
            <a:off x="2642460" y="2000706"/>
            <a:ext cx="2533974" cy="1052463"/>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a:off x="7418521" y="1985208"/>
            <a:ext cx="2368658" cy="1067961"/>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a:off x="5176434" y="2000706"/>
            <a:ext cx="550190" cy="1052463"/>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a:off x="6811504" y="2000706"/>
            <a:ext cx="607017" cy="1052463"/>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2092271" y="3108195"/>
            <a:ext cx="936000" cy="936000"/>
          </a:xfrm>
          <a:prstGeom prst="rect">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矩形 62"/>
          <p:cNvSpPr/>
          <p:nvPr/>
        </p:nvSpPr>
        <p:spPr>
          <a:xfrm>
            <a:off x="4521396" y="3065305"/>
            <a:ext cx="936000" cy="936000"/>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6950521" y="3108195"/>
            <a:ext cx="936000" cy="936000"/>
          </a:xfrm>
          <a:prstGeom prst="rect">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9148698" y="3107884"/>
            <a:ext cx="936000" cy="936000"/>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KSO_Shape"/>
          <p:cNvSpPr/>
          <p:nvPr/>
        </p:nvSpPr>
        <p:spPr>
          <a:xfrm>
            <a:off x="2232546" y="3300049"/>
            <a:ext cx="655450" cy="551670"/>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74" name="KSO_Shape"/>
          <p:cNvSpPr/>
          <p:nvPr/>
        </p:nvSpPr>
        <p:spPr>
          <a:xfrm>
            <a:off x="4769130" y="3167213"/>
            <a:ext cx="440531" cy="732184"/>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792000"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endParaRPr>
          </a:p>
        </p:txBody>
      </p:sp>
      <p:sp>
        <p:nvSpPr>
          <p:cNvPr id="75" name="KSO_Shape"/>
          <p:cNvSpPr>
            <a:spLocks/>
          </p:cNvSpPr>
          <p:nvPr/>
        </p:nvSpPr>
        <p:spPr bwMode="auto">
          <a:xfrm>
            <a:off x="7219717" y="3198209"/>
            <a:ext cx="428604" cy="749745"/>
          </a:xfrm>
          <a:custGeom>
            <a:avLst/>
            <a:gdLst>
              <a:gd name="T0" fmla="*/ 703687 w 3045"/>
              <a:gd name="T1" fmla="*/ 439836 h 5323"/>
              <a:gd name="T2" fmla="*/ 699037 w 3045"/>
              <a:gd name="T3" fmla="*/ 471687 h 5323"/>
              <a:gd name="T4" fmla="*/ 688304 w 3045"/>
              <a:gd name="T5" fmla="*/ 501033 h 5323"/>
              <a:gd name="T6" fmla="*/ 672206 w 3045"/>
              <a:gd name="T7" fmla="*/ 527159 h 5323"/>
              <a:gd name="T8" fmla="*/ 651814 w 3045"/>
              <a:gd name="T9" fmla="*/ 549705 h 5323"/>
              <a:gd name="T10" fmla="*/ 627487 w 3045"/>
              <a:gd name="T11" fmla="*/ 568315 h 5323"/>
              <a:gd name="T12" fmla="*/ 599583 w 3045"/>
              <a:gd name="T13" fmla="*/ 581914 h 5323"/>
              <a:gd name="T14" fmla="*/ 568817 w 3045"/>
              <a:gd name="T15" fmla="*/ 589788 h 5323"/>
              <a:gd name="T16" fmla="*/ 544848 w 3045"/>
              <a:gd name="T17" fmla="*/ 591577 h 5323"/>
              <a:gd name="T18" fmla="*/ 512293 w 3045"/>
              <a:gd name="T19" fmla="*/ 588356 h 5323"/>
              <a:gd name="T20" fmla="*/ 482600 w 3045"/>
              <a:gd name="T21" fmla="*/ 578693 h 5323"/>
              <a:gd name="T22" fmla="*/ 455769 w 3045"/>
              <a:gd name="T23" fmla="*/ 564020 h 5323"/>
              <a:gd name="T24" fmla="*/ 431800 w 3045"/>
              <a:gd name="T25" fmla="*/ 544695 h 5323"/>
              <a:gd name="T26" fmla="*/ 412482 w 3045"/>
              <a:gd name="T27" fmla="*/ 520717 h 5323"/>
              <a:gd name="T28" fmla="*/ 397814 w 3045"/>
              <a:gd name="T29" fmla="*/ 493876 h 5323"/>
              <a:gd name="T30" fmla="*/ 388870 w 3045"/>
              <a:gd name="T31" fmla="*/ 464172 h 5323"/>
              <a:gd name="T32" fmla="*/ 385293 w 3045"/>
              <a:gd name="T33" fmla="*/ 431604 h 5323"/>
              <a:gd name="T34" fmla="*/ 344510 w 3045"/>
              <a:gd name="T35" fmla="*/ 14673 h 5323"/>
              <a:gd name="T36" fmla="*/ 266879 w 3045"/>
              <a:gd name="T37" fmla="*/ 52608 h 5323"/>
              <a:gd name="T38" fmla="*/ 196761 w 3045"/>
              <a:gd name="T39" fmla="*/ 101996 h 5323"/>
              <a:gd name="T40" fmla="*/ 135944 w 3045"/>
              <a:gd name="T41" fmla="*/ 161046 h 5323"/>
              <a:gd name="T42" fmla="*/ 84428 w 3045"/>
              <a:gd name="T43" fmla="*/ 229402 h 5323"/>
              <a:gd name="T44" fmla="*/ 44361 w 3045"/>
              <a:gd name="T45" fmla="*/ 305272 h 5323"/>
              <a:gd name="T46" fmla="*/ 16456 w 3045"/>
              <a:gd name="T47" fmla="*/ 387585 h 5323"/>
              <a:gd name="T48" fmla="*/ 5366 w 3045"/>
              <a:gd name="T49" fmla="*/ 442341 h 5323"/>
              <a:gd name="T50" fmla="*/ 1073 w 3045"/>
              <a:gd name="T51" fmla="*/ 487076 h 5323"/>
              <a:gd name="T52" fmla="*/ 0 w 3045"/>
              <a:gd name="T53" fmla="*/ 521432 h 5323"/>
              <a:gd name="T54" fmla="*/ 1789 w 3045"/>
              <a:gd name="T55" fmla="*/ 567599 h 5323"/>
              <a:gd name="T56" fmla="*/ 7870 w 3045"/>
              <a:gd name="T57" fmla="*/ 612692 h 5323"/>
              <a:gd name="T58" fmla="*/ 17172 w 3045"/>
              <a:gd name="T59" fmla="*/ 656711 h 5323"/>
              <a:gd name="T60" fmla="*/ 30051 w 3045"/>
              <a:gd name="T61" fmla="*/ 699299 h 5323"/>
              <a:gd name="T62" fmla="*/ 46149 w 3045"/>
              <a:gd name="T63" fmla="*/ 740098 h 5323"/>
              <a:gd name="T64" fmla="*/ 88006 w 3045"/>
              <a:gd name="T65" fmla="*/ 817042 h 5323"/>
              <a:gd name="T66" fmla="*/ 141310 w 3045"/>
              <a:gd name="T67" fmla="*/ 885397 h 5323"/>
              <a:gd name="T68" fmla="*/ 204631 w 3045"/>
              <a:gd name="T69" fmla="*/ 944448 h 5323"/>
              <a:gd name="T70" fmla="*/ 276538 w 3045"/>
              <a:gd name="T71" fmla="*/ 993119 h 5323"/>
              <a:gd name="T72" fmla="*/ 356315 w 3045"/>
              <a:gd name="T73" fmla="*/ 1029981 h 5323"/>
              <a:gd name="T74" fmla="*/ 398530 w 3045"/>
              <a:gd name="T75" fmla="*/ 1905000 h 5323"/>
              <a:gd name="T76" fmla="*/ 701541 w 3045"/>
              <a:gd name="T77" fmla="*/ 1040718 h 5323"/>
              <a:gd name="T78" fmla="*/ 773806 w 3045"/>
              <a:gd name="T79" fmla="*/ 1012803 h 5323"/>
              <a:gd name="T80" fmla="*/ 850006 w 3045"/>
              <a:gd name="T81" fmla="*/ 969857 h 5323"/>
              <a:gd name="T82" fmla="*/ 917977 w 3045"/>
              <a:gd name="T83" fmla="*/ 916175 h 5323"/>
              <a:gd name="T84" fmla="*/ 976290 w 3045"/>
              <a:gd name="T85" fmla="*/ 852114 h 5323"/>
              <a:gd name="T86" fmla="*/ 1023870 w 3045"/>
              <a:gd name="T87" fmla="*/ 779465 h 5323"/>
              <a:gd name="T88" fmla="*/ 1051775 w 3045"/>
              <a:gd name="T89" fmla="*/ 719698 h 5323"/>
              <a:gd name="T90" fmla="*/ 1066442 w 3045"/>
              <a:gd name="T91" fmla="*/ 678184 h 5323"/>
              <a:gd name="T92" fmla="*/ 1077532 w 3045"/>
              <a:gd name="T93" fmla="*/ 634881 h 5323"/>
              <a:gd name="T94" fmla="*/ 1085045 w 3045"/>
              <a:gd name="T95" fmla="*/ 590503 h 5323"/>
              <a:gd name="T96" fmla="*/ 1088980 w 3045"/>
              <a:gd name="T97" fmla="*/ 544695 h 5323"/>
              <a:gd name="T98" fmla="*/ 1089338 w 3045"/>
              <a:gd name="T99" fmla="*/ 509622 h 5323"/>
              <a:gd name="T100" fmla="*/ 1086834 w 3045"/>
              <a:gd name="T101" fmla="*/ 464529 h 5323"/>
              <a:gd name="T102" fmla="*/ 1080394 w 3045"/>
              <a:gd name="T103" fmla="*/ 420152 h 5323"/>
              <a:gd name="T104" fmla="*/ 1060718 w 3045"/>
              <a:gd name="T105" fmla="*/ 346071 h 5323"/>
              <a:gd name="T106" fmla="*/ 1026375 w 3045"/>
              <a:gd name="T107" fmla="*/ 266621 h 5323"/>
              <a:gd name="T108" fmla="*/ 980225 w 3045"/>
              <a:gd name="T109" fmla="*/ 193971 h 5323"/>
              <a:gd name="T110" fmla="*/ 924059 w 3045"/>
              <a:gd name="T111" fmla="*/ 129911 h 5323"/>
              <a:gd name="T112" fmla="*/ 858592 w 3045"/>
              <a:gd name="T113" fmla="*/ 75871 h 5323"/>
              <a:gd name="T114" fmla="*/ 784538 w 3045"/>
              <a:gd name="T115" fmla="*/ 31851 h 5323"/>
              <a:gd name="T116" fmla="*/ 704403 w 3045"/>
              <a:gd name="T117" fmla="*/ 0 h 53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045" h="5323">
                <a:moveTo>
                  <a:pt x="1969" y="0"/>
                </a:moveTo>
                <a:lnTo>
                  <a:pt x="1969" y="1206"/>
                </a:lnTo>
                <a:lnTo>
                  <a:pt x="1967" y="1229"/>
                </a:lnTo>
                <a:lnTo>
                  <a:pt x="1965" y="1253"/>
                </a:lnTo>
                <a:lnTo>
                  <a:pt x="1963" y="1275"/>
                </a:lnTo>
                <a:lnTo>
                  <a:pt x="1959" y="1297"/>
                </a:lnTo>
                <a:lnTo>
                  <a:pt x="1954" y="1318"/>
                </a:lnTo>
                <a:lnTo>
                  <a:pt x="1949" y="1339"/>
                </a:lnTo>
                <a:lnTo>
                  <a:pt x="1941" y="1360"/>
                </a:lnTo>
                <a:lnTo>
                  <a:pt x="1933" y="1380"/>
                </a:lnTo>
                <a:lnTo>
                  <a:pt x="1924" y="1400"/>
                </a:lnTo>
                <a:lnTo>
                  <a:pt x="1915" y="1420"/>
                </a:lnTo>
                <a:lnTo>
                  <a:pt x="1903" y="1438"/>
                </a:lnTo>
                <a:lnTo>
                  <a:pt x="1892" y="1455"/>
                </a:lnTo>
                <a:lnTo>
                  <a:pt x="1879" y="1473"/>
                </a:lnTo>
                <a:lnTo>
                  <a:pt x="1867" y="1490"/>
                </a:lnTo>
                <a:lnTo>
                  <a:pt x="1853" y="1507"/>
                </a:lnTo>
                <a:lnTo>
                  <a:pt x="1838" y="1522"/>
                </a:lnTo>
                <a:lnTo>
                  <a:pt x="1822" y="1536"/>
                </a:lnTo>
                <a:lnTo>
                  <a:pt x="1806" y="1551"/>
                </a:lnTo>
                <a:lnTo>
                  <a:pt x="1789" y="1564"/>
                </a:lnTo>
                <a:lnTo>
                  <a:pt x="1772" y="1576"/>
                </a:lnTo>
                <a:lnTo>
                  <a:pt x="1754" y="1588"/>
                </a:lnTo>
                <a:lnTo>
                  <a:pt x="1735" y="1598"/>
                </a:lnTo>
                <a:lnTo>
                  <a:pt x="1716" y="1609"/>
                </a:lnTo>
                <a:lnTo>
                  <a:pt x="1696" y="1617"/>
                </a:lnTo>
                <a:lnTo>
                  <a:pt x="1676" y="1626"/>
                </a:lnTo>
                <a:lnTo>
                  <a:pt x="1655" y="1632"/>
                </a:lnTo>
                <a:lnTo>
                  <a:pt x="1634" y="1638"/>
                </a:lnTo>
                <a:lnTo>
                  <a:pt x="1612" y="1644"/>
                </a:lnTo>
                <a:lnTo>
                  <a:pt x="1590" y="1648"/>
                </a:lnTo>
                <a:lnTo>
                  <a:pt x="1568" y="1650"/>
                </a:lnTo>
                <a:lnTo>
                  <a:pt x="1546" y="1652"/>
                </a:lnTo>
                <a:lnTo>
                  <a:pt x="1523" y="1653"/>
                </a:lnTo>
                <a:lnTo>
                  <a:pt x="1500" y="1652"/>
                </a:lnTo>
                <a:lnTo>
                  <a:pt x="1477" y="1650"/>
                </a:lnTo>
                <a:lnTo>
                  <a:pt x="1455" y="1648"/>
                </a:lnTo>
                <a:lnTo>
                  <a:pt x="1432" y="1644"/>
                </a:lnTo>
                <a:lnTo>
                  <a:pt x="1411" y="1638"/>
                </a:lnTo>
                <a:lnTo>
                  <a:pt x="1390" y="1632"/>
                </a:lnTo>
                <a:lnTo>
                  <a:pt x="1369" y="1626"/>
                </a:lnTo>
                <a:lnTo>
                  <a:pt x="1349" y="1617"/>
                </a:lnTo>
                <a:lnTo>
                  <a:pt x="1329" y="1609"/>
                </a:lnTo>
                <a:lnTo>
                  <a:pt x="1310" y="1598"/>
                </a:lnTo>
                <a:lnTo>
                  <a:pt x="1292" y="1588"/>
                </a:lnTo>
                <a:lnTo>
                  <a:pt x="1274" y="1576"/>
                </a:lnTo>
                <a:lnTo>
                  <a:pt x="1256" y="1564"/>
                </a:lnTo>
                <a:lnTo>
                  <a:pt x="1239" y="1551"/>
                </a:lnTo>
                <a:lnTo>
                  <a:pt x="1223" y="1536"/>
                </a:lnTo>
                <a:lnTo>
                  <a:pt x="1207" y="1522"/>
                </a:lnTo>
                <a:lnTo>
                  <a:pt x="1193" y="1507"/>
                </a:lnTo>
                <a:lnTo>
                  <a:pt x="1179" y="1490"/>
                </a:lnTo>
                <a:lnTo>
                  <a:pt x="1165" y="1473"/>
                </a:lnTo>
                <a:lnTo>
                  <a:pt x="1153" y="1455"/>
                </a:lnTo>
                <a:lnTo>
                  <a:pt x="1141" y="1438"/>
                </a:lnTo>
                <a:lnTo>
                  <a:pt x="1131" y="1420"/>
                </a:lnTo>
                <a:lnTo>
                  <a:pt x="1121" y="1400"/>
                </a:lnTo>
                <a:lnTo>
                  <a:pt x="1112" y="1380"/>
                </a:lnTo>
                <a:lnTo>
                  <a:pt x="1104" y="1360"/>
                </a:lnTo>
                <a:lnTo>
                  <a:pt x="1097" y="1339"/>
                </a:lnTo>
                <a:lnTo>
                  <a:pt x="1091" y="1318"/>
                </a:lnTo>
                <a:lnTo>
                  <a:pt x="1087" y="1297"/>
                </a:lnTo>
                <a:lnTo>
                  <a:pt x="1082" y="1275"/>
                </a:lnTo>
                <a:lnTo>
                  <a:pt x="1079" y="1253"/>
                </a:lnTo>
                <a:lnTo>
                  <a:pt x="1077" y="1229"/>
                </a:lnTo>
                <a:lnTo>
                  <a:pt x="1077" y="1206"/>
                </a:lnTo>
                <a:lnTo>
                  <a:pt x="1077" y="0"/>
                </a:lnTo>
                <a:lnTo>
                  <a:pt x="1019" y="19"/>
                </a:lnTo>
                <a:lnTo>
                  <a:pt x="963" y="41"/>
                </a:lnTo>
                <a:lnTo>
                  <a:pt x="907" y="64"/>
                </a:lnTo>
                <a:lnTo>
                  <a:pt x="852" y="89"/>
                </a:lnTo>
                <a:lnTo>
                  <a:pt x="799" y="116"/>
                </a:lnTo>
                <a:lnTo>
                  <a:pt x="746" y="147"/>
                </a:lnTo>
                <a:lnTo>
                  <a:pt x="696" y="178"/>
                </a:lnTo>
                <a:lnTo>
                  <a:pt x="646" y="212"/>
                </a:lnTo>
                <a:lnTo>
                  <a:pt x="598" y="247"/>
                </a:lnTo>
                <a:lnTo>
                  <a:pt x="550" y="285"/>
                </a:lnTo>
                <a:lnTo>
                  <a:pt x="505" y="323"/>
                </a:lnTo>
                <a:lnTo>
                  <a:pt x="462" y="363"/>
                </a:lnTo>
                <a:lnTo>
                  <a:pt x="420" y="407"/>
                </a:lnTo>
                <a:lnTo>
                  <a:pt x="380" y="450"/>
                </a:lnTo>
                <a:lnTo>
                  <a:pt x="341" y="496"/>
                </a:lnTo>
                <a:lnTo>
                  <a:pt x="305" y="542"/>
                </a:lnTo>
                <a:lnTo>
                  <a:pt x="270" y="591"/>
                </a:lnTo>
                <a:lnTo>
                  <a:pt x="236" y="641"/>
                </a:lnTo>
                <a:lnTo>
                  <a:pt x="206" y="692"/>
                </a:lnTo>
                <a:lnTo>
                  <a:pt x="176" y="745"/>
                </a:lnTo>
                <a:lnTo>
                  <a:pt x="149" y="799"/>
                </a:lnTo>
                <a:lnTo>
                  <a:pt x="124" y="853"/>
                </a:lnTo>
                <a:lnTo>
                  <a:pt x="102" y="909"/>
                </a:lnTo>
                <a:lnTo>
                  <a:pt x="81" y="967"/>
                </a:lnTo>
                <a:lnTo>
                  <a:pt x="62" y="1025"/>
                </a:lnTo>
                <a:lnTo>
                  <a:pt x="46" y="1083"/>
                </a:lnTo>
                <a:lnTo>
                  <a:pt x="32" y="1143"/>
                </a:lnTo>
                <a:lnTo>
                  <a:pt x="26" y="1174"/>
                </a:lnTo>
                <a:lnTo>
                  <a:pt x="21" y="1204"/>
                </a:lnTo>
                <a:lnTo>
                  <a:pt x="15" y="1236"/>
                </a:lnTo>
                <a:lnTo>
                  <a:pt x="11" y="1266"/>
                </a:lnTo>
                <a:lnTo>
                  <a:pt x="8" y="1298"/>
                </a:lnTo>
                <a:lnTo>
                  <a:pt x="5" y="1329"/>
                </a:lnTo>
                <a:lnTo>
                  <a:pt x="3" y="1361"/>
                </a:lnTo>
                <a:lnTo>
                  <a:pt x="1" y="1392"/>
                </a:lnTo>
                <a:lnTo>
                  <a:pt x="0" y="1424"/>
                </a:lnTo>
                <a:lnTo>
                  <a:pt x="0" y="1457"/>
                </a:lnTo>
                <a:lnTo>
                  <a:pt x="0" y="1489"/>
                </a:lnTo>
                <a:lnTo>
                  <a:pt x="1" y="1522"/>
                </a:lnTo>
                <a:lnTo>
                  <a:pt x="3" y="1553"/>
                </a:lnTo>
                <a:lnTo>
                  <a:pt x="5" y="1586"/>
                </a:lnTo>
                <a:lnTo>
                  <a:pt x="8" y="1617"/>
                </a:lnTo>
                <a:lnTo>
                  <a:pt x="12" y="1650"/>
                </a:lnTo>
                <a:lnTo>
                  <a:pt x="16" y="1681"/>
                </a:lnTo>
                <a:lnTo>
                  <a:pt x="22" y="1712"/>
                </a:lnTo>
                <a:lnTo>
                  <a:pt x="27" y="1743"/>
                </a:lnTo>
                <a:lnTo>
                  <a:pt x="33" y="1774"/>
                </a:lnTo>
                <a:lnTo>
                  <a:pt x="41" y="1804"/>
                </a:lnTo>
                <a:lnTo>
                  <a:pt x="48" y="1835"/>
                </a:lnTo>
                <a:lnTo>
                  <a:pt x="55" y="1865"/>
                </a:lnTo>
                <a:lnTo>
                  <a:pt x="65" y="1895"/>
                </a:lnTo>
                <a:lnTo>
                  <a:pt x="74" y="1924"/>
                </a:lnTo>
                <a:lnTo>
                  <a:pt x="84" y="1954"/>
                </a:lnTo>
                <a:lnTo>
                  <a:pt x="94" y="1983"/>
                </a:lnTo>
                <a:lnTo>
                  <a:pt x="106" y="2011"/>
                </a:lnTo>
                <a:lnTo>
                  <a:pt x="117" y="2040"/>
                </a:lnTo>
                <a:lnTo>
                  <a:pt x="129" y="2068"/>
                </a:lnTo>
                <a:lnTo>
                  <a:pt x="155" y="2124"/>
                </a:lnTo>
                <a:lnTo>
                  <a:pt x="184" y="2178"/>
                </a:lnTo>
                <a:lnTo>
                  <a:pt x="214" y="2231"/>
                </a:lnTo>
                <a:lnTo>
                  <a:pt x="246" y="2283"/>
                </a:lnTo>
                <a:lnTo>
                  <a:pt x="280" y="2332"/>
                </a:lnTo>
                <a:lnTo>
                  <a:pt x="316" y="2381"/>
                </a:lnTo>
                <a:lnTo>
                  <a:pt x="355" y="2428"/>
                </a:lnTo>
                <a:lnTo>
                  <a:pt x="395" y="2474"/>
                </a:lnTo>
                <a:lnTo>
                  <a:pt x="436" y="2517"/>
                </a:lnTo>
                <a:lnTo>
                  <a:pt x="480" y="2560"/>
                </a:lnTo>
                <a:lnTo>
                  <a:pt x="525" y="2600"/>
                </a:lnTo>
                <a:lnTo>
                  <a:pt x="572" y="2639"/>
                </a:lnTo>
                <a:lnTo>
                  <a:pt x="620" y="2676"/>
                </a:lnTo>
                <a:lnTo>
                  <a:pt x="669" y="2710"/>
                </a:lnTo>
                <a:lnTo>
                  <a:pt x="721" y="2744"/>
                </a:lnTo>
                <a:lnTo>
                  <a:pt x="773" y="2775"/>
                </a:lnTo>
                <a:lnTo>
                  <a:pt x="827" y="2804"/>
                </a:lnTo>
                <a:lnTo>
                  <a:pt x="883" y="2830"/>
                </a:lnTo>
                <a:lnTo>
                  <a:pt x="938" y="2855"/>
                </a:lnTo>
                <a:lnTo>
                  <a:pt x="996" y="2878"/>
                </a:lnTo>
                <a:lnTo>
                  <a:pt x="1054" y="2899"/>
                </a:lnTo>
                <a:lnTo>
                  <a:pt x="1084" y="2908"/>
                </a:lnTo>
                <a:lnTo>
                  <a:pt x="1114" y="2916"/>
                </a:lnTo>
                <a:lnTo>
                  <a:pt x="1114" y="5323"/>
                </a:lnTo>
                <a:lnTo>
                  <a:pt x="1931" y="5323"/>
                </a:lnTo>
                <a:lnTo>
                  <a:pt x="1931" y="2916"/>
                </a:lnTo>
                <a:lnTo>
                  <a:pt x="1961" y="2908"/>
                </a:lnTo>
                <a:lnTo>
                  <a:pt x="1991" y="2899"/>
                </a:lnTo>
                <a:lnTo>
                  <a:pt x="2049" y="2878"/>
                </a:lnTo>
                <a:lnTo>
                  <a:pt x="2107" y="2855"/>
                </a:lnTo>
                <a:lnTo>
                  <a:pt x="2163" y="2830"/>
                </a:lnTo>
                <a:lnTo>
                  <a:pt x="2219" y="2804"/>
                </a:lnTo>
                <a:lnTo>
                  <a:pt x="2272" y="2775"/>
                </a:lnTo>
                <a:lnTo>
                  <a:pt x="2325" y="2744"/>
                </a:lnTo>
                <a:lnTo>
                  <a:pt x="2376" y="2710"/>
                </a:lnTo>
                <a:lnTo>
                  <a:pt x="2426" y="2676"/>
                </a:lnTo>
                <a:lnTo>
                  <a:pt x="2474" y="2639"/>
                </a:lnTo>
                <a:lnTo>
                  <a:pt x="2520" y="2600"/>
                </a:lnTo>
                <a:lnTo>
                  <a:pt x="2566" y="2560"/>
                </a:lnTo>
                <a:lnTo>
                  <a:pt x="2609" y="2517"/>
                </a:lnTo>
                <a:lnTo>
                  <a:pt x="2651" y="2474"/>
                </a:lnTo>
                <a:lnTo>
                  <a:pt x="2691" y="2428"/>
                </a:lnTo>
                <a:lnTo>
                  <a:pt x="2729" y="2381"/>
                </a:lnTo>
                <a:lnTo>
                  <a:pt x="2765" y="2332"/>
                </a:lnTo>
                <a:lnTo>
                  <a:pt x="2799" y="2283"/>
                </a:lnTo>
                <a:lnTo>
                  <a:pt x="2832" y="2231"/>
                </a:lnTo>
                <a:lnTo>
                  <a:pt x="2862" y="2178"/>
                </a:lnTo>
                <a:lnTo>
                  <a:pt x="2890" y="2124"/>
                </a:lnTo>
                <a:lnTo>
                  <a:pt x="2917" y="2068"/>
                </a:lnTo>
                <a:lnTo>
                  <a:pt x="2928" y="2040"/>
                </a:lnTo>
                <a:lnTo>
                  <a:pt x="2940" y="2011"/>
                </a:lnTo>
                <a:lnTo>
                  <a:pt x="2951" y="1983"/>
                </a:lnTo>
                <a:lnTo>
                  <a:pt x="2962" y="1954"/>
                </a:lnTo>
                <a:lnTo>
                  <a:pt x="2971" y="1924"/>
                </a:lnTo>
                <a:lnTo>
                  <a:pt x="2981" y="1895"/>
                </a:lnTo>
                <a:lnTo>
                  <a:pt x="2989" y="1865"/>
                </a:lnTo>
                <a:lnTo>
                  <a:pt x="2998" y="1835"/>
                </a:lnTo>
                <a:lnTo>
                  <a:pt x="3005" y="1804"/>
                </a:lnTo>
                <a:lnTo>
                  <a:pt x="3012" y="1774"/>
                </a:lnTo>
                <a:lnTo>
                  <a:pt x="3019" y="1743"/>
                </a:lnTo>
                <a:lnTo>
                  <a:pt x="3024" y="1712"/>
                </a:lnTo>
                <a:lnTo>
                  <a:pt x="3029" y="1681"/>
                </a:lnTo>
                <a:lnTo>
                  <a:pt x="3033" y="1650"/>
                </a:lnTo>
                <a:lnTo>
                  <a:pt x="3037" y="1617"/>
                </a:lnTo>
                <a:lnTo>
                  <a:pt x="3040" y="1586"/>
                </a:lnTo>
                <a:lnTo>
                  <a:pt x="3042" y="1553"/>
                </a:lnTo>
                <a:lnTo>
                  <a:pt x="3044" y="1522"/>
                </a:lnTo>
                <a:lnTo>
                  <a:pt x="3045" y="1489"/>
                </a:lnTo>
                <a:lnTo>
                  <a:pt x="3045" y="1457"/>
                </a:lnTo>
                <a:lnTo>
                  <a:pt x="3045" y="1424"/>
                </a:lnTo>
                <a:lnTo>
                  <a:pt x="3044" y="1392"/>
                </a:lnTo>
                <a:lnTo>
                  <a:pt x="3043" y="1361"/>
                </a:lnTo>
                <a:lnTo>
                  <a:pt x="3040" y="1329"/>
                </a:lnTo>
                <a:lnTo>
                  <a:pt x="3038" y="1298"/>
                </a:lnTo>
                <a:lnTo>
                  <a:pt x="3033" y="1266"/>
                </a:lnTo>
                <a:lnTo>
                  <a:pt x="3029" y="1236"/>
                </a:lnTo>
                <a:lnTo>
                  <a:pt x="3025" y="1204"/>
                </a:lnTo>
                <a:lnTo>
                  <a:pt x="3020" y="1174"/>
                </a:lnTo>
                <a:lnTo>
                  <a:pt x="3013" y="1143"/>
                </a:lnTo>
                <a:lnTo>
                  <a:pt x="3000" y="1083"/>
                </a:lnTo>
                <a:lnTo>
                  <a:pt x="2983" y="1025"/>
                </a:lnTo>
                <a:lnTo>
                  <a:pt x="2965" y="967"/>
                </a:lnTo>
                <a:lnTo>
                  <a:pt x="2944" y="909"/>
                </a:lnTo>
                <a:lnTo>
                  <a:pt x="2921" y="853"/>
                </a:lnTo>
                <a:lnTo>
                  <a:pt x="2896" y="799"/>
                </a:lnTo>
                <a:lnTo>
                  <a:pt x="2869" y="745"/>
                </a:lnTo>
                <a:lnTo>
                  <a:pt x="2840" y="692"/>
                </a:lnTo>
                <a:lnTo>
                  <a:pt x="2808" y="641"/>
                </a:lnTo>
                <a:lnTo>
                  <a:pt x="2776" y="591"/>
                </a:lnTo>
                <a:lnTo>
                  <a:pt x="2740" y="542"/>
                </a:lnTo>
                <a:lnTo>
                  <a:pt x="2703" y="496"/>
                </a:lnTo>
                <a:lnTo>
                  <a:pt x="2665" y="450"/>
                </a:lnTo>
                <a:lnTo>
                  <a:pt x="2624" y="407"/>
                </a:lnTo>
                <a:lnTo>
                  <a:pt x="2583" y="363"/>
                </a:lnTo>
                <a:lnTo>
                  <a:pt x="2539" y="323"/>
                </a:lnTo>
                <a:lnTo>
                  <a:pt x="2494" y="285"/>
                </a:lnTo>
                <a:lnTo>
                  <a:pt x="2448" y="247"/>
                </a:lnTo>
                <a:lnTo>
                  <a:pt x="2400" y="212"/>
                </a:lnTo>
                <a:lnTo>
                  <a:pt x="2350" y="178"/>
                </a:lnTo>
                <a:lnTo>
                  <a:pt x="2299" y="147"/>
                </a:lnTo>
                <a:lnTo>
                  <a:pt x="2247" y="116"/>
                </a:lnTo>
                <a:lnTo>
                  <a:pt x="2193" y="89"/>
                </a:lnTo>
                <a:lnTo>
                  <a:pt x="2139" y="64"/>
                </a:lnTo>
                <a:lnTo>
                  <a:pt x="2083" y="41"/>
                </a:lnTo>
                <a:lnTo>
                  <a:pt x="2026" y="19"/>
                </a:lnTo>
                <a:lnTo>
                  <a:pt x="1969" y="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76" name="KSO_Shape"/>
          <p:cNvSpPr>
            <a:spLocks/>
          </p:cNvSpPr>
          <p:nvPr/>
        </p:nvSpPr>
        <p:spPr bwMode="auto">
          <a:xfrm>
            <a:off x="9434908" y="3253555"/>
            <a:ext cx="360020" cy="615418"/>
          </a:xfrm>
          <a:custGeom>
            <a:avLst/>
            <a:gdLst>
              <a:gd name="T0" fmla="*/ 2147483646 w 2991"/>
              <a:gd name="T1" fmla="*/ 2147483646 h 5101"/>
              <a:gd name="T2" fmla="*/ 2147483646 w 2991"/>
              <a:gd name="T3" fmla="*/ 0 h 5101"/>
              <a:gd name="T4" fmla="*/ 2147483646 w 2991"/>
              <a:gd name="T5" fmla="*/ 0 h 5101"/>
              <a:gd name="T6" fmla="*/ 2147483646 w 2991"/>
              <a:gd name="T7" fmla="*/ 2147483646 h 5101"/>
              <a:gd name="T8" fmla="*/ 0 w 2991"/>
              <a:gd name="T9" fmla="*/ 2147483646 h 5101"/>
              <a:gd name="T10" fmla="*/ 0 w 2991"/>
              <a:gd name="T11" fmla="*/ 2147483646 h 5101"/>
              <a:gd name="T12" fmla="*/ 2147483646 w 2991"/>
              <a:gd name="T13" fmla="*/ 2147483646 h 5101"/>
              <a:gd name="T14" fmla="*/ 2147483646 w 2991"/>
              <a:gd name="T15" fmla="*/ 2147483646 h 5101"/>
              <a:gd name="T16" fmla="*/ 2147483646 w 2991"/>
              <a:gd name="T17" fmla="*/ 2147483646 h 5101"/>
              <a:gd name="T18" fmla="*/ 2147483646 w 2991"/>
              <a:gd name="T19" fmla="*/ 2147483646 h 5101"/>
              <a:gd name="T20" fmla="*/ 2147483646 w 2991"/>
              <a:gd name="T21" fmla="*/ 2147483646 h 5101"/>
              <a:gd name="T22" fmla="*/ 2147483646 w 2991"/>
              <a:gd name="T23" fmla="*/ 2147483646 h 5101"/>
              <a:gd name="T24" fmla="*/ 2147483646 w 2991"/>
              <a:gd name="T25" fmla="*/ 2147483646 h 5101"/>
              <a:gd name="T26" fmla="*/ 2147483646 w 2991"/>
              <a:gd name="T27" fmla="*/ 2147483646 h 5101"/>
              <a:gd name="T28" fmla="*/ 2147483646 w 2991"/>
              <a:gd name="T29" fmla="*/ 2147483646 h 5101"/>
              <a:gd name="T30" fmla="*/ 2147483646 w 2991"/>
              <a:gd name="T31" fmla="*/ 2147483646 h 5101"/>
              <a:gd name="T32" fmla="*/ 2147483646 w 2991"/>
              <a:gd name="T33" fmla="*/ 2147483646 h 5101"/>
              <a:gd name="T34" fmla="*/ 2147483646 w 2991"/>
              <a:gd name="T35" fmla="*/ 2147483646 h 510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91" h="5101">
                <a:moveTo>
                  <a:pt x="2200" y="527"/>
                </a:moveTo>
                <a:lnTo>
                  <a:pt x="2200" y="0"/>
                </a:lnTo>
                <a:lnTo>
                  <a:pt x="792" y="0"/>
                </a:lnTo>
                <a:lnTo>
                  <a:pt x="792" y="527"/>
                </a:lnTo>
                <a:lnTo>
                  <a:pt x="0" y="527"/>
                </a:lnTo>
                <a:lnTo>
                  <a:pt x="0" y="5101"/>
                </a:lnTo>
                <a:lnTo>
                  <a:pt x="2991" y="5101"/>
                </a:lnTo>
                <a:lnTo>
                  <a:pt x="2991" y="527"/>
                </a:lnTo>
                <a:lnTo>
                  <a:pt x="2200" y="527"/>
                </a:lnTo>
                <a:close/>
                <a:moveTo>
                  <a:pt x="352" y="2022"/>
                </a:moveTo>
                <a:lnTo>
                  <a:pt x="352" y="879"/>
                </a:lnTo>
                <a:lnTo>
                  <a:pt x="1144" y="879"/>
                </a:lnTo>
                <a:lnTo>
                  <a:pt x="1144" y="352"/>
                </a:lnTo>
                <a:lnTo>
                  <a:pt x="1848" y="352"/>
                </a:lnTo>
                <a:lnTo>
                  <a:pt x="1848" y="879"/>
                </a:lnTo>
                <a:lnTo>
                  <a:pt x="2639" y="879"/>
                </a:lnTo>
                <a:lnTo>
                  <a:pt x="2639" y="2022"/>
                </a:lnTo>
                <a:lnTo>
                  <a:pt x="352" y="2022"/>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77" name="TextBox 4"/>
          <p:cNvSpPr txBox="1">
            <a:spLocks noChangeArrowheads="1"/>
          </p:cNvSpPr>
          <p:nvPr/>
        </p:nvSpPr>
        <p:spPr bwMode="auto">
          <a:xfrm>
            <a:off x="5204574" y="1177914"/>
            <a:ext cx="2201304" cy="5806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400" b="1" dirty="0" smtClean="0">
                <a:solidFill>
                  <a:schemeClr val="bg1"/>
                </a:solidFill>
                <a:latin typeface="Franklin Gothic Book" panose="020B0503020102020204" pitchFamily="34" charset="0"/>
                <a:ea typeface="微软雅黑" panose="020B0503020204020204" pitchFamily="34" charset="-122"/>
              </a:rPr>
              <a:t>点击添加标题</a:t>
            </a:r>
            <a:endParaRPr lang="en-US" altLang="zh-CN" sz="2400" b="1" dirty="0" smtClean="0">
              <a:solidFill>
                <a:schemeClr val="bg1"/>
              </a:solidFill>
              <a:latin typeface="Franklin Gothic Book" panose="020B0503020102020204" pitchFamily="34" charset="0"/>
              <a:ea typeface="微软雅黑" panose="020B0503020204020204" pitchFamily="34" charset="-122"/>
            </a:endParaRPr>
          </a:p>
        </p:txBody>
      </p:sp>
      <p:sp>
        <p:nvSpPr>
          <p:cNvPr id="49" name="矩形 48"/>
          <p:cNvSpPr/>
          <p:nvPr/>
        </p:nvSpPr>
        <p:spPr>
          <a:xfrm>
            <a:off x="1038853" y="4523705"/>
            <a:ext cx="2541255" cy="1169551"/>
          </a:xfrm>
          <a:prstGeom prst="rect">
            <a:avLst/>
          </a:prstGeom>
        </p:spPr>
        <p:txBody>
          <a:bodyPr wrap="square">
            <a:spAutoFit/>
          </a:bodyPr>
          <a:lstStyle/>
          <a:p>
            <a:r>
              <a:rPr lang="zh-CN" altLang="en-US" sz="1400" dirty="0">
                <a:latin typeface="微软雅黑" panose="020B0503020204020204" pitchFamily="34" charset="-122"/>
                <a:ea typeface="微软雅黑" panose="020B0503020204020204" pitchFamily="34" charset="-122"/>
              </a:rPr>
              <a:t>这里输入简单的文字概述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概述</a:t>
            </a:r>
            <a:r>
              <a:rPr lang="zh-CN" altLang="en-US" sz="1400" dirty="0">
                <a:latin typeface="微软雅黑" panose="020B0503020204020204" pitchFamily="34" charset="-122"/>
                <a:ea typeface="微软雅黑" panose="020B0503020204020204" pitchFamily="34" charset="-122"/>
              </a:rPr>
              <a:t>这里输入简单简单</a:t>
            </a:r>
            <a:r>
              <a:rPr lang="zh-CN" altLang="en-US" sz="1400" dirty="0" smtClean="0">
                <a:latin typeface="微软雅黑" panose="020B0503020204020204" pitchFamily="34" charset="-122"/>
                <a:ea typeface="微软雅黑" panose="020B0503020204020204" pitchFamily="34" charset="-122"/>
              </a:rPr>
              <a:t>的</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里</a:t>
            </a:r>
            <a:r>
              <a:rPr lang="zh-CN" altLang="en-US" sz="1400" dirty="0">
                <a:latin typeface="微软雅黑" panose="020B0503020204020204" pitchFamily="34" charset="-122"/>
                <a:ea typeface="微软雅黑" panose="020B0503020204020204" pitchFamily="34" charset="-122"/>
              </a:rPr>
              <a:t>输入简单的</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文字</a:t>
            </a:r>
            <a:r>
              <a:rPr lang="zh-CN" altLang="en-US" sz="1400" dirty="0">
                <a:latin typeface="微软雅黑" panose="020B0503020204020204" pitchFamily="34" charset="-122"/>
                <a:ea typeface="微软雅黑" panose="020B0503020204020204" pitchFamily="34" charset="-122"/>
              </a:rPr>
              <a:t>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p:txBody>
      </p:sp>
      <p:sp>
        <p:nvSpPr>
          <p:cNvPr id="79" name="矩形 78"/>
          <p:cNvSpPr/>
          <p:nvPr/>
        </p:nvSpPr>
        <p:spPr>
          <a:xfrm>
            <a:off x="3625779" y="4523705"/>
            <a:ext cx="2541255" cy="1169551"/>
          </a:xfrm>
          <a:prstGeom prst="rect">
            <a:avLst/>
          </a:prstGeom>
        </p:spPr>
        <p:txBody>
          <a:bodyPr wrap="square">
            <a:spAutoFit/>
          </a:bodyPr>
          <a:lstStyle/>
          <a:p>
            <a:r>
              <a:rPr lang="zh-CN" altLang="en-US" sz="1400" dirty="0">
                <a:latin typeface="微软雅黑" panose="020B0503020204020204" pitchFamily="34" charset="-122"/>
                <a:ea typeface="微软雅黑" panose="020B0503020204020204" pitchFamily="34" charset="-122"/>
              </a:rPr>
              <a:t>这里输入简单的文字概述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概述</a:t>
            </a:r>
            <a:r>
              <a:rPr lang="zh-CN" altLang="en-US" sz="1400" dirty="0">
                <a:latin typeface="微软雅黑" panose="020B0503020204020204" pitchFamily="34" charset="-122"/>
                <a:ea typeface="微软雅黑" panose="020B0503020204020204" pitchFamily="34" charset="-122"/>
              </a:rPr>
              <a:t>这里输入简单简单</a:t>
            </a:r>
            <a:r>
              <a:rPr lang="zh-CN" altLang="en-US" sz="1400" dirty="0" smtClean="0">
                <a:latin typeface="微软雅黑" panose="020B0503020204020204" pitchFamily="34" charset="-122"/>
                <a:ea typeface="微软雅黑" panose="020B0503020204020204" pitchFamily="34" charset="-122"/>
              </a:rPr>
              <a:t>的</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里</a:t>
            </a:r>
            <a:r>
              <a:rPr lang="zh-CN" altLang="en-US" sz="1400" dirty="0">
                <a:latin typeface="微软雅黑" panose="020B0503020204020204" pitchFamily="34" charset="-122"/>
                <a:ea typeface="微软雅黑" panose="020B0503020204020204" pitchFamily="34" charset="-122"/>
              </a:rPr>
              <a:t>输入简单的</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文字</a:t>
            </a:r>
            <a:r>
              <a:rPr lang="zh-CN" altLang="en-US" sz="1400" dirty="0">
                <a:latin typeface="微软雅黑" panose="020B0503020204020204" pitchFamily="34" charset="-122"/>
                <a:ea typeface="微软雅黑" panose="020B0503020204020204" pitchFamily="34" charset="-122"/>
              </a:rPr>
              <a:t>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p:txBody>
      </p:sp>
      <p:sp>
        <p:nvSpPr>
          <p:cNvPr id="80" name="矩形 79"/>
          <p:cNvSpPr/>
          <p:nvPr/>
        </p:nvSpPr>
        <p:spPr>
          <a:xfrm>
            <a:off x="6147391" y="4523705"/>
            <a:ext cx="2541255" cy="1169551"/>
          </a:xfrm>
          <a:prstGeom prst="rect">
            <a:avLst/>
          </a:prstGeom>
        </p:spPr>
        <p:txBody>
          <a:bodyPr wrap="square">
            <a:spAutoFit/>
          </a:bodyPr>
          <a:lstStyle/>
          <a:p>
            <a:r>
              <a:rPr lang="zh-CN" altLang="en-US" sz="1400" dirty="0">
                <a:latin typeface="微软雅黑" panose="020B0503020204020204" pitchFamily="34" charset="-122"/>
                <a:ea typeface="微软雅黑" panose="020B0503020204020204" pitchFamily="34" charset="-122"/>
              </a:rPr>
              <a:t>这里输入简单的文字概述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概述</a:t>
            </a:r>
            <a:r>
              <a:rPr lang="zh-CN" altLang="en-US" sz="1400" dirty="0">
                <a:latin typeface="微软雅黑" panose="020B0503020204020204" pitchFamily="34" charset="-122"/>
                <a:ea typeface="微软雅黑" panose="020B0503020204020204" pitchFamily="34" charset="-122"/>
              </a:rPr>
              <a:t>这里输入简单简单</a:t>
            </a:r>
            <a:r>
              <a:rPr lang="zh-CN" altLang="en-US" sz="1400" dirty="0" smtClean="0">
                <a:latin typeface="微软雅黑" panose="020B0503020204020204" pitchFamily="34" charset="-122"/>
                <a:ea typeface="微软雅黑" panose="020B0503020204020204" pitchFamily="34" charset="-122"/>
              </a:rPr>
              <a:t>的</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里</a:t>
            </a:r>
            <a:r>
              <a:rPr lang="zh-CN" altLang="en-US" sz="1400" dirty="0">
                <a:latin typeface="微软雅黑" panose="020B0503020204020204" pitchFamily="34" charset="-122"/>
                <a:ea typeface="微软雅黑" panose="020B0503020204020204" pitchFamily="34" charset="-122"/>
              </a:rPr>
              <a:t>输入简单的</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文字</a:t>
            </a:r>
            <a:r>
              <a:rPr lang="zh-CN" altLang="en-US" sz="1400" dirty="0">
                <a:latin typeface="微软雅黑" panose="020B0503020204020204" pitchFamily="34" charset="-122"/>
                <a:ea typeface="微软雅黑" panose="020B0503020204020204" pitchFamily="34" charset="-122"/>
              </a:rPr>
              <a:t>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p:txBody>
      </p:sp>
      <p:sp>
        <p:nvSpPr>
          <p:cNvPr id="81" name="矩形 80"/>
          <p:cNvSpPr/>
          <p:nvPr/>
        </p:nvSpPr>
        <p:spPr>
          <a:xfrm>
            <a:off x="8659090" y="4523394"/>
            <a:ext cx="2541255" cy="1169551"/>
          </a:xfrm>
          <a:prstGeom prst="rect">
            <a:avLst/>
          </a:prstGeom>
        </p:spPr>
        <p:txBody>
          <a:bodyPr wrap="square">
            <a:spAutoFit/>
          </a:bodyPr>
          <a:lstStyle/>
          <a:p>
            <a:r>
              <a:rPr lang="zh-CN" altLang="en-US" sz="1400" dirty="0">
                <a:latin typeface="微软雅黑" panose="020B0503020204020204" pitchFamily="34" charset="-122"/>
                <a:ea typeface="微软雅黑" panose="020B0503020204020204" pitchFamily="34" charset="-122"/>
              </a:rPr>
              <a:t>这里输入简单的文字概述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概述</a:t>
            </a:r>
            <a:r>
              <a:rPr lang="zh-CN" altLang="en-US" sz="1400" dirty="0">
                <a:latin typeface="微软雅黑" panose="020B0503020204020204" pitchFamily="34" charset="-122"/>
                <a:ea typeface="微软雅黑" panose="020B0503020204020204" pitchFamily="34" charset="-122"/>
              </a:rPr>
              <a:t>这里输入简单简单</a:t>
            </a:r>
            <a:r>
              <a:rPr lang="zh-CN" altLang="en-US" sz="1400" dirty="0" smtClean="0">
                <a:latin typeface="微软雅黑" panose="020B0503020204020204" pitchFamily="34" charset="-122"/>
                <a:ea typeface="微软雅黑" panose="020B0503020204020204" pitchFamily="34" charset="-122"/>
              </a:rPr>
              <a:t>的</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里</a:t>
            </a:r>
            <a:r>
              <a:rPr lang="zh-CN" altLang="en-US" sz="1400" dirty="0">
                <a:latin typeface="微软雅黑" panose="020B0503020204020204" pitchFamily="34" charset="-122"/>
                <a:ea typeface="微软雅黑" panose="020B0503020204020204" pitchFamily="34" charset="-122"/>
              </a:rPr>
              <a:t>输入简单的</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           文字</a:t>
            </a:r>
            <a:r>
              <a:rPr lang="zh-CN" altLang="en-US" sz="1400" dirty="0">
                <a:latin typeface="微软雅黑" panose="020B0503020204020204" pitchFamily="34" charset="-122"/>
                <a:ea typeface="微软雅黑" panose="020B0503020204020204" pitchFamily="34" charset="-122"/>
              </a:rPr>
              <a:t>概述</a:t>
            </a:r>
            <a:r>
              <a:rPr lang="zh-CN" altLang="en-US" sz="1400" dirty="0" smtClean="0">
                <a:latin typeface="微软雅黑" panose="020B0503020204020204" pitchFamily="34" charset="-122"/>
                <a:ea typeface="微软雅黑" panose="020B0503020204020204" pitchFamily="34" charset="-122"/>
              </a:rPr>
              <a:t>这里</a:t>
            </a:r>
            <a:endParaRPr lang="en-US" altLang="zh-CN" sz="1400" dirty="0" smtClean="0">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文字</a:t>
            </a:r>
            <a:endParaRPr lang="en-US" altLang="zh-CN" sz="14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953698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图片 49"/>
          <p:cNvPicPr>
            <a:picLocks noChangeAspect="1"/>
          </p:cNvPicPr>
          <p:nvPr/>
        </p:nvPicPr>
        <p:blipFill rotWithShape="1">
          <a:blip r:embed="rId2" cstate="print">
            <a:extLst>
              <a:ext uri="{28A0092B-C50C-407E-A947-70E740481C1C}">
                <a14:useLocalDpi xmlns:a14="http://schemas.microsoft.com/office/drawing/2010/main" xmlns="" val="0"/>
              </a:ext>
            </a:extLst>
          </a:blip>
          <a:srcRect r="796" b="4871"/>
          <a:stretch/>
        </p:blipFill>
        <p:spPr>
          <a:xfrm>
            <a:off x="2289415" y="717566"/>
            <a:ext cx="2553468" cy="1609347"/>
          </a:xfrm>
          <a:prstGeom prst="rect">
            <a:avLst/>
          </a:prstGeom>
        </p:spPr>
      </p:pic>
      <p:pic>
        <p:nvPicPr>
          <p:cNvPr id="51" name="图片 50"/>
          <p:cNvPicPr>
            <a:picLocks noChangeAspect="1"/>
          </p:cNvPicPr>
          <p:nvPr/>
        </p:nvPicPr>
        <p:blipFill rotWithShape="1">
          <a:blip r:embed="rId3" cstate="print">
            <a:extLst>
              <a:ext uri="{28A0092B-C50C-407E-A947-70E740481C1C}">
                <a14:useLocalDpi xmlns:a14="http://schemas.microsoft.com/office/drawing/2010/main" xmlns="" val="0"/>
              </a:ext>
            </a:extLst>
          </a:blip>
          <a:srcRect l="-1" r="728" b="4533"/>
          <a:stretch/>
        </p:blipFill>
        <p:spPr>
          <a:xfrm>
            <a:off x="7607194" y="717568"/>
            <a:ext cx="2553468" cy="1609345"/>
          </a:xfrm>
          <a:prstGeom prst="rect">
            <a:avLst/>
          </a:prstGeom>
        </p:spPr>
      </p:pic>
      <p:pic>
        <p:nvPicPr>
          <p:cNvPr id="52" name="图片 51"/>
          <p:cNvPicPr>
            <a:picLocks noChangeAspect="1"/>
          </p:cNvPicPr>
          <p:nvPr/>
        </p:nvPicPr>
        <p:blipFill rotWithShape="1">
          <a:blip r:embed="rId4" cstate="print">
            <a:extLst>
              <a:ext uri="{28A0092B-C50C-407E-A947-70E740481C1C}">
                <a14:useLocalDpi xmlns:a14="http://schemas.microsoft.com/office/drawing/2010/main" xmlns="" val="0"/>
              </a:ext>
            </a:extLst>
          </a:blip>
          <a:srcRect r="646" b="5500"/>
          <a:stretch/>
        </p:blipFill>
        <p:spPr>
          <a:xfrm>
            <a:off x="3566149" y="2437880"/>
            <a:ext cx="2536789" cy="1609345"/>
          </a:xfrm>
          <a:prstGeom prst="rect">
            <a:avLst/>
          </a:prstGeom>
        </p:spPr>
      </p:pic>
      <p:pic>
        <p:nvPicPr>
          <p:cNvPr id="2" name="图片 1"/>
          <p:cNvPicPr>
            <a:picLocks noChangeAspect="1"/>
          </p:cNvPicPr>
          <p:nvPr/>
        </p:nvPicPr>
        <p:blipFill rotWithShape="1">
          <a:blip r:embed="rId5" cstate="print">
            <a:extLst>
              <a:ext uri="{28A0092B-C50C-407E-A947-70E740481C1C}">
                <a14:useLocalDpi xmlns:a14="http://schemas.microsoft.com/office/drawing/2010/main" xmlns="" val="0"/>
              </a:ext>
            </a:extLst>
          </a:blip>
          <a:srcRect r="2099" b="7595"/>
          <a:stretch/>
        </p:blipFill>
        <p:spPr>
          <a:xfrm>
            <a:off x="4946855" y="717566"/>
            <a:ext cx="2556367" cy="1609347"/>
          </a:xfrm>
          <a:prstGeom prst="rect">
            <a:avLst/>
          </a:prstGeom>
        </p:spPr>
      </p:pic>
      <p:pic>
        <p:nvPicPr>
          <p:cNvPr id="4" name="图片 3"/>
          <p:cNvPicPr>
            <a:picLocks noChangeAspect="1"/>
          </p:cNvPicPr>
          <p:nvPr/>
        </p:nvPicPr>
        <p:blipFill rotWithShape="1">
          <a:blip r:embed="rId6" cstate="print">
            <a:extLst>
              <a:ext uri="{28A0092B-C50C-407E-A947-70E740481C1C}">
                <a14:useLocalDpi xmlns:a14="http://schemas.microsoft.com/office/drawing/2010/main" xmlns="" val="0"/>
              </a:ext>
            </a:extLst>
          </a:blip>
          <a:srcRect r="577" b="4575"/>
          <a:stretch/>
        </p:blipFill>
        <p:spPr>
          <a:xfrm>
            <a:off x="6458459" y="2437880"/>
            <a:ext cx="2553468" cy="1600970"/>
          </a:xfrm>
          <a:prstGeom prst="rect">
            <a:avLst/>
          </a:prstGeom>
        </p:spPr>
      </p:pic>
      <p:sp>
        <p:nvSpPr>
          <p:cNvPr id="53" name="TextBox 15"/>
          <p:cNvSpPr txBox="1"/>
          <p:nvPr/>
        </p:nvSpPr>
        <p:spPr>
          <a:xfrm>
            <a:off x="2117084" y="5119302"/>
            <a:ext cx="8043578"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latin typeface="微软雅黑" panose="020B0503020204020204" pitchFamily="34" charset="-122"/>
                <a:ea typeface="微软雅黑" panose="020B0503020204020204" pitchFamily="34" charset="-122"/>
              </a:rPr>
              <a:t>输入</a:t>
            </a:r>
            <a:r>
              <a:rPr lang="zh-CN" altLang="en-US" sz="1400" dirty="0">
                <a:latin typeface="微软雅黑" panose="020B0503020204020204" pitchFamily="34" charset="-122"/>
                <a:ea typeface="微软雅黑" panose="020B0503020204020204" pitchFamily="34" charset="-122"/>
              </a:rPr>
              <a:t>这里输入简单的文字概述这里输入简单字</a:t>
            </a:r>
            <a:r>
              <a:rPr lang="zh-CN" altLang="en-US" sz="1400" dirty="0" smtClean="0">
                <a:latin typeface="微软雅黑" panose="020B0503020204020204" pitchFamily="34" charset="-122"/>
                <a:ea typeface="微软雅黑" panose="020B0503020204020204" pitchFamily="34" charset="-122"/>
              </a:rPr>
              <a:t>概述</a:t>
            </a:r>
            <a:endParaRPr lang="zh-CN" altLang="en-US" sz="1400" dirty="0">
              <a:latin typeface="微软雅黑" panose="020B0503020204020204" pitchFamily="34" charset="-122"/>
              <a:ea typeface="微软雅黑" panose="020B0503020204020204" pitchFamily="34" charset="-122"/>
            </a:endParaRPr>
          </a:p>
        </p:txBody>
      </p:sp>
      <p:sp>
        <p:nvSpPr>
          <p:cNvPr id="54" name="矩形 53"/>
          <p:cNvSpPr/>
          <p:nvPr/>
        </p:nvSpPr>
        <p:spPr>
          <a:xfrm>
            <a:off x="3755030" y="4456735"/>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Tree>
    <p:extLst>
      <p:ext uri="{BB962C8B-B14F-4D97-AF65-F5344CB8AC3E}">
        <p14:creationId xmlns:p14="http://schemas.microsoft.com/office/powerpoint/2010/main" xmlns="" val="410776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图表 8"/>
          <p:cNvGraphicFramePr/>
          <p:nvPr>
            <p:extLst>
              <p:ext uri="{D42A27DB-BD31-4B8C-83A1-F6EECF244321}">
                <p14:modId xmlns:p14="http://schemas.microsoft.com/office/powerpoint/2010/main" xmlns="" val="143524508"/>
              </p:ext>
            </p:extLst>
          </p:nvPr>
        </p:nvGraphicFramePr>
        <p:xfrm>
          <a:off x="1582077" y="409701"/>
          <a:ext cx="9111281" cy="3805838"/>
        </p:xfrm>
        <a:graphic>
          <a:graphicData uri="http://schemas.openxmlformats.org/drawingml/2006/chart">
            <c:chart xmlns:c="http://schemas.openxmlformats.org/drawingml/2006/chart" xmlns:r="http://schemas.openxmlformats.org/officeDocument/2006/relationships" r:id="rId3"/>
          </a:graphicData>
        </a:graphic>
      </p:graphicFrame>
      <p:sp>
        <p:nvSpPr>
          <p:cNvPr id="66" name="TextBox 15"/>
          <p:cNvSpPr txBox="1"/>
          <p:nvPr/>
        </p:nvSpPr>
        <p:spPr>
          <a:xfrm>
            <a:off x="2148081" y="5212291"/>
            <a:ext cx="8043578" cy="138499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latin typeface="微软雅黑" panose="020B0503020204020204" pitchFamily="34" charset="-122"/>
                <a:ea typeface="微软雅黑" panose="020B0503020204020204" pitchFamily="34" charset="-122"/>
              </a:rPr>
              <a:t>输入</a:t>
            </a:r>
            <a:r>
              <a:rPr lang="zh-CN" altLang="en-US" sz="1400" dirty="0">
                <a:latin typeface="微软雅黑" panose="020B0503020204020204" pitchFamily="34" charset="-122"/>
                <a:ea typeface="微软雅黑" panose="020B0503020204020204" pitchFamily="34" charset="-122"/>
              </a:rPr>
              <a:t>这里输入简单的文字概述这里输入简单字</a:t>
            </a:r>
            <a:r>
              <a:rPr lang="zh-CN" altLang="en-US" sz="1400" dirty="0" smtClean="0">
                <a:latin typeface="微软雅黑" panose="020B0503020204020204" pitchFamily="34" charset="-122"/>
                <a:ea typeface="微软雅黑" panose="020B0503020204020204" pitchFamily="34" charset="-122"/>
              </a:rPr>
              <a:t>概</a:t>
            </a:r>
            <a:r>
              <a:rPr lang="zh-CN" altLang="en-US" sz="1400" dirty="0" smtClean="0">
                <a:latin typeface="微软雅黑" panose="020B0503020204020204" pitchFamily="34" charset="-122"/>
                <a:ea typeface="微软雅黑" panose="020B0503020204020204" pitchFamily="34" charset="-122"/>
              </a:rPr>
              <a:t>述亮亮图文旗舰店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latin typeface="微软雅黑" panose="020B0503020204020204" pitchFamily="34" charset="-122"/>
              <a:ea typeface="微软雅黑" panose="020B0503020204020204" pitchFamily="34" charset="-122"/>
            </a:endParaRPr>
          </a:p>
        </p:txBody>
      </p:sp>
      <p:sp>
        <p:nvSpPr>
          <p:cNvPr id="67" name="矩形 66"/>
          <p:cNvSpPr/>
          <p:nvPr/>
        </p:nvSpPr>
        <p:spPr>
          <a:xfrm>
            <a:off x="4028768" y="4549724"/>
            <a:ext cx="4134465" cy="523220"/>
          </a:xfrm>
          <a:prstGeom prst="rect">
            <a:avLst/>
          </a:prstGeom>
        </p:spPr>
        <p:txBody>
          <a:bodyPr wrap="none">
            <a:spAutoFit/>
          </a:bodyPr>
          <a:lstStyle/>
          <a:p>
            <a:r>
              <a:rPr lang="zh-CN" altLang="en-US" sz="2800" b="1" dirty="0">
                <a:solidFill>
                  <a:srgbClr val="FF5D5D"/>
                </a:solidFill>
                <a:latin typeface="微软雅黑" panose="020B0503020204020204" pitchFamily="34" charset="-122"/>
                <a:ea typeface="微软雅黑" panose="020B0503020204020204" pitchFamily="34" charset="-122"/>
              </a:rPr>
              <a:t>这里输入简单的文字概述</a:t>
            </a:r>
            <a:endParaRPr lang="zh-CN" altLang="en-US" sz="2800" b="1" dirty="0">
              <a:solidFill>
                <a:srgbClr val="FF5D5D"/>
              </a:solidFill>
            </a:endParaRPr>
          </a:p>
        </p:txBody>
      </p:sp>
    </p:spTree>
    <p:extLst>
      <p:ext uri="{BB962C8B-B14F-4D97-AF65-F5344CB8AC3E}">
        <p14:creationId xmlns:p14="http://schemas.microsoft.com/office/powerpoint/2010/main" xmlns="" val="2624581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等腰三角形 6"/>
          <p:cNvSpPr/>
          <p:nvPr/>
        </p:nvSpPr>
        <p:spPr>
          <a:xfrm>
            <a:off x="1864060" y="515235"/>
            <a:ext cx="1730665" cy="3393267"/>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03212 h 3903212"/>
              <a:gd name="connsiteX1" fmla="*/ 1050878 w 1992574"/>
              <a:gd name="connsiteY1" fmla="*/ 0 h 3903212"/>
              <a:gd name="connsiteX2" fmla="*/ 1992574 w 1992574"/>
              <a:gd name="connsiteY2" fmla="*/ 3903212 h 3903212"/>
              <a:gd name="connsiteX3" fmla="*/ 0 w 1992574"/>
              <a:gd name="connsiteY3" fmla="*/ 3903212 h 3903212"/>
            </a:gdLst>
            <a:ahLst/>
            <a:cxnLst>
              <a:cxn ang="0">
                <a:pos x="connsiteX0" y="connsiteY0"/>
              </a:cxn>
              <a:cxn ang="0">
                <a:pos x="connsiteX1" y="connsiteY1"/>
              </a:cxn>
              <a:cxn ang="0">
                <a:pos x="connsiteX2" y="connsiteY2"/>
              </a:cxn>
              <a:cxn ang="0">
                <a:pos x="connsiteX3" y="connsiteY3"/>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6"/>
          <p:cNvSpPr/>
          <p:nvPr/>
        </p:nvSpPr>
        <p:spPr>
          <a:xfrm>
            <a:off x="5294588" y="1079141"/>
            <a:ext cx="1719451" cy="2829361"/>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03212 h 3903212"/>
              <a:gd name="connsiteX1" fmla="*/ 1050878 w 1992574"/>
              <a:gd name="connsiteY1" fmla="*/ 0 h 3903212"/>
              <a:gd name="connsiteX2" fmla="*/ 1992574 w 1992574"/>
              <a:gd name="connsiteY2" fmla="*/ 3903212 h 3903212"/>
              <a:gd name="connsiteX3" fmla="*/ 0 w 1992574"/>
              <a:gd name="connsiteY3" fmla="*/ 3903212 h 3903212"/>
            </a:gdLst>
            <a:ahLst/>
            <a:cxnLst>
              <a:cxn ang="0">
                <a:pos x="connsiteX0" y="connsiteY0"/>
              </a:cxn>
              <a:cxn ang="0">
                <a:pos x="connsiteX1" y="connsiteY1"/>
              </a:cxn>
              <a:cxn ang="0">
                <a:pos x="connsiteX2" y="connsiteY2"/>
              </a:cxn>
              <a:cxn ang="0">
                <a:pos x="connsiteX3" y="connsiteY3"/>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6"/>
          <p:cNvSpPr/>
          <p:nvPr/>
        </p:nvSpPr>
        <p:spPr>
          <a:xfrm>
            <a:off x="3584931" y="1666172"/>
            <a:ext cx="1719451" cy="2242330"/>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03212 h 3903212"/>
              <a:gd name="connsiteX1" fmla="*/ 1050878 w 1992574"/>
              <a:gd name="connsiteY1" fmla="*/ 0 h 3903212"/>
              <a:gd name="connsiteX2" fmla="*/ 1992574 w 1992574"/>
              <a:gd name="connsiteY2" fmla="*/ 3903212 h 3903212"/>
              <a:gd name="connsiteX3" fmla="*/ 0 w 1992574"/>
              <a:gd name="connsiteY3" fmla="*/ 3903212 h 3903212"/>
            </a:gdLst>
            <a:ahLst/>
            <a:cxnLst>
              <a:cxn ang="0">
                <a:pos x="connsiteX0" y="connsiteY0"/>
              </a:cxn>
              <a:cxn ang="0">
                <a:pos x="connsiteX1" y="connsiteY1"/>
              </a:cxn>
              <a:cxn ang="0">
                <a:pos x="connsiteX2" y="connsiteY2"/>
              </a:cxn>
              <a:cxn ang="0">
                <a:pos x="connsiteX3" y="connsiteY3"/>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6"/>
          <p:cNvSpPr/>
          <p:nvPr/>
        </p:nvSpPr>
        <p:spPr>
          <a:xfrm>
            <a:off x="7020108" y="1353769"/>
            <a:ext cx="1709657" cy="2554733"/>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03212 h 3903212"/>
              <a:gd name="connsiteX1" fmla="*/ 1050878 w 1992574"/>
              <a:gd name="connsiteY1" fmla="*/ 0 h 3903212"/>
              <a:gd name="connsiteX2" fmla="*/ 1992574 w 1992574"/>
              <a:gd name="connsiteY2" fmla="*/ 3903212 h 3903212"/>
              <a:gd name="connsiteX3" fmla="*/ 0 w 1992574"/>
              <a:gd name="connsiteY3" fmla="*/ 3903212 h 3903212"/>
            </a:gdLst>
            <a:ahLst/>
            <a:cxnLst>
              <a:cxn ang="0">
                <a:pos x="connsiteX0" y="connsiteY0"/>
              </a:cxn>
              <a:cxn ang="0">
                <a:pos x="connsiteX1" y="connsiteY1"/>
              </a:cxn>
              <a:cxn ang="0">
                <a:pos x="connsiteX2" y="connsiteY2"/>
              </a:cxn>
              <a:cxn ang="0">
                <a:pos x="connsiteX3" y="connsiteY3"/>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6"/>
          <p:cNvSpPr/>
          <p:nvPr/>
        </p:nvSpPr>
        <p:spPr>
          <a:xfrm>
            <a:off x="8729765" y="515235"/>
            <a:ext cx="1704512" cy="3393267"/>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 fmla="*/ 0 w 1992574"/>
              <a:gd name="connsiteY0" fmla="*/ 3903212 h 3903212"/>
              <a:gd name="connsiteX1" fmla="*/ 1050878 w 1992574"/>
              <a:gd name="connsiteY1" fmla="*/ 0 h 3903212"/>
              <a:gd name="connsiteX2" fmla="*/ 1992574 w 1992574"/>
              <a:gd name="connsiteY2" fmla="*/ 3903212 h 3903212"/>
              <a:gd name="connsiteX3" fmla="*/ 0 w 1992574"/>
              <a:gd name="connsiteY3" fmla="*/ 3903212 h 3903212"/>
            </a:gdLst>
            <a:ahLst/>
            <a:cxnLst>
              <a:cxn ang="0">
                <a:pos x="connsiteX0" y="connsiteY0"/>
              </a:cxn>
              <a:cxn ang="0">
                <a:pos x="connsiteX1" y="connsiteY1"/>
              </a:cxn>
              <a:cxn ang="0">
                <a:pos x="connsiteX2" y="connsiteY2"/>
              </a:cxn>
              <a:cxn ang="0">
                <a:pos x="connsiteX3" y="connsiteY3"/>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4070408" y="3331890"/>
            <a:ext cx="1076651" cy="461665"/>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26%</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3" name="文本框 22"/>
          <p:cNvSpPr txBox="1"/>
          <p:nvPr/>
        </p:nvSpPr>
        <p:spPr>
          <a:xfrm>
            <a:off x="7510730" y="3331889"/>
            <a:ext cx="1076651" cy="461665"/>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31%</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5" name="文本框 24"/>
          <p:cNvSpPr txBox="1"/>
          <p:nvPr/>
        </p:nvSpPr>
        <p:spPr>
          <a:xfrm>
            <a:off x="5770271" y="3307003"/>
            <a:ext cx="1076651" cy="461665"/>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4</a:t>
            </a:r>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3</a:t>
            </a:r>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7" name="文本框 26"/>
          <p:cNvSpPr txBox="1"/>
          <p:nvPr/>
        </p:nvSpPr>
        <p:spPr>
          <a:xfrm>
            <a:off x="9205448" y="3307002"/>
            <a:ext cx="1076651" cy="461665"/>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51%</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8" name="文本框 27"/>
          <p:cNvSpPr txBox="1"/>
          <p:nvPr/>
        </p:nvSpPr>
        <p:spPr>
          <a:xfrm>
            <a:off x="2363324" y="3331888"/>
            <a:ext cx="1076651" cy="461665"/>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6</a:t>
            </a:r>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2</a:t>
            </a:r>
            <a:r>
              <a:rPr lang="en-US" altLang="zh-CN" sz="2400" b="1" dirty="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9" name="文本框 28"/>
          <p:cNvSpPr txBox="1"/>
          <p:nvPr/>
        </p:nvSpPr>
        <p:spPr>
          <a:xfrm>
            <a:off x="2134527" y="3954511"/>
            <a:ext cx="1149302"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cs typeface="+mn-ea"/>
                <a:sym typeface="+mn-lt"/>
              </a:rPr>
              <a:t>添加</a:t>
            </a:r>
            <a:r>
              <a:rPr lang="zh-CN" altLang="en-US" sz="1600" dirty="0" smtClean="0">
                <a:latin typeface="微软雅黑" panose="020B0503020204020204" pitchFamily="34" charset="-122"/>
                <a:ea typeface="微软雅黑" panose="020B0503020204020204" pitchFamily="34" charset="-122"/>
                <a:cs typeface="+mn-ea"/>
                <a:sym typeface="+mn-lt"/>
              </a:rPr>
              <a:t>标题</a:t>
            </a:r>
            <a:endParaRPr lang="en-US" altLang="zh-CN" sz="1600" dirty="0">
              <a:latin typeface="微软雅黑" panose="020B0503020204020204" pitchFamily="34" charset="-122"/>
              <a:ea typeface="微软雅黑" panose="020B0503020204020204" pitchFamily="34" charset="-122"/>
              <a:cs typeface="+mn-ea"/>
              <a:sym typeface="+mn-lt"/>
            </a:endParaRPr>
          </a:p>
        </p:txBody>
      </p:sp>
      <p:sp>
        <p:nvSpPr>
          <p:cNvPr id="30" name="文本框 29"/>
          <p:cNvSpPr txBox="1"/>
          <p:nvPr/>
        </p:nvSpPr>
        <p:spPr>
          <a:xfrm>
            <a:off x="3859501" y="3954511"/>
            <a:ext cx="1149302"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cs typeface="+mn-ea"/>
                <a:sym typeface="+mn-lt"/>
              </a:rPr>
              <a:t>添加</a:t>
            </a:r>
            <a:r>
              <a:rPr lang="zh-CN" altLang="en-US" sz="1600" dirty="0" smtClean="0">
                <a:latin typeface="微软雅黑" panose="020B0503020204020204" pitchFamily="34" charset="-122"/>
                <a:ea typeface="微软雅黑" panose="020B0503020204020204" pitchFamily="34" charset="-122"/>
                <a:cs typeface="+mn-ea"/>
                <a:sym typeface="+mn-lt"/>
              </a:rPr>
              <a:t>标题</a:t>
            </a:r>
            <a:endParaRPr lang="en-US" altLang="zh-CN" sz="1600" dirty="0">
              <a:latin typeface="微软雅黑" panose="020B0503020204020204" pitchFamily="34" charset="-122"/>
              <a:ea typeface="微软雅黑" panose="020B0503020204020204" pitchFamily="34" charset="-122"/>
              <a:cs typeface="+mn-ea"/>
              <a:sym typeface="+mn-lt"/>
            </a:endParaRPr>
          </a:p>
        </p:txBody>
      </p:sp>
      <p:sp>
        <p:nvSpPr>
          <p:cNvPr id="31" name="文本框 30"/>
          <p:cNvSpPr txBox="1"/>
          <p:nvPr/>
        </p:nvSpPr>
        <p:spPr>
          <a:xfrm>
            <a:off x="5627082" y="3954511"/>
            <a:ext cx="1149302"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cs typeface="+mn-ea"/>
                <a:sym typeface="+mn-lt"/>
              </a:rPr>
              <a:t>添加</a:t>
            </a:r>
            <a:r>
              <a:rPr lang="zh-CN" altLang="en-US" sz="1600" dirty="0" smtClean="0">
                <a:latin typeface="微软雅黑" panose="020B0503020204020204" pitchFamily="34" charset="-122"/>
                <a:ea typeface="微软雅黑" panose="020B0503020204020204" pitchFamily="34" charset="-122"/>
                <a:cs typeface="+mn-ea"/>
                <a:sym typeface="+mn-lt"/>
              </a:rPr>
              <a:t>标题</a:t>
            </a:r>
            <a:endParaRPr lang="en-US" altLang="zh-CN" sz="1600" dirty="0">
              <a:latin typeface="微软雅黑" panose="020B0503020204020204" pitchFamily="34" charset="-122"/>
              <a:ea typeface="微软雅黑" panose="020B0503020204020204" pitchFamily="34" charset="-122"/>
              <a:cs typeface="+mn-ea"/>
              <a:sym typeface="+mn-lt"/>
            </a:endParaRPr>
          </a:p>
        </p:txBody>
      </p:sp>
      <p:sp>
        <p:nvSpPr>
          <p:cNvPr id="32" name="文本框 31"/>
          <p:cNvSpPr txBox="1"/>
          <p:nvPr/>
        </p:nvSpPr>
        <p:spPr>
          <a:xfrm>
            <a:off x="7352056" y="3954511"/>
            <a:ext cx="1149302"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cs typeface="+mn-ea"/>
                <a:sym typeface="+mn-lt"/>
              </a:rPr>
              <a:t>添加</a:t>
            </a:r>
            <a:r>
              <a:rPr lang="zh-CN" altLang="en-US" sz="1600" dirty="0" smtClean="0">
                <a:latin typeface="微软雅黑" panose="020B0503020204020204" pitchFamily="34" charset="-122"/>
                <a:ea typeface="微软雅黑" panose="020B0503020204020204" pitchFamily="34" charset="-122"/>
                <a:cs typeface="+mn-ea"/>
                <a:sym typeface="+mn-lt"/>
              </a:rPr>
              <a:t>标题</a:t>
            </a:r>
            <a:endParaRPr lang="en-US" altLang="zh-CN" sz="1600" dirty="0">
              <a:latin typeface="微软雅黑" panose="020B0503020204020204" pitchFamily="34" charset="-122"/>
              <a:ea typeface="微软雅黑" panose="020B0503020204020204" pitchFamily="34" charset="-122"/>
              <a:cs typeface="+mn-ea"/>
              <a:sym typeface="+mn-lt"/>
            </a:endParaRPr>
          </a:p>
        </p:txBody>
      </p:sp>
      <p:sp>
        <p:nvSpPr>
          <p:cNvPr id="33" name="文本框 32"/>
          <p:cNvSpPr txBox="1"/>
          <p:nvPr/>
        </p:nvSpPr>
        <p:spPr>
          <a:xfrm>
            <a:off x="9077030" y="3939183"/>
            <a:ext cx="1149302"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cs typeface="+mn-ea"/>
                <a:sym typeface="+mn-lt"/>
              </a:rPr>
              <a:t>添加</a:t>
            </a:r>
            <a:r>
              <a:rPr lang="zh-CN" altLang="en-US" sz="1600" dirty="0" smtClean="0">
                <a:latin typeface="微软雅黑" panose="020B0503020204020204" pitchFamily="34" charset="-122"/>
                <a:ea typeface="微软雅黑" panose="020B0503020204020204" pitchFamily="34" charset="-122"/>
                <a:cs typeface="+mn-ea"/>
                <a:sym typeface="+mn-lt"/>
              </a:rPr>
              <a:t>标题</a:t>
            </a:r>
            <a:endParaRPr lang="en-US" altLang="zh-CN" sz="1600" dirty="0">
              <a:latin typeface="微软雅黑" panose="020B0503020204020204" pitchFamily="34" charset="-122"/>
              <a:ea typeface="微软雅黑" panose="020B0503020204020204" pitchFamily="34" charset="-122"/>
              <a:cs typeface="+mn-ea"/>
              <a:sym typeface="+mn-lt"/>
            </a:endParaRPr>
          </a:p>
        </p:txBody>
      </p:sp>
      <p:sp>
        <p:nvSpPr>
          <p:cNvPr id="22" name="TextBox 15"/>
          <p:cNvSpPr txBox="1"/>
          <p:nvPr/>
        </p:nvSpPr>
        <p:spPr>
          <a:xfrm>
            <a:off x="2148081" y="5212291"/>
            <a:ext cx="8043578"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latin typeface="微软雅黑" panose="020B0503020204020204" pitchFamily="34" charset="-122"/>
                <a:ea typeface="微软雅黑" panose="020B0503020204020204" pitchFamily="34" charset="-122"/>
              </a:rPr>
              <a:t>输入</a:t>
            </a:r>
            <a:r>
              <a:rPr lang="zh-CN" altLang="en-US" sz="1400" dirty="0">
                <a:latin typeface="微软雅黑" panose="020B0503020204020204" pitchFamily="34" charset="-122"/>
                <a:ea typeface="微软雅黑" panose="020B0503020204020204" pitchFamily="34" charset="-122"/>
              </a:rPr>
              <a:t>这里输入简单的文字概述这里输入简单字</a:t>
            </a:r>
            <a:r>
              <a:rPr lang="zh-CN" altLang="en-US" sz="1400" dirty="0" smtClean="0">
                <a:latin typeface="微软雅黑" panose="020B0503020204020204" pitchFamily="34" charset="-122"/>
                <a:ea typeface="微软雅黑" panose="020B0503020204020204" pitchFamily="34" charset="-122"/>
              </a:rPr>
              <a:t>概述</a:t>
            </a:r>
            <a:endParaRPr lang="zh-CN" altLang="en-US" sz="1400" dirty="0">
              <a:latin typeface="微软雅黑" panose="020B0503020204020204" pitchFamily="34" charset="-122"/>
              <a:ea typeface="微软雅黑" panose="020B0503020204020204" pitchFamily="34" charset="-122"/>
            </a:endParaRPr>
          </a:p>
        </p:txBody>
      </p:sp>
      <p:sp>
        <p:nvSpPr>
          <p:cNvPr id="24" name="矩形 23"/>
          <p:cNvSpPr/>
          <p:nvPr/>
        </p:nvSpPr>
        <p:spPr>
          <a:xfrm>
            <a:off x="3786027" y="4549724"/>
            <a:ext cx="4698722" cy="584775"/>
          </a:xfrm>
          <a:prstGeom prst="rect">
            <a:avLst/>
          </a:prstGeom>
        </p:spPr>
        <p:txBody>
          <a:bodyPr wrap="none">
            <a:spAutoFit/>
          </a:bodyPr>
          <a:lstStyle/>
          <a:p>
            <a:r>
              <a:rPr lang="zh-CN" altLang="en-US" sz="3200" b="1" dirty="0">
                <a:solidFill>
                  <a:srgbClr val="FF5D5D"/>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FF5D5D"/>
              </a:solidFill>
            </a:endParaRPr>
          </a:p>
        </p:txBody>
      </p:sp>
    </p:spTree>
    <p:extLst>
      <p:ext uri="{BB962C8B-B14F-4D97-AF65-F5344CB8AC3E}">
        <p14:creationId xmlns:p14="http://schemas.microsoft.com/office/powerpoint/2010/main" xmlns="" val="23769743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cstate="print">
            <a:extLst>
              <a:ext uri="{28A0092B-C50C-407E-A947-70E740481C1C}">
                <a14:useLocalDpi xmlns:a14="http://schemas.microsoft.com/office/drawing/2010/main" xmlns="" val="0"/>
              </a:ext>
            </a:extLst>
          </a:blip>
          <a:srcRect l="-1" r="728" b="4533"/>
          <a:stretch/>
        </p:blipFill>
        <p:spPr>
          <a:xfrm>
            <a:off x="0" y="1822174"/>
            <a:ext cx="5098942" cy="3213652"/>
          </a:xfrm>
          <a:prstGeom prst="rect">
            <a:avLst/>
          </a:prstGeom>
          <a:ln>
            <a:solidFill>
              <a:srgbClr val="01A991"/>
            </a:solidFill>
          </a:ln>
        </p:spPr>
      </p:pic>
      <p:sp>
        <p:nvSpPr>
          <p:cNvPr id="7" name="矩形 6"/>
          <p:cNvSpPr/>
          <p:nvPr/>
        </p:nvSpPr>
        <p:spPr>
          <a:xfrm>
            <a:off x="7155447" y="2625472"/>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8" name="矩形 7"/>
          <p:cNvSpPr/>
          <p:nvPr/>
        </p:nvSpPr>
        <p:spPr>
          <a:xfrm>
            <a:off x="7218237" y="3719821"/>
            <a:ext cx="4535424" cy="738664"/>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a:t>
            </a:r>
            <a:r>
              <a:rPr lang="zh-CN" altLang="en-US" sz="1400" dirty="0" smtClean="0">
                <a:latin typeface="微软雅黑" panose="020B0503020204020204" pitchFamily="34" charset="-122"/>
                <a:ea typeface="微软雅黑" panose="020B0503020204020204" pitchFamily="34" charset="-122"/>
              </a:rPr>
              <a:t>字亮亮图文旗舰店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p>
        </p:txBody>
      </p:sp>
      <p:sp>
        <p:nvSpPr>
          <p:cNvPr id="9" name="TextBox 4"/>
          <p:cNvSpPr txBox="1">
            <a:spLocks noChangeArrowheads="1"/>
          </p:cNvSpPr>
          <p:nvPr/>
        </p:nvSpPr>
        <p:spPr bwMode="auto">
          <a:xfrm>
            <a:off x="7155447" y="3210247"/>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3155104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4"/>
          <p:cNvSpPr txBox="1">
            <a:spLocks noChangeArrowheads="1"/>
          </p:cNvSpPr>
          <p:nvPr/>
        </p:nvSpPr>
        <p:spPr bwMode="auto">
          <a:xfrm>
            <a:off x="7430801" y="2217647"/>
            <a:ext cx="3868785" cy="79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lnSpc>
                <a:spcPct val="130000"/>
              </a:lnSpc>
              <a:spcBef>
                <a:spcPct val="0"/>
              </a:spcBef>
              <a:buFontTx/>
              <a:buNone/>
            </a:pPr>
            <a:r>
              <a:rPr lang="zh-CN" altLang="en-US" sz="1600" dirty="0">
                <a:solidFill>
                  <a:srgbClr val="FF5D5D"/>
                </a:solidFill>
                <a:latin typeface="Arial" pitchFamily="34" charset="0"/>
              </a:rPr>
              <a:t>标题</a:t>
            </a:r>
            <a:r>
              <a:rPr lang="zh-CN" altLang="en-US" sz="1600" dirty="0" smtClean="0">
                <a:solidFill>
                  <a:srgbClr val="FF5D5D"/>
                </a:solidFill>
                <a:latin typeface="Arial" pitchFamily="34" charset="0"/>
              </a:rPr>
              <a:t>：</a:t>
            </a:r>
            <a:endParaRPr lang="en-US" altLang="zh-CN" sz="1600" dirty="0" smtClean="0">
              <a:solidFill>
                <a:srgbClr val="FF5D5D"/>
              </a:solidFill>
              <a:latin typeface="Arial" pitchFamily="34" charset="0"/>
            </a:endParaRPr>
          </a:p>
          <a:p>
            <a:pPr>
              <a:lnSpc>
                <a:spcPct val="130000"/>
              </a:lnSpc>
              <a:spcBef>
                <a:spcPct val="0"/>
              </a:spcBef>
              <a:buNone/>
            </a:pPr>
            <a:r>
              <a:rPr lang="zh-CN" altLang="en-US" sz="1600" dirty="0">
                <a:latin typeface="Arial" panose="020B0604020202020204" pitchFamily="34" charset="0"/>
              </a:rPr>
              <a:t>添加内容添加内容添加内容添加</a:t>
            </a:r>
            <a:r>
              <a:rPr lang="zh-CN" altLang="en-US" sz="1600" dirty="0" smtClean="0">
                <a:latin typeface="Arial" panose="020B0604020202020204" pitchFamily="34" charset="0"/>
              </a:rPr>
              <a:t>内容</a:t>
            </a:r>
            <a:endParaRPr lang="zh-CN" altLang="en-US" sz="1600" dirty="0">
              <a:latin typeface="Arial" panose="020B0604020202020204" pitchFamily="34" charset="0"/>
            </a:endParaRPr>
          </a:p>
        </p:txBody>
      </p:sp>
      <p:sp>
        <p:nvSpPr>
          <p:cNvPr id="5" name="文本框 4"/>
          <p:cNvSpPr txBox="1"/>
          <p:nvPr/>
        </p:nvSpPr>
        <p:spPr>
          <a:xfrm>
            <a:off x="7244821" y="2676098"/>
            <a:ext cx="3868787" cy="616357"/>
          </a:xfrm>
          <a:prstGeom prst="rect">
            <a:avLst/>
          </a:prstGeom>
        </p:spPr>
        <p:txBody>
          <a:bodyPr/>
          <a:lstStyle>
            <a:defPPr>
              <a:defRPr lang="zh-CN"/>
            </a:defPPr>
            <a:lvl1pPr>
              <a:defRPr>
                <a:solidFill>
                  <a:schemeClr val="tx1">
                    <a:lumMod val="65000"/>
                    <a:lumOff val="35000"/>
                  </a:schemeClr>
                </a:solidFill>
                <a:latin typeface="微软雅黑" pitchFamily="34" charset="-122"/>
                <a:ea typeface="微软雅黑" pitchFamily="34" charset="-122"/>
              </a:defRPr>
            </a:lvl1pPr>
          </a:lstStyle>
          <a:p>
            <a:pPr eaLnBrk="1" fontAlgn="auto" hangingPunct="1">
              <a:lnSpc>
                <a:spcPct val="130000"/>
              </a:lnSpc>
              <a:spcBef>
                <a:spcPts val="0"/>
              </a:spcBef>
              <a:spcAft>
                <a:spcPts val="0"/>
              </a:spcAft>
              <a:defRPr/>
            </a:pPr>
            <a:endParaRPr lang="zh-CN" altLang="en-US" sz="1050" dirty="0">
              <a:solidFill>
                <a:srgbClr val="5C5C5C"/>
              </a:solidFill>
              <a:latin typeface="Arial" panose="020B0604020202020204" pitchFamily="34" charset="0"/>
            </a:endParaRPr>
          </a:p>
        </p:txBody>
      </p:sp>
      <p:sp>
        <p:nvSpPr>
          <p:cNvPr id="12" name="椭圆 11"/>
          <p:cNvSpPr/>
          <p:nvPr/>
        </p:nvSpPr>
        <p:spPr>
          <a:xfrm>
            <a:off x="6457816" y="3231533"/>
            <a:ext cx="787002" cy="789548"/>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8BE900"/>
              </a:solidFill>
            </a:endParaRPr>
          </a:p>
        </p:txBody>
      </p:sp>
      <p:sp>
        <p:nvSpPr>
          <p:cNvPr id="14" name="椭圆 13"/>
          <p:cNvSpPr/>
          <p:nvPr/>
        </p:nvSpPr>
        <p:spPr>
          <a:xfrm>
            <a:off x="6457816" y="2255701"/>
            <a:ext cx="787002" cy="787002"/>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8BE900"/>
              </a:solidFill>
            </a:endParaRPr>
          </a:p>
        </p:txBody>
      </p:sp>
      <p:sp>
        <p:nvSpPr>
          <p:cNvPr id="16" name="椭圆 15"/>
          <p:cNvSpPr/>
          <p:nvPr/>
        </p:nvSpPr>
        <p:spPr>
          <a:xfrm>
            <a:off x="6457816" y="4209911"/>
            <a:ext cx="787002" cy="789548"/>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8BE900"/>
              </a:solidFill>
            </a:endParaRPr>
          </a:p>
        </p:txBody>
      </p:sp>
      <p:sp>
        <p:nvSpPr>
          <p:cNvPr id="18" name="椭圆 17"/>
          <p:cNvSpPr/>
          <p:nvPr/>
        </p:nvSpPr>
        <p:spPr>
          <a:xfrm>
            <a:off x="6457816" y="5188289"/>
            <a:ext cx="787002" cy="7870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8BE900"/>
              </a:solidFill>
            </a:endParaRPr>
          </a:p>
        </p:txBody>
      </p:sp>
      <p:sp>
        <p:nvSpPr>
          <p:cNvPr id="20" name="TextBox 15"/>
          <p:cNvSpPr txBox="1"/>
          <p:nvPr/>
        </p:nvSpPr>
        <p:spPr>
          <a:xfrm>
            <a:off x="1144145" y="902984"/>
            <a:ext cx="9872714" cy="1061829"/>
          </a:xfrm>
          <a:prstGeom prst="rect">
            <a:avLst/>
          </a:prstGeom>
          <a:noFill/>
        </p:spPr>
        <p:txBody>
          <a:bodyPr wrap="square" rtlCol="0">
            <a:spAutoFit/>
          </a:bodyPr>
          <a:lstStyle/>
          <a:p>
            <a:pPr>
              <a:lnSpc>
                <a:spcPct val="150000"/>
              </a:lnSpc>
            </a:pPr>
            <a:r>
              <a:rPr lang="zh-CN" altLang="en-US" sz="1400" dirty="0">
                <a:solidFill>
                  <a:srgbClr val="01A991"/>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solidFill>
                  <a:srgbClr val="01A991"/>
                </a:solidFill>
                <a:latin typeface="微软雅黑" panose="020B0503020204020204" pitchFamily="34" charset="-122"/>
                <a:ea typeface="微软雅黑" panose="020B0503020204020204" pitchFamily="34" charset="-122"/>
              </a:rPr>
              <a:t>输入</a:t>
            </a:r>
            <a:r>
              <a:rPr lang="zh-CN" altLang="en-US" sz="1400" dirty="0">
                <a:solidFill>
                  <a:srgbClr val="01A991"/>
                </a:solidFill>
                <a:latin typeface="微软雅黑" panose="020B0503020204020204" pitchFamily="34" charset="-122"/>
                <a:ea typeface="微软雅黑" panose="020B0503020204020204" pitchFamily="34" charset="-122"/>
              </a:rPr>
              <a:t>这里输入简单的文字概述这里输入简单字</a:t>
            </a:r>
            <a:r>
              <a:rPr lang="zh-CN" altLang="en-US" sz="1400" dirty="0" smtClean="0">
                <a:solidFill>
                  <a:srgbClr val="01A991"/>
                </a:solidFill>
                <a:latin typeface="微软雅黑" panose="020B0503020204020204" pitchFamily="34" charset="-122"/>
                <a:ea typeface="微软雅黑" panose="020B0503020204020204" pitchFamily="34" charset="-122"/>
              </a:rPr>
              <a:t>概述</a:t>
            </a:r>
            <a:endParaRPr lang="zh-CN" altLang="en-US" sz="1400" dirty="0">
              <a:solidFill>
                <a:srgbClr val="01A991"/>
              </a:solidFill>
              <a:latin typeface="微软雅黑" panose="020B0503020204020204" pitchFamily="34" charset="-122"/>
              <a:ea typeface="微软雅黑" panose="020B0503020204020204" pitchFamily="34" charset="-122"/>
            </a:endParaRPr>
          </a:p>
        </p:txBody>
      </p:sp>
      <p:pic>
        <p:nvPicPr>
          <p:cNvPr id="21" name="图片 20"/>
          <p:cNvPicPr>
            <a:picLocks noChangeAspect="1"/>
          </p:cNvPicPr>
          <p:nvPr/>
        </p:nvPicPr>
        <p:blipFill rotWithShape="1">
          <a:blip r:embed="rId2" cstate="print">
            <a:extLst>
              <a:ext uri="{28A0092B-C50C-407E-A947-70E740481C1C}">
                <a14:useLocalDpi xmlns:a14="http://schemas.microsoft.com/office/drawing/2010/main" xmlns="" val="0"/>
              </a:ext>
            </a:extLst>
          </a:blip>
          <a:srcRect r="636" b="10454"/>
          <a:stretch/>
        </p:blipFill>
        <p:spPr>
          <a:xfrm>
            <a:off x="986736" y="2590142"/>
            <a:ext cx="5119607" cy="3239538"/>
          </a:xfrm>
          <a:prstGeom prst="rect">
            <a:avLst/>
          </a:prstGeom>
        </p:spPr>
      </p:pic>
      <p:sp>
        <p:nvSpPr>
          <p:cNvPr id="28" name="文本框 4"/>
          <p:cNvSpPr txBox="1">
            <a:spLocks noChangeArrowheads="1"/>
          </p:cNvSpPr>
          <p:nvPr/>
        </p:nvSpPr>
        <p:spPr bwMode="auto">
          <a:xfrm>
            <a:off x="7430801" y="3259551"/>
            <a:ext cx="3868785" cy="79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lnSpc>
                <a:spcPct val="130000"/>
              </a:lnSpc>
              <a:spcBef>
                <a:spcPct val="0"/>
              </a:spcBef>
              <a:buFontTx/>
              <a:buNone/>
            </a:pPr>
            <a:r>
              <a:rPr lang="zh-CN" altLang="en-US" sz="1600" dirty="0">
                <a:solidFill>
                  <a:srgbClr val="FF5D5D"/>
                </a:solidFill>
                <a:latin typeface="Arial" pitchFamily="34" charset="0"/>
              </a:rPr>
              <a:t>标题</a:t>
            </a:r>
            <a:r>
              <a:rPr lang="zh-CN" altLang="en-US" sz="1600" dirty="0" smtClean="0">
                <a:solidFill>
                  <a:srgbClr val="FF5D5D"/>
                </a:solidFill>
                <a:latin typeface="Arial" pitchFamily="34" charset="0"/>
              </a:rPr>
              <a:t>：</a:t>
            </a:r>
            <a:endParaRPr lang="en-US" altLang="zh-CN" sz="1600" dirty="0" smtClean="0">
              <a:solidFill>
                <a:srgbClr val="FF5D5D"/>
              </a:solidFill>
              <a:latin typeface="Arial" pitchFamily="34" charset="0"/>
            </a:endParaRPr>
          </a:p>
          <a:p>
            <a:pPr>
              <a:lnSpc>
                <a:spcPct val="130000"/>
              </a:lnSpc>
              <a:spcBef>
                <a:spcPct val="0"/>
              </a:spcBef>
              <a:buNone/>
            </a:pPr>
            <a:r>
              <a:rPr lang="zh-CN" altLang="en-US" sz="1600" dirty="0">
                <a:latin typeface="Arial" panose="020B0604020202020204" pitchFamily="34" charset="0"/>
              </a:rPr>
              <a:t>添加内容添加内容添加内容添加</a:t>
            </a:r>
            <a:r>
              <a:rPr lang="zh-CN" altLang="en-US" sz="1600" dirty="0" smtClean="0">
                <a:latin typeface="Arial" panose="020B0604020202020204" pitchFamily="34" charset="0"/>
              </a:rPr>
              <a:t>内容</a:t>
            </a:r>
            <a:endParaRPr lang="zh-CN" altLang="en-US" sz="1600" dirty="0">
              <a:latin typeface="Arial" panose="020B0604020202020204" pitchFamily="34" charset="0"/>
            </a:endParaRPr>
          </a:p>
        </p:txBody>
      </p:sp>
      <p:sp>
        <p:nvSpPr>
          <p:cNvPr id="29" name="文本框 4"/>
          <p:cNvSpPr txBox="1">
            <a:spLocks noChangeArrowheads="1"/>
          </p:cNvSpPr>
          <p:nvPr/>
        </p:nvSpPr>
        <p:spPr bwMode="auto">
          <a:xfrm>
            <a:off x="7430801" y="4209911"/>
            <a:ext cx="3868785" cy="79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lnSpc>
                <a:spcPct val="130000"/>
              </a:lnSpc>
              <a:spcBef>
                <a:spcPct val="0"/>
              </a:spcBef>
              <a:buFontTx/>
              <a:buNone/>
            </a:pPr>
            <a:r>
              <a:rPr lang="zh-CN" altLang="en-US" sz="1600" dirty="0">
                <a:solidFill>
                  <a:srgbClr val="FF5D5D"/>
                </a:solidFill>
                <a:latin typeface="Arial" pitchFamily="34" charset="0"/>
              </a:rPr>
              <a:t>标题</a:t>
            </a:r>
            <a:r>
              <a:rPr lang="zh-CN" altLang="en-US" sz="1600" dirty="0" smtClean="0">
                <a:solidFill>
                  <a:srgbClr val="FF5D5D"/>
                </a:solidFill>
                <a:latin typeface="Arial" pitchFamily="34" charset="0"/>
              </a:rPr>
              <a:t>：</a:t>
            </a:r>
            <a:endParaRPr lang="en-US" altLang="zh-CN" sz="1600" dirty="0" smtClean="0">
              <a:solidFill>
                <a:srgbClr val="FF5D5D"/>
              </a:solidFill>
              <a:latin typeface="Arial" pitchFamily="34" charset="0"/>
            </a:endParaRPr>
          </a:p>
          <a:p>
            <a:pPr>
              <a:lnSpc>
                <a:spcPct val="130000"/>
              </a:lnSpc>
              <a:spcBef>
                <a:spcPct val="0"/>
              </a:spcBef>
              <a:buNone/>
            </a:pPr>
            <a:r>
              <a:rPr lang="zh-CN" altLang="en-US" sz="1600" dirty="0">
                <a:latin typeface="Arial" panose="020B0604020202020204" pitchFamily="34" charset="0"/>
              </a:rPr>
              <a:t>添加内容添加内容添加内容添加</a:t>
            </a:r>
            <a:r>
              <a:rPr lang="zh-CN" altLang="en-US" sz="1600" dirty="0" smtClean="0">
                <a:latin typeface="Arial" panose="020B0604020202020204" pitchFamily="34" charset="0"/>
              </a:rPr>
              <a:t>内容</a:t>
            </a:r>
            <a:endParaRPr lang="zh-CN" altLang="en-US" sz="1600" dirty="0">
              <a:latin typeface="Arial" panose="020B0604020202020204" pitchFamily="34" charset="0"/>
            </a:endParaRPr>
          </a:p>
        </p:txBody>
      </p:sp>
      <p:sp>
        <p:nvSpPr>
          <p:cNvPr id="30" name="文本框 4"/>
          <p:cNvSpPr txBox="1">
            <a:spLocks noChangeArrowheads="1"/>
          </p:cNvSpPr>
          <p:nvPr/>
        </p:nvSpPr>
        <p:spPr bwMode="auto">
          <a:xfrm>
            <a:off x="7430801" y="5188289"/>
            <a:ext cx="3868785" cy="79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Arial Narrow" pitchFamily="34" charset="0"/>
                <a:ea typeface="微软雅黑" pitchFamily="34" charset="-122"/>
              </a:defRPr>
            </a:lvl1pPr>
            <a:lvl2pPr marL="742950" indent="-285750">
              <a:spcBef>
                <a:spcPct val="20000"/>
              </a:spcBef>
              <a:buFont typeface="Arial" pitchFamily="34" charset="0"/>
              <a:buChar char="–"/>
              <a:defRPr sz="2800">
                <a:solidFill>
                  <a:schemeClr val="tx1"/>
                </a:solidFill>
                <a:latin typeface="Arial Narrow" pitchFamily="34" charset="0"/>
                <a:ea typeface="微软雅黑" pitchFamily="34" charset="-122"/>
              </a:defRPr>
            </a:lvl2pPr>
            <a:lvl3pPr marL="1143000" indent="-228600">
              <a:spcBef>
                <a:spcPct val="20000"/>
              </a:spcBef>
              <a:buFont typeface="Arial" pitchFamily="34" charset="0"/>
              <a:buChar char="•"/>
              <a:defRPr sz="2400">
                <a:solidFill>
                  <a:schemeClr val="tx1"/>
                </a:solidFill>
                <a:latin typeface="Arial Narrow" pitchFamily="34" charset="0"/>
                <a:ea typeface="微软雅黑" pitchFamily="34" charset="-122"/>
              </a:defRPr>
            </a:lvl3pPr>
            <a:lvl4pPr marL="1600200" indent="-228600">
              <a:spcBef>
                <a:spcPct val="20000"/>
              </a:spcBef>
              <a:buFont typeface="Arial" pitchFamily="34" charset="0"/>
              <a:buChar char="–"/>
              <a:defRPr sz="2000">
                <a:solidFill>
                  <a:schemeClr val="tx1"/>
                </a:solidFill>
                <a:latin typeface="Arial Narrow" pitchFamily="34" charset="0"/>
                <a:ea typeface="微软雅黑" pitchFamily="34" charset="-122"/>
              </a:defRPr>
            </a:lvl4pPr>
            <a:lvl5pPr marL="2057400" indent="-228600">
              <a:spcBef>
                <a:spcPct val="20000"/>
              </a:spcBef>
              <a:buFont typeface="Arial" pitchFamily="34" charset="0"/>
              <a:buChar char="»"/>
              <a:defRPr sz="2000">
                <a:solidFill>
                  <a:schemeClr val="tx1"/>
                </a:solidFill>
                <a:latin typeface="Arial Narrow" pitchFamily="34" charset="0"/>
                <a:ea typeface="微软雅黑" pitchFamily="34" charset="-122"/>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Narrow" pitchFamily="34" charset="0"/>
                <a:ea typeface="微软雅黑" pitchFamily="34" charset="-122"/>
              </a:defRPr>
            </a:lvl9pPr>
          </a:lstStyle>
          <a:p>
            <a:pPr eaLnBrk="1" hangingPunct="1">
              <a:lnSpc>
                <a:spcPct val="130000"/>
              </a:lnSpc>
              <a:spcBef>
                <a:spcPct val="0"/>
              </a:spcBef>
              <a:buFontTx/>
              <a:buNone/>
            </a:pPr>
            <a:r>
              <a:rPr lang="zh-CN" altLang="en-US" sz="1600" dirty="0">
                <a:solidFill>
                  <a:srgbClr val="FF5D5D"/>
                </a:solidFill>
                <a:latin typeface="Arial" pitchFamily="34" charset="0"/>
              </a:rPr>
              <a:t>标题</a:t>
            </a:r>
            <a:r>
              <a:rPr lang="zh-CN" altLang="en-US" sz="1600" dirty="0" smtClean="0">
                <a:solidFill>
                  <a:srgbClr val="FF5D5D"/>
                </a:solidFill>
                <a:latin typeface="Arial" pitchFamily="34" charset="0"/>
              </a:rPr>
              <a:t>：</a:t>
            </a:r>
            <a:endParaRPr lang="en-US" altLang="zh-CN" sz="1600" dirty="0" smtClean="0">
              <a:solidFill>
                <a:srgbClr val="FF5D5D"/>
              </a:solidFill>
              <a:latin typeface="Arial" pitchFamily="34" charset="0"/>
            </a:endParaRPr>
          </a:p>
          <a:p>
            <a:pPr>
              <a:lnSpc>
                <a:spcPct val="130000"/>
              </a:lnSpc>
              <a:spcBef>
                <a:spcPct val="0"/>
              </a:spcBef>
              <a:buNone/>
            </a:pPr>
            <a:r>
              <a:rPr lang="zh-CN" altLang="en-US" sz="1600" dirty="0">
                <a:latin typeface="Arial" panose="020B0604020202020204" pitchFamily="34" charset="0"/>
              </a:rPr>
              <a:t>添加内容添加内容添加内容添加</a:t>
            </a:r>
            <a:r>
              <a:rPr lang="zh-CN" altLang="en-US" sz="1600" dirty="0" smtClean="0">
                <a:latin typeface="Arial" panose="020B0604020202020204" pitchFamily="34" charset="0"/>
              </a:rPr>
              <a:t>内容</a:t>
            </a:r>
            <a:endParaRPr lang="zh-CN" altLang="en-US" sz="1600" dirty="0">
              <a:latin typeface="Arial" panose="020B0604020202020204" pitchFamily="34" charset="0"/>
            </a:endParaRPr>
          </a:p>
        </p:txBody>
      </p:sp>
      <p:sp>
        <p:nvSpPr>
          <p:cNvPr id="2" name="矩形 1"/>
          <p:cNvSpPr/>
          <p:nvPr/>
        </p:nvSpPr>
        <p:spPr>
          <a:xfrm>
            <a:off x="6594676" y="2384031"/>
            <a:ext cx="513282" cy="523220"/>
          </a:xfrm>
          <a:prstGeom prst="rect">
            <a:avLst/>
          </a:prstGeom>
        </p:spPr>
        <p:txBody>
          <a:bodyPr wrap="none">
            <a:spAutoFit/>
          </a:bodyPr>
          <a:lstStyle/>
          <a:p>
            <a:pPr algn="ctr">
              <a:defRPr/>
            </a:pPr>
            <a:r>
              <a:rPr lang="en-US" altLang="zh-CN" sz="2800" dirty="0">
                <a:solidFill>
                  <a:schemeClr val="bg1"/>
                </a:solidFill>
                <a:latin typeface="Impact" panose="020B0806030902050204" pitchFamily="34" charset="0"/>
              </a:rPr>
              <a:t>01</a:t>
            </a:r>
            <a:endParaRPr lang="zh-CN" altLang="en-US" sz="2800" dirty="0">
              <a:solidFill>
                <a:schemeClr val="bg1"/>
              </a:solidFill>
              <a:latin typeface="Impact" panose="020B0806030902050204" pitchFamily="34" charset="0"/>
            </a:endParaRPr>
          </a:p>
        </p:txBody>
      </p:sp>
      <p:sp>
        <p:nvSpPr>
          <p:cNvPr id="15" name="矩形 14"/>
          <p:cNvSpPr/>
          <p:nvPr/>
        </p:nvSpPr>
        <p:spPr>
          <a:xfrm>
            <a:off x="6573036" y="3364697"/>
            <a:ext cx="556563" cy="523220"/>
          </a:xfrm>
          <a:prstGeom prst="rect">
            <a:avLst/>
          </a:prstGeom>
        </p:spPr>
        <p:txBody>
          <a:bodyPr wrap="none">
            <a:spAutoFit/>
          </a:bodyPr>
          <a:lstStyle/>
          <a:p>
            <a:pPr algn="ctr">
              <a:defRPr/>
            </a:pPr>
            <a:r>
              <a:rPr lang="en-US" altLang="zh-CN" sz="2800" dirty="0" smtClean="0">
                <a:solidFill>
                  <a:schemeClr val="bg1"/>
                </a:solidFill>
                <a:latin typeface="Impact" panose="020B0806030902050204" pitchFamily="34" charset="0"/>
              </a:rPr>
              <a:t>02</a:t>
            </a:r>
            <a:endParaRPr lang="zh-CN" altLang="en-US" sz="2800" dirty="0">
              <a:solidFill>
                <a:schemeClr val="bg1"/>
              </a:solidFill>
              <a:latin typeface="Impact" panose="020B0806030902050204" pitchFamily="34" charset="0"/>
            </a:endParaRPr>
          </a:p>
        </p:txBody>
      </p:sp>
      <p:sp>
        <p:nvSpPr>
          <p:cNvPr id="17" name="矩形 16"/>
          <p:cNvSpPr/>
          <p:nvPr/>
        </p:nvSpPr>
        <p:spPr>
          <a:xfrm>
            <a:off x="6561815" y="4343075"/>
            <a:ext cx="567784" cy="523220"/>
          </a:xfrm>
          <a:prstGeom prst="rect">
            <a:avLst/>
          </a:prstGeom>
        </p:spPr>
        <p:txBody>
          <a:bodyPr wrap="none">
            <a:spAutoFit/>
          </a:bodyPr>
          <a:lstStyle/>
          <a:p>
            <a:pPr algn="ctr">
              <a:defRPr/>
            </a:pPr>
            <a:r>
              <a:rPr lang="en-US" altLang="zh-CN" sz="2800" dirty="0" smtClean="0">
                <a:solidFill>
                  <a:schemeClr val="bg1"/>
                </a:solidFill>
                <a:latin typeface="Impact" panose="020B0806030902050204" pitchFamily="34" charset="0"/>
              </a:rPr>
              <a:t>03</a:t>
            </a:r>
            <a:endParaRPr lang="zh-CN" altLang="en-US" sz="2800" dirty="0">
              <a:solidFill>
                <a:schemeClr val="bg1"/>
              </a:solidFill>
              <a:latin typeface="Impact" panose="020B0806030902050204" pitchFamily="34" charset="0"/>
            </a:endParaRPr>
          </a:p>
        </p:txBody>
      </p:sp>
      <p:sp>
        <p:nvSpPr>
          <p:cNvPr id="19" name="矩形 18"/>
          <p:cNvSpPr/>
          <p:nvPr/>
        </p:nvSpPr>
        <p:spPr>
          <a:xfrm>
            <a:off x="6573036" y="5331795"/>
            <a:ext cx="556563" cy="523220"/>
          </a:xfrm>
          <a:prstGeom prst="rect">
            <a:avLst/>
          </a:prstGeom>
        </p:spPr>
        <p:txBody>
          <a:bodyPr wrap="none">
            <a:spAutoFit/>
          </a:bodyPr>
          <a:lstStyle/>
          <a:p>
            <a:pPr algn="ctr">
              <a:defRPr/>
            </a:pPr>
            <a:r>
              <a:rPr lang="en-US" altLang="zh-CN" sz="2800" dirty="0" smtClean="0">
                <a:solidFill>
                  <a:schemeClr val="bg1"/>
                </a:solidFill>
                <a:latin typeface="Impact" panose="020B0806030902050204" pitchFamily="34" charset="0"/>
              </a:rPr>
              <a:t>04</a:t>
            </a:r>
            <a:endParaRPr lang="zh-CN" altLang="en-US" sz="2800" dirty="0">
              <a:solidFill>
                <a:schemeClr val="bg1"/>
              </a:solidFill>
              <a:latin typeface="Impact" panose="020B0806030902050204" pitchFamily="34" charset="0"/>
            </a:endParaRPr>
          </a:p>
        </p:txBody>
      </p:sp>
    </p:spTree>
    <p:extLst>
      <p:ext uri="{BB962C8B-B14F-4D97-AF65-F5344CB8AC3E}">
        <p14:creationId xmlns:p14="http://schemas.microsoft.com/office/powerpoint/2010/main" xmlns="" val="2692536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rot="5400000">
            <a:off x="4002473" y="1833379"/>
            <a:ext cx="2380326" cy="1190163"/>
          </a:xfrm>
          <a:custGeom>
            <a:avLst/>
            <a:gdLst>
              <a:gd name="connsiteX0" fmla="*/ 0 w 3095624"/>
              <a:gd name="connsiteY0" fmla="*/ 154781 h 1547812"/>
              <a:gd name="connsiteX1" fmla="*/ 154781 w 3095624"/>
              <a:gd name="connsiteY1" fmla="*/ 0 h 1547812"/>
              <a:gd name="connsiteX2" fmla="*/ 2940843 w 3095624"/>
              <a:gd name="connsiteY2" fmla="*/ 0 h 1547812"/>
              <a:gd name="connsiteX3" fmla="*/ 3095624 w 3095624"/>
              <a:gd name="connsiteY3" fmla="*/ 154781 h 1547812"/>
              <a:gd name="connsiteX4" fmla="*/ 3095624 w 3095624"/>
              <a:gd name="connsiteY4" fmla="*/ 1393031 h 1547812"/>
              <a:gd name="connsiteX5" fmla="*/ 2940843 w 3095624"/>
              <a:gd name="connsiteY5" fmla="*/ 1547812 h 1547812"/>
              <a:gd name="connsiteX6" fmla="*/ 154781 w 3095624"/>
              <a:gd name="connsiteY6" fmla="*/ 1547812 h 1547812"/>
              <a:gd name="connsiteX7" fmla="*/ 0 w 3095624"/>
              <a:gd name="connsiteY7" fmla="*/ 1393031 h 1547812"/>
              <a:gd name="connsiteX8" fmla="*/ 0 w 3095624"/>
              <a:gd name="connsiteY8" fmla="*/ 154781 h 154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5624" h="1547812">
                <a:moveTo>
                  <a:pt x="0" y="154781"/>
                </a:moveTo>
                <a:cubicBezTo>
                  <a:pt x="0" y="69298"/>
                  <a:pt x="69298" y="0"/>
                  <a:pt x="154781" y="0"/>
                </a:cubicBezTo>
                <a:lnTo>
                  <a:pt x="2940843" y="0"/>
                </a:lnTo>
                <a:cubicBezTo>
                  <a:pt x="3026326" y="0"/>
                  <a:pt x="3095624" y="69298"/>
                  <a:pt x="3095624" y="154781"/>
                </a:cubicBezTo>
                <a:lnTo>
                  <a:pt x="3095624" y="1393031"/>
                </a:lnTo>
                <a:cubicBezTo>
                  <a:pt x="3095624" y="1478514"/>
                  <a:pt x="3026326" y="1547812"/>
                  <a:pt x="2940843" y="1547812"/>
                </a:cubicBezTo>
                <a:lnTo>
                  <a:pt x="154781" y="1547812"/>
                </a:lnTo>
                <a:cubicBezTo>
                  <a:pt x="69298" y="1547812"/>
                  <a:pt x="0" y="1478514"/>
                  <a:pt x="0" y="1393031"/>
                </a:cubicBezTo>
                <a:lnTo>
                  <a:pt x="0" y="154781"/>
                </a:lnTo>
                <a:close/>
              </a:path>
            </a:pathLst>
          </a:custGeom>
          <a:solidFill>
            <a:srgbClr val="01A99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9" tIns="127884" rIns="169159" bIns="127884" numCol="1" spcCol="1270" anchor="ctr" anchorCtr="0">
            <a:noAutofit/>
          </a:bodyPr>
          <a:lstStyle/>
          <a:p>
            <a:pPr lvl="0" algn="ctr" defTabSz="2889250">
              <a:lnSpc>
                <a:spcPct val="90000"/>
              </a:lnSpc>
              <a:spcBef>
                <a:spcPct val="0"/>
              </a:spcBef>
              <a:spcAft>
                <a:spcPct val="35000"/>
              </a:spcAft>
            </a:pPr>
            <a:endParaRPr lang="zh-CN" altLang="en-US" sz="6500" kern="1200"/>
          </a:p>
        </p:txBody>
      </p:sp>
      <p:sp>
        <p:nvSpPr>
          <p:cNvPr id="9" name="任意多边形 8"/>
          <p:cNvSpPr/>
          <p:nvPr/>
        </p:nvSpPr>
        <p:spPr>
          <a:xfrm rot="5400000">
            <a:off x="4032227" y="1149036"/>
            <a:ext cx="238032" cy="892622"/>
          </a:xfrm>
          <a:custGeom>
            <a:avLst/>
            <a:gdLst/>
            <a:ahLst/>
            <a:cxnLst/>
            <a:rect l="0" t="0" r="0" b="0"/>
            <a:pathLst>
              <a:path>
                <a:moveTo>
                  <a:pt x="0" y="0"/>
                </a:moveTo>
                <a:lnTo>
                  <a:pt x="0" y="1160859"/>
                </a:lnTo>
                <a:lnTo>
                  <a:pt x="309562" y="1160859"/>
                </a:lnTo>
              </a:path>
            </a:pathLst>
          </a:custGeom>
          <a:noFill/>
          <a:ln>
            <a:solidFill>
              <a:schemeClr val="tx1"/>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任意多边形 9"/>
          <p:cNvSpPr/>
          <p:nvPr/>
        </p:nvSpPr>
        <p:spPr>
          <a:xfrm rot="5400000">
            <a:off x="2752801" y="2139652"/>
            <a:ext cx="1904261" cy="1190163"/>
          </a:xfrm>
          <a:custGeom>
            <a:avLst/>
            <a:gdLst>
              <a:gd name="connsiteX0" fmla="*/ 0 w 2476499"/>
              <a:gd name="connsiteY0" fmla="*/ 154781 h 1547812"/>
              <a:gd name="connsiteX1" fmla="*/ 154781 w 2476499"/>
              <a:gd name="connsiteY1" fmla="*/ 0 h 1547812"/>
              <a:gd name="connsiteX2" fmla="*/ 2321718 w 2476499"/>
              <a:gd name="connsiteY2" fmla="*/ 0 h 1547812"/>
              <a:gd name="connsiteX3" fmla="*/ 2476499 w 2476499"/>
              <a:gd name="connsiteY3" fmla="*/ 154781 h 1547812"/>
              <a:gd name="connsiteX4" fmla="*/ 2476499 w 2476499"/>
              <a:gd name="connsiteY4" fmla="*/ 1393031 h 1547812"/>
              <a:gd name="connsiteX5" fmla="*/ 2321718 w 2476499"/>
              <a:gd name="connsiteY5" fmla="*/ 1547812 h 1547812"/>
              <a:gd name="connsiteX6" fmla="*/ 154781 w 2476499"/>
              <a:gd name="connsiteY6" fmla="*/ 1547812 h 1547812"/>
              <a:gd name="connsiteX7" fmla="*/ 0 w 2476499"/>
              <a:gd name="connsiteY7" fmla="*/ 1393031 h 1547812"/>
              <a:gd name="connsiteX8" fmla="*/ 0 w 2476499"/>
              <a:gd name="connsiteY8" fmla="*/ 154781 h 154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499" h="1547812">
                <a:moveTo>
                  <a:pt x="0" y="154781"/>
                </a:moveTo>
                <a:cubicBezTo>
                  <a:pt x="0" y="69298"/>
                  <a:pt x="69298" y="0"/>
                  <a:pt x="154781" y="0"/>
                </a:cubicBezTo>
                <a:lnTo>
                  <a:pt x="2321718" y="0"/>
                </a:lnTo>
                <a:cubicBezTo>
                  <a:pt x="2407201" y="0"/>
                  <a:pt x="2476499" y="69298"/>
                  <a:pt x="2476499" y="154781"/>
                </a:cubicBezTo>
                <a:lnTo>
                  <a:pt x="2476499" y="1393031"/>
                </a:lnTo>
                <a:cubicBezTo>
                  <a:pt x="2476499" y="1478514"/>
                  <a:pt x="2407201" y="1547812"/>
                  <a:pt x="2321718" y="1547812"/>
                </a:cubicBezTo>
                <a:lnTo>
                  <a:pt x="154781" y="1547812"/>
                </a:lnTo>
                <a:cubicBezTo>
                  <a:pt x="69298" y="1547812"/>
                  <a:pt x="0" y="1478514"/>
                  <a:pt x="0" y="1393031"/>
                </a:cubicBezTo>
                <a:lnTo>
                  <a:pt x="0" y="154781"/>
                </a:lnTo>
                <a:close/>
              </a:path>
            </a:pathLst>
          </a:custGeom>
          <a:solidFill>
            <a:schemeClr val="bg1">
              <a:lumMod val="5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9159" tIns="127884" rIns="169159" bIns="127884" numCol="1" spcCol="1270" anchor="ctr" anchorCtr="0">
            <a:noAutofit/>
          </a:bodyPr>
          <a:lstStyle/>
          <a:p>
            <a:pPr lvl="0" algn="ctr" defTabSz="2889250">
              <a:lnSpc>
                <a:spcPct val="90000"/>
              </a:lnSpc>
              <a:spcBef>
                <a:spcPct val="0"/>
              </a:spcBef>
              <a:spcAft>
                <a:spcPct val="35000"/>
              </a:spcAft>
            </a:pPr>
            <a:endParaRPr lang="zh-CN" altLang="en-US" sz="6500" kern="1200"/>
          </a:p>
        </p:txBody>
      </p:sp>
      <p:sp>
        <p:nvSpPr>
          <p:cNvPr id="11" name="任意多边形 10"/>
          <p:cNvSpPr/>
          <p:nvPr/>
        </p:nvSpPr>
        <p:spPr>
          <a:xfrm rot="5400000">
            <a:off x="3288375" y="405184"/>
            <a:ext cx="238032" cy="2380326"/>
          </a:xfrm>
          <a:custGeom>
            <a:avLst/>
            <a:gdLst/>
            <a:ahLst/>
            <a:cxnLst/>
            <a:rect l="0" t="0" r="0" b="0"/>
            <a:pathLst>
              <a:path>
                <a:moveTo>
                  <a:pt x="0" y="0"/>
                </a:moveTo>
                <a:lnTo>
                  <a:pt x="0" y="3095624"/>
                </a:lnTo>
                <a:lnTo>
                  <a:pt x="309562" y="3095624"/>
                </a:lnTo>
              </a:path>
            </a:pathLst>
          </a:custGeom>
          <a:noFill/>
          <a:ln>
            <a:solidFill>
              <a:schemeClr val="tx1"/>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任意多边形 11"/>
          <p:cNvSpPr/>
          <p:nvPr/>
        </p:nvSpPr>
        <p:spPr>
          <a:xfrm rot="5400000">
            <a:off x="874733" y="2153297"/>
            <a:ext cx="1904261" cy="1190163"/>
          </a:xfrm>
          <a:custGeom>
            <a:avLst/>
            <a:gdLst>
              <a:gd name="connsiteX0" fmla="*/ 0 w 2476499"/>
              <a:gd name="connsiteY0" fmla="*/ 154781 h 1547812"/>
              <a:gd name="connsiteX1" fmla="*/ 154781 w 2476499"/>
              <a:gd name="connsiteY1" fmla="*/ 0 h 1547812"/>
              <a:gd name="connsiteX2" fmla="*/ 2321718 w 2476499"/>
              <a:gd name="connsiteY2" fmla="*/ 0 h 1547812"/>
              <a:gd name="connsiteX3" fmla="*/ 2476499 w 2476499"/>
              <a:gd name="connsiteY3" fmla="*/ 154781 h 1547812"/>
              <a:gd name="connsiteX4" fmla="*/ 2476499 w 2476499"/>
              <a:gd name="connsiteY4" fmla="*/ 1393031 h 1547812"/>
              <a:gd name="connsiteX5" fmla="*/ 2321718 w 2476499"/>
              <a:gd name="connsiteY5" fmla="*/ 1547812 h 1547812"/>
              <a:gd name="connsiteX6" fmla="*/ 154781 w 2476499"/>
              <a:gd name="connsiteY6" fmla="*/ 1547812 h 1547812"/>
              <a:gd name="connsiteX7" fmla="*/ 0 w 2476499"/>
              <a:gd name="connsiteY7" fmla="*/ 1393031 h 1547812"/>
              <a:gd name="connsiteX8" fmla="*/ 0 w 2476499"/>
              <a:gd name="connsiteY8" fmla="*/ 154781 h 154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499" h="1547812">
                <a:moveTo>
                  <a:pt x="0" y="154781"/>
                </a:moveTo>
                <a:cubicBezTo>
                  <a:pt x="0" y="69298"/>
                  <a:pt x="69298" y="0"/>
                  <a:pt x="154781" y="0"/>
                </a:cubicBezTo>
                <a:lnTo>
                  <a:pt x="2321718" y="0"/>
                </a:lnTo>
                <a:cubicBezTo>
                  <a:pt x="2407201" y="0"/>
                  <a:pt x="2476499" y="69298"/>
                  <a:pt x="2476499" y="154781"/>
                </a:cubicBezTo>
                <a:lnTo>
                  <a:pt x="2476499" y="1393031"/>
                </a:lnTo>
                <a:cubicBezTo>
                  <a:pt x="2476499" y="1478514"/>
                  <a:pt x="2407201" y="1547812"/>
                  <a:pt x="2321718" y="1547812"/>
                </a:cubicBezTo>
                <a:lnTo>
                  <a:pt x="154781" y="1547812"/>
                </a:lnTo>
                <a:cubicBezTo>
                  <a:pt x="69298" y="1547812"/>
                  <a:pt x="0" y="1478514"/>
                  <a:pt x="0" y="1393031"/>
                </a:cubicBezTo>
                <a:lnTo>
                  <a:pt x="0" y="154781"/>
                </a:lnTo>
                <a:close/>
              </a:path>
            </a:pathLst>
          </a:custGeom>
          <a:solidFill>
            <a:srgbClr val="FF5D5D"/>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9159" tIns="127884" rIns="169159" bIns="127884" numCol="1" spcCol="1270" anchor="ctr" anchorCtr="0">
            <a:noAutofit/>
          </a:bodyPr>
          <a:lstStyle/>
          <a:p>
            <a:pPr lvl="0" algn="ctr" defTabSz="2889250">
              <a:lnSpc>
                <a:spcPct val="90000"/>
              </a:lnSpc>
              <a:spcBef>
                <a:spcPct val="0"/>
              </a:spcBef>
              <a:spcAft>
                <a:spcPct val="35000"/>
              </a:spcAft>
            </a:pPr>
            <a:endParaRPr lang="zh-CN" altLang="en-US" sz="6500" kern="1200"/>
          </a:p>
        </p:txBody>
      </p:sp>
      <p:sp>
        <p:nvSpPr>
          <p:cNvPr id="13" name="任意多边形 12"/>
          <p:cNvSpPr/>
          <p:nvPr/>
        </p:nvSpPr>
        <p:spPr>
          <a:xfrm rot="5400000" flipV="1">
            <a:off x="5712397" y="1821002"/>
            <a:ext cx="2380326" cy="1214916"/>
          </a:xfrm>
          <a:custGeom>
            <a:avLst/>
            <a:gdLst>
              <a:gd name="connsiteX0" fmla="*/ 0 w 3095624"/>
              <a:gd name="connsiteY0" fmla="*/ 154781 h 1547812"/>
              <a:gd name="connsiteX1" fmla="*/ 154781 w 3095624"/>
              <a:gd name="connsiteY1" fmla="*/ 0 h 1547812"/>
              <a:gd name="connsiteX2" fmla="*/ 2940843 w 3095624"/>
              <a:gd name="connsiteY2" fmla="*/ 0 h 1547812"/>
              <a:gd name="connsiteX3" fmla="*/ 3095624 w 3095624"/>
              <a:gd name="connsiteY3" fmla="*/ 154781 h 1547812"/>
              <a:gd name="connsiteX4" fmla="*/ 3095624 w 3095624"/>
              <a:gd name="connsiteY4" fmla="*/ 1393031 h 1547812"/>
              <a:gd name="connsiteX5" fmla="*/ 2940843 w 3095624"/>
              <a:gd name="connsiteY5" fmla="*/ 1547812 h 1547812"/>
              <a:gd name="connsiteX6" fmla="*/ 154781 w 3095624"/>
              <a:gd name="connsiteY6" fmla="*/ 1547812 h 1547812"/>
              <a:gd name="connsiteX7" fmla="*/ 0 w 3095624"/>
              <a:gd name="connsiteY7" fmla="*/ 1393031 h 1547812"/>
              <a:gd name="connsiteX8" fmla="*/ 0 w 3095624"/>
              <a:gd name="connsiteY8" fmla="*/ 154781 h 154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5624" h="1547812">
                <a:moveTo>
                  <a:pt x="0" y="154781"/>
                </a:moveTo>
                <a:cubicBezTo>
                  <a:pt x="0" y="69298"/>
                  <a:pt x="69298" y="0"/>
                  <a:pt x="154781" y="0"/>
                </a:cubicBezTo>
                <a:lnTo>
                  <a:pt x="2940843" y="0"/>
                </a:lnTo>
                <a:cubicBezTo>
                  <a:pt x="3026326" y="0"/>
                  <a:pt x="3095624" y="69298"/>
                  <a:pt x="3095624" y="154781"/>
                </a:cubicBezTo>
                <a:lnTo>
                  <a:pt x="3095624" y="1393031"/>
                </a:lnTo>
                <a:cubicBezTo>
                  <a:pt x="3095624" y="1478514"/>
                  <a:pt x="3026326" y="1547812"/>
                  <a:pt x="2940843" y="1547812"/>
                </a:cubicBezTo>
                <a:lnTo>
                  <a:pt x="154781" y="1547812"/>
                </a:lnTo>
                <a:cubicBezTo>
                  <a:pt x="69298" y="1547812"/>
                  <a:pt x="0" y="1478514"/>
                  <a:pt x="0" y="1393031"/>
                </a:cubicBezTo>
                <a:lnTo>
                  <a:pt x="0" y="154781"/>
                </a:lnTo>
                <a:close/>
              </a:path>
            </a:pathLst>
          </a:custGeom>
          <a:solidFill>
            <a:srgbClr val="01A99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9" tIns="127884" rIns="169159" bIns="127884" numCol="1" spcCol="1270" anchor="ctr" anchorCtr="0">
            <a:noAutofit/>
          </a:bodyPr>
          <a:lstStyle/>
          <a:p>
            <a:pPr lvl="0" algn="ctr" defTabSz="2889250">
              <a:lnSpc>
                <a:spcPct val="90000"/>
              </a:lnSpc>
              <a:spcBef>
                <a:spcPct val="0"/>
              </a:spcBef>
              <a:spcAft>
                <a:spcPct val="35000"/>
              </a:spcAft>
            </a:pPr>
            <a:endParaRPr lang="zh-CN" altLang="en-US" sz="6500" kern="1200"/>
          </a:p>
        </p:txBody>
      </p:sp>
      <p:sp>
        <p:nvSpPr>
          <p:cNvPr id="17" name="任意多边形 16"/>
          <p:cNvSpPr/>
          <p:nvPr/>
        </p:nvSpPr>
        <p:spPr>
          <a:xfrm rot="5400000" flipV="1">
            <a:off x="7846596" y="1139752"/>
            <a:ext cx="238032" cy="911187"/>
          </a:xfrm>
          <a:custGeom>
            <a:avLst/>
            <a:gdLst/>
            <a:ahLst/>
            <a:cxnLst/>
            <a:rect l="0" t="0" r="0" b="0"/>
            <a:pathLst>
              <a:path>
                <a:moveTo>
                  <a:pt x="0" y="0"/>
                </a:moveTo>
                <a:lnTo>
                  <a:pt x="0" y="1160859"/>
                </a:lnTo>
                <a:lnTo>
                  <a:pt x="309562" y="1160859"/>
                </a:lnTo>
              </a:path>
            </a:pathLst>
          </a:custGeom>
          <a:noFill/>
          <a:ln>
            <a:solidFill>
              <a:schemeClr val="tx1"/>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任意多边形 17"/>
          <p:cNvSpPr/>
          <p:nvPr/>
        </p:nvSpPr>
        <p:spPr>
          <a:xfrm rot="5400000" flipV="1">
            <a:off x="7469076" y="2127274"/>
            <a:ext cx="1904261" cy="1214916"/>
          </a:xfrm>
          <a:custGeom>
            <a:avLst/>
            <a:gdLst>
              <a:gd name="connsiteX0" fmla="*/ 0 w 2476499"/>
              <a:gd name="connsiteY0" fmla="*/ 154781 h 1547812"/>
              <a:gd name="connsiteX1" fmla="*/ 154781 w 2476499"/>
              <a:gd name="connsiteY1" fmla="*/ 0 h 1547812"/>
              <a:gd name="connsiteX2" fmla="*/ 2321718 w 2476499"/>
              <a:gd name="connsiteY2" fmla="*/ 0 h 1547812"/>
              <a:gd name="connsiteX3" fmla="*/ 2476499 w 2476499"/>
              <a:gd name="connsiteY3" fmla="*/ 154781 h 1547812"/>
              <a:gd name="connsiteX4" fmla="*/ 2476499 w 2476499"/>
              <a:gd name="connsiteY4" fmla="*/ 1393031 h 1547812"/>
              <a:gd name="connsiteX5" fmla="*/ 2321718 w 2476499"/>
              <a:gd name="connsiteY5" fmla="*/ 1547812 h 1547812"/>
              <a:gd name="connsiteX6" fmla="*/ 154781 w 2476499"/>
              <a:gd name="connsiteY6" fmla="*/ 1547812 h 1547812"/>
              <a:gd name="connsiteX7" fmla="*/ 0 w 2476499"/>
              <a:gd name="connsiteY7" fmla="*/ 1393031 h 1547812"/>
              <a:gd name="connsiteX8" fmla="*/ 0 w 2476499"/>
              <a:gd name="connsiteY8" fmla="*/ 154781 h 154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499" h="1547812">
                <a:moveTo>
                  <a:pt x="0" y="154781"/>
                </a:moveTo>
                <a:cubicBezTo>
                  <a:pt x="0" y="69298"/>
                  <a:pt x="69298" y="0"/>
                  <a:pt x="154781" y="0"/>
                </a:cubicBezTo>
                <a:lnTo>
                  <a:pt x="2321718" y="0"/>
                </a:lnTo>
                <a:cubicBezTo>
                  <a:pt x="2407201" y="0"/>
                  <a:pt x="2476499" y="69298"/>
                  <a:pt x="2476499" y="154781"/>
                </a:cubicBezTo>
                <a:lnTo>
                  <a:pt x="2476499" y="1393031"/>
                </a:lnTo>
                <a:cubicBezTo>
                  <a:pt x="2476499" y="1478514"/>
                  <a:pt x="2407201" y="1547812"/>
                  <a:pt x="2321718" y="1547812"/>
                </a:cubicBezTo>
                <a:lnTo>
                  <a:pt x="154781" y="1547812"/>
                </a:lnTo>
                <a:cubicBezTo>
                  <a:pt x="69298" y="1547812"/>
                  <a:pt x="0" y="1478514"/>
                  <a:pt x="0" y="1393031"/>
                </a:cubicBezTo>
                <a:lnTo>
                  <a:pt x="0" y="154781"/>
                </a:lnTo>
                <a:close/>
              </a:path>
            </a:pathLst>
          </a:custGeom>
          <a:solidFill>
            <a:schemeClr val="bg1">
              <a:lumMod val="5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9159" tIns="127884" rIns="169159" bIns="127884" numCol="1" spcCol="1270" anchor="ctr" anchorCtr="0">
            <a:noAutofit/>
          </a:bodyPr>
          <a:lstStyle/>
          <a:p>
            <a:pPr lvl="0" algn="ctr" defTabSz="2889250">
              <a:lnSpc>
                <a:spcPct val="90000"/>
              </a:lnSpc>
              <a:spcBef>
                <a:spcPct val="0"/>
              </a:spcBef>
              <a:spcAft>
                <a:spcPct val="35000"/>
              </a:spcAft>
            </a:pPr>
            <a:endParaRPr lang="zh-CN" altLang="en-US" sz="6500" kern="1200"/>
          </a:p>
        </p:txBody>
      </p:sp>
      <p:sp>
        <p:nvSpPr>
          <p:cNvPr id="19" name="任意多边形 18"/>
          <p:cNvSpPr/>
          <p:nvPr/>
        </p:nvSpPr>
        <p:spPr>
          <a:xfrm rot="5400000" flipV="1">
            <a:off x="8605919" y="380429"/>
            <a:ext cx="238032" cy="2429832"/>
          </a:xfrm>
          <a:custGeom>
            <a:avLst/>
            <a:gdLst/>
            <a:ahLst/>
            <a:cxnLst/>
            <a:rect l="0" t="0" r="0" b="0"/>
            <a:pathLst>
              <a:path>
                <a:moveTo>
                  <a:pt x="0" y="0"/>
                </a:moveTo>
                <a:lnTo>
                  <a:pt x="0" y="3095624"/>
                </a:lnTo>
                <a:lnTo>
                  <a:pt x="309562" y="3095624"/>
                </a:lnTo>
              </a:path>
            </a:pathLst>
          </a:custGeom>
          <a:noFill/>
          <a:ln>
            <a:solidFill>
              <a:schemeClr val="tx1"/>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4" name="任意多边形 33"/>
          <p:cNvSpPr/>
          <p:nvPr/>
        </p:nvSpPr>
        <p:spPr>
          <a:xfrm rot="5400000" flipV="1">
            <a:off x="9291449" y="2140922"/>
            <a:ext cx="1904261" cy="1214916"/>
          </a:xfrm>
          <a:custGeom>
            <a:avLst/>
            <a:gdLst>
              <a:gd name="connsiteX0" fmla="*/ 0 w 2476499"/>
              <a:gd name="connsiteY0" fmla="*/ 154781 h 1547812"/>
              <a:gd name="connsiteX1" fmla="*/ 154781 w 2476499"/>
              <a:gd name="connsiteY1" fmla="*/ 0 h 1547812"/>
              <a:gd name="connsiteX2" fmla="*/ 2321718 w 2476499"/>
              <a:gd name="connsiteY2" fmla="*/ 0 h 1547812"/>
              <a:gd name="connsiteX3" fmla="*/ 2476499 w 2476499"/>
              <a:gd name="connsiteY3" fmla="*/ 154781 h 1547812"/>
              <a:gd name="connsiteX4" fmla="*/ 2476499 w 2476499"/>
              <a:gd name="connsiteY4" fmla="*/ 1393031 h 1547812"/>
              <a:gd name="connsiteX5" fmla="*/ 2321718 w 2476499"/>
              <a:gd name="connsiteY5" fmla="*/ 1547812 h 1547812"/>
              <a:gd name="connsiteX6" fmla="*/ 154781 w 2476499"/>
              <a:gd name="connsiteY6" fmla="*/ 1547812 h 1547812"/>
              <a:gd name="connsiteX7" fmla="*/ 0 w 2476499"/>
              <a:gd name="connsiteY7" fmla="*/ 1393031 h 1547812"/>
              <a:gd name="connsiteX8" fmla="*/ 0 w 2476499"/>
              <a:gd name="connsiteY8" fmla="*/ 154781 h 154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499" h="1547812">
                <a:moveTo>
                  <a:pt x="0" y="154781"/>
                </a:moveTo>
                <a:cubicBezTo>
                  <a:pt x="0" y="69298"/>
                  <a:pt x="69298" y="0"/>
                  <a:pt x="154781" y="0"/>
                </a:cubicBezTo>
                <a:lnTo>
                  <a:pt x="2321718" y="0"/>
                </a:lnTo>
                <a:cubicBezTo>
                  <a:pt x="2407201" y="0"/>
                  <a:pt x="2476499" y="69298"/>
                  <a:pt x="2476499" y="154781"/>
                </a:cubicBezTo>
                <a:lnTo>
                  <a:pt x="2476499" y="1393031"/>
                </a:lnTo>
                <a:cubicBezTo>
                  <a:pt x="2476499" y="1478514"/>
                  <a:pt x="2407201" y="1547812"/>
                  <a:pt x="2321718" y="1547812"/>
                </a:cubicBezTo>
                <a:lnTo>
                  <a:pt x="154781" y="1547812"/>
                </a:lnTo>
                <a:cubicBezTo>
                  <a:pt x="69298" y="1547812"/>
                  <a:pt x="0" y="1478514"/>
                  <a:pt x="0" y="1393031"/>
                </a:cubicBezTo>
                <a:lnTo>
                  <a:pt x="0" y="154781"/>
                </a:lnTo>
                <a:close/>
              </a:path>
            </a:pathLst>
          </a:custGeom>
          <a:solidFill>
            <a:srgbClr val="FF5D5D"/>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9159" tIns="127884" rIns="169159" bIns="127884" numCol="1" spcCol="1270" anchor="ctr" anchorCtr="0">
            <a:noAutofit/>
          </a:bodyPr>
          <a:lstStyle/>
          <a:p>
            <a:pPr lvl="0" algn="ctr" defTabSz="2889250">
              <a:lnSpc>
                <a:spcPct val="90000"/>
              </a:lnSpc>
              <a:spcBef>
                <a:spcPct val="0"/>
              </a:spcBef>
              <a:spcAft>
                <a:spcPct val="35000"/>
              </a:spcAft>
            </a:pPr>
            <a:endParaRPr lang="zh-CN" altLang="en-US" sz="6500" kern="1200"/>
          </a:p>
        </p:txBody>
      </p:sp>
      <p:sp>
        <p:nvSpPr>
          <p:cNvPr id="40" name="TextBox 15"/>
          <p:cNvSpPr txBox="1"/>
          <p:nvPr/>
        </p:nvSpPr>
        <p:spPr>
          <a:xfrm>
            <a:off x="3552944" y="4821545"/>
            <a:ext cx="4342868"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a:t>
            </a:r>
            <a:r>
              <a:rPr lang="zh-CN" altLang="en-US" sz="1400" dirty="0" smtClean="0">
                <a:latin typeface="微软雅黑" panose="020B0503020204020204" pitchFamily="34" charset="-122"/>
                <a:ea typeface="微软雅黑" panose="020B0503020204020204" pitchFamily="34" charset="-122"/>
              </a:rPr>
              <a:t>概</a:t>
            </a:r>
            <a:r>
              <a:rPr lang="zh-CN" altLang="en-US" sz="1400" dirty="0" smtClean="0">
                <a:latin typeface="微软雅黑" panose="020B0503020204020204" pitchFamily="34" charset="-122"/>
                <a:ea typeface="微软雅黑" panose="020B0503020204020204" pitchFamily="34" charset="-122"/>
              </a:rPr>
              <a:t>述亮亮图文旗舰店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latin typeface="微软雅黑" panose="020B0503020204020204" pitchFamily="34" charset="-122"/>
              <a:ea typeface="微软雅黑" panose="020B0503020204020204" pitchFamily="34" charset="-122"/>
            </a:endParaRPr>
          </a:p>
        </p:txBody>
      </p:sp>
      <p:sp>
        <p:nvSpPr>
          <p:cNvPr id="41" name="矩形 40"/>
          <p:cNvSpPr/>
          <p:nvPr/>
        </p:nvSpPr>
        <p:spPr>
          <a:xfrm>
            <a:off x="4304728" y="4332938"/>
            <a:ext cx="3570208" cy="461665"/>
          </a:xfrm>
          <a:prstGeom prst="rect">
            <a:avLst/>
          </a:prstGeom>
        </p:spPr>
        <p:txBody>
          <a:bodyPr wrap="none">
            <a:spAutoFit/>
          </a:bodyPr>
          <a:lstStyle/>
          <a:p>
            <a:r>
              <a:rPr lang="zh-CN" altLang="en-US" sz="24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2400" b="1" dirty="0">
              <a:solidFill>
                <a:srgbClr val="01A991"/>
              </a:solidFill>
            </a:endParaRPr>
          </a:p>
        </p:txBody>
      </p:sp>
      <p:sp>
        <p:nvSpPr>
          <p:cNvPr id="42" name="文本框 41"/>
          <p:cNvSpPr txBox="1"/>
          <p:nvPr/>
        </p:nvSpPr>
        <p:spPr>
          <a:xfrm>
            <a:off x="4953460" y="1296298"/>
            <a:ext cx="430454" cy="2308324"/>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点</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击</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添</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加</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标</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题</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6616301" y="1296298"/>
            <a:ext cx="430454" cy="2308324"/>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点</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击</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添</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加</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标</a:t>
            </a:r>
            <a:endParaRPr lang="en-US" altLang="zh-CN" sz="2400" dirty="0" smtClean="0">
              <a:solidFill>
                <a:schemeClr val="bg1"/>
              </a:solidFill>
              <a:latin typeface="微软雅黑" panose="020B0503020204020204" pitchFamily="34" charset="-122"/>
              <a:ea typeface="微软雅黑" panose="020B0503020204020204" pitchFamily="34" charset="-122"/>
            </a:endParaRPr>
          </a:p>
          <a:p>
            <a:r>
              <a:rPr lang="zh-CN" altLang="en-US" sz="2400" dirty="0" smtClean="0">
                <a:solidFill>
                  <a:schemeClr val="bg1"/>
                </a:solidFill>
                <a:latin typeface="微软雅黑" panose="020B0503020204020204" pitchFamily="34" charset="-122"/>
                <a:ea typeface="微软雅黑" panose="020B0503020204020204" pitchFamily="34" charset="-122"/>
              </a:rPr>
              <a:t>题</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9636121" y="2071269"/>
            <a:ext cx="1333550" cy="1354217"/>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cs typeface="+mn-ea"/>
                <a:sym typeface="+mn-lt"/>
              </a:rPr>
              <a:t>添加标题</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点击</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点击此处添加文字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5" name="文本框 44"/>
          <p:cNvSpPr txBox="1"/>
          <p:nvPr/>
        </p:nvSpPr>
        <p:spPr>
          <a:xfrm>
            <a:off x="7831217" y="2139508"/>
            <a:ext cx="1333550" cy="1354217"/>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cs typeface="+mn-ea"/>
                <a:sym typeface="+mn-lt"/>
              </a:rPr>
              <a:t>添加标题</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点击</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点击此处添加文字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6" name="文本框 45"/>
          <p:cNvSpPr txBox="1"/>
          <p:nvPr/>
        </p:nvSpPr>
        <p:spPr>
          <a:xfrm>
            <a:off x="3113773" y="2139508"/>
            <a:ext cx="1333550" cy="1354217"/>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cs typeface="+mn-ea"/>
                <a:sym typeface="+mn-lt"/>
              </a:rPr>
              <a:t>添加标题</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点击</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点击此处添加文字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7" name="文本框 46"/>
          <p:cNvSpPr txBox="1"/>
          <p:nvPr/>
        </p:nvSpPr>
        <p:spPr>
          <a:xfrm>
            <a:off x="1235429" y="2071268"/>
            <a:ext cx="1333550" cy="1354217"/>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cs typeface="+mn-ea"/>
                <a:sym typeface="+mn-lt"/>
              </a:rPr>
              <a:t>添加标题</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点击</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a:p>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点击此处添加文字</a:t>
            </a:r>
            <a:r>
              <a:rPr lang="zh-CN" altLang="en-US" sz="1600" dirty="0" smtClean="0">
                <a:solidFill>
                  <a:schemeClr val="bg1"/>
                </a:solidFill>
                <a:latin typeface="微软雅黑" panose="020B0503020204020204" pitchFamily="34" charset="-122"/>
                <a:ea typeface="微软雅黑" panose="020B0503020204020204" pitchFamily="34" charset="-122"/>
                <a:cs typeface="+mn-ea"/>
                <a:sym typeface="+mn-lt"/>
              </a:rPr>
              <a:t>说明</a:t>
            </a:r>
            <a:endParaRPr lang="en-US" altLang="zh-CN" sz="1600" dirty="0" smtClean="0">
              <a:solidFill>
                <a:schemeClr val="bg1"/>
              </a:solidFill>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p14="http://schemas.microsoft.com/office/powerpoint/2010/main" xmlns="" val="34282373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2254001" y="1902755"/>
            <a:ext cx="7554314" cy="1442735"/>
            <a:chOff x="1419655" y="1993404"/>
            <a:chExt cx="6032665" cy="1152128"/>
          </a:xfrm>
        </p:grpSpPr>
        <p:cxnSp>
          <p:nvCxnSpPr>
            <p:cNvPr id="32" name="直接连接符 31"/>
            <p:cNvCxnSpPr/>
            <p:nvPr/>
          </p:nvCxnSpPr>
          <p:spPr>
            <a:xfrm>
              <a:off x="1419655" y="2497460"/>
              <a:ext cx="603266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a:off x="1419655"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p:nvPr/>
          </p:nvCxnSpPr>
          <p:spPr>
            <a:xfrm>
              <a:off x="3451140"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a:off x="5564105"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a:off x="7450413" y="2497460"/>
              <a:ext cx="0"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499992" y="1993404"/>
              <a:ext cx="1" cy="504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8" name="TextBox 29"/>
          <p:cNvSpPr txBox="1"/>
          <p:nvPr/>
        </p:nvSpPr>
        <p:spPr>
          <a:xfrm>
            <a:off x="911172" y="4142325"/>
            <a:ext cx="2524786" cy="738664"/>
          </a:xfrm>
          <a:prstGeom prst="rect">
            <a:avLst/>
          </a:prstGeom>
          <a:noFill/>
        </p:spPr>
        <p:txBody>
          <a:bodyPr wrap="square" rtlCol="0">
            <a:spAutoFit/>
          </a:bodyPr>
          <a:lstStyle/>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a:p>
            <a:pPr algn="ctr">
              <a:lnSpc>
                <a:spcPct val="150000"/>
              </a:lnSpc>
            </a:pPr>
            <a:r>
              <a:rPr lang="zh-CN" altLang="en-US" sz="1400" dirty="0">
                <a:latin typeface="微软雅黑" panose="020B0503020204020204" pitchFamily="34" charset="-122"/>
                <a:ea typeface="微软雅黑" panose="020B0503020204020204" pitchFamily="34" charset="-122"/>
              </a:rPr>
              <a:t>点击添加文字</a:t>
            </a:r>
            <a:r>
              <a:rPr lang="zh-CN" altLang="en-US" sz="1400" dirty="0" smtClean="0">
                <a:latin typeface="微软雅黑" panose="020B0503020204020204" pitchFamily="34" charset="-122"/>
                <a:ea typeface="微软雅黑" panose="020B0503020204020204" pitchFamily="34" charset="-122"/>
              </a:rPr>
              <a:t>说明</a:t>
            </a:r>
          </a:p>
        </p:txBody>
      </p:sp>
      <p:sp>
        <p:nvSpPr>
          <p:cNvPr id="39" name="TextBox 30"/>
          <p:cNvSpPr txBox="1"/>
          <p:nvPr/>
        </p:nvSpPr>
        <p:spPr>
          <a:xfrm>
            <a:off x="3435958" y="4142325"/>
            <a:ext cx="2524786" cy="738664"/>
          </a:xfrm>
          <a:prstGeom prst="rect">
            <a:avLst/>
          </a:prstGeom>
          <a:noFill/>
        </p:spPr>
        <p:txBody>
          <a:bodyPr wrap="square" rtlCol="0">
            <a:spAutoFit/>
          </a:bodyPr>
          <a:lstStyle/>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p:txBody>
      </p:sp>
      <p:sp>
        <p:nvSpPr>
          <p:cNvPr id="40" name="TextBox 31"/>
          <p:cNvSpPr txBox="1"/>
          <p:nvPr/>
        </p:nvSpPr>
        <p:spPr>
          <a:xfrm>
            <a:off x="6050915" y="4142325"/>
            <a:ext cx="2524786" cy="738664"/>
          </a:xfrm>
          <a:prstGeom prst="rect">
            <a:avLst/>
          </a:prstGeom>
          <a:noFill/>
        </p:spPr>
        <p:txBody>
          <a:bodyPr wrap="square" rtlCol="0">
            <a:spAutoFit/>
          </a:bodyPr>
          <a:lstStyle/>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p:txBody>
      </p:sp>
      <p:sp>
        <p:nvSpPr>
          <p:cNvPr id="41" name="TextBox 32"/>
          <p:cNvSpPr txBox="1"/>
          <p:nvPr/>
        </p:nvSpPr>
        <p:spPr>
          <a:xfrm>
            <a:off x="8756043" y="4142325"/>
            <a:ext cx="2524786" cy="738664"/>
          </a:xfrm>
          <a:prstGeom prst="rect">
            <a:avLst/>
          </a:prstGeom>
          <a:noFill/>
        </p:spPr>
        <p:txBody>
          <a:bodyPr wrap="square" rtlCol="0">
            <a:spAutoFit/>
          </a:bodyPr>
          <a:lstStyle/>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a:p>
            <a:pPr algn="ctr">
              <a:lnSpc>
                <a:spcPct val="150000"/>
              </a:lnSpc>
            </a:pPr>
            <a:r>
              <a:rPr lang="zh-CN" altLang="en-US" sz="1400" dirty="0">
                <a:latin typeface="微软雅黑" panose="020B0503020204020204" pitchFamily="34" charset="-122"/>
                <a:ea typeface="微软雅黑" panose="020B0503020204020204" pitchFamily="34" charset="-122"/>
              </a:rPr>
              <a:t>点击添加文字说明</a:t>
            </a:r>
          </a:p>
        </p:txBody>
      </p:sp>
      <p:sp>
        <p:nvSpPr>
          <p:cNvPr id="42" name="等腰三角形 41"/>
          <p:cNvSpPr/>
          <p:nvPr/>
        </p:nvSpPr>
        <p:spPr>
          <a:xfrm rot="5400000">
            <a:off x="3551336" y="5519763"/>
            <a:ext cx="360684" cy="310935"/>
          </a:xfrm>
          <a:prstGeom prst="triangle">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p:cNvGrpSpPr/>
          <p:nvPr/>
        </p:nvGrpSpPr>
        <p:grpSpPr>
          <a:xfrm>
            <a:off x="4643243" y="1181387"/>
            <a:ext cx="2905514" cy="721368"/>
            <a:chOff x="3385609" y="1289874"/>
            <a:chExt cx="2320263" cy="576064"/>
          </a:xfrm>
          <a:solidFill>
            <a:schemeClr val="bg1">
              <a:lumMod val="65000"/>
            </a:schemeClr>
          </a:solidFill>
        </p:grpSpPr>
        <p:sp>
          <p:nvSpPr>
            <p:cNvPr id="45" name="矩形 44"/>
            <p:cNvSpPr/>
            <p:nvPr/>
          </p:nvSpPr>
          <p:spPr>
            <a:xfrm>
              <a:off x="3385609" y="1289874"/>
              <a:ext cx="2320263"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TextBox 35"/>
            <p:cNvSpPr txBox="1"/>
            <p:nvPr/>
          </p:nvSpPr>
          <p:spPr>
            <a:xfrm>
              <a:off x="3755638" y="1418148"/>
              <a:ext cx="1560715" cy="319516"/>
            </a:xfrm>
            <a:prstGeom prst="rect">
              <a:avLst/>
            </a:prstGeom>
            <a:grpFill/>
          </p:spPr>
          <p:txBody>
            <a:bodyPr wrap="none" rtlCol="0">
              <a:spAutoFit/>
            </a:bodyPr>
            <a:lstStyle/>
            <a:p>
              <a:pPr algn="ctr"/>
              <a:r>
                <a:rPr lang="zh-CN" altLang="en-US" sz="2000" b="1" spc="300" dirty="0" smtClean="0">
                  <a:solidFill>
                    <a:schemeClr val="bg1"/>
                  </a:solidFill>
                  <a:latin typeface="微软雅黑" panose="020B0503020204020204" pitchFamily="34" charset="-122"/>
                  <a:ea typeface="微软雅黑" panose="020B0503020204020204" pitchFamily="34" charset="-122"/>
                </a:rPr>
                <a:t>此处输入标题</a:t>
              </a:r>
              <a:endParaRPr lang="zh-CN" altLang="en-US" sz="2000" b="1" spc="300" dirty="0">
                <a:solidFill>
                  <a:schemeClr val="bg1"/>
                </a:solidFill>
                <a:latin typeface="微软雅黑" panose="020B0503020204020204" pitchFamily="34" charset="-122"/>
                <a:ea typeface="微软雅黑" panose="020B0503020204020204" pitchFamily="34" charset="-122"/>
              </a:endParaRPr>
            </a:p>
          </p:txBody>
        </p:sp>
      </p:grpSp>
      <p:grpSp>
        <p:nvGrpSpPr>
          <p:cNvPr id="47" name="组合 46"/>
          <p:cNvGrpSpPr/>
          <p:nvPr/>
        </p:nvGrpSpPr>
        <p:grpSpPr>
          <a:xfrm>
            <a:off x="1001343" y="3345490"/>
            <a:ext cx="2384533" cy="721368"/>
            <a:chOff x="467544" y="3018066"/>
            <a:chExt cx="1904222" cy="576064"/>
          </a:xfrm>
          <a:solidFill>
            <a:srgbClr val="FF5D5D"/>
          </a:solidFill>
        </p:grpSpPr>
        <p:sp>
          <p:nvSpPr>
            <p:cNvPr id="48" name="矩形 47"/>
            <p:cNvSpPr/>
            <p:nvPr/>
          </p:nvSpPr>
          <p:spPr>
            <a:xfrm>
              <a:off x="467544"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TextBox 36"/>
            <p:cNvSpPr txBox="1"/>
            <p:nvPr/>
          </p:nvSpPr>
          <p:spPr>
            <a:xfrm>
              <a:off x="792911" y="3158629"/>
              <a:ext cx="1253487" cy="294938"/>
            </a:xfrm>
            <a:prstGeom prst="rect">
              <a:avLst/>
            </a:prstGeom>
            <a:grpFill/>
          </p:spPr>
          <p:txBody>
            <a:bodyPr wrap="none" rtlCol="0">
              <a:spAutoFit/>
            </a:bodyPr>
            <a:lstStyle/>
            <a:p>
              <a:pPr algn="ctr"/>
              <a:r>
                <a:rPr lang="zh-CN" altLang="en-US" dirty="0" smtClean="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0" name="组合 49"/>
          <p:cNvGrpSpPr/>
          <p:nvPr/>
        </p:nvGrpSpPr>
        <p:grpSpPr>
          <a:xfrm>
            <a:off x="3576211" y="3345490"/>
            <a:ext cx="2384533" cy="721368"/>
            <a:chOff x="2523762" y="3018066"/>
            <a:chExt cx="1904222" cy="576064"/>
          </a:xfrm>
          <a:solidFill>
            <a:srgbClr val="01A991"/>
          </a:solidFill>
        </p:grpSpPr>
        <p:sp>
          <p:nvSpPr>
            <p:cNvPr id="51" name="矩形 50"/>
            <p:cNvSpPr/>
            <p:nvPr/>
          </p:nvSpPr>
          <p:spPr>
            <a:xfrm>
              <a:off x="2523762"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TextBox 37"/>
            <p:cNvSpPr txBox="1"/>
            <p:nvPr/>
          </p:nvSpPr>
          <p:spPr>
            <a:xfrm>
              <a:off x="2849129" y="3158629"/>
              <a:ext cx="1253487" cy="294938"/>
            </a:xfrm>
            <a:prstGeom prst="rect">
              <a:avLst/>
            </a:prstGeom>
            <a:grpFill/>
          </p:spPr>
          <p:txBody>
            <a:bodyPr wrap="none" rtlCol="0">
              <a:spAutoFit/>
            </a:bodyPr>
            <a:lstStyle/>
            <a:p>
              <a:pPr algn="ctr"/>
              <a:r>
                <a:rPr lang="zh-CN" altLang="en-US" dirty="0" smtClean="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3" name="组合 52"/>
          <p:cNvGrpSpPr/>
          <p:nvPr/>
        </p:nvGrpSpPr>
        <p:grpSpPr>
          <a:xfrm>
            <a:off x="6191168" y="3345490"/>
            <a:ext cx="2384533" cy="721368"/>
            <a:chOff x="4611994" y="3018066"/>
            <a:chExt cx="1904222" cy="576064"/>
          </a:xfrm>
          <a:solidFill>
            <a:srgbClr val="FF5D5D"/>
          </a:solidFill>
        </p:grpSpPr>
        <p:sp>
          <p:nvSpPr>
            <p:cNvPr id="54" name="矩形 53"/>
            <p:cNvSpPr/>
            <p:nvPr/>
          </p:nvSpPr>
          <p:spPr>
            <a:xfrm>
              <a:off x="4611994"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TextBox 38"/>
            <p:cNvSpPr txBox="1"/>
            <p:nvPr/>
          </p:nvSpPr>
          <p:spPr>
            <a:xfrm>
              <a:off x="4937361" y="3158629"/>
              <a:ext cx="1253487" cy="294938"/>
            </a:xfrm>
            <a:prstGeom prst="rect">
              <a:avLst/>
            </a:prstGeom>
            <a:grpFill/>
          </p:spPr>
          <p:txBody>
            <a:bodyPr wrap="none" rtlCol="0">
              <a:spAutoFit/>
            </a:bodyPr>
            <a:lstStyle/>
            <a:p>
              <a:pPr algn="ctr"/>
              <a:r>
                <a:rPr lang="zh-CN" altLang="en-US" dirty="0" smtClean="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6" name="组合 55"/>
          <p:cNvGrpSpPr/>
          <p:nvPr/>
        </p:nvGrpSpPr>
        <p:grpSpPr>
          <a:xfrm>
            <a:off x="8806125" y="3345490"/>
            <a:ext cx="2384533" cy="721368"/>
            <a:chOff x="6700226" y="3018066"/>
            <a:chExt cx="1904222" cy="576064"/>
          </a:xfrm>
          <a:solidFill>
            <a:srgbClr val="01A991"/>
          </a:solidFill>
        </p:grpSpPr>
        <p:sp>
          <p:nvSpPr>
            <p:cNvPr id="57" name="矩形 56"/>
            <p:cNvSpPr/>
            <p:nvPr/>
          </p:nvSpPr>
          <p:spPr>
            <a:xfrm>
              <a:off x="6700226"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TextBox 39"/>
            <p:cNvSpPr txBox="1"/>
            <p:nvPr/>
          </p:nvSpPr>
          <p:spPr>
            <a:xfrm>
              <a:off x="7025593" y="3158629"/>
              <a:ext cx="1253487" cy="294938"/>
            </a:xfrm>
            <a:prstGeom prst="rect">
              <a:avLst/>
            </a:prstGeom>
            <a:grpFill/>
          </p:spPr>
          <p:txBody>
            <a:bodyPr wrap="none" rtlCol="0">
              <a:spAutoFit/>
            </a:bodyPr>
            <a:lstStyle/>
            <a:p>
              <a:pPr algn="ctr"/>
              <a:r>
                <a:rPr lang="zh-CN" altLang="en-US" dirty="0" smtClean="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sp>
        <p:nvSpPr>
          <p:cNvPr id="30" name="矩形 29"/>
          <p:cNvSpPr/>
          <p:nvPr/>
        </p:nvSpPr>
        <p:spPr>
          <a:xfrm>
            <a:off x="4103797" y="5413620"/>
            <a:ext cx="4535424" cy="523220"/>
          </a:xfrm>
          <a:prstGeom prst="rect">
            <a:avLst/>
          </a:prstGeom>
        </p:spPr>
        <p:txBody>
          <a:bodyPr wrap="square">
            <a:spAutoFit/>
          </a:bodyPr>
          <a:lstStyle/>
          <a:p>
            <a:r>
              <a:rPr lang="zh-CN" altLang="en-US" sz="1400" dirty="0" smtClean="0">
                <a:solidFill>
                  <a:srgbClr val="01A991"/>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rgbClr val="01A991"/>
              </a:solidFill>
              <a:latin typeface="微软雅黑" panose="020B0503020204020204" pitchFamily="34" charset="-122"/>
              <a:ea typeface="微软雅黑" panose="020B0503020204020204" pitchFamily="34" charset="-122"/>
            </a:endParaRPr>
          </a:p>
          <a:p>
            <a:r>
              <a:rPr lang="zh-CN" altLang="en-US" sz="1400" dirty="0" smtClean="0">
                <a:solidFill>
                  <a:srgbClr val="01A991"/>
                </a:solidFill>
                <a:latin typeface="微软雅黑" panose="020B0503020204020204" pitchFamily="34" charset="-122"/>
                <a:ea typeface="微软雅黑" panose="020B0503020204020204" pitchFamily="34" charset="-122"/>
              </a:rPr>
              <a:t>输入简单的</a:t>
            </a:r>
            <a:r>
              <a:rPr lang="zh-CN" altLang="en-US" sz="1400" dirty="0">
                <a:solidFill>
                  <a:srgbClr val="01A991"/>
                </a:solidFill>
                <a:latin typeface="微软雅黑" panose="020B0503020204020204" pitchFamily="34" charset="-122"/>
                <a:ea typeface="微软雅黑" panose="020B0503020204020204" pitchFamily="34" charset="-122"/>
              </a:rPr>
              <a:t>文字概述简单的文字</a:t>
            </a:r>
            <a:endParaRPr lang="zh-CN" altLang="en-US" sz="1400" dirty="0">
              <a:solidFill>
                <a:srgbClr val="01A991"/>
              </a:solidFill>
            </a:endParaRPr>
          </a:p>
        </p:txBody>
      </p:sp>
    </p:spTree>
    <p:extLst>
      <p:ext uri="{BB962C8B-B14F-4D97-AF65-F5344CB8AC3E}">
        <p14:creationId xmlns:p14="http://schemas.microsoft.com/office/powerpoint/2010/main" xmlns="" val="62616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503533" y="4670185"/>
            <a:ext cx="11343473" cy="1517550"/>
          </a:xfrm>
          <a:custGeom>
            <a:avLst/>
            <a:gdLst>
              <a:gd name="connsiteX0" fmla="*/ 0 w 11343473"/>
              <a:gd name="connsiteY0" fmla="*/ 151755 h 1517550"/>
              <a:gd name="connsiteX1" fmla="*/ 151755 w 11343473"/>
              <a:gd name="connsiteY1" fmla="*/ 0 h 1517550"/>
              <a:gd name="connsiteX2" fmla="*/ 11191718 w 11343473"/>
              <a:gd name="connsiteY2" fmla="*/ 0 h 1517550"/>
              <a:gd name="connsiteX3" fmla="*/ 11343473 w 11343473"/>
              <a:gd name="connsiteY3" fmla="*/ 151755 h 1517550"/>
              <a:gd name="connsiteX4" fmla="*/ 11343473 w 11343473"/>
              <a:gd name="connsiteY4" fmla="*/ 1365795 h 1517550"/>
              <a:gd name="connsiteX5" fmla="*/ 11191718 w 11343473"/>
              <a:gd name="connsiteY5" fmla="*/ 1517550 h 1517550"/>
              <a:gd name="connsiteX6" fmla="*/ 151755 w 11343473"/>
              <a:gd name="connsiteY6" fmla="*/ 1517550 h 1517550"/>
              <a:gd name="connsiteX7" fmla="*/ 0 w 11343473"/>
              <a:gd name="connsiteY7" fmla="*/ 1365795 h 1517550"/>
              <a:gd name="connsiteX8" fmla="*/ 0 w 11343473"/>
              <a:gd name="connsiteY8" fmla="*/ 151755 h 15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43473" h="1517550">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rgbClr val="FF5D5D">
              <a:alpha val="10000"/>
            </a:srgbClr>
          </a:solidFill>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369824" tIns="369824" rIns="8310256" bIns="369824"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32" name="任意多边形 31"/>
          <p:cNvSpPr/>
          <p:nvPr/>
        </p:nvSpPr>
        <p:spPr>
          <a:xfrm>
            <a:off x="503533" y="2898219"/>
            <a:ext cx="11343473" cy="1517550"/>
          </a:xfrm>
          <a:custGeom>
            <a:avLst/>
            <a:gdLst>
              <a:gd name="connsiteX0" fmla="*/ 0 w 11343473"/>
              <a:gd name="connsiteY0" fmla="*/ 151755 h 1517550"/>
              <a:gd name="connsiteX1" fmla="*/ 151755 w 11343473"/>
              <a:gd name="connsiteY1" fmla="*/ 0 h 1517550"/>
              <a:gd name="connsiteX2" fmla="*/ 11191718 w 11343473"/>
              <a:gd name="connsiteY2" fmla="*/ 0 h 1517550"/>
              <a:gd name="connsiteX3" fmla="*/ 11343473 w 11343473"/>
              <a:gd name="connsiteY3" fmla="*/ 151755 h 1517550"/>
              <a:gd name="connsiteX4" fmla="*/ 11343473 w 11343473"/>
              <a:gd name="connsiteY4" fmla="*/ 1365795 h 1517550"/>
              <a:gd name="connsiteX5" fmla="*/ 11191718 w 11343473"/>
              <a:gd name="connsiteY5" fmla="*/ 1517550 h 1517550"/>
              <a:gd name="connsiteX6" fmla="*/ 151755 w 11343473"/>
              <a:gd name="connsiteY6" fmla="*/ 1517550 h 1517550"/>
              <a:gd name="connsiteX7" fmla="*/ 0 w 11343473"/>
              <a:gd name="connsiteY7" fmla="*/ 1365795 h 1517550"/>
              <a:gd name="connsiteX8" fmla="*/ 0 w 11343473"/>
              <a:gd name="connsiteY8" fmla="*/ 151755 h 15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43473" h="1517550">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rgbClr val="FF5D5D">
              <a:alpha val="10000"/>
            </a:srgbClr>
          </a:solidFill>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369824" tIns="369824" rIns="8310256" bIns="369824"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35" name="任意多边形 34"/>
          <p:cNvSpPr/>
          <p:nvPr/>
        </p:nvSpPr>
        <p:spPr>
          <a:xfrm>
            <a:off x="503533" y="1126253"/>
            <a:ext cx="11343473" cy="1517550"/>
          </a:xfrm>
          <a:custGeom>
            <a:avLst/>
            <a:gdLst>
              <a:gd name="connsiteX0" fmla="*/ 0 w 11343473"/>
              <a:gd name="connsiteY0" fmla="*/ 151755 h 1517550"/>
              <a:gd name="connsiteX1" fmla="*/ 151755 w 11343473"/>
              <a:gd name="connsiteY1" fmla="*/ 0 h 1517550"/>
              <a:gd name="connsiteX2" fmla="*/ 11191718 w 11343473"/>
              <a:gd name="connsiteY2" fmla="*/ 0 h 1517550"/>
              <a:gd name="connsiteX3" fmla="*/ 11343473 w 11343473"/>
              <a:gd name="connsiteY3" fmla="*/ 151755 h 1517550"/>
              <a:gd name="connsiteX4" fmla="*/ 11343473 w 11343473"/>
              <a:gd name="connsiteY4" fmla="*/ 1365795 h 1517550"/>
              <a:gd name="connsiteX5" fmla="*/ 11191718 w 11343473"/>
              <a:gd name="connsiteY5" fmla="*/ 1517550 h 1517550"/>
              <a:gd name="connsiteX6" fmla="*/ 151755 w 11343473"/>
              <a:gd name="connsiteY6" fmla="*/ 1517550 h 1517550"/>
              <a:gd name="connsiteX7" fmla="*/ 0 w 11343473"/>
              <a:gd name="connsiteY7" fmla="*/ 1365795 h 1517550"/>
              <a:gd name="connsiteX8" fmla="*/ 0 w 11343473"/>
              <a:gd name="connsiteY8" fmla="*/ 151755 h 15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43473" h="1517550">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rgbClr val="FF5D5D">
              <a:alpha val="10000"/>
            </a:srgbClr>
          </a:solidFill>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369824" tIns="369824" rIns="8310256" bIns="369824"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36" name="任意多边形 35"/>
          <p:cNvSpPr/>
          <p:nvPr/>
        </p:nvSpPr>
        <p:spPr>
          <a:xfrm>
            <a:off x="7590208" y="1253461"/>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01A99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endParaRPr lang="zh-CN" altLang="en-US" sz="4900" kern="1200"/>
          </a:p>
        </p:txBody>
      </p:sp>
      <p:sp>
        <p:nvSpPr>
          <p:cNvPr id="37" name="任意多边形 36"/>
          <p:cNvSpPr/>
          <p:nvPr/>
        </p:nvSpPr>
        <p:spPr>
          <a:xfrm>
            <a:off x="6683851" y="2525540"/>
            <a:ext cx="1860415" cy="508831"/>
          </a:xfrm>
          <a:custGeom>
            <a:avLst/>
            <a:gdLst/>
            <a:ahLst/>
            <a:cxnLst/>
            <a:rect l="0" t="0" r="0" b="0"/>
            <a:pathLst>
              <a:path>
                <a:moveTo>
                  <a:pt x="1860415" y="0"/>
                </a:moveTo>
                <a:lnTo>
                  <a:pt x="1860415" y="254415"/>
                </a:lnTo>
                <a:lnTo>
                  <a:pt x="0" y="254415"/>
                </a:lnTo>
                <a:lnTo>
                  <a:pt x="0" y="508831"/>
                </a:lnTo>
              </a:path>
            </a:pathLst>
          </a:custGeom>
          <a:noFill/>
          <a:ln w="28575">
            <a:solidFill>
              <a:schemeClr val="bg1">
                <a:lumMod val="50000"/>
              </a:schemeClr>
            </a:solidFill>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38" name="任意多边形 37"/>
          <p:cNvSpPr/>
          <p:nvPr/>
        </p:nvSpPr>
        <p:spPr>
          <a:xfrm>
            <a:off x="5729792" y="3034371"/>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01A991"/>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endParaRPr lang="zh-CN" altLang="en-US" sz="4900" kern="1200"/>
          </a:p>
        </p:txBody>
      </p:sp>
      <p:sp>
        <p:nvSpPr>
          <p:cNvPr id="39" name="任意多边形 38"/>
          <p:cNvSpPr/>
          <p:nvPr/>
        </p:nvSpPr>
        <p:spPr>
          <a:xfrm>
            <a:off x="5443574" y="4306450"/>
            <a:ext cx="1240276" cy="508831"/>
          </a:xfrm>
          <a:custGeom>
            <a:avLst/>
            <a:gdLst/>
            <a:ahLst/>
            <a:cxnLst/>
            <a:rect l="0" t="0" r="0" b="0"/>
            <a:pathLst>
              <a:path>
                <a:moveTo>
                  <a:pt x="1240276" y="0"/>
                </a:moveTo>
                <a:lnTo>
                  <a:pt x="1240276" y="254415"/>
                </a:lnTo>
                <a:lnTo>
                  <a:pt x="0" y="254415"/>
                </a:lnTo>
                <a:lnTo>
                  <a:pt x="0" y="508831"/>
                </a:lnTo>
              </a:path>
            </a:pathLst>
          </a:custGeom>
          <a:noFill/>
          <a:ln w="28575">
            <a:solidFill>
              <a:schemeClr val="bg1">
                <a:lumMod val="50000"/>
              </a:schemeClr>
            </a:solidFill>
          </a:ln>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40" name="任意多边形 39"/>
          <p:cNvSpPr/>
          <p:nvPr/>
        </p:nvSpPr>
        <p:spPr>
          <a:xfrm>
            <a:off x="4489515" y="4815282"/>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01A991"/>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r>
              <a:rPr lang="en-US" altLang="zh-CN" sz="2400" kern="1200" dirty="0" smtClean="0">
                <a:solidFill>
                  <a:schemeClr val="bg1"/>
                </a:solidFill>
                <a:latin typeface="微软雅黑" panose="020B0503020204020204" pitchFamily="34" charset="-122"/>
                <a:ea typeface="微软雅黑" panose="020B0503020204020204" pitchFamily="34" charset="-122"/>
              </a:rPr>
              <a:t>Keyword</a:t>
            </a:r>
            <a:endParaRPr lang="zh-CN" altLang="en-US" sz="2400" kern="1200" dirty="0">
              <a:solidFill>
                <a:schemeClr val="bg1"/>
              </a:solidFill>
              <a:latin typeface="微软雅黑" panose="020B0503020204020204" pitchFamily="34" charset="-122"/>
              <a:ea typeface="微软雅黑" panose="020B0503020204020204" pitchFamily="34" charset="-122"/>
            </a:endParaRPr>
          </a:p>
        </p:txBody>
      </p:sp>
      <p:sp>
        <p:nvSpPr>
          <p:cNvPr id="41" name="任意多边形 40"/>
          <p:cNvSpPr/>
          <p:nvPr/>
        </p:nvSpPr>
        <p:spPr>
          <a:xfrm>
            <a:off x="6683851" y="4306450"/>
            <a:ext cx="1240276" cy="508831"/>
          </a:xfrm>
          <a:custGeom>
            <a:avLst/>
            <a:gdLst/>
            <a:ahLst/>
            <a:cxnLst/>
            <a:rect l="0" t="0" r="0" b="0"/>
            <a:pathLst>
              <a:path>
                <a:moveTo>
                  <a:pt x="0" y="0"/>
                </a:moveTo>
                <a:lnTo>
                  <a:pt x="0" y="254415"/>
                </a:lnTo>
                <a:lnTo>
                  <a:pt x="1240276" y="254415"/>
                </a:lnTo>
                <a:lnTo>
                  <a:pt x="1240276" y="508831"/>
                </a:lnTo>
              </a:path>
            </a:pathLst>
          </a:custGeom>
          <a:noFill/>
          <a:ln w="28575">
            <a:solidFill>
              <a:schemeClr val="bg1">
                <a:lumMod val="50000"/>
              </a:schemeClr>
            </a:solidFill>
          </a:ln>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42" name="任意多边形 41"/>
          <p:cNvSpPr/>
          <p:nvPr/>
        </p:nvSpPr>
        <p:spPr>
          <a:xfrm>
            <a:off x="6970069" y="4815282"/>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01A991"/>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r>
              <a:rPr lang="en-US" altLang="zh-CN" sz="2400" dirty="0">
                <a:solidFill>
                  <a:schemeClr val="bg1"/>
                </a:solidFill>
                <a:latin typeface="微软雅黑" panose="020B0503020204020204" pitchFamily="34" charset="-122"/>
                <a:ea typeface="微软雅黑" panose="020B0503020204020204" pitchFamily="34" charset="-122"/>
              </a:rPr>
              <a:t>Keyword</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3" name="任意多边形 42"/>
          <p:cNvSpPr/>
          <p:nvPr/>
        </p:nvSpPr>
        <p:spPr>
          <a:xfrm>
            <a:off x="8544267" y="2525540"/>
            <a:ext cx="1860415" cy="508831"/>
          </a:xfrm>
          <a:custGeom>
            <a:avLst/>
            <a:gdLst/>
            <a:ahLst/>
            <a:cxnLst/>
            <a:rect l="0" t="0" r="0" b="0"/>
            <a:pathLst>
              <a:path>
                <a:moveTo>
                  <a:pt x="0" y="0"/>
                </a:moveTo>
                <a:lnTo>
                  <a:pt x="0" y="254415"/>
                </a:lnTo>
                <a:lnTo>
                  <a:pt x="1860415" y="254415"/>
                </a:lnTo>
                <a:lnTo>
                  <a:pt x="1860415" y="508831"/>
                </a:lnTo>
              </a:path>
            </a:pathLst>
          </a:custGeom>
          <a:noFill/>
          <a:ln w="28575">
            <a:solidFill>
              <a:schemeClr val="bg1">
                <a:lumMod val="50000"/>
              </a:schemeClr>
            </a:solidFill>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44" name="任意多边形 43"/>
          <p:cNvSpPr/>
          <p:nvPr/>
        </p:nvSpPr>
        <p:spPr>
          <a:xfrm>
            <a:off x="9450623" y="3034371"/>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01A991"/>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endParaRPr lang="zh-CN" altLang="en-US" sz="4900" kern="1200"/>
          </a:p>
        </p:txBody>
      </p:sp>
      <p:sp>
        <p:nvSpPr>
          <p:cNvPr id="45" name="任意多边形 44"/>
          <p:cNvSpPr/>
          <p:nvPr/>
        </p:nvSpPr>
        <p:spPr>
          <a:xfrm>
            <a:off x="10358962" y="4306450"/>
            <a:ext cx="91440" cy="508831"/>
          </a:xfrm>
          <a:custGeom>
            <a:avLst/>
            <a:gdLst/>
            <a:ahLst/>
            <a:cxnLst/>
            <a:rect l="0" t="0" r="0" b="0"/>
            <a:pathLst>
              <a:path>
                <a:moveTo>
                  <a:pt x="45720" y="0"/>
                </a:moveTo>
                <a:lnTo>
                  <a:pt x="45720" y="508831"/>
                </a:lnTo>
              </a:path>
            </a:pathLst>
          </a:custGeom>
          <a:noFill/>
          <a:ln w="28575">
            <a:solidFill>
              <a:schemeClr val="bg1">
                <a:lumMod val="50000"/>
              </a:schemeClr>
            </a:solidFill>
          </a:ln>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46" name="任意多边形 45"/>
          <p:cNvSpPr/>
          <p:nvPr/>
        </p:nvSpPr>
        <p:spPr>
          <a:xfrm>
            <a:off x="9450623" y="4815282"/>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01A991"/>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r>
              <a:rPr lang="en-US" altLang="zh-CN" sz="2400" dirty="0">
                <a:solidFill>
                  <a:schemeClr val="bg1"/>
                </a:solidFill>
                <a:latin typeface="微软雅黑" panose="020B0503020204020204" pitchFamily="34" charset="-122"/>
                <a:ea typeface="微软雅黑" panose="020B0503020204020204" pitchFamily="34" charset="-122"/>
              </a:rPr>
              <a:t>Keyword</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7" name="KSO_Shape"/>
          <p:cNvSpPr/>
          <p:nvPr/>
        </p:nvSpPr>
        <p:spPr>
          <a:xfrm>
            <a:off x="803435" y="1556096"/>
            <a:ext cx="551822" cy="551822"/>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tx1"/>
              </a:solidFill>
            </a:endParaRPr>
          </a:p>
        </p:txBody>
      </p:sp>
      <p:sp>
        <p:nvSpPr>
          <p:cNvPr id="48" name="KSO_Shape"/>
          <p:cNvSpPr/>
          <p:nvPr/>
        </p:nvSpPr>
        <p:spPr>
          <a:xfrm>
            <a:off x="803435" y="3365753"/>
            <a:ext cx="551822" cy="551822"/>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tx1"/>
              </a:solidFill>
            </a:endParaRPr>
          </a:p>
        </p:txBody>
      </p:sp>
      <p:sp>
        <p:nvSpPr>
          <p:cNvPr id="49" name="KSO_Shape"/>
          <p:cNvSpPr/>
          <p:nvPr/>
        </p:nvSpPr>
        <p:spPr>
          <a:xfrm>
            <a:off x="803435" y="5175410"/>
            <a:ext cx="551822" cy="551822"/>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tx1"/>
              </a:solidFill>
            </a:endParaRPr>
          </a:p>
        </p:txBody>
      </p:sp>
      <p:sp>
        <p:nvSpPr>
          <p:cNvPr id="50" name="KSO_Shape"/>
          <p:cNvSpPr>
            <a:spLocks/>
          </p:cNvSpPr>
          <p:nvPr/>
        </p:nvSpPr>
        <p:spPr bwMode="auto">
          <a:xfrm>
            <a:off x="8081917" y="1449388"/>
            <a:ext cx="796270" cy="851855"/>
          </a:xfrm>
          <a:custGeom>
            <a:avLst/>
            <a:gdLst/>
            <a:ahLst/>
            <a:cxnLst/>
            <a:rect l="0" t="0" r="r" b="b"/>
            <a:pathLst>
              <a:path w="1019175" h="1524001">
                <a:moveTo>
                  <a:pt x="643934" y="1322388"/>
                </a:moveTo>
                <a:lnTo>
                  <a:pt x="649244" y="1322388"/>
                </a:lnTo>
                <a:lnTo>
                  <a:pt x="835334" y="1322388"/>
                </a:lnTo>
                <a:lnTo>
                  <a:pt x="840643" y="1322388"/>
                </a:lnTo>
                <a:lnTo>
                  <a:pt x="845156" y="1323178"/>
                </a:lnTo>
                <a:lnTo>
                  <a:pt x="849935" y="1323704"/>
                </a:lnTo>
                <a:lnTo>
                  <a:pt x="854182" y="1324494"/>
                </a:lnTo>
                <a:lnTo>
                  <a:pt x="858695" y="1325547"/>
                </a:lnTo>
                <a:lnTo>
                  <a:pt x="862411" y="1327126"/>
                </a:lnTo>
                <a:lnTo>
                  <a:pt x="866128" y="1328705"/>
                </a:lnTo>
                <a:lnTo>
                  <a:pt x="869579" y="1330547"/>
                </a:lnTo>
                <a:lnTo>
                  <a:pt x="872499" y="1332390"/>
                </a:lnTo>
                <a:lnTo>
                  <a:pt x="875685" y="1334495"/>
                </a:lnTo>
                <a:lnTo>
                  <a:pt x="878605" y="1336864"/>
                </a:lnTo>
                <a:lnTo>
                  <a:pt x="880994" y="1339759"/>
                </a:lnTo>
                <a:lnTo>
                  <a:pt x="883383" y="1342392"/>
                </a:lnTo>
                <a:lnTo>
                  <a:pt x="885507" y="1345287"/>
                </a:lnTo>
                <a:lnTo>
                  <a:pt x="887896" y="1348708"/>
                </a:lnTo>
                <a:lnTo>
                  <a:pt x="889754" y="1352130"/>
                </a:lnTo>
                <a:lnTo>
                  <a:pt x="891347" y="1355552"/>
                </a:lnTo>
                <a:lnTo>
                  <a:pt x="892674" y="1359236"/>
                </a:lnTo>
                <a:lnTo>
                  <a:pt x="894267" y="1362921"/>
                </a:lnTo>
                <a:lnTo>
                  <a:pt x="895594" y="1366869"/>
                </a:lnTo>
                <a:lnTo>
                  <a:pt x="897718" y="1375292"/>
                </a:lnTo>
                <a:lnTo>
                  <a:pt x="899311" y="1383977"/>
                </a:lnTo>
                <a:lnTo>
                  <a:pt x="900638" y="1393190"/>
                </a:lnTo>
                <a:lnTo>
                  <a:pt x="901169" y="1402928"/>
                </a:lnTo>
                <a:lnTo>
                  <a:pt x="901700" y="1412930"/>
                </a:lnTo>
                <a:lnTo>
                  <a:pt x="901700" y="1423458"/>
                </a:lnTo>
                <a:lnTo>
                  <a:pt x="901700" y="1433460"/>
                </a:lnTo>
                <a:lnTo>
                  <a:pt x="901169" y="1443461"/>
                </a:lnTo>
                <a:lnTo>
                  <a:pt x="900638" y="1453200"/>
                </a:lnTo>
                <a:lnTo>
                  <a:pt x="899311" y="1462412"/>
                </a:lnTo>
                <a:lnTo>
                  <a:pt x="897718" y="1471097"/>
                </a:lnTo>
                <a:lnTo>
                  <a:pt x="895594" y="1479520"/>
                </a:lnTo>
                <a:lnTo>
                  <a:pt x="894267" y="1483468"/>
                </a:lnTo>
                <a:lnTo>
                  <a:pt x="892674" y="1487153"/>
                </a:lnTo>
                <a:lnTo>
                  <a:pt x="891347" y="1490838"/>
                </a:lnTo>
                <a:lnTo>
                  <a:pt x="889754" y="1494259"/>
                </a:lnTo>
                <a:lnTo>
                  <a:pt x="887896" y="1497681"/>
                </a:lnTo>
                <a:lnTo>
                  <a:pt x="885507" y="1500839"/>
                </a:lnTo>
                <a:lnTo>
                  <a:pt x="883383" y="1503998"/>
                </a:lnTo>
                <a:lnTo>
                  <a:pt x="880994" y="1506630"/>
                </a:lnTo>
                <a:lnTo>
                  <a:pt x="878605" y="1509525"/>
                </a:lnTo>
                <a:lnTo>
                  <a:pt x="875685" y="1511631"/>
                </a:lnTo>
                <a:lnTo>
                  <a:pt x="872499" y="1513999"/>
                </a:lnTo>
                <a:lnTo>
                  <a:pt x="869579" y="1515842"/>
                </a:lnTo>
                <a:lnTo>
                  <a:pt x="866128" y="1517684"/>
                </a:lnTo>
                <a:lnTo>
                  <a:pt x="862411" y="1519263"/>
                </a:lnTo>
                <a:lnTo>
                  <a:pt x="858695" y="1520843"/>
                </a:lnTo>
                <a:lnTo>
                  <a:pt x="854182" y="1521896"/>
                </a:lnTo>
                <a:lnTo>
                  <a:pt x="849935" y="1522685"/>
                </a:lnTo>
                <a:lnTo>
                  <a:pt x="845156" y="1523212"/>
                </a:lnTo>
                <a:lnTo>
                  <a:pt x="840643" y="1523738"/>
                </a:lnTo>
                <a:lnTo>
                  <a:pt x="835334" y="1524001"/>
                </a:lnTo>
                <a:lnTo>
                  <a:pt x="649244" y="1524001"/>
                </a:lnTo>
                <a:lnTo>
                  <a:pt x="643934" y="1523738"/>
                </a:lnTo>
                <a:lnTo>
                  <a:pt x="638891" y="1523212"/>
                </a:lnTo>
                <a:lnTo>
                  <a:pt x="634643" y="1522685"/>
                </a:lnTo>
                <a:lnTo>
                  <a:pt x="630130" y="1521896"/>
                </a:lnTo>
                <a:lnTo>
                  <a:pt x="625883" y="1520843"/>
                </a:lnTo>
                <a:lnTo>
                  <a:pt x="622166" y="1519263"/>
                </a:lnTo>
                <a:lnTo>
                  <a:pt x="618450" y="1517684"/>
                </a:lnTo>
                <a:lnTo>
                  <a:pt x="614999" y="1515842"/>
                </a:lnTo>
                <a:lnTo>
                  <a:pt x="611813" y="1513999"/>
                </a:lnTo>
                <a:lnTo>
                  <a:pt x="608628" y="1511631"/>
                </a:lnTo>
                <a:lnTo>
                  <a:pt x="605973" y="1509525"/>
                </a:lnTo>
                <a:lnTo>
                  <a:pt x="603318" y="1506630"/>
                </a:lnTo>
                <a:lnTo>
                  <a:pt x="600929" y="1503998"/>
                </a:lnTo>
                <a:lnTo>
                  <a:pt x="598805" y="1500839"/>
                </a:lnTo>
                <a:lnTo>
                  <a:pt x="596416" y="1497681"/>
                </a:lnTo>
                <a:lnTo>
                  <a:pt x="594558" y="1494259"/>
                </a:lnTo>
                <a:lnTo>
                  <a:pt x="592700" y="1490838"/>
                </a:lnTo>
                <a:lnTo>
                  <a:pt x="591372" y="1487153"/>
                </a:lnTo>
                <a:lnTo>
                  <a:pt x="590045" y="1483468"/>
                </a:lnTo>
                <a:lnTo>
                  <a:pt x="588718" y="1479520"/>
                </a:lnTo>
                <a:lnTo>
                  <a:pt x="586594" y="1471097"/>
                </a:lnTo>
                <a:lnTo>
                  <a:pt x="585001" y="1462412"/>
                </a:lnTo>
                <a:lnTo>
                  <a:pt x="583674" y="1453200"/>
                </a:lnTo>
                <a:lnTo>
                  <a:pt x="583143" y="1443461"/>
                </a:lnTo>
                <a:lnTo>
                  <a:pt x="582612" y="1433460"/>
                </a:lnTo>
                <a:lnTo>
                  <a:pt x="582612" y="1423458"/>
                </a:lnTo>
                <a:lnTo>
                  <a:pt x="582612" y="1412930"/>
                </a:lnTo>
                <a:lnTo>
                  <a:pt x="583143" y="1402928"/>
                </a:lnTo>
                <a:lnTo>
                  <a:pt x="583674" y="1393190"/>
                </a:lnTo>
                <a:lnTo>
                  <a:pt x="585001" y="1383977"/>
                </a:lnTo>
                <a:lnTo>
                  <a:pt x="586594" y="1375292"/>
                </a:lnTo>
                <a:lnTo>
                  <a:pt x="588718" y="1366869"/>
                </a:lnTo>
                <a:lnTo>
                  <a:pt x="590045" y="1362921"/>
                </a:lnTo>
                <a:lnTo>
                  <a:pt x="591372" y="1359236"/>
                </a:lnTo>
                <a:lnTo>
                  <a:pt x="592700" y="1355552"/>
                </a:lnTo>
                <a:lnTo>
                  <a:pt x="594558" y="1352130"/>
                </a:lnTo>
                <a:lnTo>
                  <a:pt x="596416" y="1348708"/>
                </a:lnTo>
                <a:lnTo>
                  <a:pt x="598805" y="1345287"/>
                </a:lnTo>
                <a:lnTo>
                  <a:pt x="600929" y="1342392"/>
                </a:lnTo>
                <a:lnTo>
                  <a:pt x="603318" y="1339759"/>
                </a:lnTo>
                <a:lnTo>
                  <a:pt x="605973" y="1336864"/>
                </a:lnTo>
                <a:lnTo>
                  <a:pt x="608628" y="1334495"/>
                </a:lnTo>
                <a:lnTo>
                  <a:pt x="611813" y="1332390"/>
                </a:lnTo>
                <a:lnTo>
                  <a:pt x="614999" y="1330547"/>
                </a:lnTo>
                <a:lnTo>
                  <a:pt x="618450" y="1328705"/>
                </a:lnTo>
                <a:lnTo>
                  <a:pt x="622166" y="1327126"/>
                </a:lnTo>
                <a:lnTo>
                  <a:pt x="625883" y="1325547"/>
                </a:lnTo>
                <a:lnTo>
                  <a:pt x="630130" y="1324494"/>
                </a:lnTo>
                <a:lnTo>
                  <a:pt x="634643" y="1323704"/>
                </a:lnTo>
                <a:lnTo>
                  <a:pt x="638891" y="1323178"/>
                </a:lnTo>
                <a:lnTo>
                  <a:pt x="643934" y="1322388"/>
                </a:lnTo>
                <a:close/>
                <a:moveTo>
                  <a:pt x="589756" y="1073150"/>
                </a:moveTo>
                <a:lnTo>
                  <a:pt x="595048" y="1073150"/>
                </a:lnTo>
                <a:lnTo>
                  <a:pt x="921015" y="1073150"/>
                </a:lnTo>
                <a:lnTo>
                  <a:pt x="926306" y="1073150"/>
                </a:lnTo>
                <a:lnTo>
                  <a:pt x="930804" y="1073415"/>
                </a:lnTo>
                <a:lnTo>
                  <a:pt x="935567" y="1074476"/>
                </a:lnTo>
                <a:lnTo>
                  <a:pt x="939800" y="1075007"/>
                </a:lnTo>
                <a:lnTo>
                  <a:pt x="943769" y="1076333"/>
                </a:lnTo>
                <a:lnTo>
                  <a:pt x="948002" y="1077660"/>
                </a:lnTo>
                <a:lnTo>
                  <a:pt x="951706" y="1079517"/>
                </a:lnTo>
                <a:lnTo>
                  <a:pt x="955146" y="1080843"/>
                </a:lnTo>
                <a:lnTo>
                  <a:pt x="958056" y="1083231"/>
                </a:lnTo>
                <a:lnTo>
                  <a:pt x="961231" y="1085353"/>
                </a:lnTo>
                <a:lnTo>
                  <a:pt x="964142" y="1087740"/>
                </a:lnTo>
                <a:lnTo>
                  <a:pt x="966523" y="1090393"/>
                </a:lnTo>
                <a:lnTo>
                  <a:pt x="968904" y="1093311"/>
                </a:lnTo>
                <a:lnTo>
                  <a:pt x="971286" y="1096229"/>
                </a:lnTo>
                <a:lnTo>
                  <a:pt x="973402" y="1099678"/>
                </a:lnTo>
                <a:lnTo>
                  <a:pt x="975254" y="1102861"/>
                </a:lnTo>
                <a:lnTo>
                  <a:pt x="976842" y="1106575"/>
                </a:lnTo>
                <a:lnTo>
                  <a:pt x="978429" y="1110289"/>
                </a:lnTo>
                <a:lnTo>
                  <a:pt x="979752" y="1114002"/>
                </a:lnTo>
                <a:lnTo>
                  <a:pt x="981075" y="1117981"/>
                </a:lnTo>
                <a:lnTo>
                  <a:pt x="983192" y="1126470"/>
                </a:lnTo>
                <a:lnTo>
                  <a:pt x="984779" y="1134959"/>
                </a:lnTo>
                <a:lnTo>
                  <a:pt x="986102" y="1144509"/>
                </a:lnTo>
                <a:lnTo>
                  <a:pt x="986631" y="1154059"/>
                </a:lnTo>
                <a:lnTo>
                  <a:pt x="987425" y="1164404"/>
                </a:lnTo>
                <a:lnTo>
                  <a:pt x="987425" y="1174485"/>
                </a:lnTo>
                <a:lnTo>
                  <a:pt x="987425" y="1185096"/>
                </a:lnTo>
                <a:lnTo>
                  <a:pt x="986631" y="1195176"/>
                </a:lnTo>
                <a:lnTo>
                  <a:pt x="986102" y="1204726"/>
                </a:lnTo>
                <a:lnTo>
                  <a:pt x="984779" y="1214011"/>
                </a:lnTo>
                <a:lnTo>
                  <a:pt x="983192" y="1223030"/>
                </a:lnTo>
                <a:lnTo>
                  <a:pt x="981075" y="1231519"/>
                </a:lnTo>
                <a:lnTo>
                  <a:pt x="979752" y="1235498"/>
                </a:lnTo>
                <a:lnTo>
                  <a:pt x="978429" y="1239212"/>
                </a:lnTo>
                <a:lnTo>
                  <a:pt x="976842" y="1242926"/>
                </a:lnTo>
                <a:lnTo>
                  <a:pt x="975254" y="1246374"/>
                </a:lnTo>
                <a:lnTo>
                  <a:pt x="973402" y="1249823"/>
                </a:lnTo>
                <a:lnTo>
                  <a:pt x="971286" y="1253006"/>
                </a:lnTo>
                <a:lnTo>
                  <a:pt x="968904" y="1255924"/>
                </a:lnTo>
                <a:lnTo>
                  <a:pt x="966523" y="1258842"/>
                </a:lnTo>
                <a:lnTo>
                  <a:pt x="964142" y="1261230"/>
                </a:lnTo>
                <a:lnTo>
                  <a:pt x="961231" y="1263882"/>
                </a:lnTo>
                <a:lnTo>
                  <a:pt x="958056" y="1266004"/>
                </a:lnTo>
                <a:lnTo>
                  <a:pt x="955146" y="1268127"/>
                </a:lnTo>
                <a:lnTo>
                  <a:pt x="951706" y="1269984"/>
                </a:lnTo>
                <a:lnTo>
                  <a:pt x="948002" y="1271575"/>
                </a:lnTo>
                <a:lnTo>
                  <a:pt x="943769" y="1272902"/>
                </a:lnTo>
                <a:lnTo>
                  <a:pt x="939800" y="1273963"/>
                </a:lnTo>
                <a:lnTo>
                  <a:pt x="935567" y="1275024"/>
                </a:lnTo>
                <a:lnTo>
                  <a:pt x="930804" y="1275554"/>
                </a:lnTo>
                <a:lnTo>
                  <a:pt x="926306" y="1275820"/>
                </a:lnTo>
                <a:lnTo>
                  <a:pt x="921015" y="1276350"/>
                </a:lnTo>
                <a:lnTo>
                  <a:pt x="595048" y="1276350"/>
                </a:lnTo>
                <a:lnTo>
                  <a:pt x="589756" y="1275820"/>
                </a:lnTo>
                <a:lnTo>
                  <a:pt x="584993" y="1275554"/>
                </a:lnTo>
                <a:lnTo>
                  <a:pt x="580496" y="1275024"/>
                </a:lnTo>
                <a:lnTo>
                  <a:pt x="575998" y="1273963"/>
                </a:lnTo>
                <a:lnTo>
                  <a:pt x="572029" y="1272902"/>
                </a:lnTo>
                <a:lnTo>
                  <a:pt x="568060" y="1271575"/>
                </a:lnTo>
                <a:lnTo>
                  <a:pt x="564620" y="1269984"/>
                </a:lnTo>
                <a:lnTo>
                  <a:pt x="561181" y="1268127"/>
                </a:lnTo>
                <a:lnTo>
                  <a:pt x="557741" y="1266004"/>
                </a:lnTo>
                <a:lnTo>
                  <a:pt x="554831" y="1263882"/>
                </a:lnTo>
                <a:lnTo>
                  <a:pt x="552185" y="1261230"/>
                </a:lnTo>
                <a:lnTo>
                  <a:pt x="549275" y="1258842"/>
                </a:lnTo>
                <a:lnTo>
                  <a:pt x="546893" y="1255924"/>
                </a:lnTo>
                <a:lnTo>
                  <a:pt x="544777" y="1253006"/>
                </a:lnTo>
                <a:lnTo>
                  <a:pt x="542925" y="1249823"/>
                </a:lnTo>
                <a:lnTo>
                  <a:pt x="541073" y="1246374"/>
                </a:lnTo>
                <a:lnTo>
                  <a:pt x="539220" y="1242926"/>
                </a:lnTo>
                <a:lnTo>
                  <a:pt x="537633" y="1239212"/>
                </a:lnTo>
                <a:lnTo>
                  <a:pt x="536045" y="1235498"/>
                </a:lnTo>
                <a:lnTo>
                  <a:pt x="534723" y="1231519"/>
                </a:lnTo>
                <a:lnTo>
                  <a:pt x="532606" y="1223030"/>
                </a:lnTo>
                <a:lnTo>
                  <a:pt x="531018" y="1214011"/>
                </a:lnTo>
                <a:lnTo>
                  <a:pt x="529695" y="1204726"/>
                </a:lnTo>
                <a:lnTo>
                  <a:pt x="529166" y="1195176"/>
                </a:lnTo>
                <a:lnTo>
                  <a:pt x="528902" y="1185096"/>
                </a:lnTo>
                <a:lnTo>
                  <a:pt x="528637" y="1174485"/>
                </a:lnTo>
                <a:lnTo>
                  <a:pt x="528902" y="1164404"/>
                </a:lnTo>
                <a:lnTo>
                  <a:pt x="529166" y="1154059"/>
                </a:lnTo>
                <a:lnTo>
                  <a:pt x="529695" y="1144509"/>
                </a:lnTo>
                <a:lnTo>
                  <a:pt x="531018" y="1134959"/>
                </a:lnTo>
                <a:lnTo>
                  <a:pt x="532606" y="1126470"/>
                </a:lnTo>
                <a:lnTo>
                  <a:pt x="534723" y="1117981"/>
                </a:lnTo>
                <a:lnTo>
                  <a:pt x="536045" y="1114002"/>
                </a:lnTo>
                <a:lnTo>
                  <a:pt x="537633" y="1110289"/>
                </a:lnTo>
                <a:lnTo>
                  <a:pt x="539220" y="1106575"/>
                </a:lnTo>
                <a:lnTo>
                  <a:pt x="541073" y="1102861"/>
                </a:lnTo>
                <a:lnTo>
                  <a:pt x="542925" y="1099678"/>
                </a:lnTo>
                <a:lnTo>
                  <a:pt x="544777" y="1096229"/>
                </a:lnTo>
                <a:lnTo>
                  <a:pt x="546893" y="1093311"/>
                </a:lnTo>
                <a:lnTo>
                  <a:pt x="549275" y="1090393"/>
                </a:lnTo>
                <a:lnTo>
                  <a:pt x="552185" y="1087740"/>
                </a:lnTo>
                <a:lnTo>
                  <a:pt x="554831" y="1085353"/>
                </a:lnTo>
                <a:lnTo>
                  <a:pt x="557741" y="1083231"/>
                </a:lnTo>
                <a:lnTo>
                  <a:pt x="561181" y="1080843"/>
                </a:lnTo>
                <a:lnTo>
                  <a:pt x="564620" y="1079517"/>
                </a:lnTo>
                <a:lnTo>
                  <a:pt x="568060" y="1077660"/>
                </a:lnTo>
                <a:lnTo>
                  <a:pt x="572029" y="1076333"/>
                </a:lnTo>
                <a:lnTo>
                  <a:pt x="575998" y="1075007"/>
                </a:lnTo>
                <a:lnTo>
                  <a:pt x="580496" y="1074476"/>
                </a:lnTo>
                <a:lnTo>
                  <a:pt x="584993" y="1073415"/>
                </a:lnTo>
                <a:lnTo>
                  <a:pt x="589756" y="1073150"/>
                </a:lnTo>
                <a:close/>
                <a:moveTo>
                  <a:pt x="535633" y="830263"/>
                </a:moveTo>
                <a:lnTo>
                  <a:pt x="540912" y="830263"/>
                </a:lnTo>
                <a:lnTo>
                  <a:pt x="952926" y="830263"/>
                </a:lnTo>
                <a:lnTo>
                  <a:pt x="958204" y="830263"/>
                </a:lnTo>
                <a:lnTo>
                  <a:pt x="962955" y="830790"/>
                </a:lnTo>
                <a:lnTo>
                  <a:pt x="967442" y="831317"/>
                </a:lnTo>
                <a:lnTo>
                  <a:pt x="971929" y="832371"/>
                </a:lnTo>
                <a:lnTo>
                  <a:pt x="976153" y="833426"/>
                </a:lnTo>
                <a:lnTo>
                  <a:pt x="979848" y="834743"/>
                </a:lnTo>
                <a:lnTo>
                  <a:pt x="983543" y="836325"/>
                </a:lnTo>
                <a:lnTo>
                  <a:pt x="986974" y="838170"/>
                </a:lnTo>
                <a:lnTo>
                  <a:pt x="990141" y="840014"/>
                </a:lnTo>
                <a:lnTo>
                  <a:pt x="993309" y="842386"/>
                </a:lnTo>
                <a:lnTo>
                  <a:pt x="995948" y="844758"/>
                </a:lnTo>
                <a:lnTo>
                  <a:pt x="998588" y="847394"/>
                </a:lnTo>
                <a:lnTo>
                  <a:pt x="1000963" y="850293"/>
                </a:lnTo>
                <a:lnTo>
                  <a:pt x="1003075" y="853455"/>
                </a:lnTo>
                <a:lnTo>
                  <a:pt x="1005186" y="856354"/>
                </a:lnTo>
                <a:lnTo>
                  <a:pt x="1007298" y="859780"/>
                </a:lnTo>
                <a:lnTo>
                  <a:pt x="1009145" y="863206"/>
                </a:lnTo>
                <a:lnTo>
                  <a:pt x="1010465" y="866896"/>
                </a:lnTo>
                <a:lnTo>
                  <a:pt x="1011785" y="870586"/>
                </a:lnTo>
                <a:lnTo>
                  <a:pt x="1013104" y="874802"/>
                </a:lnTo>
                <a:lnTo>
                  <a:pt x="1015216" y="882972"/>
                </a:lnTo>
                <a:lnTo>
                  <a:pt x="1016800" y="891669"/>
                </a:lnTo>
                <a:lnTo>
                  <a:pt x="1018119" y="900894"/>
                </a:lnTo>
                <a:lnTo>
                  <a:pt x="1018911" y="910908"/>
                </a:lnTo>
                <a:lnTo>
                  <a:pt x="1019175" y="920660"/>
                </a:lnTo>
                <a:lnTo>
                  <a:pt x="1019175" y="930938"/>
                </a:lnTo>
                <a:lnTo>
                  <a:pt x="1019175" y="941480"/>
                </a:lnTo>
                <a:lnTo>
                  <a:pt x="1018911" y="951231"/>
                </a:lnTo>
                <a:lnTo>
                  <a:pt x="1018119" y="961246"/>
                </a:lnTo>
                <a:lnTo>
                  <a:pt x="1016800" y="970470"/>
                </a:lnTo>
                <a:lnTo>
                  <a:pt x="1015216" y="979167"/>
                </a:lnTo>
                <a:lnTo>
                  <a:pt x="1013104" y="987337"/>
                </a:lnTo>
                <a:lnTo>
                  <a:pt x="1011785" y="991554"/>
                </a:lnTo>
                <a:lnTo>
                  <a:pt x="1010465" y="995243"/>
                </a:lnTo>
                <a:lnTo>
                  <a:pt x="1009145" y="998933"/>
                </a:lnTo>
                <a:lnTo>
                  <a:pt x="1007298" y="1002359"/>
                </a:lnTo>
                <a:lnTo>
                  <a:pt x="1005186" y="1005785"/>
                </a:lnTo>
                <a:lnTo>
                  <a:pt x="1003075" y="1008684"/>
                </a:lnTo>
                <a:lnTo>
                  <a:pt x="1000963" y="1011847"/>
                </a:lnTo>
                <a:lnTo>
                  <a:pt x="998588" y="1014746"/>
                </a:lnTo>
                <a:lnTo>
                  <a:pt x="995948" y="1017381"/>
                </a:lnTo>
                <a:lnTo>
                  <a:pt x="993309" y="1020017"/>
                </a:lnTo>
                <a:lnTo>
                  <a:pt x="990141" y="1022125"/>
                </a:lnTo>
                <a:lnTo>
                  <a:pt x="986974" y="1023970"/>
                </a:lnTo>
                <a:lnTo>
                  <a:pt x="983543" y="1025815"/>
                </a:lnTo>
                <a:lnTo>
                  <a:pt x="979848" y="1027396"/>
                </a:lnTo>
                <a:lnTo>
                  <a:pt x="976153" y="1028977"/>
                </a:lnTo>
                <a:lnTo>
                  <a:pt x="971929" y="1029768"/>
                </a:lnTo>
                <a:lnTo>
                  <a:pt x="967442" y="1030822"/>
                </a:lnTo>
                <a:lnTo>
                  <a:pt x="962955" y="1031349"/>
                </a:lnTo>
                <a:lnTo>
                  <a:pt x="958204" y="1031876"/>
                </a:lnTo>
                <a:lnTo>
                  <a:pt x="952926" y="1031876"/>
                </a:lnTo>
                <a:lnTo>
                  <a:pt x="540912" y="1031876"/>
                </a:lnTo>
                <a:lnTo>
                  <a:pt x="535633" y="1031876"/>
                </a:lnTo>
                <a:lnTo>
                  <a:pt x="530882" y="1031349"/>
                </a:lnTo>
                <a:lnTo>
                  <a:pt x="526395" y="1030822"/>
                </a:lnTo>
                <a:lnTo>
                  <a:pt x="521908" y="1029768"/>
                </a:lnTo>
                <a:lnTo>
                  <a:pt x="517685" y="1028977"/>
                </a:lnTo>
                <a:lnTo>
                  <a:pt x="513990" y="1027396"/>
                </a:lnTo>
                <a:lnTo>
                  <a:pt x="510294" y="1025815"/>
                </a:lnTo>
                <a:lnTo>
                  <a:pt x="506863" y="1023970"/>
                </a:lnTo>
                <a:lnTo>
                  <a:pt x="503696" y="1022125"/>
                </a:lnTo>
                <a:lnTo>
                  <a:pt x="500792" y="1020017"/>
                </a:lnTo>
                <a:lnTo>
                  <a:pt x="497889" y="1017381"/>
                </a:lnTo>
                <a:lnTo>
                  <a:pt x="495514" y="1014746"/>
                </a:lnTo>
                <a:lnTo>
                  <a:pt x="492874" y="1011847"/>
                </a:lnTo>
                <a:lnTo>
                  <a:pt x="490763" y="1008684"/>
                </a:lnTo>
                <a:lnTo>
                  <a:pt x="488651" y="1005785"/>
                </a:lnTo>
                <a:lnTo>
                  <a:pt x="486803" y="1002359"/>
                </a:lnTo>
                <a:lnTo>
                  <a:pt x="485220" y="998933"/>
                </a:lnTo>
                <a:lnTo>
                  <a:pt x="483636" y="995243"/>
                </a:lnTo>
                <a:lnTo>
                  <a:pt x="482053" y="991554"/>
                </a:lnTo>
                <a:lnTo>
                  <a:pt x="480997" y="987337"/>
                </a:lnTo>
                <a:lnTo>
                  <a:pt x="478621" y="979167"/>
                </a:lnTo>
                <a:lnTo>
                  <a:pt x="477038" y="970470"/>
                </a:lnTo>
                <a:lnTo>
                  <a:pt x="475982" y="961246"/>
                </a:lnTo>
                <a:lnTo>
                  <a:pt x="475190" y="951231"/>
                </a:lnTo>
                <a:lnTo>
                  <a:pt x="474662" y="941480"/>
                </a:lnTo>
                <a:lnTo>
                  <a:pt x="474662" y="930938"/>
                </a:lnTo>
                <a:lnTo>
                  <a:pt x="474662" y="920660"/>
                </a:lnTo>
                <a:lnTo>
                  <a:pt x="475190" y="910908"/>
                </a:lnTo>
                <a:lnTo>
                  <a:pt x="475982" y="900894"/>
                </a:lnTo>
                <a:lnTo>
                  <a:pt x="477038" y="891669"/>
                </a:lnTo>
                <a:lnTo>
                  <a:pt x="478621" y="882972"/>
                </a:lnTo>
                <a:lnTo>
                  <a:pt x="480997" y="874802"/>
                </a:lnTo>
                <a:lnTo>
                  <a:pt x="482053" y="870586"/>
                </a:lnTo>
                <a:lnTo>
                  <a:pt x="483636" y="866896"/>
                </a:lnTo>
                <a:lnTo>
                  <a:pt x="485220" y="863206"/>
                </a:lnTo>
                <a:lnTo>
                  <a:pt x="486803" y="859780"/>
                </a:lnTo>
                <a:lnTo>
                  <a:pt x="488651" y="856354"/>
                </a:lnTo>
                <a:lnTo>
                  <a:pt x="490763" y="853455"/>
                </a:lnTo>
                <a:lnTo>
                  <a:pt x="492874" y="850293"/>
                </a:lnTo>
                <a:lnTo>
                  <a:pt x="495514" y="847394"/>
                </a:lnTo>
                <a:lnTo>
                  <a:pt x="497889" y="844758"/>
                </a:lnTo>
                <a:lnTo>
                  <a:pt x="500792" y="842386"/>
                </a:lnTo>
                <a:lnTo>
                  <a:pt x="503696" y="840014"/>
                </a:lnTo>
                <a:lnTo>
                  <a:pt x="506863" y="838170"/>
                </a:lnTo>
                <a:lnTo>
                  <a:pt x="510294" y="836325"/>
                </a:lnTo>
                <a:lnTo>
                  <a:pt x="513990" y="834743"/>
                </a:lnTo>
                <a:lnTo>
                  <a:pt x="517685" y="833426"/>
                </a:lnTo>
                <a:lnTo>
                  <a:pt x="521908" y="832371"/>
                </a:lnTo>
                <a:lnTo>
                  <a:pt x="526395" y="831317"/>
                </a:lnTo>
                <a:lnTo>
                  <a:pt x="530882" y="830790"/>
                </a:lnTo>
                <a:lnTo>
                  <a:pt x="535633" y="830263"/>
                </a:lnTo>
                <a:close/>
                <a:moveTo>
                  <a:pt x="591344" y="588963"/>
                </a:moveTo>
                <a:lnTo>
                  <a:pt x="596636" y="588963"/>
                </a:lnTo>
                <a:lnTo>
                  <a:pt x="905404" y="588963"/>
                </a:lnTo>
                <a:lnTo>
                  <a:pt x="910431" y="588963"/>
                </a:lnTo>
                <a:lnTo>
                  <a:pt x="915458" y="589759"/>
                </a:lnTo>
                <a:lnTo>
                  <a:pt x="919956" y="590289"/>
                </a:lnTo>
                <a:lnTo>
                  <a:pt x="924190" y="591351"/>
                </a:lnTo>
                <a:lnTo>
                  <a:pt x="928423" y="592146"/>
                </a:lnTo>
                <a:lnTo>
                  <a:pt x="932392" y="593738"/>
                </a:lnTo>
                <a:lnTo>
                  <a:pt x="936096" y="595330"/>
                </a:lnTo>
                <a:lnTo>
                  <a:pt x="939271" y="597187"/>
                </a:lnTo>
                <a:lnTo>
                  <a:pt x="942446" y="599044"/>
                </a:lnTo>
                <a:lnTo>
                  <a:pt x="945621" y="601166"/>
                </a:lnTo>
                <a:lnTo>
                  <a:pt x="948267" y="603818"/>
                </a:lnTo>
                <a:lnTo>
                  <a:pt x="950913" y="606471"/>
                </a:lnTo>
                <a:lnTo>
                  <a:pt x="953294" y="609389"/>
                </a:lnTo>
                <a:lnTo>
                  <a:pt x="955411" y="612307"/>
                </a:lnTo>
                <a:lnTo>
                  <a:pt x="957792" y="615491"/>
                </a:lnTo>
                <a:lnTo>
                  <a:pt x="959644" y="618939"/>
                </a:lnTo>
                <a:lnTo>
                  <a:pt x="961231" y="622388"/>
                </a:lnTo>
                <a:lnTo>
                  <a:pt x="962554" y="626102"/>
                </a:lnTo>
                <a:lnTo>
                  <a:pt x="964142" y="629815"/>
                </a:lnTo>
                <a:lnTo>
                  <a:pt x="965465" y="633794"/>
                </a:lnTo>
                <a:lnTo>
                  <a:pt x="967581" y="642283"/>
                </a:lnTo>
                <a:lnTo>
                  <a:pt x="969169" y="651037"/>
                </a:lnTo>
                <a:lnTo>
                  <a:pt x="970492" y="660322"/>
                </a:lnTo>
                <a:lnTo>
                  <a:pt x="971021" y="670137"/>
                </a:lnTo>
                <a:lnTo>
                  <a:pt x="971550" y="680217"/>
                </a:lnTo>
                <a:lnTo>
                  <a:pt x="971550" y="690828"/>
                </a:lnTo>
                <a:lnTo>
                  <a:pt x="971550" y="700909"/>
                </a:lnTo>
                <a:lnTo>
                  <a:pt x="971021" y="710989"/>
                </a:lnTo>
                <a:lnTo>
                  <a:pt x="970492" y="721070"/>
                </a:lnTo>
                <a:lnTo>
                  <a:pt x="969169" y="730354"/>
                </a:lnTo>
                <a:lnTo>
                  <a:pt x="967581" y="738843"/>
                </a:lnTo>
                <a:lnTo>
                  <a:pt x="965465" y="747332"/>
                </a:lnTo>
                <a:lnTo>
                  <a:pt x="964142" y="751311"/>
                </a:lnTo>
                <a:lnTo>
                  <a:pt x="962554" y="755025"/>
                </a:lnTo>
                <a:lnTo>
                  <a:pt x="961231" y="759004"/>
                </a:lnTo>
                <a:lnTo>
                  <a:pt x="959644" y="762187"/>
                </a:lnTo>
                <a:lnTo>
                  <a:pt x="957792" y="765636"/>
                </a:lnTo>
                <a:lnTo>
                  <a:pt x="955411" y="769084"/>
                </a:lnTo>
                <a:lnTo>
                  <a:pt x="953294" y="772002"/>
                </a:lnTo>
                <a:lnTo>
                  <a:pt x="950913" y="774655"/>
                </a:lnTo>
                <a:lnTo>
                  <a:pt x="948267" y="777573"/>
                </a:lnTo>
                <a:lnTo>
                  <a:pt x="945621" y="779961"/>
                </a:lnTo>
                <a:lnTo>
                  <a:pt x="942446" y="782083"/>
                </a:lnTo>
                <a:lnTo>
                  <a:pt x="939271" y="783940"/>
                </a:lnTo>
                <a:lnTo>
                  <a:pt x="936096" y="786062"/>
                </a:lnTo>
                <a:lnTo>
                  <a:pt x="932392" y="787388"/>
                </a:lnTo>
                <a:lnTo>
                  <a:pt x="928423" y="788980"/>
                </a:lnTo>
                <a:lnTo>
                  <a:pt x="924190" y="790041"/>
                </a:lnTo>
                <a:lnTo>
                  <a:pt x="919956" y="790837"/>
                </a:lnTo>
                <a:lnTo>
                  <a:pt x="915458" y="791633"/>
                </a:lnTo>
                <a:lnTo>
                  <a:pt x="910431" y="792163"/>
                </a:lnTo>
                <a:lnTo>
                  <a:pt x="905404" y="792163"/>
                </a:lnTo>
                <a:lnTo>
                  <a:pt x="596636" y="792163"/>
                </a:lnTo>
                <a:lnTo>
                  <a:pt x="591344" y="792163"/>
                </a:lnTo>
                <a:lnTo>
                  <a:pt x="586317" y="791633"/>
                </a:lnTo>
                <a:lnTo>
                  <a:pt x="582083" y="790837"/>
                </a:lnTo>
                <a:lnTo>
                  <a:pt x="577850" y="790041"/>
                </a:lnTo>
                <a:lnTo>
                  <a:pt x="573352" y="788980"/>
                </a:lnTo>
                <a:lnTo>
                  <a:pt x="569648" y="787388"/>
                </a:lnTo>
                <a:lnTo>
                  <a:pt x="565944" y="786062"/>
                </a:lnTo>
                <a:lnTo>
                  <a:pt x="562504" y="783940"/>
                </a:lnTo>
                <a:lnTo>
                  <a:pt x="559329" y="782083"/>
                </a:lnTo>
                <a:lnTo>
                  <a:pt x="556419" y="779961"/>
                </a:lnTo>
                <a:lnTo>
                  <a:pt x="553508" y="777573"/>
                </a:lnTo>
                <a:lnTo>
                  <a:pt x="551127" y="774655"/>
                </a:lnTo>
                <a:lnTo>
                  <a:pt x="548481" y="772002"/>
                </a:lnTo>
                <a:lnTo>
                  <a:pt x="546365" y="769084"/>
                </a:lnTo>
                <a:lnTo>
                  <a:pt x="544248" y="765636"/>
                </a:lnTo>
                <a:lnTo>
                  <a:pt x="542396" y="762187"/>
                </a:lnTo>
                <a:lnTo>
                  <a:pt x="540544" y="759004"/>
                </a:lnTo>
                <a:lnTo>
                  <a:pt x="538956" y="755025"/>
                </a:lnTo>
                <a:lnTo>
                  <a:pt x="537633" y="751311"/>
                </a:lnTo>
                <a:lnTo>
                  <a:pt x="536575" y="747332"/>
                </a:lnTo>
                <a:lnTo>
                  <a:pt x="534458" y="738843"/>
                </a:lnTo>
                <a:lnTo>
                  <a:pt x="532871" y="730354"/>
                </a:lnTo>
                <a:lnTo>
                  <a:pt x="531548" y="721070"/>
                </a:lnTo>
                <a:lnTo>
                  <a:pt x="530490" y="710989"/>
                </a:lnTo>
                <a:lnTo>
                  <a:pt x="530225" y="700909"/>
                </a:lnTo>
                <a:lnTo>
                  <a:pt x="530225" y="690828"/>
                </a:lnTo>
                <a:lnTo>
                  <a:pt x="530225" y="680217"/>
                </a:lnTo>
                <a:lnTo>
                  <a:pt x="530490" y="670137"/>
                </a:lnTo>
                <a:lnTo>
                  <a:pt x="531548" y="660322"/>
                </a:lnTo>
                <a:lnTo>
                  <a:pt x="532871" y="651037"/>
                </a:lnTo>
                <a:lnTo>
                  <a:pt x="534458" y="642283"/>
                </a:lnTo>
                <a:lnTo>
                  <a:pt x="536575" y="633794"/>
                </a:lnTo>
                <a:lnTo>
                  <a:pt x="537633" y="629815"/>
                </a:lnTo>
                <a:lnTo>
                  <a:pt x="538956" y="626102"/>
                </a:lnTo>
                <a:lnTo>
                  <a:pt x="540544" y="622388"/>
                </a:lnTo>
                <a:lnTo>
                  <a:pt x="542396" y="618939"/>
                </a:lnTo>
                <a:lnTo>
                  <a:pt x="544248" y="615491"/>
                </a:lnTo>
                <a:lnTo>
                  <a:pt x="546365" y="612307"/>
                </a:lnTo>
                <a:lnTo>
                  <a:pt x="548481" y="609389"/>
                </a:lnTo>
                <a:lnTo>
                  <a:pt x="551127" y="606471"/>
                </a:lnTo>
                <a:lnTo>
                  <a:pt x="553508" y="603818"/>
                </a:lnTo>
                <a:lnTo>
                  <a:pt x="556419" y="601166"/>
                </a:lnTo>
                <a:lnTo>
                  <a:pt x="559329" y="599044"/>
                </a:lnTo>
                <a:lnTo>
                  <a:pt x="562504" y="597187"/>
                </a:lnTo>
                <a:lnTo>
                  <a:pt x="565944" y="595330"/>
                </a:lnTo>
                <a:lnTo>
                  <a:pt x="569648" y="593738"/>
                </a:lnTo>
                <a:lnTo>
                  <a:pt x="573352" y="592146"/>
                </a:lnTo>
                <a:lnTo>
                  <a:pt x="577850" y="591351"/>
                </a:lnTo>
                <a:lnTo>
                  <a:pt x="582083" y="590289"/>
                </a:lnTo>
                <a:lnTo>
                  <a:pt x="586317" y="589759"/>
                </a:lnTo>
                <a:lnTo>
                  <a:pt x="591344" y="588963"/>
                </a:lnTo>
                <a:close/>
                <a:moveTo>
                  <a:pt x="573015" y="0"/>
                </a:moveTo>
                <a:lnTo>
                  <a:pt x="580426" y="0"/>
                </a:lnTo>
                <a:lnTo>
                  <a:pt x="588630" y="265"/>
                </a:lnTo>
                <a:lnTo>
                  <a:pt x="597365" y="1058"/>
                </a:lnTo>
                <a:lnTo>
                  <a:pt x="606628" y="1588"/>
                </a:lnTo>
                <a:lnTo>
                  <a:pt x="616421" y="2910"/>
                </a:lnTo>
                <a:lnTo>
                  <a:pt x="626743" y="4498"/>
                </a:lnTo>
                <a:lnTo>
                  <a:pt x="637595" y="6615"/>
                </a:lnTo>
                <a:lnTo>
                  <a:pt x="648446" y="8996"/>
                </a:lnTo>
                <a:lnTo>
                  <a:pt x="659563" y="12171"/>
                </a:lnTo>
                <a:lnTo>
                  <a:pt x="670679" y="15875"/>
                </a:lnTo>
                <a:lnTo>
                  <a:pt x="682060" y="20638"/>
                </a:lnTo>
                <a:lnTo>
                  <a:pt x="693176" y="25400"/>
                </a:lnTo>
                <a:lnTo>
                  <a:pt x="698734" y="28310"/>
                </a:lnTo>
                <a:lnTo>
                  <a:pt x="704027" y="31485"/>
                </a:lnTo>
                <a:lnTo>
                  <a:pt x="709586" y="34396"/>
                </a:lnTo>
                <a:lnTo>
                  <a:pt x="714879" y="38100"/>
                </a:lnTo>
                <a:lnTo>
                  <a:pt x="719908" y="41540"/>
                </a:lnTo>
                <a:lnTo>
                  <a:pt x="725201" y="45773"/>
                </a:lnTo>
                <a:lnTo>
                  <a:pt x="729965" y="49742"/>
                </a:lnTo>
                <a:lnTo>
                  <a:pt x="734994" y="53975"/>
                </a:lnTo>
                <a:lnTo>
                  <a:pt x="739758" y="58738"/>
                </a:lnTo>
                <a:lnTo>
                  <a:pt x="744258" y="63235"/>
                </a:lnTo>
                <a:lnTo>
                  <a:pt x="748757" y="68527"/>
                </a:lnTo>
                <a:lnTo>
                  <a:pt x="752992" y="73819"/>
                </a:lnTo>
                <a:lnTo>
                  <a:pt x="756962" y="79375"/>
                </a:lnTo>
                <a:lnTo>
                  <a:pt x="761197" y="85460"/>
                </a:lnTo>
                <a:lnTo>
                  <a:pt x="764902" y="91546"/>
                </a:lnTo>
                <a:lnTo>
                  <a:pt x="768343" y="98160"/>
                </a:lnTo>
                <a:lnTo>
                  <a:pt x="771519" y="104510"/>
                </a:lnTo>
                <a:lnTo>
                  <a:pt x="774695" y="111654"/>
                </a:lnTo>
                <a:lnTo>
                  <a:pt x="777606" y="119063"/>
                </a:lnTo>
                <a:lnTo>
                  <a:pt x="780253" y="126735"/>
                </a:lnTo>
                <a:lnTo>
                  <a:pt x="782370" y="134673"/>
                </a:lnTo>
                <a:lnTo>
                  <a:pt x="784752" y="143140"/>
                </a:lnTo>
                <a:lnTo>
                  <a:pt x="786340" y="151606"/>
                </a:lnTo>
                <a:lnTo>
                  <a:pt x="787664" y="160338"/>
                </a:lnTo>
                <a:lnTo>
                  <a:pt x="788987" y="169598"/>
                </a:lnTo>
                <a:lnTo>
                  <a:pt x="789516" y="179388"/>
                </a:lnTo>
                <a:lnTo>
                  <a:pt x="790310" y="189706"/>
                </a:lnTo>
                <a:lnTo>
                  <a:pt x="790575" y="199760"/>
                </a:lnTo>
                <a:lnTo>
                  <a:pt x="790310" y="209550"/>
                </a:lnTo>
                <a:lnTo>
                  <a:pt x="790046" y="218810"/>
                </a:lnTo>
                <a:lnTo>
                  <a:pt x="788987" y="237067"/>
                </a:lnTo>
                <a:lnTo>
                  <a:pt x="787134" y="254794"/>
                </a:lnTo>
                <a:lnTo>
                  <a:pt x="785017" y="271992"/>
                </a:lnTo>
                <a:lnTo>
                  <a:pt x="781841" y="288396"/>
                </a:lnTo>
                <a:lnTo>
                  <a:pt x="778400" y="304536"/>
                </a:lnTo>
                <a:lnTo>
                  <a:pt x="774430" y="320146"/>
                </a:lnTo>
                <a:lnTo>
                  <a:pt x="770195" y="334963"/>
                </a:lnTo>
                <a:lnTo>
                  <a:pt x="765167" y="349250"/>
                </a:lnTo>
                <a:lnTo>
                  <a:pt x="760138" y="363008"/>
                </a:lnTo>
                <a:lnTo>
                  <a:pt x="754580" y="376238"/>
                </a:lnTo>
                <a:lnTo>
                  <a:pt x="749022" y="389202"/>
                </a:lnTo>
                <a:lnTo>
                  <a:pt x="743199" y="401373"/>
                </a:lnTo>
                <a:lnTo>
                  <a:pt x="737111" y="413279"/>
                </a:lnTo>
                <a:lnTo>
                  <a:pt x="731024" y="424656"/>
                </a:lnTo>
                <a:lnTo>
                  <a:pt x="724672" y="435504"/>
                </a:lnTo>
                <a:lnTo>
                  <a:pt x="718584" y="445823"/>
                </a:lnTo>
                <a:lnTo>
                  <a:pt x="712497" y="455613"/>
                </a:lnTo>
                <a:lnTo>
                  <a:pt x="700057" y="474398"/>
                </a:lnTo>
                <a:lnTo>
                  <a:pt x="678354" y="506148"/>
                </a:lnTo>
                <a:lnTo>
                  <a:pt x="668826" y="519906"/>
                </a:lnTo>
                <a:lnTo>
                  <a:pt x="665121" y="525992"/>
                </a:lnTo>
                <a:lnTo>
                  <a:pt x="661680" y="532342"/>
                </a:lnTo>
                <a:lnTo>
                  <a:pt x="659033" y="537633"/>
                </a:lnTo>
                <a:lnTo>
                  <a:pt x="656651" y="542925"/>
                </a:lnTo>
                <a:lnTo>
                  <a:pt x="655063" y="547688"/>
                </a:lnTo>
                <a:lnTo>
                  <a:pt x="654004" y="552450"/>
                </a:lnTo>
                <a:lnTo>
                  <a:pt x="591013" y="552450"/>
                </a:lnTo>
                <a:lnTo>
                  <a:pt x="581749" y="552715"/>
                </a:lnTo>
                <a:lnTo>
                  <a:pt x="573280" y="553773"/>
                </a:lnTo>
                <a:lnTo>
                  <a:pt x="565339" y="554831"/>
                </a:lnTo>
                <a:lnTo>
                  <a:pt x="557929" y="556683"/>
                </a:lnTo>
                <a:lnTo>
                  <a:pt x="551047" y="559329"/>
                </a:lnTo>
                <a:lnTo>
                  <a:pt x="544430" y="561975"/>
                </a:lnTo>
                <a:lnTo>
                  <a:pt x="538607" y="565150"/>
                </a:lnTo>
                <a:lnTo>
                  <a:pt x="533049" y="568590"/>
                </a:lnTo>
                <a:lnTo>
                  <a:pt x="528021" y="572294"/>
                </a:lnTo>
                <a:lnTo>
                  <a:pt x="523521" y="576263"/>
                </a:lnTo>
                <a:lnTo>
                  <a:pt x="519286" y="580231"/>
                </a:lnTo>
                <a:lnTo>
                  <a:pt x="515581" y="584729"/>
                </a:lnTo>
                <a:lnTo>
                  <a:pt x="512140" y="588963"/>
                </a:lnTo>
                <a:lnTo>
                  <a:pt x="509229" y="593461"/>
                </a:lnTo>
                <a:lnTo>
                  <a:pt x="506318" y="597694"/>
                </a:lnTo>
                <a:lnTo>
                  <a:pt x="504200" y="601663"/>
                </a:lnTo>
                <a:lnTo>
                  <a:pt x="502083" y="606161"/>
                </a:lnTo>
                <a:lnTo>
                  <a:pt x="500230" y="610129"/>
                </a:lnTo>
                <a:lnTo>
                  <a:pt x="498377" y="614892"/>
                </a:lnTo>
                <a:lnTo>
                  <a:pt x="496789" y="619390"/>
                </a:lnTo>
                <a:lnTo>
                  <a:pt x="493878" y="629179"/>
                </a:lnTo>
                <a:lnTo>
                  <a:pt x="491496" y="639498"/>
                </a:lnTo>
                <a:lnTo>
                  <a:pt x="489908" y="650875"/>
                </a:lnTo>
                <a:lnTo>
                  <a:pt x="488584" y="663046"/>
                </a:lnTo>
                <a:lnTo>
                  <a:pt x="487790" y="676275"/>
                </a:lnTo>
                <a:lnTo>
                  <a:pt x="487790" y="690827"/>
                </a:lnTo>
                <a:lnTo>
                  <a:pt x="487790" y="705115"/>
                </a:lnTo>
                <a:lnTo>
                  <a:pt x="488584" y="718079"/>
                </a:lnTo>
                <a:lnTo>
                  <a:pt x="489908" y="730515"/>
                </a:lnTo>
                <a:lnTo>
                  <a:pt x="491496" y="741892"/>
                </a:lnTo>
                <a:lnTo>
                  <a:pt x="493878" y="752211"/>
                </a:lnTo>
                <a:lnTo>
                  <a:pt x="496789" y="762000"/>
                </a:lnTo>
                <a:lnTo>
                  <a:pt x="498377" y="766498"/>
                </a:lnTo>
                <a:lnTo>
                  <a:pt x="500230" y="770996"/>
                </a:lnTo>
                <a:lnTo>
                  <a:pt x="502083" y="775494"/>
                </a:lnTo>
                <a:lnTo>
                  <a:pt x="504200" y="779463"/>
                </a:lnTo>
                <a:lnTo>
                  <a:pt x="506053" y="783167"/>
                </a:lnTo>
                <a:lnTo>
                  <a:pt x="508170" y="786871"/>
                </a:lnTo>
                <a:lnTo>
                  <a:pt x="510817" y="790575"/>
                </a:lnTo>
                <a:lnTo>
                  <a:pt x="513464" y="794015"/>
                </a:lnTo>
                <a:lnTo>
                  <a:pt x="507112" y="795602"/>
                </a:lnTo>
                <a:lnTo>
                  <a:pt x="500759" y="797190"/>
                </a:lnTo>
                <a:lnTo>
                  <a:pt x="494937" y="799306"/>
                </a:lnTo>
                <a:lnTo>
                  <a:pt x="489379" y="801688"/>
                </a:lnTo>
                <a:lnTo>
                  <a:pt x="484350" y="804333"/>
                </a:lnTo>
                <a:lnTo>
                  <a:pt x="479321" y="806979"/>
                </a:lnTo>
                <a:lnTo>
                  <a:pt x="475086" y="810154"/>
                </a:lnTo>
                <a:lnTo>
                  <a:pt x="471116" y="813329"/>
                </a:lnTo>
                <a:lnTo>
                  <a:pt x="466881" y="816769"/>
                </a:lnTo>
                <a:lnTo>
                  <a:pt x="463441" y="820208"/>
                </a:lnTo>
                <a:lnTo>
                  <a:pt x="460529" y="823648"/>
                </a:lnTo>
                <a:lnTo>
                  <a:pt x="457353" y="827352"/>
                </a:lnTo>
                <a:lnTo>
                  <a:pt x="454442" y="831056"/>
                </a:lnTo>
                <a:lnTo>
                  <a:pt x="452060" y="834761"/>
                </a:lnTo>
                <a:lnTo>
                  <a:pt x="448090" y="841904"/>
                </a:lnTo>
                <a:lnTo>
                  <a:pt x="445972" y="846138"/>
                </a:lnTo>
                <a:lnTo>
                  <a:pt x="444120" y="850106"/>
                </a:lnTo>
                <a:lnTo>
                  <a:pt x="442267" y="854869"/>
                </a:lnTo>
                <a:lnTo>
                  <a:pt x="440679" y="859102"/>
                </a:lnTo>
                <a:lnTo>
                  <a:pt x="437767" y="869156"/>
                </a:lnTo>
                <a:lnTo>
                  <a:pt x="435650" y="879740"/>
                </a:lnTo>
                <a:lnTo>
                  <a:pt x="433797" y="890852"/>
                </a:lnTo>
                <a:lnTo>
                  <a:pt x="432474" y="903288"/>
                </a:lnTo>
                <a:lnTo>
                  <a:pt x="431945" y="916252"/>
                </a:lnTo>
                <a:lnTo>
                  <a:pt x="431680" y="930540"/>
                </a:lnTo>
                <a:lnTo>
                  <a:pt x="431945" y="945092"/>
                </a:lnTo>
                <a:lnTo>
                  <a:pt x="432474" y="958056"/>
                </a:lnTo>
                <a:lnTo>
                  <a:pt x="433797" y="970492"/>
                </a:lnTo>
                <a:lnTo>
                  <a:pt x="435650" y="981604"/>
                </a:lnTo>
                <a:lnTo>
                  <a:pt x="437767" y="992188"/>
                </a:lnTo>
                <a:lnTo>
                  <a:pt x="440679" y="1001977"/>
                </a:lnTo>
                <a:lnTo>
                  <a:pt x="442267" y="1006475"/>
                </a:lnTo>
                <a:lnTo>
                  <a:pt x="444120" y="1011238"/>
                </a:lnTo>
                <a:lnTo>
                  <a:pt x="445972" y="1015206"/>
                </a:lnTo>
                <a:lnTo>
                  <a:pt x="448090" y="1019440"/>
                </a:lnTo>
                <a:lnTo>
                  <a:pt x="449942" y="1023144"/>
                </a:lnTo>
                <a:lnTo>
                  <a:pt x="452324" y="1026848"/>
                </a:lnTo>
                <a:lnTo>
                  <a:pt x="454971" y="1030817"/>
                </a:lnTo>
                <a:lnTo>
                  <a:pt x="457618" y="1034521"/>
                </a:lnTo>
                <a:lnTo>
                  <a:pt x="460529" y="1038225"/>
                </a:lnTo>
                <a:lnTo>
                  <a:pt x="463970" y="1041665"/>
                </a:lnTo>
                <a:lnTo>
                  <a:pt x="467675" y="1045369"/>
                </a:lnTo>
                <a:lnTo>
                  <a:pt x="471645" y="1048809"/>
                </a:lnTo>
                <a:lnTo>
                  <a:pt x="475616" y="1051719"/>
                </a:lnTo>
                <a:lnTo>
                  <a:pt x="480380" y="1054894"/>
                </a:lnTo>
                <a:lnTo>
                  <a:pt x="485144" y="1057804"/>
                </a:lnTo>
                <a:lnTo>
                  <a:pt x="490437" y="1060186"/>
                </a:lnTo>
                <a:lnTo>
                  <a:pt x="496260" y="1062567"/>
                </a:lnTo>
                <a:lnTo>
                  <a:pt x="502347" y="1064419"/>
                </a:lnTo>
                <a:lnTo>
                  <a:pt x="508435" y="1066271"/>
                </a:lnTo>
                <a:lnTo>
                  <a:pt x="515316" y="1067594"/>
                </a:lnTo>
                <a:lnTo>
                  <a:pt x="511876" y="1071827"/>
                </a:lnTo>
                <a:lnTo>
                  <a:pt x="508435" y="1076590"/>
                </a:lnTo>
                <a:lnTo>
                  <a:pt x="505788" y="1080823"/>
                </a:lnTo>
                <a:lnTo>
                  <a:pt x="503141" y="1085586"/>
                </a:lnTo>
                <a:lnTo>
                  <a:pt x="501024" y="1089554"/>
                </a:lnTo>
                <a:lnTo>
                  <a:pt x="499171" y="1094052"/>
                </a:lnTo>
                <a:lnTo>
                  <a:pt x="497583" y="1098286"/>
                </a:lnTo>
                <a:lnTo>
                  <a:pt x="495731" y="1103048"/>
                </a:lnTo>
                <a:lnTo>
                  <a:pt x="493084" y="1112838"/>
                </a:lnTo>
                <a:lnTo>
                  <a:pt x="490967" y="1123156"/>
                </a:lnTo>
                <a:lnTo>
                  <a:pt x="489114" y="1134534"/>
                </a:lnTo>
                <a:lnTo>
                  <a:pt x="487790" y="1146704"/>
                </a:lnTo>
                <a:lnTo>
                  <a:pt x="487261" y="1159934"/>
                </a:lnTo>
                <a:lnTo>
                  <a:pt x="486732" y="1174221"/>
                </a:lnTo>
                <a:lnTo>
                  <a:pt x="487261" y="1188509"/>
                </a:lnTo>
                <a:lnTo>
                  <a:pt x="487790" y="1202002"/>
                </a:lnTo>
                <a:lnTo>
                  <a:pt x="489114" y="1214438"/>
                </a:lnTo>
                <a:lnTo>
                  <a:pt x="490967" y="1225550"/>
                </a:lnTo>
                <a:lnTo>
                  <a:pt x="493084" y="1236134"/>
                </a:lnTo>
                <a:lnTo>
                  <a:pt x="495731" y="1245659"/>
                </a:lnTo>
                <a:lnTo>
                  <a:pt x="497583" y="1250156"/>
                </a:lnTo>
                <a:lnTo>
                  <a:pt x="499171" y="1254654"/>
                </a:lnTo>
                <a:lnTo>
                  <a:pt x="501024" y="1258888"/>
                </a:lnTo>
                <a:lnTo>
                  <a:pt x="503141" y="1263121"/>
                </a:lnTo>
                <a:lnTo>
                  <a:pt x="505523" y="1267090"/>
                </a:lnTo>
                <a:lnTo>
                  <a:pt x="507641" y="1270794"/>
                </a:lnTo>
                <a:lnTo>
                  <a:pt x="510288" y="1274498"/>
                </a:lnTo>
                <a:lnTo>
                  <a:pt x="513199" y="1278467"/>
                </a:lnTo>
                <a:lnTo>
                  <a:pt x="516375" y="1282171"/>
                </a:lnTo>
                <a:lnTo>
                  <a:pt x="519816" y="1285875"/>
                </a:lnTo>
                <a:lnTo>
                  <a:pt x="523521" y="1289315"/>
                </a:lnTo>
                <a:lnTo>
                  <a:pt x="527756" y="1292754"/>
                </a:lnTo>
                <a:lnTo>
                  <a:pt x="531991" y="1296194"/>
                </a:lnTo>
                <a:lnTo>
                  <a:pt x="536755" y="1299369"/>
                </a:lnTo>
                <a:lnTo>
                  <a:pt x="542048" y="1302015"/>
                </a:lnTo>
                <a:lnTo>
                  <a:pt x="547606" y="1304661"/>
                </a:lnTo>
                <a:lnTo>
                  <a:pt x="553429" y="1307042"/>
                </a:lnTo>
                <a:lnTo>
                  <a:pt x="559781" y="1308894"/>
                </a:lnTo>
                <a:lnTo>
                  <a:pt x="566663" y="1310481"/>
                </a:lnTo>
                <a:lnTo>
                  <a:pt x="573809" y="1311804"/>
                </a:lnTo>
                <a:lnTo>
                  <a:pt x="568780" y="1317361"/>
                </a:lnTo>
                <a:lnTo>
                  <a:pt x="564016" y="1322917"/>
                </a:lnTo>
                <a:lnTo>
                  <a:pt x="560311" y="1328738"/>
                </a:lnTo>
                <a:lnTo>
                  <a:pt x="557135" y="1334294"/>
                </a:lnTo>
                <a:lnTo>
                  <a:pt x="555017" y="1338792"/>
                </a:lnTo>
                <a:lnTo>
                  <a:pt x="553164" y="1342761"/>
                </a:lnTo>
                <a:lnTo>
                  <a:pt x="551312" y="1347259"/>
                </a:lnTo>
                <a:lnTo>
                  <a:pt x="549724" y="1351756"/>
                </a:lnTo>
                <a:lnTo>
                  <a:pt x="547077" y="1361546"/>
                </a:lnTo>
                <a:lnTo>
                  <a:pt x="544430" y="1372129"/>
                </a:lnTo>
                <a:lnTo>
                  <a:pt x="543107" y="1383242"/>
                </a:lnTo>
                <a:lnTo>
                  <a:pt x="541784" y="1395677"/>
                </a:lnTo>
                <a:lnTo>
                  <a:pt x="540725" y="1408642"/>
                </a:lnTo>
                <a:lnTo>
                  <a:pt x="540725" y="1423459"/>
                </a:lnTo>
                <a:lnTo>
                  <a:pt x="540725" y="1437481"/>
                </a:lnTo>
                <a:lnTo>
                  <a:pt x="541784" y="1450711"/>
                </a:lnTo>
                <a:lnTo>
                  <a:pt x="543107" y="1463146"/>
                </a:lnTo>
                <a:lnTo>
                  <a:pt x="544430" y="1474259"/>
                </a:lnTo>
                <a:lnTo>
                  <a:pt x="547077" y="1484842"/>
                </a:lnTo>
                <a:lnTo>
                  <a:pt x="549724" y="1494367"/>
                </a:lnTo>
                <a:lnTo>
                  <a:pt x="551312" y="1499129"/>
                </a:lnTo>
                <a:lnTo>
                  <a:pt x="553164" y="1503627"/>
                </a:lnTo>
                <a:lnTo>
                  <a:pt x="555017" y="1507596"/>
                </a:lnTo>
                <a:lnTo>
                  <a:pt x="557135" y="1512094"/>
                </a:lnTo>
                <a:lnTo>
                  <a:pt x="559781" y="1516327"/>
                </a:lnTo>
                <a:lnTo>
                  <a:pt x="562428" y="1520825"/>
                </a:lnTo>
                <a:lnTo>
                  <a:pt x="321047" y="1520825"/>
                </a:lnTo>
                <a:lnTo>
                  <a:pt x="312842" y="1520825"/>
                </a:lnTo>
                <a:lnTo>
                  <a:pt x="304373" y="1520296"/>
                </a:lnTo>
                <a:lnTo>
                  <a:pt x="296433" y="1519767"/>
                </a:lnTo>
                <a:lnTo>
                  <a:pt x="288228" y="1519238"/>
                </a:lnTo>
                <a:lnTo>
                  <a:pt x="280288" y="1518179"/>
                </a:lnTo>
                <a:lnTo>
                  <a:pt x="272083" y="1517121"/>
                </a:lnTo>
                <a:lnTo>
                  <a:pt x="264407" y="1515798"/>
                </a:lnTo>
                <a:lnTo>
                  <a:pt x="256203" y="1514211"/>
                </a:lnTo>
                <a:lnTo>
                  <a:pt x="248527" y="1512623"/>
                </a:lnTo>
                <a:lnTo>
                  <a:pt x="240852" y="1510771"/>
                </a:lnTo>
                <a:lnTo>
                  <a:pt x="233441" y="1508654"/>
                </a:lnTo>
                <a:lnTo>
                  <a:pt x="225501" y="1506538"/>
                </a:lnTo>
                <a:lnTo>
                  <a:pt x="218090" y="1503892"/>
                </a:lnTo>
                <a:lnTo>
                  <a:pt x="210679" y="1501511"/>
                </a:lnTo>
                <a:lnTo>
                  <a:pt x="203268" y="1498600"/>
                </a:lnTo>
                <a:lnTo>
                  <a:pt x="196122" y="1495690"/>
                </a:lnTo>
                <a:lnTo>
                  <a:pt x="188976" y="1492515"/>
                </a:lnTo>
                <a:lnTo>
                  <a:pt x="181830" y="1489075"/>
                </a:lnTo>
                <a:lnTo>
                  <a:pt x="174948" y="1485636"/>
                </a:lnTo>
                <a:lnTo>
                  <a:pt x="168067" y="1482196"/>
                </a:lnTo>
                <a:lnTo>
                  <a:pt x="161450" y="1478227"/>
                </a:lnTo>
                <a:lnTo>
                  <a:pt x="154569" y="1474523"/>
                </a:lnTo>
                <a:lnTo>
                  <a:pt x="147952" y="1470290"/>
                </a:lnTo>
                <a:lnTo>
                  <a:pt x="141600" y="1466056"/>
                </a:lnTo>
                <a:lnTo>
                  <a:pt x="129160" y="1457061"/>
                </a:lnTo>
                <a:lnTo>
                  <a:pt x="116985" y="1447536"/>
                </a:lnTo>
                <a:lnTo>
                  <a:pt x="105075" y="1437481"/>
                </a:lnTo>
                <a:lnTo>
                  <a:pt x="93959" y="1426634"/>
                </a:lnTo>
                <a:lnTo>
                  <a:pt x="83372" y="1415521"/>
                </a:lnTo>
                <a:lnTo>
                  <a:pt x="73579" y="1404144"/>
                </a:lnTo>
                <a:lnTo>
                  <a:pt x="64051" y="1391973"/>
                </a:lnTo>
                <a:lnTo>
                  <a:pt x="55052" y="1379273"/>
                </a:lnTo>
                <a:lnTo>
                  <a:pt x="50552" y="1373188"/>
                </a:lnTo>
                <a:lnTo>
                  <a:pt x="46582" y="1366309"/>
                </a:lnTo>
                <a:lnTo>
                  <a:pt x="42612" y="1359694"/>
                </a:lnTo>
                <a:lnTo>
                  <a:pt x="38907" y="1352815"/>
                </a:lnTo>
                <a:lnTo>
                  <a:pt x="35466" y="1346200"/>
                </a:lnTo>
                <a:lnTo>
                  <a:pt x="31761" y="1339056"/>
                </a:lnTo>
                <a:lnTo>
                  <a:pt x="28585" y="1332177"/>
                </a:lnTo>
                <a:lnTo>
                  <a:pt x="25409" y="1325034"/>
                </a:lnTo>
                <a:lnTo>
                  <a:pt x="22497" y="1317625"/>
                </a:lnTo>
                <a:lnTo>
                  <a:pt x="19586" y="1310481"/>
                </a:lnTo>
                <a:lnTo>
                  <a:pt x="17204" y="1303073"/>
                </a:lnTo>
                <a:lnTo>
                  <a:pt x="14557" y="1295665"/>
                </a:lnTo>
                <a:lnTo>
                  <a:pt x="12440" y="1287727"/>
                </a:lnTo>
                <a:lnTo>
                  <a:pt x="10322" y="1280054"/>
                </a:lnTo>
                <a:lnTo>
                  <a:pt x="8470" y="1272646"/>
                </a:lnTo>
                <a:lnTo>
                  <a:pt x="6617" y="1264444"/>
                </a:lnTo>
                <a:lnTo>
                  <a:pt x="5294" y="1256771"/>
                </a:lnTo>
                <a:lnTo>
                  <a:pt x="3706" y="1248834"/>
                </a:lnTo>
                <a:lnTo>
                  <a:pt x="2912" y="1240896"/>
                </a:lnTo>
                <a:lnTo>
                  <a:pt x="1853" y="1232959"/>
                </a:lnTo>
                <a:lnTo>
                  <a:pt x="1059" y="1224756"/>
                </a:lnTo>
                <a:lnTo>
                  <a:pt x="529" y="1216554"/>
                </a:lnTo>
                <a:lnTo>
                  <a:pt x="265" y="1208352"/>
                </a:lnTo>
                <a:lnTo>
                  <a:pt x="0" y="1200150"/>
                </a:lnTo>
                <a:lnTo>
                  <a:pt x="0" y="857515"/>
                </a:lnTo>
                <a:lnTo>
                  <a:pt x="265" y="847196"/>
                </a:lnTo>
                <a:lnTo>
                  <a:pt x="1059" y="836348"/>
                </a:lnTo>
                <a:lnTo>
                  <a:pt x="1588" y="826029"/>
                </a:lnTo>
                <a:lnTo>
                  <a:pt x="2912" y="815711"/>
                </a:lnTo>
                <a:lnTo>
                  <a:pt x="4500" y="805656"/>
                </a:lnTo>
                <a:lnTo>
                  <a:pt x="6352" y="795602"/>
                </a:lnTo>
                <a:lnTo>
                  <a:pt x="8205" y="785813"/>
                </a:lnTo>
                <a:lnTo>
                  <a:pt x="10587" y="776023"/>
                </a:lnTo>
                <a:lnTo>
                  <a:pt x="13498" y="766498"/>
                </a:lnTo>
                <a:lnTo>
                  <a:pt x="16410" y="757238"/>
                </a:lnTo>
                <a:lnTo>
                  <a:pt x="19851" y="747713"/>
                </a:lnTo>
                <a:lnTo>
                  <a:pt x="23291" y="738717"/>
                </a:lnTo>
                <a:lnTo>
                  <a:pt x="27261" y="730250"/>
                </a:lnTo>
                <a:lnTo>
                  <a:pt x="31761" y="721519"/>
                </a:lnTo>
                <a:lnTo>
                  <a:pt x="35996" y="712788"/>
                </a:lnTo>
                <a:lnTo>
                  <a:pt x="41024" y="704850"/>
                </a:lnTo>
                <a:lnTo>
                  <a:pt x="46053" y="696648"/>
                </a:lnTo>
                <a:lnTo>
                  <a:pt x="51346" y="688711"/>
                </a:lnTo>
                <a:lnTo>
                  <a:pt x="56905" y="680773"/>
                </a:lnTo>
                <a:lnTo>
                  <a:pt x="62727" y="673365"/>
                </a:lnTo>
                <a:lnTo>
                  <a:pt x="68550" y="666221"/>
                </a:lnTo>
                <a:lnTo>
                  <a:pt x="75167" y="659077"/>
                </a:lnTo>
                <a:lnTo>
                  <a:pt x="81519" y="652198"/>
                </a:lnTo>
                <a:lnTo>
                  <a:pt x="88401" y="645848"/>
                </a:lnTo>
                <a:lnTo>
                  <a:pt x="95547" y="639498"/>
                </a:lnTo>
                <a:lnTo>
                  <a:pt x="102958" y="633413"/>
                </a:lnTo>
                <a:lnTo>
                  <a:pt x="110368" y="627592"/>
                </a:lnTo>
                <a:lnTo>
                  <a:pt x="118308" y="622036"/>
                </a:lnTo>
                <a:lnTo>
                  <a:pt x="126249" y="616744"/>
                </a:lnTo>
                <a:lnTo>
                  <a:pt x="134453" y="611452"/>
                </a:lnTo>
                <a:lnTo>
                  <a:pt x="143188" y="606690"/>
                </a:lnTo>
                <a:lnTo>
                  <a:pt x="151392" y="602192"/>
                </a:lnTo>
                <a:lnTo>
                  <a:pt x="168596" y="587904"/>
                </a:lnTo>
                <a:lnTo>
                  <a:pt x="189505" y="569913"/>
                </a:lnTo>
                <a:lnTo>
                  <a:pt x="214120" y="548481"/>
                </a:lnTo>
                <a:lnTo>
                  <a:pt x="241381" y="524140"/>
                </a:lnTo>
                <a:lnTo>
                  <a:pt x="270760" y="497152"/>
                </a:lnTo>
                <a:lnTo>
                  <a:pt x="301726" y="468048"/>
                </a:lnTo>
                <a:lnTo>
                  <a:pt x="317342" y="452967"/>
                </a:lnTo>
                <a:lnTo>
                  <a:pt x="333222" y="437356"/>
                </a:lnTo>
                <a:lnTo>
                  <a:pt x="349367" y="421217"/>
                </a:lnTo>
                <a:lnTo>
                  <a:pt x="365247" y="405077"/>
                </a:lnTo>
                <a:lnTo>
                  <a:pt x="381128" y="388408"/>
                </a:lnTo>
                <a:lnTo>
                  <a:pt x="396479" y="371740"/>
                </a:lnTo>
                <a:lnTo>
                  <a:pt x="412094" y="354542"/>
                </a:lnTo>
                <a:lnTo>
                  <a:pt x="426916" y="337608"/>
                </a:lnTo>
                <a:lnTo>
                  <a:pt x="441473" y="320411"/>
                </a:lnTo>
                <a:lnTo>
                  <a:pt x="455765" y="303477"/>
                </a:lnTo>
                <a:lnTo>
                  <a:pt x="469263" y="286015"/>
                </a:lnTo>
                <a:lnTo>
                  <a:pt x="482232" y="269081"/>
                </a:lnTo>
                <a:lnTo>
                  <a:pt x="494143" y="252148"/>
                </a:lnTo>
                <a:lnTo>
                  <a:pt x="505523" y="235215"/>
                </a:lnTo>
                <a:lnTo>
                  <a:pt x="515581" y="218810"/>
                </a:lnTo>
                <a:lnTo>
                  <a:pt x="520610" y="210344"/>
                </a:lnTo>
                <a:lnTo>
                  <a:pt x="525374" y="202406"/>
                </a:lnTo>
                <a:lnTo>
                  <a:pt x="529344" y="194204"/>
                </a:lnTo>
                <a:lnTo>
                  <a:pt x="533314" y="186267"/>
                </a:lnTo>
                <a:lnTo>
                  <a:pt x="537019" y="178329"/>
                </a:lnTo>
                <a:lnTo>
                  <a:pt x="540460" y="170656"/>
                </a:lnTo>
                <a:lnTo>
                  <a:pt x="543636" y="162983"/>
                </a:lnTo>
                <a:lnTo>
                  <a:pt x="546283" y="155575"/>
                </a:lnTo>
                <a:lnTo>
                  <a:pt x="548930" y="147902"/>
                </a:lnTo>
                <a:lnTo>
                  <a:pt x="551047" y="140494"/>
                </a:lnTo>
                <a:lnTo>
                  <a:pt x="551047" y="1058"/>
                </a:lnTo>
                <a:lnTo>
                  <a:pt x="553958" y="794"/>
                </a:lnTo>
                <a:lnTo>
                  <a:pt x="561369" y="265"/>
                </a:lnTo>
                <a:lnTo>
                  <a:pt x="573015" y="0"/>
                </a:lnTo>
                <a:close/>
              </a:path>
            </a:pathLst>
          </a:custGeom>
          <a:solidFill>
            <a:srgbClr val="FF5D5D"/>
          </a:solidFill>
          <a:ln>
            <a:noFill/>
          </a:ln>
        </p:spPr>
        <p:txBody>
          <a:bodyPr/>
          <a:lstStyle/>
          <a:p>
            <a:endParaRPr lang="zh-CN" altLang="en-US"/>
          </a:p>
        </p:txBody>
      </p:sp>
      <p:sp>
        <p:nvSpPr>
          <p:cNvPr id="51" name="KSO_Shape"/>
          <p:cNvSpPr>
            <a:spLocks/>
          </p:cNvSpPr>
          <p:nvPr/>
        </p:nvSpPr>
        <p:spPr bwMode="auto">
          <a:xfrm>
            <a:off x="6273191" y="3320665"/>
            <a:ext cx="821320" cy="69949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5D5D"/>
          </a:solidFill>
          <a:ln>
            <a:noFill/>
          </a:ln>
        </p:spPr>
        <p:txBody>
          <a:bodyPr/>
          <a:lstStyle/>
          <a:p>
            <a:endParaRPr lang="zh-CN" altLang="en-US"/>
          </a:p>
        </p:txBody>
      </p:sp>
      <p:sp>
        <p:nvSpPr>
          <p:cNvPr id="52" name="KSO_Shape"/>
          <p:cNvSpPr>
            <a:spLocks/>
          </p:cNvSpPr>
          <p:nvPr/>
        </p:nvSpPr>
        <p:spPr bwMode="auto">
          <a:xfrm>
            <a:off x="9978389" y="3276799"/>
            <a:ext cx="852587" cy="787222"/>
          </a:xfrm>
          <a:custGeom>
            <a:avLst/>
            <a:gdLst>
              <a:gd name="T0" fmla="*/ 1541616 w 4477"/>
              <a:gd name="T1" fmla="*/ 16590 h 4133"/>
              <a:gd name="T2" fmla="*/ 1513532 w 4477"/>
              <a:gd name="T3" fmla="*/ 7657 h 4133"/>
              <a:gd name="T4" fmla="*/ 1486725 w 4477"/>
              <a:gd name="T5" fmla="*/ 2127 h 4133"/>
              <a:gd name="T6" fmla="*/ 1461195 w 4477"/>
              <a:gd name="T7" fmla="*/ 0 h 4133"/>
              <a:gd name="T8" fmla="*/ 1436516 w 4477"/>
              <a:gd name="T9" fmla="*/ 1276 h 4133"/>
              <a:gd name="T10" fmla="*/ 1413113 w 4477"/>
              <a:gd name="T11" fmla="*/ 5530 h 4133"/>
              <a:gd name="T12" fmla="*/ 1390561 w 4477"/>
              <a:gd name="T13" fmla="*/ 12762 h 4133"/>
              <a:gd name="T14" fmla="*/ 1369711 w 4477"/>
              <a:gd name="T15" fmla="*/ 22971 h 4133"/>
              <a:gd name="T16" fmla="*/ 1348861 w 4477"/>
              <a:gd name="T17" fmla="*/ 36158 h 4133"/>
              <a:gd name="T18" fmla="*/ 1329287 w 4477"/>
              <a:gd name="T19" fmla="*/ 51472 h 4133"/>
              <a:gd name="T20" fmla="*/ 1304608 w 4477"/>
              <a:gd name="T21" fmla="*/ 76145 h 4133"/>
              <a:gd name="T22" fmla="*/ 1316522 w 4477"/>
              <a:gd name="T23" fmla="*/ 210142 h 4133"/>
              <a:gd name="T24" fmla="*/ 1340776 w 4477"/>
              <a:gd name="T25" fmla="*/ 405821 h 4133"/>
              <a:gd name="T26" fmla="*/ 1372689 w 4477"/>
              <a:gd name="T27" fmla="*/ 594694 h 4133"/>
              <a:gd name="T28" fmla="*/ 1411836 w 4477"/>
              <a:gd name="T29" fmla="*/ 777186 h 4133"/>
              <a:gd name="T30" fmla="*/ 1449706 w 4477"/>
              <a:gd name="T31" fmla="*/ 923946 h 4133"/>
              <a:gd name="T32" fmla="*/ 1475662 w 4477"/>
              <a:gd name="T33" fmla="*/ 1009874 h 4133"/>
              <a:gd name="T34" fmla="*/ 1493534 w 4477"/>
              <a:gd name="T35" fmla="*/ 1066026 h 4133"/>
              <a:gd name="T36" fmla="*/ 1811814 w 4477"/>
              <a:gd name="T37" fmla="*/ 960104 h 4133"/>
              <a:gd name="T38" fmla="*/ 1798623 w 4477"/>
              <a:gd name="T39" fmla="*/ 861839 h 4133"/>
              <a:gd name="T40" fmla="*/ 1782454 w 4477"/>
              <a:gd name="T41" fmla="*/ 764850 h 4133"/>
              <a:gd name="T42" fmla="*/ 1764157 w 4477"/>
              <a:gd name="T43" fmla="*/ 669563 h 4133"/>
              <a:gd name="T44" fmla="*/ 1742881 w 4477"/>
              <a:gd name="T45" fmla="*/ 575977 h 4133"/>
              <a:gd name="T46" fmla="*/ 1719478 w 4477"/>
              <a:gd name="T47" fmla="*/ 484093 h 4133"/>
              <a:gd name="T48" fmla="*/ 1693097 w 4477"/>
              <a:gd name="T49" fmla="*/ 393910 h 4133"/>
              <a:gd name="T50" fmla="*/ 1664162 w 4477"/>
              <a:gd name="T51" fmla="*/ 305004 h 4133"/>
              <a:gd name="T52" fmla="*/ 1633526 w 4477"/>
              <a:gd name="T53" fmla="*/ 217799 h 4133"/>
              <a:gd name="T54" fmla="*/ 1599485 w 4477"/>
              <a:gd name="T55" fmla="*/ 131871 h 4133"/>
              <a:gd name="T56" fmla="*/ 1563742 w 4477"/>
              <a:gd name="T57" fmla="*/ 48069 h 4133"/>
              <a:gd name="T58" fmla="*/ 353597 w 4477"/>
              <a:gd name="T59" fmla="*/ 1192792 h 4133"/>
              <a:gd name="T60" fmla="*/ 353597 w 4477"/>
              <a:gd name="T61" fmla="*/ 1254473 h 4133"/>
              <a:gd name="T62" fmla="*/ 1496087 w 4477"/>
              <a:gd name="T63" fmla="*/ 1433562 h 4133"/>
              <a:gd name="T64" fmla="*/ 80847 w 4477"/>
              <a:gd name="T65" fmla="*/ 1595210 h 4133"/>
              <a:gd name="T66" fmla="*/ 0 w 4477"/>
              <a:gd name="T67" fmla="*/ 561514 h 4133"/>
              <a:gd name="T68" fmla="*/ 325088 w 4477"/>
              <a:gd name="T69" fmla="*/ 213971 h 4133"/>
              <a:gd name="T70" fmla="*/ 1204614 w 4477"/>
              <a:gd name="T71" fmla="*/ 191000 h 4133"/>
              <a:gd name="T72" fmla="*/ 1212273 w 4477"/>
              <a:gd name="T73" fmla="*/ 272249 h 4133"/>
              <a:gd name="T74" fmla="*/ 461251 w 4477"/>
              <a:gd name="T75" fmla="*/ 352648 h 4133"/>
              <a:gd name="T76" fmla="*/ 442528 w 4477"/>
              <a:gd name="T77" fmla="*/ 647443 h 4133"/>
              <a:gd name="T78" fmla="*/ 161693 w 4477"/>
              <a:gd name="T79" fmla="*/ 1433562 h 4133"/>
              <a:gd name="T80" fmla="*/ 200840 w 4477"/>
              <a:gd name="T81" fmla="*/ 558111 h 4133"/>
              <a:gd name="T82" fmla="*/ 200840 w 4477"/>
              <a:gd name="T83" fmla="*/ 558111 h 4133"/>
              <a:gd name="T84" fmla="*/ 353597 w 4477"/>
              <a:gd name="T85" fmla="*/ 938409 h 4133"/>
              <a:gd name="T86" fmla="*/ 1195678 w 4477"/>
              <a:gd name="T87" fmla="*/ 938409 h 4133"/>
              <a:gd name="T88" fmla="*/ 689749 w 4477"/>
              <a:gd name="T89" fmla="*/ 708699 h 4133"/>
              <a:gd name="T90" fmla="*/ 1195678 w 4477"/>
              <a:gd name="T91" fmla="*/ 708699 h 4133"/>
              <a:gd name="T92" fmla="*/ 689749 w 4477"/>
              <a:gd name="T93" fmla="*/ 473033 h 4133"/>
              <a:gd name="T94" fmla="*/ 1195678 w 4477"/>
              <a:gd name="T95" fmla="*/ 473033 h 4133"/>
              <a:gd name="T96" fmla="*/ 1702884 w 4477"/>
              <a:gd name="T97" fmla="*/ 1505878 h 4133"/>
              <a:gd name="T98" fmla="*/ 1802878 w 4477"/>
              <a:gd name="T99" fmla="*/ 1758134 h 4133"/>
              <a:gd name="T100" fmla="*/ 1837344 w 4477"/>
              <a:gd name="T101" fmla="*/ 1473123 h 4133"/>
              <a:gd name="T102" fmla="*/ 1817771 w 4477"/>
              <a:gd name="T103" fmla="*/ 1059645 h 4133"/>
              <a:gd name="T104" fmla="*/ 1646717 w 4477"/>
              <a:gd name="T105" fmla="*/ 1482482 h 4133"/>
              <a:gd name="T106" fmla="*/ 1524596 w 4477"/>
              <a:gd name="T107" fmla="*/ 1126431 h 413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477" h="4133">
                <a:moveTo>
                  <a:pt x="3646" y="48"/>
                </a:moveTo>
                <a:lnTo>
                  <a:pt x="3646" y="48"/>
                </a:lnTo>
                <a:lnTo>
                  <a:pt x="3623" y="39"/>
                </a:lnTo>
                <a:lnTo>
                  <a:pt x="3600" y="31"/>
                </a:lnTo>
                <a:lnTo>
                  <a:pt x="3578" y="24"/>
                </a:lnTo>
                <a:lnTo>
                  <a:pt x="3557" y="18"/>
                </a:lnTo>
                <a:lnTo>
                  <a:pt x="3536" y="13"/>
                </a:lnTo>
                <a:lnTo>
                  <a:pt x="3515" y="8"/>
                </a:lnTo>
                <a:lnTo>
                  <a:pt x="3494" y="5"/>
                </a:lnTo>
                <a:lnTo>
                  <a:pt x="3473" y="3"/>
                </a:lnTo>
                <a:lnTo>
                  <a:pt x="3454" y="1"/>
                </a:lnTo>
                <a:lnTo>
                  <a:pt x="3434" y="0"/>
                </a:lnTo>
                <a:lnTo>
                  <a:pt x="3415" y="0"/>
                </a:lnTo>
                <a:lnTo>
                  <a:pt x="3395" y="1"/>
                </a:lnTo>
                <a:lnTo>
                  <a:pt x="3376" y="3"/>
                </a:lnTo>
                <a:lnTo>
                  <a:pt x="3358" y="5"/>
                </a:lnTo>
                <a:lnTo>
                  <a:pt x="3339" y="9"/>
                </a:lnTo>
                <a:lnTo>
                  <a:pt x="3321" y="13"/>
                </a:lnTo>
                <a:lnTo>
                  <a:pt x="3303" y="18"/>
                </a:lnTo>
                <a:lnTo>
                  <a:pt x="3285" y="23"/>
                </a:lnTo>
                <a:lnTo>
                  <a:pt x="3268" y="30"/>
                </a:lnTo>
                <a:lnTo>
                  <a:pt x="3251" y="37"/>
                </a:lnTo>
                <a:lnTo>
                  <a:pt x="3235" y="45"/>
                </a:lnTo>
                <a:lnTo>
                  <a:pt x="3219" y="54"/>
                </a:lnTo>
                <a:lnTo>
                  <a:pt x="3201" y="63"/>
                </a:lnTo>
                <a:lnTo>
                  <a:pt x="3186" y="74"/>
                </a:lnTo>
                <a:lnTo>
                  <a:pt x="3170" y="85"/>
                </a:lnTo>
                <a:lnTo>
                  <a:pt x="3155" y="96"/>
                </a:lnTo>
                <a:lnTo>
                  <a:pt x="3139" y="108"/>
                </a:lnTo>
                <a:lnTo>
                  <a:pt x="3124" y="121"/>
                </a:lnTo>
                <a:lnTo>
                  <a:pt x="3110" y="134"/>
                </a:lnTo>
                <a:lnTo>
                  <a:pt x="3094" y="149"/>
                </a:lnTo>
                <a:lnTo>
                  <a:pt x="3066" y="179"/>
                </a:lnTo>
                <a:lnTo>
                  <a:pt x="3079" y="337"/>
                </a:lnTo>
                <a:lnTo>
                  <a:pt x="3094" y="494"/>
                </a:lnTo>
                <a:lnTo>
                  <a:pt x="3112" y="649"/>
                </a:lnTo>
                <a:lnTo>
                  <a:pt x="3131" y="802"/>
                </a:lnTo>
                <a:lnTo>
                  <a:pt x="3151" y="954"/>
                </a:lnTo>
                <a:lnTo>
                  <a:pt x="3174" y="1104"/>
                </a:lnTo>
                <a:lnTo>
                  <a:pt x="3198" y="1252"/>
                </a:lnTo>
                <a:lnTo>
                  <a:pt x="3226" y="1398"/>
                </a:lnTo>
                <a:lnTo>
                  <a:pt x="3254" y="1543"/>
                </a:lnTo>
                <a:lnTo>
                  <a:pt x="3284" y="1686"/>
                </a:lnTo>
                <a:lnTo>
                  <a:pt x="3318" y="1827"/>
                </a:lnTo>
                <a:lnTo>
                  <a:pt x="3352" y="1967"/>
                </a:lnTo>
                <a:lnTo>
                  <a:pt x="3388" y="2104"/>
                </a:lnTo>
                <a:lnTo>
                  <a:pt x="3407" y="2172"/>
                </a:lnTo>
                <a:lnTo>
                  <a:pt x="3427" y="2240"/>
                </a:lnTo>
                <a:lnTo>
                  <a:pt x="3447" y="2307"/>
                </a:lnTo>
                <a:lnTo>
                  <a:pt x="3468" y="2374"/>
                </a:lnTo>
                <a:lnTo>
                  <a:pt x="3488" y="2441"/>
                </a:lnTo>
                <a:lnTo>
                  <a:pt x="3510" y="2506"/>
                </a:lnTo>
                <a:lnTo>
                  <a:pt x="4267" y="2335"/>
                </a:lnTo>
                <a:lnTo>
                  <a:pt x="4258" y="2257"/>
                </a:lnTo>
                <a:lnTo>
                  <a:pt x="4249" y="2179"/>
                </a:lnTo>
                <a:lnTo>
                  <a:pt x="4238" y="2102"/>
                </a:lnTo>
                <a:lnTo>
                  <a:pt x="4227" y="2026"/>
                </a:lnTo>
                <a:lnTo>
                  <a:pt x="4214" y="1950"/>
                </a:lnTo>
                <a:lnTo>
                  <a:pt x="4202" y="1874"/>
                </a:lnTo>
                <a:lnTo>
                  <a:pt x="4189" y="1798"/>
                </a:lnTo>
                <a:lnTo>
                  <a:pt x="4175" y="1724"/>
                </a:lnTo>
                <a:lnTo>
                  <a:pt x="4161" y="1649"/>
                </a:lnTo>
                <a:lnTo>
                  <a:pt x="4146" y="1574"/>
                </a:lnTo>
                <a:lnTo>
                  <a:pt x="4130" y="1500"/>
                </a:lnTo>
                <a:lnTo>
                  <a:pt x="4113" y="1428"/>
                </a:lnTo>
                <a:lnTo>
                  <a:pt x="4096" y="1354"/>
                </a:lnTo>
                <a:lnTo>
                  <a:pt x="4078" y="1282"/>
                </a:lnTo>
                <a:lnTo>
                  <a:pt x="4060" y="1210"/>
                </a:lnTo>
                <a:lnTo>
                  <a:pt x="4041" y="1138"/>
                </a:lnTo>
                <a:lnTo>
                  <a:pt x="4020" y="1067"/>
                </a:lnTo>
                <a:lnTo>
                  <a:pt x="4000" y="995"/>
                </a:lnTo>
                <a:lnTo>
                  <a:pt x="3979" y="926"/>
                </a:lnTo>
                <a:lnTo>
                  <a:pt x="3957" y="855"/>
                </a:lnTo>
                <a:lnTo>
                  <a:pt x="3935" y="785"/>
                </a:lnTo>
                <a:lnTo>
                  <a:pt x="3911" y="717"/>
                </a:lnTo>
                <a:lnTo>
                  <a:pt x="3888" y="648"/>
                </a:lnTo>
                <a:lnTo>
                  <a:pt x="3863" y="579"/>
                </a:lnTo>
                <a:lnTo>
                  <a:pt x="3839" y="512"/>
                </a:lnTo>
                <a:lnTo>
                  <a:pt x="3812" y="444"/>
                </a:lnTo>
                <a:lnTo>
                  <a:pt x="3786" y="377"/>
                </a:lnTo>
                <a:lnTo>
                  <a:pt x="3759" y="310"/>
                </a:lnTo>
                <a:lnTo>
                  <a:pt x="3732" y="244"/>
                </a:lnTo>
                <a:lnTo>
                  <a:pt x="3703" y="179"/>
                </a:lnTo>
                <a:lnTo>
                  <a:pt x="3675" y="113"/>
                </a:lnTo>
                <a:lnTo>
                  <a:pt x="3646" y="48"/>
                </a:lnTo>
                <a:close/>
                <a:moveTo>
                  <a:pt x="831" y="2804"/>
                </a:moveTo>
                <a:lnTo>
                  <a:pt x="2810" y="2804"/>
                </a:lnTo>
                <a:lnTo>
                  <a:pt x="2810" y="2949"/>
                </a:lnTo>
                <a:lnTo>
                  <a:pt x="831" y="2949"/>
                </a:lnTo>
                <a:lnTo>
                  <a:pt x="831" y="2804"/>
                </a:lnTo>
                <a:close/>
                <a:moveTo>
                  <a:pt x="3516" y="3370"/>
                </a:moveTo>
                <a:lnTo>
                  <a:pt x="3637" y="3750"/>
                </a:lnTo>
                <a:lnTo>
                  <a:pt x="190" y="3750"/>
                </a:lnTo>
                <a:lnTo>
                  <a:pt x="0" y="3750"/>
                </a:lnTo>
                <a:lnTo>
                  <a:pt x="0" y="3559"/>
                </a:lnTo>
                <a:lnTo>
                  <a:pt x="0" y="1320"/>
                </a:lnTo>
                <a:lnTo>
                  <a:pt x="0" y="1240"/>
                </a:lnTo>
                <a:lnTo>
                  <a:pt x="59" y="1183"/>
                </a:lnTo>
                <a:lnTo>
                  <a:pt x="764" y="503"/>
                </a:lnTo>
                <a:lnTo>
                  <a:pt x="819" y="449"/>
                </a:lnTo>
                <a:lnTo>
                  <a:pt x="895" y="449"/>
                </a:lnTo>
                <a:lnTo>
                  <a:pt x="2831" y="449"/>
                </a:lnTo>
                <a:lnTo>
                  <a:pt x="2840" y="545"/>
                </a:lnTo>
                <a:lnTo>
                  <a:pt x="2849" y="640"/>
                </a:lnTo>
                <a:lnTo>
                  <a:pt x="2859" y="735"/>
                </a:lnTo>
                <a:lnTo>
                  <a:pt x="2870" y="829"/>
                </a:lnTo>
                <a:lnTo>
                  <a:pt x="1084" y="829"/>
                </a:lnTo>
                <a:lnTo>
                  <a:pt x="1138" y="1419"/>
                </a:lnTo>
                <a:lnTo>
                  <a:pt x="1148" y="1526"/>
                </a:lnTo>
                <a:lnTo>
                  <a:pt x="1040" y="1522"/>
                </a:lnTo>
                <a:lnTo>
                  <a:pt x="380" y="1497"/>
                </a:lnTo>
                <a:lnTo>
                  <a:pt x="380" y="3370"/>
                </a:lnTo>
                <a:lnTo>
                  <a:pt x="3516" y="3370"/>
                </a:lnTo>
                <a:close/>
                <a:moveTo>
                  <a:pt x="472" y="1312"/>
                </a:moveTo>
                <a:lnTo>
                  <a:pt x="939" y="1329"/>
                </a:lnTo>
                <a:lnTo>
                  <a:pt x="900" y="898"/>
                </a:lnTo>
                <a:lnTo>
                  <a:pt x="472" y="1312"/>
                </a:lnTo>
                <a:close/>
                <a:moveTo>
                  <a:pt x="2810" y="2206"/>
                </a:moveTo>
                <a:lnTo>
                  <a:pt x="831" y="2206"/>
                </a:lnTo>
                <a:lnTo>
                  <a:pt x="831" y="2351"/>
                </a:lnTo>
                <a:lnTo>
                  <a:pt x="2810" y="2351"/>
                </a:lnTo>
                <a:lnTo>
                  <a:pt x="2810" y="2206"/>
                </a:lnTo>
                <a:close/>
                <a:moveTo>
                  <a:pt x="2810" y="1666"/>
                </a:moveTo>
                <a:lnTo>
                  <a:pt x="1621" y="1666"/>
                </a:lnTo>
                <a:lnTo>
                  <a:pt x="1621" y="1810"/>
                </a:lnTo>
                <a:lnTo>
                  <a:pt x="2810" y="1810"/>
                </a:lnTo>
                <a:lnTo>
                  <a:pt x="2810" y="1666"/>
                </a:lnTo>
                <a:close/>
                <a:moveTo>
                  <a:pt x="2810" y="1112"/>
                </a:moveTo>
                <a:lnTo>
                  <a:pt x="1621" y="1112"/>
                </a:lnTo>
                <a:lnTo>
                  <a:pt x="1621" y="1256"/>
                </a:lnTo>
                <a:lnTo>
                  <a:pt x="2810" y="1256"/>
                </a:lnTo>
                <a:lnTo>
                  <a:pt x="2810" y="1112"/>
                </a:lnTo>
                <a:close/>
                <a:moveTo>
                  <a:pt x="4318" y="3463"/>
                </a:moveTo>
                <a:lnTo>
                  <a:pt x="4002" y="3540"/>
                </a:lnTo>
                <a:lnTo>
                  <a:pt x="4007" y="3867"/>
                </a:lnTo>
                <a:lnTo>
                  <a:pt x="4237" y="4133"/>
                </a:lnTo>
                <a:lnTo>
                  <a:pt x="4387" y="4100"/>
                </a:lnTo>
                <a:lnTo>
                  <a:pt x="4477" y="3751"/>
                </a:lnTo>
                <a:lnTo>
                  <a:pt x="4318" y="3463"/>
                </a:lnTo>
                <a:close/>
                <a:moveTo>
                  <a:pt x="4272" y="2491"/>
                </a:moveTo>
                <a:lnTo>
                  <a:pt x="4272" y="2491"/>
                </a:lnTo>
                <a:lnTo>
                  <a:pt x="4388" y="3367"/>
                </a:lnTo>
                <a:lnTo>
                  <a:pt x="3870" y="3485"/>
                </a:lnTo>
                <a:lnTo>
                  <a:pt x="3583" y="2648"/>
                </a:lnTo>
                <a:lnTo>
                  <a:pt x="4272" y="2491"/>
                </a:lnTo>
                <a:close/>
              </a:path>
            </a:pathLst>
          </a:custGeom>
          <a:solidFill>
            <a:srgbClr val="FF5D5D"/>
          </a:solidFill>
          <a:ln>
            <a:noFill/>
          </a:ln>
        </p:spPr>
        <p:txBody>
          <a:bodyPr/>
          <a:lstStyle/>
          <a:p>
            <a:endParaRPr lang="zh-CN" altLang="en-US"/>
          </a:p>
        </p:txBody>
      </p:sp>
      <p:sp>
        <p:nvSpPr>
          <p:cNvPr id="53" name="TextBox 15"/>
          <p:cNvSpPr txBox="1"/>
          <p:nvPr/>
        </p:nvSpPr>
        <p:spPr>
          <a:xfrm>
            <a:off x="1411501" y="1391162"/>
            <a:ext cx="5521850"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a:t>
            </a:r>
            <a:r>
              <a:rPr lang="zh-CN" altLang="en-US" sz="1400" dirty="0" smtClean="0">
                <a:latin typeface="微软雅黑" panose="020B0503020204020204" pitchFamily="34" charset="-122"/>
                <a:ea typeface="微软雅黑" panose="020B0503020204020204" pitchFamily="34" charset="-122"/>
              </a:rPr>
              <a:t>简单</a:t>
            </a:r>
            <a:endParaRPr lang="zh-CN" altLang="en-US" sz="1400" dirty="0">
              <a:latin typeface="微软雅黑" panose="020B0503020204020204" pitchFamily="34" charset="-122"/>
              <a:ea typeface="微软雅黑" panose="020B0503020204020204" pitchFamily="34" charset="-122"/>
            </a:endParaRPr>
          </a:p>
        </p:txBody>
      </p:sp>
      <p:sp>
        <p:nvSpPr>
          <p:cNvPr id="54" name="TextBox 15"/>
          <p:cNvSpPr txBox="1"/>
          <p:nvPr/>
        </p:nvSpPr>
        <p:spPr>
          <a:xfrm>
            <a:off x="1411501" y="3201175"/>
            <a:ext cx="3930695"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a:t>
            </a:r>
            <a:r>
              <a:rPr lang="zh-CN" altLang="en-US" sz="1400" dirty="0" smtClean="0">
                <a:latin typeface="微软雅黑" panose="020B0503020204020204" pitchFamily="34" charset="-122"/>
                <a:ea typeface="微软雅黑" panose="020B0503020204020204" pitchFamily="34" charset="-122"/>
              </a:rPr>
              <a:t>单亮亮图文旗舰店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latin typeface="微软雅黑" panose="020B0503020204020204" pitchFamily="34" charset="-122"/>
              <a:ea typeface="微软雅黑" panose="020B0503020204020204" pitchFamily="34" charset="-122"/>
            </a:endParaRPr>
          </a:p>
        </p:txBody>
      </p:sp>
      <p:sp>
        <p:nvSpPr>
          <p:cNvPr id="55" name="TextBox 15"/>
          <p:cNvSpPr txBox="1"/>
          <p:nvPr/>
        </p:nvSpPr>
        <p:spPr>
          <a:xfrm>
            <a:off x="1411501" y="5011189"/>
            <a:ext cx="2917241" cy="700576"/>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a:t>
            </a:r>
            <a:r>
              <a:rPr lang="zh-CN" altLang="en-US" sz="1400" dirty="0" smtClean="0">
                <a:latin typeface="微软雅黑" panose="020B0503020204020204" pitchFamily="34" charset="-122"/>
                <a:ea typeface="微软雅黑" panose="020B0503020204020204" pitchFamily="34" charset="-122"/>
              </a:rPr>
              <a:t>的</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4265195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KSO_Shape"/>
          <p:cNvSpPr>
            <a:spLocks/>
          </p:cNvSpPr>
          <p:nvPr/>
        </p:nvSpPr>
        <p:spPr bwMode="auto">
          <a:xfrm>
            <a:off x="380352" y="1600333"/>
            <a:ext cx="4532610" cy="3391903"/>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01A991"/>
          </a:solidFill>
          <a:ln>
            <a:noFill/>
          </a:ln>
          <a:extLst/>
        </p:spPr>
        <p:txBody>
          <a:bodyPr bIns="360000" anchor="ctr">
            <a:scene3d>
              <a:camera prst="orthographicFront"/>
              <a:lightRig rig="threePt" dir="t"/>
            </a:scene3d>
            <a:sp3d contourW="12700">
              <a:contourClr>
                <a:srgbClr val="FFFFFF"/>
              </a:contourClr>
            </a:sp3d>
          </a:bodyPr>
          <a:lstStyle/>
          <a:p>
            <a:pPr algn="ctr">
              <a:defRPr/>
            </a:pPr>
            <a:endParaRPr lang="zh-CN" altLang="en-US" dirty="0"/>
          </a:p>
        </p:txBody>
      </p:sp>
      <p:sp>
        <p:nvSpPr>
          <p:cNvPr id="24" name="TextBox 15"/>
          <p:cNvSpPr txBox="1"/>
          <p:nvPr/>
        </p:nvSpPr>
        <p:spPr>
          <a:xfrm>
            <a:off x="1560423" y="2547502"/>
            <a:ext cx="2243329" cy="1061829"/>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这里输入简单的文字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a:t>
            </a:r>
            <a:r>
              <a:rPr lang="zh-CN" altLang="en-US" sz="1400" dirty="0">
                <a:solidFill>
                  <a:schemeClr val="bg1"/>
                </a:solidFill>
                <a:latin typeface="微软雅黑" panose="020B0503020204020204" pitchFamily="34" charset="-122"/>
                <a:ea typeface="微软雅黑" panose="020B0503020204020204" pitchFamily="34" charset="-122"/>
              </a:rPr>
              <a:t>输入</a:t>
            </a:r>
            <a:r>
              <a:rPr lang="zh-CN" altLang="en-US" sz="1400" dirty="0" smtClean="0">
                <a:solidFill>
                  <a:schemeClr val="bg1"/>
                </a:solidFill>
                <a:latin typeface="微软雅黑" panose="020B0503020204020204" pitchFamily="34" charset="-122"/>
                <a:ea typeface="微软雅黑" panose="020B0503020204020204" pitchFamily="34" charset="-122"/>
              </a:rPr>
              <a:t>简单的文字概述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这里输入</a:t>
            </a:r>
            <a:r>
              <a:rPr lang="zh-CN" altLang="en-US" sz="1400" dirty="0">
                <a:solidFill>
                  <a:schemeClr val="bg1"/>
                </a:solidFill>
                <a:latin typeface="微软雅黑" panose="020B0503020204020204" pitchFamily="34" charset="-122"/>
                <a:ea typeface="微软雅黑" panose="020B0503020204020204" pitchFamily="34" charset="-122"/>
              </a:rPr>
              <a:t>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p:txBody>
      </p:sp>
      <p:sp>
        <p:nvSpPr>
          <p:cNvPr id="25" name="TextBox 4"/>
          <p:cNvSpPr txBox="1">
            <a:spLocks noChangeArrowheads="1"/>
          </p:cNvSpPr>
          <p:nvPr/>
        </p:nvSpPr>
        <p:spPr bwMode="auto">
          <a:xfrm>
            <a:off x="1849811" y="2039671"/>
            <a:ext cx="1716417" cy="4992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smtClean="0">
                <a:solidFill>
                  <a:schemeClr val="bg1"/>
                </a:solidFill>
                <a:latin typeface="Franklin Gothic Book" panose="020B0503020102020204" pitchFamily="34" charset="0"/>
                <a:ea typeface="微软雅黑" panose="020B0503020204020204" pitchFamily="34" charset="-122"/>
              </a:rPr>
              <a:t>点击添加标题</a:t>
            </a:r>
            <a:endParaRPr lang="en-US" altLang="zh-CN" sz="2000" b="1" dirty="0" smtClean="0">
              <a:solidFill>
                <a:schemeClr val="bg1"/>
              </a:solidFill>
              <a:latin typeface="Franklin Gothic Book" panose="020B0503020102020204" pitchFamily="34" charset="0"/>
              <a:ea typeface="微软雅黑" panose="020B0503020204020204" pitchFamily="34" charset="-122"/>
            </a:endParaRPr>
          </a:p>
        </p:txBody>
      </p:sp>
      <p:sp>
        <p:nvSpPr>
          <p:cNvPr id="3" name="椭圆 2"/>
          <p:cNvSpPr/>
          <p:nvPr/>
        </p:nvSpPr>
        <p:spPr>
          <a:xfrm>
            <a:off x="6136066" y="1538341"/>
            <a:ext cx="737582" cy="737582"/>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6136066" y="4394057"/>
            <a:ext cx="737582" cy="737582"/>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6136066" y="2966199"/>
            <a:ext cx="737582" cy="737582"/>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7288423" y="1886547"/>
            <a:ext cx="4535424" cy="523220"/>
          </a:xfrm>
          <a:prstGeom prst="rect">
            <a:avLst/>
          </a:prstGeom>
        </p:spPr>
        <p:txBody>
          <a:bodyPr wrap="square">
            <a:spAutoFit/>
          </a:bodyPr>
          <a:lstStyle/>
          <a:p>
            <a:r>
              <a:rPr lang="zh-CN" altLang="en-US" sz="1400" dirty="0" smtClean="0">
                <a:solidFill>
                  <a:srgbClr val="FF5D5D"/>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rgbClr val="FF5D5D"/>
              </a:solidFill>
              <a:latin typeface="微软雅黑" panose="020B0503020204020204" pitchFamily="34" charset="-122"/>
              <a:ea typeface="微软雅黑" panose="020B0503020204020204" pitchFamily="34" charset="-122"/>
            </a:endParaRPr>
          </a:p>
          <a:p>
            <a:r>
              <a:rPr lang="zh-CN" altLang="en-US" sz="1400" dirty="0" smtClean="0">
                <a:solidFill>
                  <a:srgbClr val="FF5D5D"/>
                </a:solidFill>
                <a:latin typeface="微软雅黑" panose="020B0503020204020204" pitchFamily="34" charset="-122"/>
                <a:ea typeface="微软雅黑" panose="020B0503020204020204" pitchFamily="34" charset="-122"/>
              </a:rPr>
              <a:t>输入简单的</a:t>
            </a:r>
            <a:r>
              <a:rPr lang="zh-CN" altLang="en-US" sz="1400" dirty="0">
                <a:solidFill>
                  <a:srgbClr val="FF5D5D"/>
                </a:solidFill>
                <a:latin typeface="微软雅黑" panose="020B0503020204020204" pitchFamily="34" charset="-122"/>
                <a:ea typeface="微软雅黑" panose="020B0503020204020204" pitchFamily="34" charset="-122"/>
              </a:rPr>
              <a:t>文字概述简单的文字</a:t>
            </a:r>
            <a:endParaRPr lang="zh-CN" altLang="en-US" sz="1400" dirty="0">
              <a:solidFill>
                <a:srgbClr val="FF5D5D"/>
              </a:solidFill>
            </a:endParaRPr>
          </a:p>
        </p:txBody>
      </p:sp>
      <p:sp>
        <p:nvSpPr>
          <p:cNvPr id="29" name="TextBox 4"/>
          <p:cNvSpPr txBox="1">
            <a:spLocks noChangeArrowheads="1"/>
          </p:cNvSpPr>
          <p:nvPr/>
        </p:nvSpPr>
        <p:spPr bwMode="auto">
          <a:xfrm>
            <a:off x="7225633" y="1376973"/>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
        <p:nvSpPr>
          <p:cNvPr id="30" name="矩形 29"/>
          <p:cNvSpPr/>
          <p:nvPr/>
        </p:nvSpPr>
        <p:spPr>
          <a:xfrm>
            <a:off x="7351213" y="3289047"/>
            <a:ext cx="4535424" cy="523220"/>
          </a:xfrm>
          <a:prstGeom prst="rect">
            <a:avLst/>
          </a:prstGeom>
        </p:spPr>
        <p:txBody>
          <a:bodyPr wrap="square">
            <a:spAutoFit/>
          </a:bodyPr>
          <a:lstStyle/>
          <a:p>
            <a:r>
              <a:rPr lang="zh-CN" altLang="en-US" sz="1400" dirty="0" smtClean="0">
                <a:solidFill>
                  <a:srgbClr val="FF5D5D"/>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rgbClr val="FF5D5D"/>
              </a:solidFill>
              <a:latin typeface="微软雅黑" panose="020B0503020204020204" pitchFamily="34" charset="-122"/>
              <a:ea typeface="微软雅黑" panose="020B0503020204020204" pitchFamily="34" charset="-122"/>
            </a:endParaRPr>
          </a:p>
          <a:p>
            <a:r>
              <a:rPr lang="zh-CN" altLang="en-US" sz="1400" dirty="0" smtClean="0">
                <a:solidFill>
                  <a:srgbClr val="FF5D5D"/>
                </a:solidFill>
                <a:latin typeface="微软雅黑" panose="020B0503020204020204" pitchFamily="34" charset="-122"/>
                <a:ea typeface="微软雅黑" panose="020B0503020204020204" pitchFamily="34" charset="-122"/>
              </a:rPr>
              <a:t>输入简单的</a:t>
            </a:r>
            <a:r>
              <a:rPr lang="zh-CN" altLang="en-US" sz="1400" dirty="0">
                <a:solidFill>
                  <a:srgbClr val="FF5D5D"/>
                </a:solidFill>
                <a:latin typeface="微软雅黑" panose="020B0503020204020204" pitchFamily="34" charset="-122"/>
                <a:ea typeface="微软雅黑" panose="020B0503020204020204" pitchFamily="34" charset="-122"/>
              </a:rPr>
              <a:t>文字概述简单的文字</a:t>
            </a:r>
            <a:endParaRPr lang="zh-CN" altLang="en-US" sz="1400" dirty="0">
              <a:solidFill>
                <a:srgbClr val="FF5D5D"/>
              </a:solidFill>
            </a:endParaRPr>
          </a:p>
        </p:txBody>
      </p:sp>
      <p:sp>
        <p:nvSpPr>
          <p:cNvPr id="31" name="TextBox 4"/>
          <p:cNvSpPr txBox="1">
            <a:spLocks noChangeArrowheads="1"/>
          </p:cNvSpPr>
          <p:nvPr/>
        </p:nvSpPr>
        <p:spPr bwMode="auto">
          <a:xfrm>
            <a:off x="7288423" y="2779473"/>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
        <p:nvSpPr>
          <p:cNvPr id="32" name="矩形 31"/>
          <p:cNvSpPr/>
          <p:nvPr/>
        </p:nvSpPr>
        <p:spPr>
          <a:xfrm>
            <a:off x="7288423" y="4716905"/>
            <a:ext cx="4535424" cy="523220"/>
          </a:xfrm>
          <a:prstGeom prst="rect">
            <a:avLst/>
          </a:prstGeom>
        </p:spPr>
        <p:txBody>
          <a:bodyPr wrap="square">
            <a:spAutoFit/>
          </a:bodyPr>
          <a:lstStyle/>
          <a:p>
            <a:r>
              <a:rPr lang="zh-CN" altLang="en-US" sz="1400" dirty="0" smtClean="0">
                <a:solidFill>
                  <a:srgbClr val="FF5D5D"/>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rgbClr val="FF5D5D"/>
              </a:solidFill>
              <a:latin typeface="微软雅黑" panose="020B0503020204020204" pitchFamily="34" charset="-122"/>
              <a:ea typeface="微软雅黑" panose="020B0503020204020204" pitchFamily="34" charset="-122"/>
            </a:endParaRPr>
          </a:p>
          <a:p>
            <a:r>
              <a:rPr lang="zh-CN" altLang="en-US" sz="1400" dirty="0" smtClean="0">
                <a:solidFill>
                  <a:srgbClr val="FF5D5D"/>
                </a:solidFill>
                <a:latin typeface="微软雅黑" panose="020B0503020204020204" pitchFamily="34" charset="-122"/>
                <a:ea typeface="微软雅黑" panose="020B0503020204020204" pitchFamily="34" charset="-122"/>
              </a:rPr>
              <a:t>输入简单的</a:t>
            </a:r>
            <a:r>
              <a:rPr lang="zh-CN" altLang="en-US" sz="1400" dirty="0">
                <a:solidFill>
                  <a:srgbClr val="FF5D5D"/>
                </a:solidFill>
                <a:latin typeface="微软雅黑" panose="020B0503020204020204" pitchFamily="34" charset="-122"/>
                <a:ea typeface="微软雅黑" panose="020B0503020204020204" pitchFamily="34" charset="-122"/>
              </a:rPr>
              <a:t>文字概述简单的文字</a:t>
            </a:r>
            <a:endParaRPr lang="zh-CN" altLang="en-US" sz="1400" dirty="0">
              <a:solidFill>
                <a:srgbClr val="FF5D5D"/>
              </a:solidFill>
            </a:endParaRPr>
          </a:p>
        </p:txBody>
      </p:sp>
      <p:sp>
        <p:nvSpPr>
          <p:cNvPr id="33" name="TextBox 4"/>
          <p:cNvSpPr txBox="1">
            <a:spLocks noChangeArrowheads="1"/>
          </p:cNvSpPr>
          <p:nvPr/>
        </p:nvSpPr>
        <p:spPr bwMode="auto">
          <a:xfrm>
            <a:off x="7225633" y="4207331"/>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
        <p:nvSpPr>
          <p:cNvPr id="34" name="KSO_Shape"/>
          <p:cNvSpPr>
            <a:spLocks/>
          </p:cNvSpPr>
          <p:nvPr/>
        </p:nvSpPr>
        <p:spPr bwMode="auto">
          <a:xfrm>
            <a:off x="6294347" y="1644221"/>
            <a:ext cx="421019" cy="481165"/>
          </a:xfrm>
          <a:custGeom>
            <a:avLst/>
            <a:gdLst>
              <a:gd name="T0" fmla="*/ 561715696 w 4250"/>
              <a:gd name="T1" fmla="*/ 570986239 h 4850"/>
              <a:gd name="T2" fmla="*/ 561715696 w 4250"/>
              <a:gd name="T3" fmla="*/ 748252577 h 4850"/>
              <a:gd name="T4" fmla="*/ 477096885 w 4250"/>
              <a:gd name="T5" fmla="*/ 748252577 h 4850"/>
              <a:gd name="T6" fmla="*/ 338783519 w 4250"/>
              <a:gd name="T7" fmla="*/ 609864343 h 4850"/>
              <a:gd name="T8" fmla="*/ 314936225 w 4250"/>
              <a:gd name="T9" fmla="*/ 609864343 h 4850"/>
              <a:gd name="T10" fmla="*/ 176776604 w 4250"/>
              <a:gd name="T11" fmla="*/ 748252577 h 4850"/>
              <a:gd name="T12" fmla="*/ 92003656 w 4250"/>
              <a:gd name="T13" fmla="*/ 748252577 h 4850"/>
              <a:gd name="T14" fmla="*/ 92003656 w 4250"/>
              <a:gd name="T15" fmla="*/ 570986239 h 4850"/>
              <a:gd name="T16" fmla="*/ 292781299 w 4250"/>
              <a:gd name="T17" fmla="*/ 369652092 h 4850"/>
              <a:gd name="T18" fmla="*/ 360938053 w 4250"/>
              <a:gd name="T19" fmla="*/ 369652092 h 4850"/>
              <a:gd name="T20" fmla="*/ 561715696 w 4250"/>
              <a:gd name="T21" fmla="*/ 570986239 h 4850"/>
              <a:gd name="T22" fmla="*/ 314936225 w 4250"/>
              <a:gd name="T23" fmla="*/ 425038494 h 4850"/>
              <a:gd name="T24" fmla="*/ 147236834 w 4250"/>
              <a:gd name="T25" fmla="*/ 593202467 h 4850"/>
              <a:gd name="T26" fmla="*/ 147236834 w 4250"/>
              <a:gd name="T27" fmla="*/ 692866568 h 4850"/>
              <a:gd name="T28" fmla="*/ 154621678 w 4250"/>
              <a:gd name="T29" fmla="*/ 692866568 h 4850"/>
              <a:gd name="T30" fmla="*/ 292781299 w 4250"/>
              <a:gd name="T31" fmla="*/ 554323970 h 4850"/>
              <a:gd name="T32" fmla="*/ 360938053 w 4250"/>
              <a:gd name="T33" fmla="*/ 554323970 h 4850"/>
              <a:gd name="T34" fmla="*/ 499097674 w 4250"/>
              <a:gd name="T35" fmla="*/ 692866568 h 4850"/>
              <a:gd name="T36" fmla="*/ 506482518 w 4250"/>
              <a:gd name="T37" fmla="*/ 692866568 h 4850"/>
              <a:gd name="T38" fmla="*/ 506482518 w 4250"/>
              <a:gd name="T39" fmla="*/ 593202467 h 4850"/>
              <a:gd name="T40" fmla="*/ 338783519 w 4250"/>
              <a:gd name="T41" fmla="*/ 425038494 h 4850"/>
              <a:gd name="T42" fmla="*/ 314936225 w 4250"/>
              <a:gd name="T43" fmla="*/ 425038494 h 4850"/>
              <a:gd name="T44" fmla="*/ 653873489 w 4250"/>
              <a:gd name="T45" fmla="*/ 293901436 h 4850"/>
              <a:gd name="T46" fmla="*/ 653873489 w 4250"/>
              <a:gd name="T47" fmla="*/ 471322138 h 4850"/>
              <a:gd name="T48" fmla="*/ 569100540 w 4250"/>
              <a:gd name="T49" fmla="*/ 471322138 h 4850"/>
              <a:gd name="T50" fmla="*/ 338783519 w 4250"/>
              <a:gd name="T51" fmla="*/ 240366615 h 4850"/>
              <a:gd name="T52" fmla="*/ 314936225 w 4250"/>
              <a:gd name="T53" fmla="*/ 240366615 h 4850"/>
              <a:gd name="T54" fmla="*/ 84618811 w 4250"/>
              <a:gd name="T55" fmla="*/ 471322138 h 4850"/>
              <a:gd name="T56" fmla="*/ 0 w 4250"/>
              <a:gd name="T57" fmla="*/ 471322138 h 4850"/>
              <a:gd name="T58" fmla="*/ 0 w 4250"/>
              <a:gd name="T59" fmla="*/ 293901436 h 4850"/>
              <a:gd name="T60" fmla="*/ 292781299 w 4250"/>
              <a:gd name="T61" fmla="*/ 0 h 4850"/>
              <a:gd name="T62" fmla="*/ 360938053 w 4250"/>
              <a:gd name="T63" fmla="*/ 0 h 4850"/>
              <a:gd name="T64" fmla="*/ 653873489 w 4250"/>
              <a:gd name="T65" fmla="*/ 293901436 h 4850"/>
              <a:gd name="T66" fmla="*/ 314936225 w 4250"/>
              <a:gd name="T67" fmla="*/ 55540373 h 4850"/>
              <a:gd name="T68" fmla="*/ 55233178 w 4250"/>
              <a:gd name="T69" fmla="*/ 315963300 h 4850"/>
              <a:gd name="T70" fmla="*/ 55233178 w 4250"/>
              <a:gd name="T71" fmla="*/ 415935736 h 4850"/>
              <a:gd name="T72" fmla="*/ 62464278 w 4250"/>
              <a:gd name="T73" fmla="*/ 415935736 h 4850"/>
              <a:gd name="T74" fmla="*/ 292781299 w 4250"/>
              <a:gd name="T75" fmla="*/ 184826242 h 4850"/>
              <a:gd name="T76" fmla="*/ 360938053 w 4250"/>
              <a:gd name="T77" fmla="*/ 184826242 h 4850"/>
              <a:gd name="T78" fmla="*/ 591255466 w 4250"/>
              <a:gd name="T79" fmla="*/ 415935736 h 4850"/>
              <a:gd name="T80" fmla="*/ 598640311 w 4250"/>
              <a:gd name="T81" fmla="*/ 415935736 h 4850"/>
              <a:gd name="T82" fmla="*/ 598640311 w 4250"/>
              <a:gd name="T83" fmla="*/ 315963300 h 4850"/>
              <a:gd name="T84" fmla="*/ 338783519 w 4250"/>
              <a:gd name="T85" fmla="*/ 55540373 h 4850"/>
              <a:gd name="T86" fmla="*/ 314936225 w 4250"/>
              <a:gd name="T87" fmla="*/ 55540373 h 48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250" h="4850">
                <a:moveTo>
                  <a:pt x="3651" y="3701"/>
                </a:moveTo>
                <a:lnTo>
                  <a:pt x="3651" y="4850"/>
                </a:lnTo>
                <a:lnTo>
                  <a:pt x="3101" y="4850"/>
                </a:lnTo>
                <a:lnTo>
                  <a:pt x="2202" y="3953"/>
                </a:lnTo>
                <a:lnTo>
                  <a:pt x="2047" y="3953"/>
                </a:lnTo>
                <a:lnTo>
                  <a:pt x="1149" y="4850"/>
                </a:lnTo>
                <a:lnTo>
                  <a:pt x="598" y="4850"/>
                </a:lnTo>
                <a:lnTo>
                  <a:pt x="598" y="3701"/>
                </a:lnTo>
                <a:lnTo>
                  <a:pt x="1903" y="2396"/>
                </a:lnTo>
                <a:lnTo>
                  <a:pt x="2346" y="2396"/>
                </a:lnTo>
                <a:lnTo>
                  <a:pt x="3651" y="3701"/>
                </a:lnTo>
                <a:close/>
                <a:moveTo>
                  <a:pt x="2047" y="2755"/>
                </a:moveTo>
                <a:lnTo>
                  <a:pt x="957" y="3845"/>
                </a:lnTo>
                <a:lnTo>
                  <a:pt x="957" y="4491"/>
                </a:lnTo>
                <a:lnTo>
                  <a:pt x="1005" y="4491"/>
                </a:lnTo>
                <a:lnTo>
                  <a:pt x="1903" y="3593"/>
                </a:lnTo>
                <a:lnTo>
                  <a:pt x="2346" y="3593"/>
                </a:lnTo>
                <a:lnTo>
                  <a:pt x="3244" y="4491"/>
                </a:lnTo>
                <a:lnTo>
                  <a:pt x="3292" y="4491"/>
                </a:lnTo>
                <a:lnTo>
                  <a:pt x="3292" y="3845"/>
                </a:lnTo>
                <a:lnTo>
                  <a:pt x="2202" y="2755"/>
                </a:lnTo>
                <a:lnTo>
                  <a:pt x="2047" y="2755"/>
                </a:lnTo>
                <a:close/>
                <a:moveTo>
                  <a:pt x="4250" y="1905"/>
                </a:moveTo>
                <a:lnTo>
                  <a:pt x="4250" y="3055"/>
                </a:lnTo>
                <a:lnTo>
                  <a:pt x="3699" y="3055"/>
                </a:lnTo>
                <a:lnTo>
                  <a:pt x="2202" y="1558"/>
                </a:lnTo>
                <a:lnTo>
                  <a:pt x="2047" y="1558"/>
                </a:lnTo>
                <a:lnTo>
                  <a:pt x="550" y="3055"/>
                </a:lnTo>
                <a:lnTo>
                  <a:pt x="0" y="3055"/>
                </a:lnTo>
                <a:lnTo>
                  <a:pt x="0" y="1905"/>
                </a:lnTo>
                <a:lnTo>
                  <a:pt x="1903" y="0"/>
                </a:lnTo>
                <a:lnTo>
                  <a:pt x="2346" y="0"/>
                </a:lnTo>
                <a:lnTo>
                  <a:pt x="4250" y="1905"/>
                </a:lnTo>
                <a:close/>
                <a:moveTo>
                  <a:pt x="2047" y="360"/>
                </a:moveTo>
                <a:lnTo>
                  <a:pt x="359" y="2048"/>
                </a:lnTo>
                <a:lnTo>
                  <a:pt x="359" y="2696"/>
                </a:lnTo>
                <a:lnTo>
                  <a:pt x="406" y="2696"/>
                </a:lnTo>
                <a:lnTo>
                  <a:pt x="1903" y="1198"/>
                </a:lnTo>
                <a:lnTo>
                  <a:pt x="2346" y="1198"/>
                </a:lnTo>
                <a:lnTo>
                  <a:pt x="3843" y="2696"/>
                </a:lnTo>
                <a:lnTo>
                  <a:pt x="3891" y="2696"/>
                </a:lnTo>
                <a:lnTo>
                  <a:pt x="3891" y="2048"/>
                </a:lnTo>
                <a:lnTo>
                  <a:pt x="2202" y="360"/>
                </a:lnTo>
                <a:lnTo>
                  <a:pt x="2047" y="36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35" name="KSO_Shape"/>
          <p:cNvSpPr>
            <a:spLocks/>
          </p:cNvSpPr>
          <p:nvPr/>
        </p:nvSpPr>
        <p:spPr bwMode="auto">
          <a:xfrm>
            <a:off x="6299744" y="3078416"/>
            <a:ext cx="421019" cy="481165"/>
          </a:xfrm>
          <a:custGeom>
            <a:avLst/>
            <a:gdLst>
              <a:gd name="T0" fmla="*/ 561715696 w 4250"/>
              <a:gd name="T1" fmla="*/ 570986239 h 4850"/>
              <a:gd name="T2" fmla="*/ 561715696 w 4250"/>
              <a:gd name="T3" fmla="*/ 748252577 h 4850"/>
              <a:gd name="T4" fmla="*/ 477096885 w 4250"/>
              <a:gd name="T5" fmla="*/ 748252577 h 4850"/>
              <a:gd name="T6" fmla="*/ 338783519 w 4250"/>
              <a:gd name="T7" fmla="*/ 609864343 h 4850"/>
              <a:gd name="T8" fmla="*/ 314936225 w 4250"/>
              <a:gd name="T9" fmla="*/ 609864343 h 4850"/>
              <a:gd name="T10" fmla="*/ 176776604 w 4250"/>
              <a:gd name="T11" fmla="*/ 748252577 h 4850"/>
              <a:gd name="T12" fmla="*/ 92003656 w 4250"/>
              <a:gd name="T13" fmla="*/ 748252577 h 4850"/>
              <a:gd name="T14" fmla="*/ 92003656 w 4250"/>
              <a:gd name="T15" fmla="*/ 570986239 h 4850"/>
              <a:gd name="T16" fmla="*/ 292781299 w 4250"/>
              <a:gd name="T17" fmla="*/ 369652092 h 4850"/>
              <a:gd name="T18" fmla="*/ 360938053 w 4250"/>
              <a:gd name="T19" fmla="*/ 369652092 h 4850"/>
              <a:gd name="T20" fmla="*/ 561715696 w 4250"/>
              <a:gd name="T21" fmla="*/ 570986239 h 4850"/>
              <a:gd name="T22" fmla="*/ 314936225 w 4250"/>
              <a:gd name="T23" fmla="*/ 425038494 h 4850"/>
              <a:gd name="T24" fmla="*/ 147236834 w 4250"/>
              <a:gd name="T25" fmla="*/ 593202467 h 4850"/>
              <a:gd name="T26" fmla="*/ 147236834 w 4250"/>
              <a:gd name="T27" fmla="*/ 692866568 h 4850"/>
              <a:gd name="T28" fmla="*/ 154621678 w 4250"/>
              <a:gd name="T29" fmla="*/ 692866568 h 4850"/>
              <a:gd name="T30" fmla="*/ 292781299 w 4250"/>
              <a:gd name="T31" fmla="*/ 554323970 h 4850"/>
              <a:gd name="T32" fmla="*/ 360938053 w 4250"/>
              <a:gd name="T33" fmla="*/ 554323970 h 4850"/>
              <a:gd name="T34" fmla="*/ 499097674 w 4250"/>
              <a:gd name="T35" fmla="*/ 692866568 h 4850"/>
              <a:gd name="T36" fmla="*/ 506482518 w 4250"/>
              <a:gd name="T37" fmla="*/ 692866568 h 4850"/>
              <a:gd name="T38" fmla="*/ 506482518 w 4250"/>
              <a:gd name="T39" fmla="*/ 593202467 h 4850"/>
              <a:gd name="T40" fmla="*/ 338783519 w 4250"/>
              <a:gd name="T41" fmla="*/ 425038494 h 4850"/>
              <a:gd name="T42" fmla="*/ 314936225 w 4250"/>
              <a:gd name="T43" fmla="*/ 425038494 h 4850"/>
              <a:gd name="T44" fmla="*/ 653873489 w 4250"/>
              <a:gd name="T45" fmla="*/ 293901436 h 4850"/>
              <a:gd name="T46" fmla="*/ 653873489 w 4250"/>
              <a:gd name="T47" fmla="*/ 471322138 h 4850"/>
              <a:gd name="T48" fmla="*/ 569100540 w 4250"/>
              <a:gd name="T49" fmla="*/ 471322138 h 4850"/>
              <a:gd name="T50" fmla="*/ 338783519 w 4250"/>
              <a:gd name="T51" fmla="*/ 240366615 h 4850"/>
              <a:gd name="T52" fmla="*/ 314936225 w 4250"/>
              <a:gd name="T53" fmla="*/ 240366615 h 4850"/>
              <a:gd name="T54" fmla="*/ 84618811 w 4250"/>
              <a:gd name="T55" fmla="*/ 471322138 h 4850"/>
              <a:gd name="T56" fmla="*/ 0 w 4250"/>
              <a:gd name="T57" fmla="*/ 471322138 h 4850"/>
              <a:gd name="T58" fmla="*/ 0 w 4250"/>
              <a:gd name="T59" fmla="*/ 293901436 h 4850"/>
              <a:gd name="T60" fmla="*/ 292781299 w 4250"/>
              <a:gd name="T61" fmla="*/ 0 h 4850"/>
              <a:gd name="T62" fmla="*/ 360938053 w 4250"/>
              <a:gd name="T63" fmla="*/ 0 h 4850"/>
              <a:gd name="T64" fmla="*/ 653873489 w 4250"/>
              <a:gd name="T65" fmla="*/ 293901436 h 4850"/>
              <a:gd name="T66" fmla="*/ 314936225 w 4250"/>
              <a:gd name="T67" fmla="*/ 55540373 h 4850"/>
              <a:gd name="T68" fmla="*/ 55233178 w 4250"/>
              <a:gd name="T69" fmla="*/ 315963300 h 4850"/>
              <a:gd name="T70" fmla="*/ 55233178 w 4250"/>
              <a:gd name="T71" fmla="*/ 415935736 h 4850"/>
              <a:gd name="T72" fmla="*/ 62464278 w 4250"/>
              <a:gd name="T73" fmla="*/ 415935736 h 4850"/>
              <a:gd name="T74" fmla="*/ 292781299 w 4250"/>
              <a:gd name="T75" fmla="*/ 184826242 h 4850"/>
              <a:gd name="T76" fmla="*/ 360938053 w 4250"/>
              <a:gd name="T77" fmla="*/ 184826242 h 4850"/>
              <a:gd name="T78" fmla="*/ 591255466 w 4250"/>
              <a:gd name="T79" fmla="*/ 415935736 h 4850"/>
              <a:gd name="T80" fmla="*/ 598640311 w 4250"/>
              <a:gd name="T81" fmla="*/ 415935736 h 4850"/>
              <a:gd name="T82" fmla="*/ 598640311 w 4250"/>
              <a:gd name="T83" fmla="*/ 315963300 h 4850"/>
              <a:gd name="T84" fmla="*/ 338783519 w 4250"/>
              <a:gd name="T85" fmla="*/ 55540373 h 4850"/>
              <a:gd name="T86" fmla="*/ 314936225 w 4250"/>
              <a:gd name="T87" fmla="*/ 55540373 h 48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250" h="4850">
                <a:moveTo>
                  <a:pt x="3651" y="3701"/>
                </a:moveTo>
                <a:lnTo>
                  <a:pt x="3651" y="4850"/>
                </a:lnTo>
                <a:lnTo>
                  <a:pt x="3101" y="4850"/>
                </a:lnTo>
                <a:lnTo>
                  <a:pt x="2202" y="3953"/>
                </a:lnTo>
                <a:lnTo>
                  <a:pt x="2047" y="3953"/>
                </a:lnTo>
                <a:lnTo>
                  <a:pt x="1149" y="4850"/>
                </a:lnTo>
                <a:lnTo>
                  <a:pt x="598" y="4850"/>
                </a:lnTo>
                <a:lnTo>
                  <a:pt x="598" y="3701"/>
                </a:lnTo>
                <a:lnTo>
                  <a:pt x="1903" y="2396"/>
                </a:lnTo>
                <a:lnTo>
                  <a:pt x="2346" y="2396"/>
                </a:lnTo>
                <a:lnTo>
                  <a:pt x="3651" y="3701"/>
                </a:lnTo>
                <a:close/>
                <a:moveTo>
                  <a:pt x="2047" y="2755"/>
                </a:moveTo>
                <a:lnTo>
                  <a:pt x="957" y="3845"/>
                </a:lnTo>
                <a:lnTo>
                  <a:pt x="957" y="4491"/>
                </a:lnTo>
                <a:lnTo>
                  <a:pt x="1005" y="4491"/>
                </a:lnTo>
                <a:lnTo>
                  <a:pt x="1903" y="3593"/>
                </a:lnTo>
                <a:lnTo>
                  <a:pt x="2346" y="3593"/>
                </a:lnTo>
                <a:lnTo>
                  <a:pt x="3244" y="4491"/>
                </a:lnTo>
                <a:lnTo>
                  <a:pt x="3292" y="4491"/>
                </a:lnTo>
                <a:lnTo>
                  <a:pt x="3292" y="3845"/>
                </a:lnTo>
                <a:lnTo>
                  <a:pt x="2202" y="2755"/>
                </a:lnTo>
                <a:lnTo>
                  <a:pt x="2047" y="2755"/>
                </a:lnTo>
                <a:close/>
                <a:moveTo>
                  <a:pt x="4250" y="1905"/>
                </a:moveTo>
                <a:lnTo>
                  <a:pt x="4250" y="3055"/>
                </a:lnTo>
                <a:lnTo>
                  <a:pt x="3699" y="3055"/>
                </a:lnTo>
                <a:lnTo>
                  <a:pt x="2202" y="1558"/>
                </a:lnTo>
                <a:lnTo>
                  <a:pt x="2047" y="1558"/>
                </a:lnTo>
                <a:lnTo>
                  <a:pt x="550" y="3055"/>
                </a:lnTo>
                <a:lnTo>
                  <a:pt x="0" y="3055"/>
                </a:lnTo>
                <a:lnTo>
                  <a:pt x="0" y="1905"/>
                </a:lnTo>
                <a:lnTo>
                  <a:pt x="1903" y="0"/>
                </a:lnTo>
                <a:lnTo>
                  <a:pt x="2346" y="0"/>
                </a:lnTo>
                <a:lnTo>
                  <a:pt x="4250" y="1905"/>
                </a:lnTo>
                <a:close/>
                <a:moveTo>
                  <a:pt x="2047" y="360"/>
                </a:moveTo>
                <a:lnTo>
                  <a:pt x="359" y="2048"/>
                </a:lnTo>
                <a:lnTo>
                  <a:pt x="359" y="2696"/>
                </a:lnTo>
                <a:lnTo>
                  <a:pt x="406" y="2696"/>
                </a:lnTo>
                <a:lnTo>
                  <a:pt x="1903" y="1198"/>
                </a:lnTo>
                <a:lnTo>
                  <a:pt x="2346" y="1198"/>
                </a:lnTo>
                <a:lnTo>
                  <a:pt x="3843" y="2696"/>
                </a:lnTo>
                <a:lnTo>
                  <a:pt x="3891" y="2696"/>
                </a:lnTo>
                <a:lnTo>
                  <a:pt x="3891" y="2048"/>
                </a:lnTo>
                <a:lnTo>
                  <a:pt x="2202" y="360"/>
                </a:lnTo>
                <a:lnTo>
                  <a:pt x="2047" y="36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36" name="KSO_Shape"/>
          <p:cNvSpPr>
            <a:spLocks/>
          </p:cNvSpPr>
          <p:nvPr/>
        </p:nvSpPr>
        <p:spPr bwMode="auto">
          <a:xfrm>
            <a:off x="6294346" y="4495410"/>
            <a:ext cx="421019" cy="481165"/>
          </a:xfrm>
          <a:custGeom>
            <a:avLst/>
            <a:gdLst>
              <a:gd name="T0" fmla="*/ 561715696 w 4250"/>
              <a:gd name="T1" fmla="*/ 570986239 h 4850"/>
              <a:gd name="T2" fmla="*/ 561715696 w 4250"/>
              <a:gd name="T3" fmla="*/ 748252577 h 4850"/>
              <a:gd name="T4" fmla="*/ 477096885 w 4250"/>
              <a:gd name="T5" fmla="*/ 748252577 h 4850"/>
              <a:gd name="T6" fmla="*/ 338783519 w 4250"/>
              <a:gd name="T7" fmla="*/ 609864343 h 4850"/>
              <a:gd name="T8" fmla="*/ 314936225 w 4250"/>
              <a:gd name="T9" fmla="*/ 609864343 h 4850"/>
              <a:gd name="T10" fmla="*/ 176776604 w 4250"/>
              <a:gd name="T11" fmla="*/ 748252577 h 4850"/>
              <a:gd name="T12" fmla="*/ 92003656 w 4250"/>
              <a:gd name="T13" fmla="*/ 748252577 h 4850"/>
              <a:gd name="T14" fmla="*/ 92003656 w 4250"/>
              <a:gd name="T15" fmla="*/ 570986239 h 4850"/>
              <a:gd name="T16" fmla="*/ 292781299 w 4250"/>
              <a:gd name="T17" fmla="*/ 369652092 h 4850"/>
              <a:gd name="T18" fmla="*/ 360938053 w 4250"/>
              <a:gd name="T19" fmla="*/ 369652092 h 4850"/>
              <a:gd name="T20" fmla="*/ 561715696 w 4250"/>
              <a:gd name="T21" fmla="*/ 570986239 h 4850"/>
              <a:gd name="T22" fmla="*/ 314936225 w 4250"/>
              <a:gd name="T23" fmla="*/ 425038494 h 4850"/>
              <a:gd name="T24" fmla="*/ 147236834 w 4250"/>
              <a:gd name="T25" fmla="*/ 593202467 h 4850"/>
              <a:gd name="T26" fmla="*/ 147236834 w 4250"/>
              <a:gd name="T27" fmla="*/ 692866568 h 4850"/>
              <a:gd name="T28" fmla="*/ 154621678 w 4250"/>
              <a:gd name="T29" fmla="*/ 692866568 h 4850"/>
              <a:gd name="T30" fmla="*/ 292781299 w 4250"/>
              <a:gd name="T31" fmla="*/ 554323970 h 4850"/>
              <a:gd name="T32" fmla="*/ 360938053 w 4250"/>
              <a:gd name="T33" fmla="*/ 554323970 h 4850"/>
              <a:gd name="T34" fmla="*/ 499097674 w 4250"/>
              <a:gd name="T35" fmla="*/ 692866568 h 4850"/>
              <a:gd name="T36" fmla="*/ 506482518 w 4250"/>
              <a:gd name="T37" fmla="*/ 692866568 h 4850"/>
              <a:gd name="T38" fmla="*/ 506482518 w 4250"/>
              <a:gd name="T39" fmla="*/ 593202467 h 4850"/>
              <a:gd name="T40" fmla="*/ 338783519 w 4250"/>
              <a:gd name="T41" fmla="*/ 425038494 h 4850"/>
              <a:gd name="T42" fmla="*/ 314936225 w 4250"/>
              <a:gd name="T43" fmla="*/ 425038494 h 4850"/>
              <a:gd name="T44" fmla="*/ 653873489 w 4250"/>
              <a:gd name="T45" fmla="*/ 293901436 h 4850"/>
              <a:gd name="T46" fmla="*/ 653873489 w 4250"/>
              <a:gd name="T47" fmla="*/ 471322138 h 4850"/>
              <a:gd name="T48" fmla="*/ 569100540 w 4250"/>
              <a:gd name="T49" fmla="*/ 471322138 h 4850"/>
              <a:gd name="T50" fmla="*/ 338783519 w 4250"/>
              <a:gd name="T51" fmla="*/ 240366615 h 4850"/>
              <a:gd name="T52" fmla="*/ 314936225 w 4250"/>
              <a:gd name="T53" fmla="*/ 240366615 h 4850"/>
              <a:gd name="T54" fmla="*/ 84618811 w 4250"/>
              <a:gd name="T55" fmla="*/ 471322138 h 4850"/>
              <a:gd name="T56" fmla="*/ 0 w 4250"/>
              <a:gd name="T57" fmla="*/ 471322138 h 4850"/>
              <a:gd name="T58" fmla="*/ 0 w 4250"/>
              <a:gd name="T59" fmla="*/ 293901436 h 4850"/>
              <a:gd name="T60" fmla="*/ 292781299 w 4250"/>
              <a:gd name="T61" fmla="*/ 0 h 4850"/>
              <a:gd name="T62" fmla="*/ 360938053 w 4250"/>
              <a:gd name="T63" fmla="*/ 0 h 4850"/>
              <a:gd name="T64" fmla="*/ 653873489 w 4250"/>
              <a:gd name="T65" fmla="*/ 293901436 h 4850"/>
              <a:gd name="T66" fmla="*/ 314936225 w 4250"/>
              <a:gd name="T67" fmla="*/ 55540373 h 4850"/>
              <a:gd name="T68" fmla="*/ 55233178 w 4250"/>
              <a:gd name="T69" fmla="*/ 315963300 h 4850"/>
              <a:gd name="T70" fmla="*/ 55233178 w 4250"/>
              <a:gd name="T71" fmla="*/ 415935736 h 4850"/>
              <a:gd name="T72" fmla="*/ 62464278 w 4250"/>
              <a:gd name="T73" fmla="*/ 415935736 h 4850"/>
              <a:gd name="T74" fmla="*/ 292781299 w 4250"/>
              <a:gd name="T75" fmla="*/ 184826242 h 4850"/>
              <a:gd name="T76" fmla="*/ 360938053 w 4250"/>
              <a:gd name="T77" fmla="*/ 184826242 h 4850"/>
              <a:gd name="T78" fmla="*/ 591255466 w 4250"/>
              <a:gd name="T79" fmla="*/ 415935736 h 4850"/>
              <a:gd name="T80" fmla="*/ 598640311 w 4250"/>
              <a:gd name="T81" fmla="*/ 415935736 h 4850"/>
              <a:gd name="T82" fmla="*/ 598640311 w 4250"/>
              <a:gd name="T83" fmla="*/ 315963300 h 4850"/>
              <a:gd name="T84" fmla="*/ 338783519 w 4250"/>
              <a:gd name="T85" fmla="*/ 55540373 h 4850"/>
              <a:gd name="T86" fmla="*/ 314936225 w 4250"/>
              <a:gd name="T87" fmla="*/ 55540373 h 48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250" h="4850">
                <a:moveTo>
                  <a:pt x="3651" y="3701"/>
                </a:moveTo>
                <a:lnTo>
                  <a:pt x="3651" y="4850"/>
                </a:lnTo>
                <a:lnTo>
                  <a:pt x="3101" y="4850"/>
                </a:lnTo>
                <a:lnTo>
                  <a:pt x="2202" y="3953"/>
                </a:lnTo>
                <a:lnTo>
                  <a:pt x="2047" y="3953"/>
                </a:lnTo>
                <a:lnTo>
                  <a:pt x="1149" y="4850"/>
                </a:lnTo>
                <a:lnTo>
                  <a:pt x="598" y="4850"/>
                </a:lnTo>
                <a:lnTo>
                  <a:pt x="598" y="3701"/>
                </a:lnTo>
                <a:lnTo>
                  <a:pt x="1903" y="2396"/>
                </a:lnTo>
                <a:lnTo>
                  <a:pt x="2346" y="2396"/>
                </a:lnTo>
                <a:lnTo>
                  <a:pt x="3651" y="3701"/>
                </a:lnTo>
                <a:close/>
                <a:moveTo>
                  <a:pt x="2047" y="2755"/>
                </a:moveTo>
                <a:lnTo>
                  <a:pt x="957" y="3845"/>
                </a:lnTo>
                <a:lnTo>
                  <a:pt x="957" y="4491"/>
                </a:lnTo>
                <a:lnTo>
                  <a:pt x="1005" y="4491"/>
                </a:lnTo>
                <a:lnTo>
                  <a:pt x="1903" y="3593"/>
                </a:lnTo>
                <a:lnTo>
                  <a:pt x="2346" y="3593"/>
                </a:lnTo>
                <a:lnTo>
                  <a:pt x="3244" y="4491"/>
                </a:lnTo>
                <a:lnTo>
                  <a:pt x="3292" y="4491"/>
                </a:lnTo>
                <a:lnTo>
                  <a:pt x="3292" y="3845"/>
                </a:lnTo>
                <a:lnTo>
                  <a:pt x="2202" y="2755"/>
                </a:lnTo>
                <a:lnTo>
                  <a:pt x="2047" y="2755"/>
                </a:lnTo>
                <a:close/>
                <a:moveTo>
                  <a:pt x="4250" y="1905"/>
                </a:moveTo>
                <a:lnTo>
                  <a:pt x="4250" y="3055"/>
                </a:lnTo>
                <a:lnTo>
                  <a:pt x="3699" y="3055"/>
                </a:lnTo>
                <a:lnTo>
                  <a:pt x="2202" y="1558"/>
                </a:lnTo>
                <a:lnTo>
                  <a:pt x="2047" y="1558"/>
                </a:lnTo>
                <a:lnTo>
                  <a:pt x="550" y="3055"/>
                </a:lnTo>
                <a:lnTo>
                  <a:pt x="0" y="3055"/>
                </a:lnTo>
                <a:lnTo>
                  <a:pt x="0" y="1905"/>
                </a:lnTo>
                <a:lnTo>
                  <a:pt x="1903" y="0"/>
                </a:lnTo>
                <a:lnTo>
                  <a:pt x="2346" y="0"/>
                </a:lnTo>
                <a:lnTo>
                  <a:pt x="4250" y="1905"/>
                </a:lnTo>
                <a:close/>
                <a:moveTo>
                  <a:pt x="2047" y="360"/>
                </a:moveTo>
                <a:lnTo>
                  <a:pt x="359" y="2048"/>
                </a:lnTo>
                <a:lnTo>
                  <a:pt x="359" y="2696"/>
                </a:lnTo>
                <a:lnTo>
                  <a:pt x="406" y="2696"/>
                </a:lnTo>
                <a:lnTo>
                  <a:pt x="1903" y="1198"/>
                </a:lnTo>
                <a:lnTo>
                  <a:pt x="2346" y="1198"/>
                </a:lnTo>
                <a:lnTo>
                  <a:pt x="3843" y="2696"/>
                </a:lnTo>
                <a:lnTo>
                  <a:pt x="3891" y="2696"/>
                </a:lnTo>
                <a:lnTo>
                  <a:pt x="3891" y="2048"/>
                </a:lnTo>
                <a:lnTo>
                  <a:pt x="2202" y="360"/>
                </a:lnTo>
                <a:lnTo>
                  <a:pt x="2047" y="36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Tree>
    <p:extLst>
      <p:ext uri="{BB962C8B-B14F-4D97-AF65-F5344CB8AC3E}">
        <p14:creationId xmlns:p14="http://schemas.microsoft.com/office/powerpoint/2010/main" xmlns="" val="3532775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r="796" b="4871"/>
          <a:stretch/>
        </p:blipFill>
        <p:spPr>
          <a:xfrm>
            <a:off x="0" y="1895432"/>
            <a:ext cx="4866468" cy="3067137"/>
          </a:xfrm>
          <a:prstGeom prst="rect">
            <a:avLst/>
          </a:prstGeom>
          <a:ln>
            <a:solidFill>
              <a:srgbClr val="01A991"/>
            </a:solidFill>
          </a:ln>
        </p:spPr>
      </p:pic>
      <p:sp>
        <p:nvSpPr>
          <p:cNvPr id="3" name="矩形 2"/>
          <p:cNvSpPr/>
          <p:nvPr/>
        </p:nvSpPr>
        <p:spPr>
          <a:xfrm>
            <a:off x="7155447" y="2625472"/>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4" name="矩形 3"/>
          <p:cNvSpPr/>
          <p:nvPr/>
        </p:nvSpPr>
        <p:spPr>
          <a:xfrm>
            <a:off x="7218237" y="3719821"/>
            <a:ext cx="4535424" cy="738664"/>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a:t>
            </a:r>
            <a:r>
              <a:rPr lang="zh-CN" altLang="en-US" sz="1400" dirty="0" smtClean="0">
                <a:latin typeface="微软雅黑" panose="020B0503020204020204" pitchFamily="34" charset="-122"/>
                <a:ea typeface="微软雅黑" panose="020B0503020204020204" pitchFamily="34" charset="-122"/>
              </a:rPr>
              <a:t>字亮亮图文旗舰店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p>
        </p:txBody>
      </p:sp>
      <p:sp>
        <p:nvSpPr>
          <p:cNvPr id="5" name="TextBox 4"/>
          <p:cNvSpPr txBox="1">
            <a:spLocks noChangeArrowheads="1"/>
          </p:cNvSpPr>
          <p:nvPr/>
        </p:nvSpPr>
        <p:spPr bwMode="auto">
          <a:xfrm>
            <a:off x="7155447" y="3210247"/>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4054926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5278089" y="4373056"/>
            <a:ext cx="2138727" cy="1384995"/>
          </a:xfrm>
          <a:prstGeom prst="rect">
            <a:avLst/>
          </a:prstGeom>
        </p:spPr>
        <p:txBody>
          <a:bodyPr wrap="none">
            <a:spAutoFit/>
          </a:bodyPr>
          <a:lstStyle/>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导   师</a:t>
            </a:r>
            <a:r>
              <a:rPr lang="zh-CN" altLang="en-US" sz="1400" dirty="0" smtClean="0">
                <a:latin typeface="微软雅黑" panose="020B0503020204020204" pitchFamily="34" charset="-122"/>
                <a:ea typeface="微软雅黑" panose="020B0503020204020204" pitchFamily="34" charset="-122"/>
              </a:rPr>
              <a:t>：亮亮图文旗舰店</a:t>
            </a:r>
            <a:endParaRPr lang="en-US" altLang="zh-CN" sz="1400" dirty="0" smtClean="0">
              <a:latin typeface="微软雅黑" panose="020B0503020204020204" pitchFamily="34" charset="-122"/>
              <a:ea typeface="微软雅黑" panose="020B0503020204020204" pitchFamily="34" charset="-122"/>
            </a:endParaRPr>
          </a:p>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答辩</a:t>
            </a:r>
            <a:r>
              <a:rPr lang="zh-CN" altLang="en-US" sz="1400" dirty="0">
                <a:latin typeface="微软雅黑" panose="020B0503020204020204" pitchFamily="34" charset="-122"/>
                <a:ea typeface="微软雅黑" panose="020B0503020204020204" pitchFamily="34" charset="-122"/>
              </a:rPr>
              <a:t>人</a:t>
            </a:r>
            <a:r>
              <a:rPr lang="zh-CN" altLang="en-US" sz="1400" dirty="0" smtClean="0">
                <a:latin typeface="微软雅黑" panose="020B0503020204020204" pitchFamily="34" charset="-122"/>
                <a:ea typeface="微软雅黑" panose="020B0503020204020204" pitchFamily="34" charset="-122"/>
              </a:rPr>
              <a:t>：亮亮图文</a:t>
            </a:r>
            <a:endParaRPr lang="en-US" altLang="zh-CN" sz="1400" dirty="0" smtClean="0">
              <a:latin typeface="微软雅黑" panose="020B0503020204020204" pitchFamily="34" charset="-122"/>
              <a:ea typeface="微软雅黑" panose="020B0503020204020204" pitchFamily="34" charset="-122"/>
            </a:endParaRPr>
          </a:p>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时   间：</a:t>
            </a:r>
            <a:r>
              <a:rPr lang="en-US" altLang="zh-CN" sz="1400" dirty="0" smtClean="0">
                <a:latin typeface="微软雅黑" panose="020B0503020204020204" pitchFamily="34" charset="-122"/>
                <a:ea typeface="微软雅黑" panose="020B0503020204020204" pitchFamily="34" charset="-122"/>
              </a:rPr>
              <a:t>20xx.04.28</a:t>
            </a:r>
            <a:endParaRPr lang="en-US" altLang="zh-CN" sz="1400" dirty="0" smtClean="0">
              <a:latin typeface="微软雅黑" panose="020B0503020204020204" pitchFamily="34" charset="-122"/>
              <a:ea typeface="微软雅黑" panose="020B0503020204020204" pitchFamily="34" charset="-122"/>
            </a:endParaRPr>
          </a:p>
          <a:p>
            <a:pPr>
              <a:lnSpc>
                <a:spcPct val="150000"/>
              </a:lnSpc>
              <a:tabLst>
                <a:tab pos="144000" algn="l"/>
                <a:tab pos="1080000" algn="l"/>
              </a:tabLst>
            </a:pPr>
            <a:r>
              <a:rPr lang="zh-CN" altLang="en-US" sz="1400" dirty="0" smtClean="0">
                <a:latin typeface="微软雅黑" panose="020B0503020204020204" pitchFamily="34" charset="-122"/>
                <a:ea typeface="微软雅黑" panose="020B0503020204020204" pitchFamily="34" charset="-122"/>
              </a:rPr>
              <a:t>专   </a:t>
            </a:r>
            <a:r>
              <a:rPr lang="zh-CN" altLang="en-US" sz="1400" smtClean="0">
                <a:latin typeface="微软雅黑" panose="020B0503020204020204" pitchFamily="34" charset="-122"/>
                <a:ea typeface="微软雅黑" panose="020B0503020204020204" pitchFamily="34" charset="-122"/>
              </a:rPr>
              <a:t>业</a:t>
            </a:r>
            <a:r>
              <a:rPr lang="zh-CN" altLang="en-US" sz="1400" smtClean="0">
                <a:latin typeface="微软雅黑" panose="020B0503020204020204" pitchFamily="34" charset="-122"/>
                <a:ea typeface="微软雅黑" panose="020B0503020204020204" pitchFamily="34" charset="-122"/>
              </a:rPr>
              <a:t>：财</a:t>
            </a:r>
            <a:r>
              <a:rPr lang="zh-CN" altLang="en-US" sz="1400" dirty="0" smtClean="0">
                <a:latin typeface="微软雅黑" panose="020B0503020204020204" pitchFamily="34" charset="-122"/>
                <a:ea typeface="微软雅黑" panose="020B0503020204020204" pitchFamily="34" charset="-122"/>
              </a:rPr>
              <a:t>务管理</a:t>
            </a:r>
            <a:endParaRPr lang="en-US" altLang="zh-CN" sz="1400" dirty="0">
              <a:latin typeface="微软雅黑" panose="020B0503020204020204" pitchFamily="34" charset="-122"/>
              <a:ea typeface="微软雅黑" panose="020B0503020204020204" pitchFamily="34" charset="-122"/>
            </a:endParaRPr>
          </a:p>
        </p:txBody>
      </p:sp>
      <p:sp>
        <p:nvSpPr>
          <p:cNvPr id="8" name="KSO_Shape"/>
          <p:cNvSpPr>
            <a:spLocks/>
          </p:cNvSpPr>
          <p:nvPr/>
        </p:nvSpPr>
        <p:spPr bwMode="auto">
          <a:xfrm>
            <a:off x="8072444" y="198908"/>
            <a:ext cx="3797175" cy="4611954"/>
          </a:xfrm>
          <a:custGeom>
            <a:avLst/>
            <a:gdLst>
              <a:gd name="T0" fmla="*/ 440790 w 2792413"/>
              <a:gd name="T1" fmla="*/ 2575798 h 3389313"/>
              <a:gd name="T2" fmla="*/ 1147253 w 2792413"/>
              <a:gd name="T3" fmla="*/ 1201035 h 3389313"/>
              <a:gd name="T4" fmla="*/ 1223433 w 2792413"/>
              <a:gd name="T5" fmla="*/ 1473921 h 3389313"/>
              <a:gd name="T6" fmla="*/ 1315165 w 2792413"/>
              <a:gd name="T7" fmla="*/ 1458373 h 3389313"/>
              <a:gd name="T8" fmla="*/ 1462128 w 2792413"/>
              <a:gd name="T9" fmla="*/ 1368574 h 3389313"/>
              <a:gd name="T10" fmla="*/ 1552274 w 2792413"/>
              <a:gd name="T11" fmla="*/ 1517392 h 3389313"/>
              <a:gd name="T12" fmla="*/ 1632262 w 2792413"/>
              <a:gd name="T13" fmla="*/ 1262910 h 3389313"/>
              <a:gd name="T14" fmla="*/ 1689714 w 2792413"/>
              <a:gd name="T15" fmla="*/ 1093784 h 3389313"/>
              <a:gd name="T16" fmla="*/ 1947454 w 2792413"/>
              <a:gd name="T17" fmla="*/ 1176285 h 3389313"/>
              <a:gd name="T18" fmla="*/ 2040457 w 2792413"/>
              <a:gd name="T19" fmla="*/ 1240064 h 3389313"/>
              <a:gd name="T20" fmla="*/ 2124889 w 2792413"/>
              <a:gd name="T21" fmla="*/ 1394276 h 3389313"/>
              <a:gd name="T22" fmla="*/ 2358823 w 2792413"/>
              <a:gd name="T23" fmla="*/ 1575460 h 3389313"/>
              <a:gd name="T24" fmla="*/ 2669254 w 2792413"/>
              <a:gd name="T25" fmla="*/ 1240381 h 3389313"/>
              <a:gd name="T26" fmla="*/ 2738767 w 2792413"/>
              <a:gd name="T27" fmla="*/ 1227371 h 3389313"/>
              <a:gd name="T28" fmla="*/ 2783840 w 2792413"/>
              <a:gd name="T29" fmla="*/ 1283853 h 3389313"/>
              <a:gd name="T30" fmla="*/ 2705122 w 2792413"/>
              <a:gd name="T31" fmla="*/ 1422200 h 3389313"/>
              <a:gd name="T32" fmla="*/ 2761621 w 2792413"/>
              <a:gd name="T33" fmla="*/ 1492008 h 3389313"/>
              <a:gd name="T34" fmla="*/ 2775270 w 2792413"/>
              <a:gd name="T35" fmla="*/ 1582441 h 3389313"/>
              <a:gd name="T36" fmla="*/ 2740355 w 2792413"/>
              <a:gd name="T37" fmla="*/ 1669383 h 3389313"/>
              <a:gd name="T38" fmla="*/ 2438811 w 2792413"/>
              <a:gd name="T39" fmla="*/ 2001606 h 3389313"/>
              <a:gd name="T40" fmla="*/ 2326447 w 2792413"/>
              <a:gd name="T41" fmla="*/ 2083155 h 3389313"/>
              <a:gd name="T42" fmla="*/ 2234397 w 2792413"/>
              <a:gd name="T43" fmla="*/ 2095530 h 3389313"/>
              <a:gd name="T44" fmla="*/ 2140759 w 2792413"/>
              <a:gd name="T45" fmla="*/ 2059674 h 3389313"/>
              <a:gd name="T46" fmla="*/ 2049979 w 2792413"/>
              <a:gd name="T47" fmla="*/ 1965116 h 3389313"/>
              <a:gd name="T48" fmla="*/ 1428165 w 2792413"/>
              <a:gd name="T49" fmla="*/ 2143126 h 3389313"/>
              <a:gd name="T50" fmla="*/ 1429434 w 2792413"/>
              <a:gd name="T51" fmla="*/ 1759182 h 3389313"/>
              <a:gd name="T52" fmla="*/ 1368174 w 2792413"/>
              <a:gd name="T53" fmla="*/ 1755057 h 3389313"/>
              <a:gd name="T54" fmla="*/ 1337384 w 2792413"/>
              <a:gd name="T55" fmla="*/ 1826769 h 3389313"/>
              <a:gd name="T56" fmla="*/ 852376 w 2792413"/>
              <a:gd name="T57" fmla="*/ 1682710 h 3389313"/>
              <a:gd name="T58" fmla="*/ 784766 w 2792413"/>
              <a:gd name="T59" fmla="*/ 2018424 h 3389313"/>
              <a:gd name="T60" fmla="*/ 485762 w 2792413"/>
              <a:gd name="T61" fmla="*/ 1784884 h 3389313"/>
              <a:gd name="T62" fmla="*/ 583526 w 2792413"/>
              <a:gd name="T63" fmla="*/ 1432036 h 3389313"/>
              <a:gd name="T64" fmla="*/ 667641 w 2792413"/>
              <a:gd name="T65" fmla="*/ 1278141 h 3389313"/>
              <a:gd name="T66" fmla="*/ 848249 w 2792413"/>
              <a:gd name="T67" fmla="*/ 1188343 h 3389313"/>
              <a:gd name="T68" fmla="*/ 1117099 w 2792413"/>
              <a:gd name="T69" fmla="*/ 1090294 h 3389313"/>
              <a:gd name="T70" fmla="*/ 1495426 w 2792413"/>
              <a:gd name="T71" fmla="*/ 10798 h 3389313"/>
              <a:gd name="T72" fmla="*/ 1596073 w 2792413"/>
              <a:gd name="T73" fmla="*/ 50816 h 3389313"/>
              <a:gd name="T74" fmla="*/ 1679258 w 2792413"/>
              <a:gd name="T75" fmla="*/ 116241 h 3389313"/>
              <a:gd name="T76" fmla="*/ 1743076 w 2792413"/>
              <a:gd name="T77" fmla="*/ 203263 h 3389313"/>
              <a:gd name="T78" fmla="*/ 1802448 w 2792413"/>
              <a:gd name="T79" fmla="*/ 402397 h 3389313"/>
              <a:gd name="T80" fmla="*/ 1849121 w 2792413"/>
              <a:gd name="T81" fmla="*/ 458612 h 3389313"/>
              <a:gd name="T82" fmla="*/ 1861186 w 2792413"/>
              <a:gd name="T83" fmla="*/ 526260 h 3389313"/>
              <a:gd name="T84" fmla="*/ 1823086 w 2792413"/>
              <a:gd name="T85" fmla="*/ 626621 h 3389313"/>
              <a:gd name="T86" fmla="*/ 1771651 w 2792413"/>
              <a:gd name="T87" fmla="*/ 681248 h 3389313"/>
              <a:gd name="T88" fmla="*/ 1688148 w 2792413"/>
              <a:gd name="T89" fmla="*/ 863867 h 3389313"/>
              <a:gd name="T90" fmla="*/ 1552576 w 2792413"/>
              <a:gd name="T91" fmla="*/ 992176 h 3389313"/>
              <a:gd name="T92" fmla="*/ 1464628 w 2792413"/>
              <a:gd name="T93" fmla="*/ 1024254 h 3389313"/>
              <a:gd name="T94" fmla="*/ 1364933 w 2792413"/>
              <a:gd name="T95" fmla="*/ 1028383 h 3389313"/>
              <a:gd name="T96" fmla="*/ 1273493 w 2792413"/>
              <a:gd name="T97" fmla="*/ 1003928 h 3389313"/>
              <a:gd name="T98" fmla="*/ 1136333 w 2792413"/>
              <a:gd name="T99" fmla="*/ 893721 h 3389313"/>
              <a:gd name="T100" fmla="*/ 1043305 w 2792413"/>
              <a:gd name="T101" fmla="*/ 719677 h 3389313"/>
              <a:gd name="T102" fmla="*/ 984250 w 2792413"/>
              <a:gd name="T103" fmla="*/ 642183 h 3389313"/>
              <a:gd name="T104" fmla="*/ 943610 w 2792413"/>
              <a:gd name="T105" fmla="*/ 580887 h 3389313"/>
              <a:gd name="T106" fmla="*/ 930275 w 2792413"/>
              <a:gd name="T107" fmla="*/ 508792 h 3389313"/>
              <a:gd name="T108" fmla="*/ 958215 w 2792413"/>
              <a:gd name="T109" fmla="*/ 440826 h 3389313"/>
              <a:gd name="T110" fmla="*/ 1010603 w 2792413"/>
              <a:gd name="T111" fmla="*/ 336019 h 3389313"/>
              <a:gd name="T112" fmla="*/ 1081405 w 2792413"/>
              <a:gd name="T113" fmla="*/ 168327 h 3389313"/>
              <a:gd name="T114" fmla="*/ 1152525 w 2792413"/>
              <a:gd name="T115" fmla="*/ 89245 h 3389313"/>
              <a:gd name="T116" fmla="*/ 1242060 w 2792413"/>
              <a:gd name="T117" fmla="*/ 32713 h 3389313"/>
              <a:gd name="T118" fmla="*/ 1348105 w 2792413"/>
              <a:gd name="T119" fmla="*/ 3494 h 3389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92413" h="3389313">
                <a:moveTo>
                  <a:pt x="520700" y="2665413"/>
                </a:moveTo>
                <a:lnTo>
                  <a:pt x="2271713" y="2665413"/>
                </a:lnTo>
                <a:lnTo>
                  <a:pt x="2258063" y="3389313"/>
                </a:lnTo>
                <a:lnTo>
                  <a:pt x="534985" y="3389313"/>
                </a:lnTo>
                <a:lnTo>
                  <a:pt x="520700" y="2665413"/>
                </a:lnTo>
                <a:close/>
                <a:moveTo>
                  <a:pt x="0" y="2312988"/>
                </a:moveTo>
                <a:lnTo>
                  <a:pt x="2792413" y="2312988"/>
                </a:lnTo>
                <a:lnTo>
                  <a:pt x="2504058" y="3016251"/>
                </a:lnTo>
                <a:lnTo>
                  <a:pt x="2343366" y="3016251"/>
                </a:lnTo>
                <a:lnTo>
                  <a:pt x="2351623" y="2575798"/>
                </a:lnTo>
                <a:lnTo>
                  <a:pt x="440790" y="2575798"/>
                </a:lnTo>
                <a:lnTo>
                  <a:pt x="449047" y="3016251"/>
                </a:lnTo>
                <a:lnTo>
                  <a:pt x="288355" y="3016251"/>
                </a:lnTo>
                <a:lnTo>
                  <a:pt x="0" y="2312988"/>
                </a:lnTo>
                <a:close/>
                <a:moveTo>
                  <a:pt x="1131065" y="1087438"/>
                </a:moveTo>
                <a:lnTo>
                  <a:pt x="1131065" y="1087755"/>
                </a:lnTo>
                <a:lnTo>
                  <a:pt x="1131700" y="1087438"/>
                </a:lnTo>
                <a:lnTo>
                  <a:pt x="1133287" y="1104890"/>
                </a:lnTo>
                <a:lnTo>
                  <a:pt x="1135826" y="1125198"/>
                </a:lnTo>
                <a:lnTo>
                  <a:pt x="1138683" y="1148044"/>
                </a:lnTo>
                <a:lnTo>
                  <a:pt x="1142492" y="1173112"/>
                </a:lnTo>
                <a:lnTo>
                  <a:pt x="1147253" y="1201035"/>
                </a:lnTo>
                <a:lnTo>
                  <a:pt x="1153284" y="1231179"/>
                </a:lnTo>
                <a:lnTo>
                  <a:pt x="1160267" y="1262910"/>
                </a:lnTo>
                <a:lnTo>
                  <a:pt x="1168520" y="1297180"/>
                </a:lnTo>
                <a:lnTo>
                  <a:pt x="1178042" y="1333670"/>
                </a:lnTo>
                <a:lnTo>
                  <a:pt x="1183439" y="1352074"/>
                </a:lnTo>
                <a:lnTo>
                  <a:pt x="1188835" y="1371430"/>
                </a:lnTo>
                <a:lnTo>
                  <a:pt x="1195183" y="1391103"/>
                </a:lnTo>
                <a:lnTo>
                  <a:pt x="1201531" y="1411094"/>
                </a:lnTo>
                <a:lnTo>
                  <a:pt x="1208514" y="1431719"/>
                </a:lnTo>
                <a:lnTo>
                  <a:pt x="1215497" y="1452344"/>
                </a:lnTo>
                <a:lnTo>
                  <a:pt x="1223433" y="1473921"/>
                </a:lnTo>
                <a:lnTo>
                  <a:pt x="1231685" y="1495498"/>
                </a:lnTo>
                <a:lnTo>
                  <a:pt x="1240573" y="1517392"/>
                </a:lnTo>
                <a:lnTo>
                  <a:pt x="1249461" y="1539604"/>
                </a:lnTo>
                <a:lnTo>
                  <a:pt x="1258983" y="1562450"/>
                </a:lnTo>
                <a:lnTo>
                  <a:pt x="1269458" y="1585296"/>
                </a:lnTo>
                <a:lnTo>
                  <a:pt x="1279932" y="1608460"/>
                </a:lnTo>
                <a:lnTo>
                  <a:pt x="1291359" y="1632258"/>
                </a:lnTo>
                <a:lnTo>
                  <a:pt x="1294851" y="1601162"/>
                </a:lnTo>
                <a:lnTo>
                  <a:pt x="1298977" y="1571018"/>
                </a:lnTo>
                <a:lnTo>
                  <a:pt x="1306913" y="1512315"/>
                </a:lnTo>
                <a:lnTo>
                  <a:pt x="1315165" y="1458373"/>
                </a:lnTo>
                <a:lnTo>
                  <a:pt x="1323101" y="1409824"/>
                </a:lnTo>
                <a:lnTo>
                  <a:pt x="1330084" y="1368574"/>
                </a:lnTo>
                <a:lnTo>
                  <a:pt x="1336115" y="1335574"/>
                </a:lnTo>
                <a:lnTo>
                  <a:pt x="1342780" y="1300670"/>
                </a:lnTo>
                <a:lnTo>
                  <a:pt x="1298025" y="1196275"/>
                </a:lnTo>
                <a:lnTo>
                  <a:pt x="1370395" y="1127736"/>
                </a:lnTo>
                <a:lnTo>
                  <a:pt x="1421817" y="1127736"/>
                </a:lnTo>
                <a:lnTo>
                  <a:pt x="1494187" y="1196275"/>
                </a:lnTo>
                <a:lnTo>
                  <a:pt x="1449749" y="1300670"/>
                </a:lnTo>
                <a:lnTo>
                  <a:pt x="1456415" y="1335574"/>
                </a:lnTo>
                <a:lnTo>
                  <a:pt x="1462128" y="1368574"/>
                </a:lnTo>
                <a:lnTo>
                  <a:pt x="1469746" y="1409824"/>
                </a:lnTo>
                <a:lnTo>
                  <a:pt x="1477364" y="1458373"/>
                </a:lnTo>
                <a:lnTo>
                  <a:pt x="1485617" y="1512315"/>
                </a:lnTo>
                <a:lnTo>
                  <a:pt x="1493869" y="1571018"/>
                </a:lnTo>
                <a:lnTo>
                  <a:pt x="1497678" y="1601162"/>
                </a:lnTo>
                <a:lnTo>
                  <a:pt x="1501170" y="1632258"/>
                </a:lnTo>
                <a:lnTo>
                  <a:pt x="1512279" y="1608460"/>
                </a:lnTo>
                <a:lnTo>
                  <a:pt x="1523072" y="1585296"/>
                </a:lnTo>
                <a:lnTo>
                  <a:pt x="1533229" y="1562450"/>
                </a:lnTo>
                <a:lnTo>
                  <a:pt x="1542751" y="1539604"/>
                </a:lnTo>
                <a:lnTo>
                  <a:pt x="1552274" y="1517392"/>
                </a:lnTo>
                <a:lnTo>
                  <a:pt x="1560844" y="1495498"/>
                </a:lnTo>
                <a:lnTo>
                  <a:pt x="1568779" y="1473921"/>
                </a:lnTo>
                <a:lnTo>
                  <a:pt x="1576715" y="1452344"/>
                </a:lnTo>
                <a:lnTo>
                  <a:pt x="1584015" y="1431719"/>
                </a:lnTo>
                <a:lnTo>
                  <a:pt x="1590681" y="1411094"/>
                </a:lnTo>
                <a:lnTo>
                  <a:pt x="1597346" y="1391103"/>
                </a:lnTo>
                <a:lnTo>
                  <a:pt x="1603377" y="1371430"/>
                </a:lnTo>
                <a:lnTo>
                  <a:pt x="1609408" y="1352074"/>
                </a:lnTo>
                <a:lnTo>
                  <a:pt x="1614487" y="1333670"/>
                </a:lnTo>
                <a:lnTo>
                  <a:pt x="1624327" y="1297180"/>
                </a:lnTo>
                <a:lnTo>
                  <a:pt x="1632262" y="1262910"/>
                </a:lnTo>
                <a:lnTo>
                  <a:pt x="1639563" y="1231179"/>
                </a:lnTo>
                <a:lnTo>
                  <a:pt x="1644959" y="1201035"/>
                </a:lnTo>
                <a:lnTo>
                  <a:pt x="1649720" y="1173112"/>
                </a:lnTo>
                <a:lnTo>
                  <a:pt x="1653846" y="1148044"/>
                </a:lnTo>
                <a:lnTo>
                  <a:pt x="1657020" y="1125198"/>
                </a:lnTo>
                <a:lnTo>
                  <a:pt x="1659242" y="1104890"/>
                </a:lnTo>
                <a:lnTo>
                  <a:pt x="1660829" y="1087438"/>
                </a:lnTo>
                <a:lnTo>
                  <a:pt x="1661464" y="1087755"/>
                </a:lnTo>
                <a:lnTo>
                  <a:pt x="1661464" y="1087438"/>
                </a:lnTo>
                <a:lnTo>
                  <a:pt x="1675430" y="1090294"/>
                </a:lnTo>
                <a:lnTo>
                  <a:pt x="1689714" y="1093784"/>
                </a:lnTo>
                <a:lnTo>
                  <a:pt x="1703998" y="1097592"/>
                </a:lnTo>
                <a:lnTo>
                  <a:pt x="1718916" y="1101400"/>
                </a:lnTo>
                <a:lnTo>
                  <a:pt x="1749705" y="1110919"/>
                </a:lnTo>
                <a:lnTo>
                  <a:pt x="1782399" y="1120756"/>
                </a:lnTo>
                <a:lnTo>
                  <a:pt x="1812871" y="1129640"/>
                </a:lnTo>
                <a:lnTo>
                  <a:pt x="1841120" y="1138208"/>
                </a:lnTo>
                <a:lnTo>
                  <a:pt x="1866831" y="1146458"/>
                </a:lnTo>
                <a:lnTo>
                  <a:pt x="1890002" y="1154390"/>
                </a:lnTo>
                <a:lnTo>
                  <a:pt x="1911269" y="1162006"/>
                </a:lnTo>
                <a:lnTo>
                  <a:pt x="1930314" y="1168987"/>
                </a:lnTo>
                <a:lnTo>
                  <a:pt x="1947454" y="1176285"/>
                </a:lnTo>
                <a:lnTo>
                  <a:pt x="1962690" y="1183266"/>
                </a:lnTo>
                <a:lnTo>
                  <a:pt x="1976021" y="1189612"/>
                </a:lnTo>
                <a:lnTo>
                  <a:pt x="1987766" y="1195958"/>
                </a:lnTo>
                <a:lnTo>
                  <a:pt x="1998240" y="1201670"/>
                </a:lnTo>
                <a:lnTo>
                  <a:pt x="2006811" y="1207381"/>
                </a:lnTo>
                <a:lnTo>
                  <a:pt x="2014111" y="1212775"/>
                </a:lnTo>
                <a:lnTo>
                  <a:pt x="2020142" y="1218487"/>
                </a:lnTo>
                <a:lnTo>
                  <a:pt x="2025221" y="1223564"/>
                </a:lnTo>
                <a:lnTo>
                  <a:pt x="2029030" y="1228641"/>
                </a:lnTo>
                <a:lnTo>
                  <a:pt x="2035061" y="1234035"/>
                </a:lnTo>
                <a:lnTo>
                  <a:pt x="2040457" y="1240064"/>
                </a:lnTo>
                <a:lnTo>
                  <a:pt x="2046170" y="1246410"/>
                </a:lnTo>
                <a:lnTo>
                  <a:pt x="2051249" y="1252756"/>
                </a:lnTo>
                <a:lnTo>
                  <a:pt x="2056010" y="1259420"/>
                </a:lnTo>
                <a:lnTo>
                  <a:pt x="2060771" y="1266401"/>
                </a:lnTo>
                <a:lnTo>
                  <a:pt x="2065215" y="1273699"/>
                </a:lnTo>
                <a:lnTo>
                  <a:pt x="2068706" y="1281631"/>
                </a:lnTo>
                <a:lnTo>
                  <a:pt x="2069976" y="1283535"/>
                </a:lnTo>
                <a:lnTo>
                  <a:pt x="2072833" y="1289564"/>
                </a:lnTo>
                <a:lnTo>
                  <a:pt x="2083942" y="1312410"/>
                </a:lnTo>
                <a:lnTo>
                  <a:pt x="2101717" y="1348584"/>
                </a:lnTo>
                <a:lnTo>
                  <a:pt x="2124889" y="1394276"/>
                </a:lnTo>
                <a:lnTo>
                  <a:pt x="2151869" y="1446950"/>
                </a:lnTo>
                <a:lnTo>
                  <a:pt x="2182341" y="1504382"/>
                </a:lnTo>
                <a:lnTo>
                  <a:pt x="2197894" y="1534210"/>
                </a:lnTo>
                <a:lnTo>
                  <a:pt x="2214399" y="1563719"/>
                </a:lnTo>
                <a:lnTo>
                  <a:pt x="2230588" y="1593229"/>
                </a:lnTo>
                <a:lnTo>
                  <a:pt x="2247093" y="1622104"/>
                </a:lnTo>
                <a:lnTo>
                  <a:pt x="2260742" y="1645902"/>
                </a:lnTo>
                <a:lnTo>
                  <a:pt x="2274073" y="1668431"/>
                </a:lnTo>
                <a:lnTo>
                  <a:pt x="2305497" y="1634479"/>
                </a:lnTo>
                <a:lnTo>
                  <a:pt x="2332478" y="1604652"/>
                </a:lnTo>
                <a:lnTo>
                  <a:pt x="2358823" y="1575460"/>
                </a:lnTo>
                <a:lnTo>
                  <a:pt x="2406752" y="1520883"/>
                </a:lnTo>
                <a:lnTo>
                  <a:pt x="2443572" y="1478046"/>
                </a:lnTo>
                <a:lnTo>
                  <a:pt x="2465157" y="1453296"/>
                </a:lnTo>
                <a:lnTo>
                  <a:pt x="2468013" y="1449805"/>
                </a:lnTo>
                <a:lnTo>
                  <a:pt x="2471822" y="1445681"/>
                </a:lnTo>
                <a:lnTo>
                  <a:pt x="2475631" y="1441555"/>
                </a:lnTo>
                <a:lnTo>
                  <a:pt x="2483567" y="1434257"/>
                </a:lnTo>
                <a:lnTo>
                  <a:pt x="2491819" y="1427276"/>
                </a:lnTo>
                <a:lnTo>
                  <a:pt x="2500390" y="1420930"/>
                </a:lnTo>
                <a:lnTo>
                  <a:pt x="2664175" y="1245141"/>
                </a:lnTo>
                <a:lnTo>
                  <a:pt x="2669254" y="1240381"/>
                </a:lnTo>
                <a:lnTo>
                  <a:pt x="2674967" y="1235939"/>
                </a:lnTo>
                <a:lnTo>
                  <a:pt x="2680681" y="1232131"/>
                </a:lnTo>
                <a:lnTo>
                  <a:pt x="2686712" y="1229275"/>
                </a:lnTo>
                <a:lnTo>
                  <a:pt x="2693060" y="1227054"/>
                </a:lnTo>
                <a:lnTo>
                  <a:pt x="2699408" y="1225150"/>
                </a:lnTo>
                <a:lnTo>
                  <a:pt x="2706074" y="1224198"/>
                </a:lnTo>
                <a:lnTo>
                  <a:pt x="2712422" y="1223247"/>
                </a:lnTo>
                <a:lnTo>
                  <a:pt x="2719088" y="1223247"/>
                </a:lnTo>
                <a:lnTo>
                  <a:pt x="2725754" y="1224198"/>
                </a:lnTo>
                <a:lnTo>
                  <a:pt x="2732419" y="1225468"/>
                </a:lnTo>
                <a:lnTo>
                  <a:pt x="2738767" y="1227371"/>
                </a:lnTo>
                <a:lnTo>
                  <a:pt x="2745116" y="1229910"/>
                </a:lnTo>
                <a:lnTo>
                  <a:pt x="2751147" y="1233400"/>
                </a:lnTo>
                <a:lnTo>
                  <a:pt x="2757178" y="1237525"/>
                </a:lnTo>
                <a:lnTo>
                  <a:pt x="2762574" y="1241968"/>
                </a:lnTo>
                <a:lnTo>
                  <a:pt x="2767335" y="1247045"/>
                </a:lnTo>
                <a:lnTo>
                  <a:pt x="2771779" y="1252756"/>
                </a:lnTo>
                <a:lnTo>
                  <a:pt x="2775270" y="1258151"/>
                </a:lnTo>
                <a:lnTo>
                  <a:pt x="2778444" y="1264497"/>
                </a:lnTo>
                <a:lnTo>
                  <a:pt x="2780666" y="1270843"/>
                </a:lnTo>
                <a:lnTo>
                  <a:pt x="2782571" y="1277189"/>
                </a:lnTo>
                <a:lnTo>
                  <a:pt x="2783840" y="1283853"/>
                </a:lnTo>
                <a:lnTo>
                  <a:pt x="2784475" y="1290199"/>
                </a:lnTo>
                <a:lnTo>
                  <a:pt x="2784475" y="1296862"/>
                </a:lnTo>
                <a:lnTo>
                  <a:pt x="2783840" y="1303526"/>
                </a:lnTo>
                <a:lnTo>
                  <a:pt x="2782253" y="1310189"/>
                </a:lnTo>
                <a:lnTo>
                  <a:pt x="2780349" y="1316535"/>
                </a:lnTo>
                <a:lnTo>
                  <a:pt x="2777492" y="1322882"/>
                </a:lnTo>
                <a:lnTo>
                  <a:pt x="2774635" y="1328911"/>
                </a:lnTo>
                <a:lnTo>
                  <a:pt x="2770509" y="1334622"/>
                </a:lnTo>
                <a:lnTo>
                  <a:pt x="2766065" y="1340334"/>
                </a:lnTo>
                <a:lnTo>
                  <a:pt x="2694964" y="1416171"/>
                </a:lnTo>
                <a:lnTo>
                  <a:pt x="2705122" y="1422200"/>
                </a:lnTo>
                <a:lnTo>
                  <a:pt x="2709883" y="1426007"/>
                </a:lnTo>
                <a:lnTo>
                  <a:pt x="2714644" y="1429815"/>
                </a:lnTo>
                <a:lnTo>
                  <a:pt x="2721310" y="1435844"/>
                </a:lnTo>
                <a:lnTo>
                  <a:pt x="2727658" y="1441873"/>
                </a:lnTo>
                <a:lnTo>
                  <a:pt x="2733689" y="1448854"/>
                </a:lnTo>
                <a:lnTo>
                  <a:pt x="2739085" y="1455517"/>
                </a:lnTo>
                <a:lnTo>
                  <a:pt x="2744481" y="1462498"/>
                </a:lnTo>
                <a:lnTo>
                  <a:pt x="2749242" y="1469478"/>
                </a:lnTo>
                <a:lnTo>
                  <a:pt x="2753686" y="1476777"/>
                </a:lnTo>
                <a:lnTo>
                  <a:pt x="2757812" y="1484392"/>
                </a:lnTo>
                <a:lnTo>
                  <a:pt x="2761621" y="1492008"/>
                </a:lnTo>
                <a:lnTo>
                  <a:pt x="2764478" y="1499940"/>
                </a:lnTo>
                <a:lnTo>
                  <a:pt x="2767335" y="1507873"/>
                </a:lnTo>
                <a:lnTo>
                  <a:pt x="2770191" y="1515806"/>
                </a:lnTo>
                <a:lnTo>
                  <a:pt x="2771779" y="1524056"/>
                </a:lnTo>
                <a:lnTo>
                  <a:pt x="2773683" y="1532306"/>
                </a:lnTo>
                <a:lnTo>
                  <a:pt x="2774953" y="1540556"/>
                </a:lnTo>
                <a:lnTo>
                  <a:pt x="2775905" y="1548806"/>
                </a:lnTo>
                <a:lnTo>
                  <a:pt x="2776222" y="1557373"/>
                </a:lnTo>
                <a:lnTo>
                  <a:pt x="2776222" y="1565623"/>
                </a:lnTo>
                <a:lnTo>
                  <a:pt x="2775905" y="1574191"/>
                </a:lnTo>
                <a:lnTo>
                  <a:pt x="2775270" y="1582441"/>
                </a:lnTo>
                <a:lnTo>
                  <a:pt x="2774000" y="1591008"/>
                </a:lnTo>
                <a:lnTo>
                  <a:pt x="2772731" y="1598941"/>
                </a:lnTo>
                <a:lnTo>
                  <a:pt x="2770826" y="1607508"/>
                </a:lnTo>
                <a:lnTo>
                  <a:pt x="2768604" y="1615758"/>
                </a:lnTo>
                <a:lnTo>
                  <a:pt x="2765430" y="1623691"/>
                </a:lnTo>
                <a:lnTo>
                  <a:pt x="2762574" y="1631624"/>
                </a:lnTo>
                <a:lnTo>
                  <a:pt x="2758765" y="1639556"/>
                </a:lnTo>
                <a:lnTo>
                  <a:pt x="2754956" y="1647489"/>
                </a:lnTo>
                <a:lnTo>
                  <a:pt x="2750194" y="1654787"/>
                </a:lnTo>
                <a:lnTo>
                  <a:pt x="2745433" y="1662085"/>
                </a:lnTo>
                <a:lnTo>
                  <a:pt x="2740355" y="1669383"/>
                </a:lnTo>
                <a:lnTo>
                  <a:pt x="2734641" y="1676364"/>
                </a:lnTo>
                <a:lnTo>
                  <a:pt x="2716549" y="1697941"/>
                </a:lnTo>
                <a:lnTo>
                  <a:pt x="2670206" y="1751249"/>
                </a:lnTo>
                <a:lnTo>
                  <a:pt x="2639417" y="1786470"/>
                </a:lnTo>
                <a:lnTo>
                  <a:pt x="2605136" y="1824865"/>
                </a:lnTo>
                <a:lnTo>
                  <a:pt x="2569586" y="1864529"/>
                </a:lnTo>
                <a:lnTo>
                  <a:pt x="2532766" y="1904827"/>
                </a:lnTo>
                <a:lnTo>
                  <a:pt x="2508325" y="1930529"/>
                </a:lnTo>
                <a:lnTo>
                  <a:pt x="2484519" y="1955914"/>
                </a:lnTo>
                <a:lnTo>
                  <a:pt x="2461030" y="1979712"/>
                </a:lnTo>
                <a:lnTo>
                  <a:pt x="2438811" y="2001606"/>
                </a:lnTo>
                <a:lnTo>
                  <a:pt x="2426115" y="2013347"/>
                </a:lnTo>
                <a:lnTo>
                  <a:pt x="2413418" y="2025087"/>
                </a:lnTo>
                <a:lnTo>
                  <a:pt x="2400722" y="2035876"/>
                </a:lnTo>
                <a:lnTo>
                  <a:pt x="2387708" y="2046664"/>
                </a:lnTo>
                <a:lnTo>
                  <a:pt x="2380090" y="2052376"/>
                </a:lnTo>
                <a:lnTo>
                  <a:pt x="2371837" y="2058405"/>
                </a:lnTo>
                <a:lnTo>
                  <a:pt x="2362314" y="2064751"/>
                </a:lnTo>
                <a:lnTo>
                  <a:pt x="2351205" y="2071414"/>
                </a:lnTo>
                <a:lnTo>
                  <a:pt x="2343904" y="2075222"/>
                </a:lnTo>
                <a:lnTo>
                  <a:pt x="2335969" y="2079347"/>
                </a:lnTo>
                <a:lnTo>
                  <a:pt x="2326447" y="2083155"/>
                </a:lnTo>
                <a:lnTo>
                  <a:pt x="2315337" y="2087280"/>
                </a:lnTo>
                <a:lnTo>
                  <a:pt x="2307719" y="2089501"/>
                </a:lnTo>
                <a:lnTo>
                  <a:pt x="2300101" y="2091405"/>
                </a:lnTo>
                <a:lnTo>
                  <a:pt x="2292801" y="2093309"/>
                </a:lnTo>
                <a:lnTo>
                  <a:pt x="2284865" y="2094578"/>
                </a:lnTo>
                <a:lnTo>
                  <a:pt x="2277565" y="2095530"/>
                </a:lnTo>
                <a:lnTo>
                  <a:pt x="2270582" y="2096164"/>
                </a:lnTo>
                <a:lnTo>
                  <a:pt x="2262964" y="2096799"/>
                </a:lnTo>
                <a:lnTo>
                  <a:pt x="2255981" y="2097116"/>
                </a:lnTo>
                <a:lnTo>
                  <a:pt x="2244871" y="2096799"/>
                </a:lnTo>
                <a:lnTo>
                  <a:pt x="2234397" y="2095530"/>
                </a:lnTo>
                <a:lnTo>
                  <a:pt x="2224557" y="2093943"/>
                </a:lnTo>
                <a:lnTo>
                  <a:pt x="2215034" y="2092357"/>
                </a:lnTo>
                <a:lnTo>
                  <a:pt x="2206147" y="2090453"/>
                </a:lnTo>
                <a:lnTo>
                  <a:pt x="2197894" y="2087597"/>
                </a:lnTo>
                <a:lnTo>
                  <a:pt x="2190593" y="2085058"/>
                </a:lnTo>
                <a:lnTo>
                  <a:pt x="2183610" y="2082520"/>
                </a:lnTo>
                <a:lnTo>
                  <a:pt x="2176945" y="2079982"/>
                </a:lnTo>
                <a:lnTo>
                  <a:pt x="2170596" y="2077126"/>
                </a:lnTo>
                <a:lnTo>
                  <a:pt x="2159487" y="2071097"/>
                </a:lnTo>
                <a:lnTo>
                  <a:pt x="2149647" y="2065385"/>
                </a:lnTo>
                <a:lnTo>
                  <a:pt x="2140759" y="2059674"/>
                </a:lnTo>
                <a:lnTo>
                  <a:pt x="2133141" y="2053962"/>
                </a:lnTo>
                <a:lnTo>
                  <a:pt x="2125841" y="2048251"/>
                </a:lnTo>
                <a:lnTo>
                  <a:pt x="2119175" y="2043174"/>
                </a:lnTo>
                <a:lnTo>
                  <a:pt x="2113462" y="2037779"/>
                </a:lnTo>
                <a:lnTo>
                  <a:pt x="2102670" y="2027308"/>
                </a:lnTo>
                <a:lnTo>
                  <a:pt x="2092512" y="2017154"/>
                </a:lnTo>
                <a:lnTo>
                  <a:pt x="2083307" y="2006683"/>
                </a:lnTo>
                <a:lnTo>
                  <a:pt x="2074737" y="1996847"/>
                </a:lnTo>
                <a:lnTo>
                  <a:pt x="2066167" y="1986375"/>
                </a:lnTo>
                <a:lnTo>
                  <a:pt x="2057914" y="1975904"/>
                </a:lnTo>
                <a:lnTo>
                  <a:pt x="2049979" y="1965116"/>
                </a:lnTo>
                <a:lnTo>
                  <a:pt x="2042044" y="1954010"/>
                </a:lnTo>
                <a:lnTo>
                  <a:pt x="2026490" y="1931798"/>
                </a:lnTo>
                <a:lnTo>
                  <a:pt x="2013476" y="1912125"/>
                </a:lnTo>
                <a:lnTo>
                  <a:pt x="2000462" y="1891817"/>
                </a:lnTo>
                <a:lnTo>
                  <a:pt x="1987131" y="1870557"/>
                </a:lnTo>
                <a:lnTo>
                  <a:pt x="1974117" y="1848663"/>
                </a:lnTo>
                <a:lnTo>
                  <a:pt x="1961103" y="1826769"/>
                </a:lnTo>
                <a:lnTo>
                  <a:pt x="1948089" y="1803922"/>
                </a:lnTo>
                <a:lnTo>
                  <a:pt x="1922061" y="1758547"/>
                </a:lnTo>
                <a:lnTo>
                  <a:pt x="1922061" y="2143126"/>
                </a:lnTo>
                <a:lnTo>
                  <a:pt x="1428165" y="2143126"/>
                </a:lnTo>
                <a:lnTo>
                  <a:pt x="1455462" y="1826769"/>
                </a:lnTo>
                <a:lnTo>
                  <a:pt x="1455145" y="1818519"/>
                </a:lnTo>
                <a:lnTo>
                  <a:pt x="1454510" y="1810269"/>
                </a:lnTo>
                <a:lnTo>
                  <a:pt x="1452923" y="1802653"/>
                </a:lnTo>
                <a:lnTo>
                  <a:pt x="1450701" y="1795038"/>
                </a:lnTo>
                <a:lnTo>
                  <a:pt x="1448479" y="1788057"/>
                </a:lnTo>
                <a:lnTo>
                  <a:pt x="1445623" y="1781076"/>
                </a:lnTo>
                <a:lnTo>
                  <a:pt x="1441814" y="1774730"/>
                </a:lnTo>
                <a:lnTo>
                  <a:pt x="1438005" y="1769018"/>
                </a:lnTo>
                <a:lnTo>
                  <a:pt x="1433878" y="1763941"/>
                </a:lnTo>
                <a:lnTo>
                  <a:pt x="1429434" y="1759182"/>
                </a:lnTo>
                <a:lnTo>
                  <a:pt x="1424673" y="1755057"/>
                </a:lnTo>
                <a:lnTo>
                  <a:pt x="1419595" y="1751566"/>
                </a:lnTo>
                <a:lnTo>
                  <a:pt x="1413881" y="1748711"/>
                </a:lnTo>
                <a:lnTo>
                  <a:pt x="1408485" y="1746807"/>
                </a:lnTo>
                <a:lnTo>
                  <a:pt x="1402454" y="1745538"/>
                </a:lnTo>
                <a:lnTo>
                  <a:pt x="1396423" y="1744903"/>
                </a:lnTo>
                <a:lnTo>
                  <a:pt x="1390710" y="1745538"/>
                </a:lnTo>
                <a:lnTo>
                  <a:pt x="1384679" y="1746807"/>
                </a:lnTo>
                <a:lnTo>
                  <a:pt x="1378966" y="1748711"/>
                </a:lnTo>
                <a:lnTo>
                  <a:pt x="1373570" y="1751566"/>
                </a:lnTo>
                <a:lnTo>
                  <a:pt x="1368174" y="1755057"/>
                </a:lnTo>
                <a:lnTo>
                  <a:pt x="1363412" y="1759182"/>
                </a:lnTo>
                <a:lnTo>
                  <a:pt x="1358969" y="1763941"/>
                </a:lnTo>
                <a:lnTo>
                  <a:pt x="1354842" y="1769018"/>
                </a:lnTo>
                <a:lnTo>
                  <a:pt x="1351351" y="1774730"/>
                </a:lnTo>
                <a:lnTo>
                  <a:pt x="1347542" y="1781076"/>
                </a:lnTo>
                <a:lnTo>
                  <a:pt x="1344367" y="1788057"/>
                </a:lnTo>
                <a:lnTo>
                  <a:pt x="1342146" y="1795038"/>
                </a:lnTo>
                <a:lnTo>
                  <a:pt x="1339924" y="1802653"/>
                </a:lnTo>
                <a:lnTo>
                  <a:pt x="1338971" y="1810269"/>
                </a:lnTo>
                <a:lnTo>
                  <a:pt x="1337702" y="1818519"/>
                </a:lnTo>
                <a:lnTo>
                  <a:pt x="1337384" y="1826769"/>
                </a:lnTo>
                <a:lnTo>
                  <a:pt x="1364999" y="2143126"/>
                </a:lnTo>
                <a:lnTo>
                  <a:pt x="870151" y="2143126"/>
                </a:lnTo>
                <a:lnTo>
                  <a:pt x="870151" y="1651297"/>
                </a:lnTo>
                <a:lnTo>
                  <a:pt x="869833" y="1651297"/>
                </a:lnTo>
                <a:lnTo>
                  <a:pt x="868881" y="1652249"/>
                </a:lnTo>
                <a:lnTo>
                  <a:pt x="867294" y="1653201"/>
                </a:lnTo>
                <a:lnTo>
                  <a:pt x="864755" y="1656691"/>
                </a:lnTo>
                <a:lnTo>
                  <a:pt x="861581" y="1661133"/>
                </a:lnTo>
                <a:lnTo>
                  <a:pt x="858724" y="1667162"/>
                </a:lnTo>
                <a:lnTo>
                  <a:pt x="855867" y="1674143"/>
                </a:lnTo>
                <a:lnTo>
                  <a:pt x="852376" y="1682710"/>
                </a:lnTo>
                <a:lnTo>
                  <a:pt x="848884" y="1691912"/>
                </a:lnTo>
                <a:lnTo>
                  <a:pt x="845710" y="1702701"/>
                </a:lnTo>
                <a:lnTo>
                  <a:pt x="839044" y="1726816"/>
                </a:lnTo>
                <a:lnTo>
                  <a:pt x="832061" y="1755057"/>
                </a:lnTo>
                <a:lnTo>
                  <a:pt x="824443" y="1786153"/>
                </a:lnTo>
                <a:lnTo>
                  <a:pt x="817460" y="1820423"/>
                </a:lnTo>
                <a:lnTo>
                  <a:pt x="810477" y="1856913"/>
                </a:lnTo>
                <a:lnTo>
                  <a:pt x="803811" y="1895308"/>
                </a:lnTo>
                <a:lnTo>
                  <a:pt x="797145" y="1935606"/>
                </a:lnTo>
                <a:lnTo>
                  <a:pt x="790797" y="1976221"/>
                </a:lnTo>
                <a:lnTo>
                  <a:pt x="784766" y="2018424"/>
                </a:lnTo>
                <a:lnTo>
                  <a:pt x="779688" y="2060308"/>
                </a:lnTo>
                <a:lnTo>
                  <a:pt x="774609" y="2101876"/>
                </a:lnTo>
                <a:lnTo>
                  <a:pt x="771118" y="2143126"/>
                </a:lnTo>
                <a:lnTo>
                  <a:pt x="438150" y="2143126"/>
                </a:lnTo>
                <a:lnTo>
                  <a:pt x="443864" y="2084741"/>
                </a:lnTo>
                <a:lnTo>
                  <a:pt x="449894" y="2028577"/>
                </a:lnTo>
                <a:lnTo>
                  <a:pt x="455925" y="1975269"/>
                </a:lnTo>
                <a:lnTo>
                  <a:pt x="463226" y="1923865"/>
                </a:lnTo>
                <a:lnTo>
                  <a:pt x="470209" y="1875317"/>
                </a:lnTo>
                <a:lnTo>
                  <a:pt x="478144" y="1828990"/>
                </a:lnTo>
                <a:lnTo>
                  <a:pt x="485762" y="1784884"/>
                </a:lnTo>
                <a:lnTo>
                  <a:pt x="494015" y="1742682"/>
                </a:lnTo>
                <a:lnTo>
                  <a:pt x="502585" y="1702701"/>
                </a:lnTo>
                <a:lnTo>
                  <a:pt x="511155" y="1665258"/>
                </a:lnTo>
                <a:lnTo>
                  <a:pt x="520043" y="1629085"/>
                </a:lnTo>
                <a:lnTo>
                  <a:pt x="528931" y="1595450"/>
                </a:lnTo>
                <a:lnTo>
                  <a:pt x="537818" y="1563719"/>
                </a:lnTo>
                <a:lnTo>
                  <a:pt x="547023" y="1533892"/>
                </a:lnTo>
                <a:lnTo>
                  <a:pt x="556228" y="1505969"/>
                </a:lnTo>
                <a:lnTo>
                  <a:pt x="565116" y="1479632"/>
                </a:lnTo>
                <a:lnTo>
                  <a:pt x="574638" y="1454882"/>
                </a:lnTo>
                <a:lnTo>
                  <a:pt x="583526" y="1432036"/>
                </a:lnTo>
                <a:lnTo>
                  <a:pt x="592413" y="1410777"/>
                </a:lnTo>
                <a:lnTo>
                  <a:pt x="601301" y="1391420"/>
                </a:lnTo>
                <a:lnTo>
                  <a:pt x="609871" y="1373334"/>
                </a:lnTo>
                <a:lnTo>
                  <a:pt x="618124" y="1356516"/>
                </a:lnTo>
                <a:lnTo>
                  <a:pt x="626059" y="1341920"/>
                </a:lnTo>
                <a:lnTo>
                  <a:pt x="633995" y="1327959"/>
                </a:lnTo>
                <a:lnTo>
                  <a:pt x="641930" y="1315266"/>
                </a:lnTo>
                <a:lnTo>
                  <a:pt x="648913" y="1304160"/>
                </a:lnTo>
                <a:lnTo>
                  <a:pt x="655579" y="1294324"/>
                </a:lnTo>
                <a:lnTo>
                  <a:pt x="661927" y="1285756"/>
                </a:lnTo>
                <a:lnTo>
                  <a:pt x="667641" y="1278141"/>
                </a:lnTo>
                <a:lnTo>
                  <a:pt x="673037" y="1271478"/>
                </a:lnTo>
                <a:lnTo>
                  <a:pt x="677798" y="1266083"/>
                </a:lnTo>
                <a:lnTo>
                  <a:pt x="681924" y="1261641"/>
                </a:lnTo>
                <a:lnTo>
                  <a:pt x="699065" y="1252756"/>
                </a:lnTo>
                <a:lnTo>
                  <a:pt x="717475" y="1243237"/>
                </a:lnTo>
                <a:lnTo>
                  <a:pt x="737154" y="1234035"/>
                </a:lnTo>
                <a:lnTo>
                  <a:pt x="758104" y="1224833"/>
                </a:lnTo>
                <a:lnTo>
                  <a:pt x="779688" y="1215948"/>
                </a:lnTo>
                <a:lnTo>
                  <a:pt x="801907" y="1206746"/>
                </a:lnTo>
                <a:lnTo>
                  <a:pt x="824761" y="1197227"/>
                </a:lnTo>
                <a:lnTo>
                  <a:pt x="848249" y="1188343"/>
                </a:lnTo>
                <a:lnTo>
                  <a:pt x="895544" y="1170891"/>
                </a:lnTo>
                <a:lnTo>
                  <a:pt x="942204" y="1154390"/>
                </a:lnTo>
                <a:lnTo>
                  <a:pt x="987594" y="1138525"/>
                </a:lnTo>
                <a:lnTo>
                  <a:pt x="1030445" y="1124564"/>
                </a:lnTo>
                <a:lnTo>
                  <a:pt x="1041554" y="1118217"/>
                </a:lnTo>
                <a:lnTo>
                  <a:pt x="1053299" y="1112188"/>
                </a:lnTo>
                <a:lnTo>
                  <a:pt x="1065678" y="1107111"/>
                </a:lnTo>
                <a:lnTo>
                  <a:pt x="1077740" y="1102352"/>
                </a:lnTo>
                <a:lnTo>
                  <a:pt x="1090754" y="1097909"/>
                </a:lnTo>
                <a:lnTo>
                  <a:pt x="1103768" y="1094102"/>
                </a:lnTo>
                <a:lnTo>
                  <a:pt x="1117099" y="1090294"/>
                </a:lnTo>
                <a:lnTo>
                  <a:pt x="1131065" y="1087438"/>
                </a:lnTo>
                <a:close/>
                <a:moveTo>
                  <a:pt x="1401445" y="0"/>
                </a:moveTo>
                <a:lnTo>
                  <a:pt x="1412240" y="318"/>
                </a:lnTo>
                <a:lnTo>
                  <a:pt x="1423353" y="635"/>
                </a:lnTo>
                <a:lnTo>
                  <a:pt x="1433513" y="1588"/>
                </a:lnTo>
                <a:lnTo>
                  <a:pt x="1444308" y="2223"/>
                </a:lnTo>
                <a:lnTo>
                  <a:pt x="1454786" y="3494"/>
                </a:lnTo>
                <a:lnTo>
                  <a:pt x="1465263" y="4764"/>
                </a:lnTo>
                <a:lnTo>
                  <a:pt x="1475423" y="6670"/>
                </a:lnTo>
                <a:lnTo>
                  <a:pt x="1485266" y="8575"/>
                </a:lnTo>
                <a:lnTo>
                  <a:pt x="1495426" y="10798"/>
                </a:lnTo>
                <a:lnTo>
                  <a:pt x="1505268" y="13339"/>
                </a:lnTo>
                <a:lnTo>
                  <a:pt x="1515111" y="15880"/>
                </a:lnTo>
                <a:lnTo>
                  <a:pt x="1524636" y="19056"/>
                </a:lnTo>
                <a:lnTo>
                  <a:pt x="1533843" y="22232"/>
                </a:lnTo>
                <a:lnTo>
                  <a:pt x="1543368" y="25726"/>
                </a:lnTo>
                <a:lnTo>
                  <a:pt x="1552576" y="29219"/>
                </a:lnTo>
                <a:lnTo>
                  <a:pt x="1561466" y="33030"/>
                </a:lnTo>
                <a:lnTo>
                  <a:pt x="1570356" y="37159"/>
                </a:lnTo>
                <a:lnTo>
                  <a:pt x="1578928" y="41605"/>
                </a:lnTo>
                <a:lnTo>
                  <a:pt x="1587818" y="46052"/>
                </a:lnTo>
                <a:lnTo>
                  <a:pt x="1596073" y="50816"/>
                </a:lnTo>
                <a:lnTo>
                  <a:pt x="1604646" y="55897"/>
                </a:lnTo>
                <a:lnTo>
                  <a:pt x="1612583" y="60979"/>
                </a:lnTo>
                <a:lnTo>
                  <a:pt x="1620521" y="66378"/>
                </a:lnTo>
                <a:lnTo>
                  <a:pt x="1628776" y="72095"/>
                </a:lnTo>
                <a:lnTo>
                  <a:pt x="1636078" y="77812"/>
                </a:lnTo>
                <a:lnTo>
                  <a:pt x="1644016" y="83528"/>
                </a:lnTo>
                <a:lnTo>
                  <a:pt x="1651318" y="89880"/>
                </a:lnTo>
                <a:lnTo>
                  <a:pt x="1658303" y="96232"/>
                </a:lnTo>
                <a:lnTo>
                  <a:pt x="1665606" y="102902"/>
                </a:lnTo>
                <a:lnTo>
                  <a:pt x="1672591" y="109571"/>
                </a:lnTo>
                <a:lnTo>
                  <a:pt x="1679258" y="116241"/>
                </a:lnTo>
                <a:lnTo>
                  <a:pt x="1685926" y="123546"/>
                </a:lnTo>
                <a:lnTo>
                  <a:pt x="1692593" y="130851"/>
                </a:lnTo>
                <a:lnTo>
                  <a:pt x="1698943" y="138155"/>
                </a:lnTo>
                <a:lnTo>
                  <a:pt x="1704976" y="145778"/>
                </a:lnTo>
                <a:lnTo>
                  <a:pt x="1710691" y="153400"/>
                </a:lnTo>
                <a:lnTo>
                  <a:pt x="1716723" y="161658"/>
                </a:lnTo>
                <a:lnTo>
                  <a:pt x="1722438" y="169597"/>
                </a:lnTo>
                <a:lnTo>
                  <a:pt x="1727836" y="177537"/>
                </a:lnTo>
                <a:lnTo>
                  <a:pt x="1733233" y="186113"/>
                </a:lnTo>
                <a:lnTo>
                  <a:pt x="1738313" y="194688"/>
                </a:lnTo>
                <a:lnTo>
                  <a:pt x="1743076" y="203263"/>
                </a:lnTo>
                <a:lnTo>
                  <a:pt x="1747838" y="212156"/>
                </a:lnTo>
                <a:lnTo>
                  <a:pt x="1752283" y="221048"/>
                </a:lnTo>
                <a:lnTo>
                  <a:pt x="1760856" y="239469"/>
                </a:lnTo>
                <a:lnTo>
                  <a:pt x="1768793" y="258207"/>
                </a:lnTo>
                <a:lnTo>
                  <a:pt x="1776096" y="277581"/>
                </a:lnTo>
                <a:lnTo>
                  <a:pt x="1782446" y="297272"/>
                </a:lnTo>
                <a:lnTo>
                  <a:pt x="1788161" y="317916"/>
                </a:lnTo>
                <a:lnTo>
                  <a:pt x="1792923" y="338560"/>
                </a:lnTo>
                <a:lnTo>
                  <a:pt x="1797051" y="359521"/>
                </a:lnTo>
                <a:lnTo>
                  <a:pt x="1799908" y="380800"/>
                </a:lnTo>
                <a:lnTo>
                  <a:pt x="1802448" y="402397"/>
                </a:lnTo>
                <a:lnTo>
                  <a:pt x="1804036" y="424946"/>
                </a:lnTo>
                <a:lnTo>
                  <a:pt x="1809751" y="426534"/>
                </a:lnTo>
                <a:lnTo>
                  <a:pt x="1815148" y="428758"/>
                </a:lnTo>
                <a:lnTo>
                  <a:pt x="1819911" y="431616"/>
                </a:lnTo>
                <a:lnTo>
                  <a:pt x="1825308" y="434474"/>
                </a:lnTo>
                <a:lnTo>
                  <a:pt x="1829753" y="437968"/>
                </a:lnTo>
                <a:lnTo>
                  <a:pt x="1834198" y="441144"/>
                </a:lnTo>
                <a:lnTo>
                  <a:pt x="1838326" y="445273"/>
                </a:lnTo>
                <a:lnTo>
                  <a:pt x="1842453" y="449401"/>
                </a:lnTo>
                <a:lnTo>
                  <a:pt x="1845628" y="453848"/>
                </a:lnTo>
                <a:lnTo>
                  <a:pt x="1849121" y="458612"/>
                </a:lnTo>
                <a:lnTo>
                  <a:pt x="1851978" y="463693"/>
                </a:lnTo>
                <a:lnTo>
                  <a:pt x="1854201" y="469728"/>
                </a:lnTo>
                <a:lnTo>
                  <a:pt x="1856423" y="475762"/>
                </a:lnTo>
                <a:lnTo>
                  <a:pt x="1858328" y="482114"/>
                </a:lnTo>
                <a:lnTo>
                  <a:pt x="1859916" y="488784"/>
                </a:lnTo>
                <a:lnTo>
                  <a:pt x="1860868" y="496088"/>
                </a:lnTo>
                <a:lnTo>
                  <a:pt x="1861503" y="502123"/>
                </a:lnTo>
                <a:lnTo>
                  <a:pt x="1862138" y="507839"/>
                </a:lnTo>
                <a:lnTo>
                  <a:pt x="1862138" y="513874"/>
                </a:lnTo>
                <a:lnTo>
                  <a:pt x="1861503" y="519908"/>
                </a:lnTo>
                <a:lnTo>
                  <a:pt x="1861186" y="526260"/>
                </a:lnTo>
                <a:lnTo>
                  <a:pt x="1860868" y="532294"/>
                </a:lnTo>
                <a:lnTo>
                  <a:pt x="1858963" y="544998"/>
                </a:lnTo>
                <a:lnTo>
                  <a:pt x="1856106" y="557385"/>
                </a:lnTo>
                <a:lnTo>
                  <a:pt x="1852296" y="569771"/>
                </a:lnTo>
                <a:lnTo>
                  <a:pt x="1847851" y="582157"/>
                </a:lnTo>
                <a:lnTo>
                  <a:pt x="1842771" y="593908"/>
                </a:lnTo>
                <a:lnTo>
                  <a:pt x="1836738" y="605342"/>
                </a:lnTo>
                <a:lnTo>
                  <a:pt x="1833881" y="611059"/>
                </a:lnTo>
                <a:lnTo>
                  <a:pt x="1830071" y="616140"/>
                </a:lnTo>
                <a:lnTo>
                  <a:pt x="1826578" y="621540"/>
                </a:lnTo>
                <a:lnTo>
                  <a:pt x="1823086" y="626621"/>
                </a:lnTo>
                <a:lnTo>
                  <a:pt x="1818958" y="631385"/>
                </a:lnTo>
                <a:lnTo>
                  <a:pt x="1814831" y="635831"/>
                </a:lnTo>
                <a:lnTo>
                  <a:pt x="1810703" y="640278"/>
                </a:lnTo>
                <a:lnTo>
                  <a:pt x="1806258" y="644407"/>
                </a:lnTo>
                <a:lnTo>
                  <a:pt x="1801813" y="648218"/>
                </a:lnTo>
                <a:lnTo>
                  <a:pt x="1797051" y="652029"/>
                </a:lnTo>
                <a:lnTo>
                  <a:pt x="1792288" y="655205"/>
                </a:lnTo>
                <a:lnTo>
                  <a:pt x="1787208" y="658063"/>
                </a:lnTo>
                <a:lnTo>
                  <a:pt x="1782128" y="660922"/>
                </a:lnTo>
                <a:lnTo>
                  <a:pt x="1777048" y="663145"/>
                </a:lnTo>
                <a:lnTo>
                  <a:pt x="1771651" y="681248"/>
                </a:lnTo>
                <a:lnTo>
                  <a:pt x="1766571" y="699033"/>
                </a:lnTo>
                <a:lnTo>
                  <a:pt x="1760538" y="716501"/>
                </a:lnTo>
                <a:lnTo>
                  <a:pt x="1754188" y="733969"/>
                </a:lnTo>
                <a:lnTo>
                  <a:pt x="1747521" y="751437"/>
                </a:lnTo>
                <a:lnTo>
                  <a:pt x="1740218" y="768587"/>
                </a:lnTo>
                <a:lnTo>
                  <a:pt x="1732598" y="785420"/>
                </a:lnTo>
                <a:lnTo>
                  <a:pt x="1724661" y="801618"/>
                </a:lnTo>
                <a:lnTo>
                  <a:pt x="1716406" y="817497"/>
                </a:lnTo>
                <a:lnTo>
                  <a:pt x="1707516" y="833695"/>
                </a:lnTo>
                <a:lnTo>
                  <a:pt x="1698308" y="848940"/>
                </a:lnTo>
                <a:lnTo>
                  <a:pt x="1688148" y="863867"/>
                </a:lnTo>
                <a:lnTo>
                  <a:pt x="1677988" y="878159"/>
                </a:lnTo>
                <a:lnTo>
                  <a:pt x="1667511" y="892451"/>
                </a:lnTo>
                <a:lnTo>
                  <a:pt x="1656716" y="905790"/>
                </a:lnTo>
                <a:lnTo>
                  <a:pt x="1644968" y="918811"/>
                </a:lnTo>
                <a:lnTo>
                  <a:pt x="1633221" y="931515"/>
                </a:lnTo>
                <a:lnTo>
                  <a:pt x="1620838" y="943266"/>
                </a:lnTo>
                <a:lnTo>
                  <a:pt x="1607821" y="954382"/>
                </a:lnTo>
                <a:lnTo>
                  <a:pt x="1594803" y="964863"/>
                </a:lnTo>
                <a:lnTo>
                  <a:pt x="1581151" y="974709"/>
                </a:lnTo>
                <a:lnTo>
                  <a:pt x="1567181" y="983919"/>
                </a:lnTo>
                <a:lnTo>
                  <a:pt x="1552576" y="992176"/>
                </a:lnTo>
                <a:lnTo>
                  <a:pt x="1545273" y="996305"/>
                </a:lnTo>
                <a:lnTo>
                  <a:pt x="1537336" y="1000116"/>
                </a:lnTo>
                <a:lnTo>
                  <a:pt x="1530033" y="1003610"/>
                </a:lnTo>
                <a:lnTo>
                  <a:pt x="1522096" y="1006786"/>
                </a:lnTo>
                <a:lnTo>
                  <a:pt x="1513841" y="1010279"/>
                </a:lnTo>
                <a:lnTo>
                  <a:pt x="1506221" y="1012820"/>
                </a:lnTo>
                <a:lnTo>
                  <a:pt x="1497966" y="1015679"/>
                </a:lnTo>
                <a:lnTo>
                  <a:pt x="1489711" y="1017902"/>
                </a:lnTo>
                <a:lnTo>
                  <a:pt x="1481456" y="1020443"/>
                </a:lnTo>
                <a:lnTo>
                  <a:pt x="1473201" y="1022348"/>
                </a:lnTo>
                <a:lnTo>
                  <a:pt x="1464628" y="1024254"/>
                </a:lnTo>
                <a:lnTo>
                  <a:pt x="1455738" y="1025842"/>
                </a:lnTo>
                <a:lnTo>
                  <a:pt x="1447166" y="1027112"/>
                </a:lnTo>
                <a:lnTo>
                  <a:pt x="1438276" y="1028383"/>
                </a:lnTo>
                <a:lnTo>
                  <a:pt x="1429068" y="1029018"/>
                </a:lnTo>
                <a:lnTo>
                  <a:pt x="1419860" y="1029971"/>
                </a:lnTo>
                <a:lnTo>
                  <a:pt x="1410653" y="1030288"/>
                </a:lnTo>
                <a:lnTo>
                  <a:pt x="1401445" y="1030288"/>
                </a:lnTo>
                <a:lnTo>
                  <a:pt x="1391920" y="1030288"/>
                </a:lnTo>
                <a:lnTo>
                  <a:pt x="1382713" y="1029971"/>
                </a:lnTo>
                <a:lnTo>
                  <a:pt x="1373823" y="1029018"/>
                </a:lnTo>
                <a:lnTo>
                  <a:pt x="1364933" y="1028383"/>
                </a:lnTo>
                <a:lnTo>
                  <a:pt x="1356043" y="1027112"/>
                </a:lnTo>
                <a:lnTo>
                  <a:pt x="1347153" y="1025842"/>
                </a:lnTo>
                <a:lnTo>
                  <a:pt x="1338580" y="1024254"/>
                </a:lnTo>
                <a:lnTo>
                  <a:pt x="1330008" y="1022348"/>
                </a:lnTo>
                <a:lnTo>
                  <a:pt x="1321753" y="1020443"/>
                </a:lnTo>
                <a:lnTo>
                  <a:pt x="1313180" y="1018219"/>
                </a:lnTo>
                <a:lnTo>
                  <a:pt x="1305243" y="1015679"/>
                </a:lnTo>
                <a:lnTo>
                  <a:pt x="1297305" y="1013138"/>
                </a:lnTo>
                <a:lnTo>
                  <a:pt x="1289050" y="1010279"/>
                </a:lnTo>
                <a:lnTo>
                  <a:pt x="1281430" y="1007104"/>
                </a:lnTo>
                <a:lnTo>
                  <a:pt x="1273493" y="1003928"/>
                </a:lnTo>
                <a:lnTo>
                  <a:pt x="1266190" y="1000434"/>
                </a:lnTo>
                <a:lnTo>
                  <a:pt x="1250950" y="992812"/>
                </a:lnTo>
                <a:lnTo>
                  <a:pt x="1236345" y="984554"/>
                </a:lnTo>
                <a:lnTo>
                  <a:pt x="1222693" y="975344"/>
                </a:lnTo>
                <a:lnTo>
                  <a:pt x="1209040" y="965498"/>
                </a:lnTo>
                <a:lnTo>
                  <a:pt x="1196023" y="955017"/>
                </a:lnTo>
                <a:lnTo>
                  <a:pt x="1183005" y="943901"/>
                </a:lnTo>
                <a:lnTo>
                  <a:pt x="1170623" y="932150"/>
                </a:lnTo>
                <a:lnTo>
                  <a:pt x="1158875" y="919764"/>
                </a:lnTo>
                <a:lnTo>
                  <a:pt x="1147128" y="907378"/>
                </a:lnTo>
                <a:lnTo>
                  <a:pt x="1136333" y="893721"/>
                </a:lnTo>
                <a:lnTo>
                  <a:pt x="1125538" y="879747"/>
                </a:lnTo>
                <a:lnTo>
                  <a:pt x="1115695" y="865455"/>
                </a:lnTo>
                <a:lnTo>
                  <a:pt x="1105853" y="850845"/>
                </a:lnTo>
                <a:lnTo>
                  <a:pt x="1096645" y="835601"/>
                </a:lnTo>
                <a:lnTo>
                  <a:pt x="1087755" y="820038"/>
                </a:lnTo>
                <a:lnTo>
                  <a:pt x="1079183" y="803841"/>
                </a:lnTo>
                <a:lnTo>
                  <a:pt x="1070928" y="787643"/>
                </a:lnTo>
                <a:lnTo>
                  <a:pt x="1063625" y="770811"/>
                </a:lnTo>
                <a:lnTo>
                  <a:pt x="1056323" y="753978"/>
                </a:lnTo>
                <a:lnTo>
                  <a:pt x="1049655" y="737145"/>
                </a:lnTo>
                <a:lnTo>
                  <a:pt x="1043305" y="719677"/>
                </a:lnTo>
                <a:lnTo>
                  <a:pt x="1037273" y="702209"/>
                </a:lnTo>
                <a:lnTo>
                  <a:pt x="1031558" y="684106"/>
                </a:lnTo>
                <a:lnTo>
                  <a:pt x="1026795" y="666321"/>
                </a:lnTo>
                <a:lnTo>
                  <a:pt x="1020763" y="664415"/>
                </a:lnTo>
                <a:lnTo>
                  <a:pt x="1015365" y="662827"/>
                </a:lnTo>
                <a:lnTo>
                  <a:pt x="1009650" y="659969"/>
                </a:lnTo>
                <a:lnTo>
                  <a:pt x="1004253" y="657110"/>
                </a:lnTo>
                <a:lnTo>
                  <a:pt x="998855" y="653617"/>
                </a:lnTo>
                <a:lnTo>
                  <a:pt x="993775" y="650441"/>
                </a:lnTo>
                <a:lnTo>
                  <a:pt x="989013" y="646312"/>
                </a:lnTo>
                <a:lnTo>
                  <a:pt x="984250" y="642183"/>
                </a:lnTo>
                <a:lnTo>
                  <a:pt x="979805" y="637737"/>
                </a:lnTo>
                <a:lnTo>
                  <a:pt x="975360" y="632973"/>
                </a:lnTo>
                <a:lnTo>
                  <a:pt x="970598" y="627891"/>
                </a:lnTo>
                <a:lnTo>
                  <a:pt x="966788" y="622492"/>
                </a:lnTo>
                <a:lnTo>
                  <a:pt x="962978" y="617411"/>
                </a:lnTo>
                <a:lnTo>
                  <a:pt x="959168" y="611376"/>
                </a:lnTo>
                <a:lnTo>
                  <a:pt x="955358" y="605660"/>
                </a:lnTo>
                <a:lnTo>
                  <a:pt x="952500" y="599625"/>
                </a:lnTo>
                <a:lnTo>
                  <a:pt x="949325" y="593591"/>
                </a:lnTo>
                <a:lnTo>
                  <a:pt x="946468" y="587239"/>
                </a:lnTo>
                <a:lnTo>
                  <a:pt x="943610" y="580887"/>
                </a:lnTo>
                <a:lnTo>
                  <a:pt x="941388" y="574535"/>
                </a:lnTo>
                <a:lnTo>
                  <a:pt x="939165" y="567865"/>
                </a:lnTo>
                <a:lnTo>
                  <a:pt x="937260" y="561196"/>
                </a:lnTo>
                <a:lnTo>
                  <a:pt x="935355" y="554526"/>
                </a:lnTo>
                <a:lnTo>
                  <a:pt x="934085" y="547857"/>
                </a:lnTo>
                <a:lnTo>
                  <a:pt x="932815" y="541505"/>
                </a:lnTo>
                <a:lnTo>
                  <a:pt x="931863" y="534835"/>
                </a:lnTo>
                <a:lnTo>
                  <a:pt x="930910" y="528166"/>
                </a:lnTo>
                <a:lnTo>
                  <a:pt x="930593" y="521496"/>
                </a:lnTo>
                <a:lnTo>
                  <a:pt x="930275" y="515144"/>
                </a:lnTo>
                <a:lnTo>
                  <a:pt x="930275" y="508792"/>
                </a:lnTo>
                <a:lnTo>
                  <a:pt x="930593" y="502440"/>
                </a:lnTo>
                <a:lnTo>
                  <a:pt x="931228" y="496088"/>
                </a:lnTo>
                <a:lnTo>
                  <a:pt x="932498" y="488148"/>
                </a:lnTo>
                <a:lnTo>
                  <a:pt x="934403" y="480526"/>
                </a:lnTo>
                <a:lnTo>
                  <a:pt x="936625" y="473539"/>
                </a:lnTo>
                <a:lnTo>
                  <a:pt x="939165" y="466869"/>
                </a:lnTo>
                <a:lnTo>
                  <a:pt x="942023" y="460835"/>
                </a:lnTo>
                <a:lnTo>
                  <a:pt x="945515" y="455436"/>
                </a:lnTo>
                <a:lnTo>
                  <a:pt x="949325" y="450037"/>
                </a:lnTo>
                <a:lnTo>
                  <a:pt x="953770" y="445273"/>
                </a:lnTo>
                <a:lnTo>
                  <a:pt x="958215" y="440826"/>
                </a:lnTo>
                <a:lnTo>
                  <a:pt x="962978" y="437015"/>
                </a:lnTo>
                <a:lnTo>
                  <a:pt x="968058" y="433204"/>
                </a:lnTo>
                <a:lnTo>
                  <a:pt x="973773" y="430345"/>
                </a:lnTo>
                <a:lnTo>
                  <a:pt x="979805" y="427805"/>
                </a:lnTo>
                <a:lnTo>
                  <a:pt x="985520" y="425264"/>
                </a:lnTo>
                <a:lnTo>
                  <a:pt x="992188" y="423358"/>
                </a:lnTo>
                <a:lnTo>
                  <a:pt x="998855" y="421453"/>
                </a:lnTo>
                <a:lnTo>
                  <a:pt x="1000443" y="399538"/>
                </a:lnTo>
                <a:lnTo>
                  <a:pt x="1002983" y="377942"/>
                </a:lnTo>
                <a:lnTo>
                  <a:pt x="1006475" y="356663"/>
                </a:lnTo>
                <a:lnTo>
                  <a:pt x="1010603" y="336019"/>
                </a:lnTo>
                <a:lnTo>
                  <a:pt x="1015365" y="315057"/>
                </a:lnTo>
                <a:lnTo>
                  <a:pt x="1020763" y="295049"/>
                </a:lnTo>
                <a:lnTo>
                  <a:pt x="1027748" y="275358"/>
                </a:lnTo>
                <a:lnTo>
                  <a:pt x="1034733" y="256302"/>
                </a:lnTo>
                <a:lnTo>
                  <a:pt x="1042353" y="237564"/>
                </a:lnTo>
                <a:lnTo>
                  <a:pt x="1051243" y="219143"/>
                </a:lnTo>
                <a:lnTo>
                  <a:pt x="1060768" y="201675"/>
                </a:lnTo>
                <a:lnTo>
                  <a:pt x="1065530" y="193417"/>
                </a:lnTo>
                <a:lnTo>
                  <a:pt x="1070610" y="184842"/>
                </a:lnTo>
                <a:lnTo>
                  <a:pt x="1076008" y="176585"/>
                </a:lnTo>
                <a:lnTo>
                  <a:pt x="1081405" y="168327"/>
                </a:lnTo>
                <a:lnTo>
                  <a:pt x="1087120" y="160070"/>
                </a:lnTo>
                <a:lnTo>
                  <a:pt x="1092835" y="152447"/>
                </a:lnTo>
                <a:lnTo>
                  <a:pt x="1098868" y="144507"/>
                </a:lnTo>
                <a:lnTo>
                  <a:pt x="1104900" y="137202"/>
                </a:lnTo>
                <a:lnTo>
                  <a:pt x="1111250" y="129580"/>
                </a:lnTo>
                <a:lnTo>
                  <a:pt x="1117600" y="122593"/>
                </a:lnTo>
                <a:lnTo>
                  <a:pt x="1124268" y="115606"/>
                </a:lnTo>
                <a:lnTo>
                  <a:pt x="1131253" y="108619"/>
                </a:lnTo>
                <a:lnTo>
                  <a:pt x="1137920" y="101949"/>
                </a:lnTo>
                <a:lnTo>
                  <a:pt x="1144905" y="95597"/>
                </a:lnTo>
                <a:lnTo>
                  <a:pt x="1152525" y="89245"/>
                </a:lnTo>
                <a:lnTo>
                  <a:pt x="1159828" y="82893"/>
                </a:lnTo>
                <a:lnTo>
                  <a:pt x="1167130" y="76859"/>
                </a:lnTo>
                <a:lnTo>
                  <a:pt x="1175068" y="71460"/>
                </a:lnTo>
                <a:lnTo>
                  <a:pt x="1183005" y="65743"/>
                </a:lnTo>
                <a:lnTo>
                  <a:pt x="1190943" y="60661"/>
                </a:lnTo>
                <a:lnTo>
                  <a:pt x="1198880" y="55262"/>
                </a:lnTo>
                <a:lnTo>
                  <a:pt x="1207453" y="50498"/>
                </a:lnTo>
                <a:lnTo>
                  <a:pt x="1216025" y="45734"/>
                </a:lnTo>
                <a:lnTo>
                  <a:pt x="1224598" y="41288"/>
                </a:lnTo>
                <a:lnTo>
                  <a:pt x="1233170" y="36841"/>
                </a:lnTo>
                <a:lnTo>
                  <a:pt x="1242060" y="32713"/>
                </a:lnTo>
                <a:lnTo>
                  <a:pt x="1250950" y="28902"/>
                </a:lnTo>
                <a:lnTo>
                  <a:pt x="1260158" y="25408"/>
                </a:lnTo>
                <a:lnTo>
                  <a:pt x="1269365" y="21914"/>
                </a:lnTo>
                <a:lnTo>
                  <a:pt x="1278890" y="19056"/>
                </a:lnTo>
                <a:lnTo>
                  <a:pt x="1288415" y="15880"/>
                </a:lnTo>
                <a:lnTo>
                  <a:pt x="1297940" y="13339"/>
                </a:lnTo>
                <a:lnTo>
                  <a:pt x="1307783" y="10798"/>
                </a:lnTo>
                <a:lnTo>
                  <a:pt x="1317625" y="8575"/>
                </a:lnTo>
                <a:lnTo>
                  <a:pt x="1327785" y="6670"/>
                </a:lnTo>
                <a:lnTo>
                  <a:pt x="1337945" y="4764"/>
                </a:lnTo>
                <a:lnTo>
                  <a:pt x="1348105" y="3494"/>
                </a:lnTo>
                <a:lnTo>
                  <a:pt x="1358583" y="2223"/>
                </a:lnTo>
                <a:lnTo>
                  <a:pt x="1369060" y="1588"/>
                </a:lnTo>
                <a:lnTo>
                  <a:pt x="1379855" y="635"/>
                </a:lnTo>
                <a:lnTo>
                  <a:pt x="1390650" y="318"/>
                </a:lnTo>
                <a:lnTo>
                  <a:pt x="1401445" y="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9" name="矩形 8"/>
          <p:cNvSpPr/>
          <p:nvPr/>
        </p:nvSpPr>
        <p:spPr>
          <a:xfrm>
            <a:off x="9095432" y="4080381"/>
            <a:ext cx="1860487" cy="585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smtClean="0">
                <a:solidFill>
                  <a:srgbClr val="EFEFEF"/>
                </a:solidFill>
                <a:latin typeface="微软雅黑" panose="020B0503020204020204" pitchFamily="34" charset="-122"/>
                <a:ea typeface="微软雅黑" panose="020B0503020204020204" pitchFamily="34" charset="-122"/>
              </a:rPr>
              <a:t>LOGO</a:t>
            </a:r>
            <a:endParaRPr lang="zh-CN" altLang="en-US" sz="4400" b="1" dirty="0">
              <a:solidFill>
                <a:srgbClr val="EFEFEF"/>
              </a:solidFill>
              <a:latin typeface="微软雅黑" panose="020B0503020204020204" pitchFamily="34" charset="-122"/>
              <a:ea typeface="微软雅黑" panose="020B0503020204020204" pitchFamily="34" charset="-122"/>
            </a:endParaRPr>
          </a:p>
        </p:txBody>
      </p:sp>
      <p:sp>
        <p:nvSpPr>
          <p:cNvPr id="10" name="矩形 9"/>
          <p:cNvSpPr/>
          <p:nvPr/>
        </p:nvSpPr>
        <p:spPr>
          <a:xfrm>
            <a:off x="1678010" y="1678803"/>
            <a:ext cx="4479560" cy="369332"/>
          </a:xfrm>
          <a:prstGeom prst="rect">
            <a:avLst/>
          </a:prstGeom>
          <a:noFill/>
        </p:spPr>
        <p:txBody>
          <a:bodyPr wrap="none">
            <a:spAutoFit/>
          </a:bodyPr>
          <a:lstStyle/>
          <a:p>
            <a:pPr algn="r"/>
            <a:r>
              <a:rPr lang="en-US" altLang="zh-CN" dirty="0" smtClean="0">
                <a:solidFill>
                  <a:schemeClr val="bg1"/>
                </a:solidFill>
                <a:latin typeface="微软雅黑" panose="020B0503020204020204" pitchFamily="34" charset="-122"/>
                <a:ea typeface="微软雅黑" panose="020B0503020204020204" pitchFamily="34" charset="-122"/>
              </a:rPr>
              <a:t>Academic Papers Powerpoint Template</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矩形 10"/>
          <p:cNvSpPr/>
          <p:nvPr/>
        </p:nvSpPr>
        <p:spPr>
          <a:xfrm>
            <a:off x="1846775" y="2033077"/>
            <a:ext cx="4310795" cy="1138773"/>
          </a:xfrm>
          <a:prstGeom prst="rect">
            <a:avLst/>
          </a:prstGeom>
          <a:noFill/>
        </p:spPr>
        <p:txBody>
          <a:bodyPr wrap="none">
            <a:spAutoFit/>
          </a:bodyPr>
          <a:lstStyle/>
          <a:p>
            <a:r>
              <a:rPr lang="zh-CN" altLang="en-US" sz="3200" dirty="0" smtClean="0">
                <a:solidFill>
                  <a:schemeClr val="bg1"/>
                </a:solidFill>
                <a:latin typeface="微软雅黑" panose="020B0503020204020204" pitchFamily="34" charset="-122"/>
                <a:ea typeface="微软雅黑" panose="020B0503020204020204" pitchFamily="34" charset="-122"/>
              </a:rPr>
              <a:t>  开题报告、论文答辩</a:t>
            </a:r>
            <a:endParaRPr lang="en-US" altLang="zh-CN" sz="3200" dirty="0" smtClean="0">
              <a:solidFill>
                <a:schemeClr val="bg1"/>
              </a:solidFill>
              <a:latin typeface="微软雅黑" panose="020B0503020204020204" pitchFamily="34" charset="-122"/>
              <a:ea typeface="微软雅黑" panose="020B0503020204020204" pitchFamily="34" charset="-122"/>
            </a:endParaRPr>
          </a:p>
          <a:p>
            <a:r>
              <a:rPr lang="zh-CN" altLang="en-US" sz="3600" b="1" dirty="0" smtClean="0">
                <a:solidFill>
                  <a:schemeClr val="bg1"/>
                </a:solidFill>
                <a:latin typeface="微软雅黑" panose="020B0503020204020204" pitchFamily="34" charset="-122"/>
                <a:ea typeface="微软雅黑" panose="020B0503020204020204" pitchFamily="34" charset="-122"/>
              </a:rPr>
              <a:t>学术类通用</a:t>
            </a:r>
            <a:r>
              <a:rPr lang="en-US" altLang="zh-CN" sz="3600" b="1" dirty="0" smtClean="0">
                <a:solidFill>
                  <a:schemeClr val="bg1"/>
                </a:solidFill>
                <a:latin typeface="微软雅黑" panose="020B0503020204020204" pitchFamily="34" charset="-122"/>
                <a:ea typeface="微软雅黑" panose="020B0503020204020204" pitchFamily="34" charset="-122"/>
              </a:rPr>
              <a:t>PPT</a:t>
            </a:r>
            <a:r>
              <a:rPr lang="zh-CN" altLang="en-US" sz="3600" b="1" dirty="0" smtClean="0">
                <a:solidFill>
                  <a:schemeClr val="bg1"/>
                </a:solidFill>
                <a:latin typeface="微软雅黑" panose="020B0503020204020204" pitchFamily="34" charset="-122"/>
                <a:ea typeface="微软雅黑" panose="020B0503020204020204" pitchFamily="34" charset="-122"/>
              </a:rPr>
              <a:t>模版</a:t>
            </a:r>
            <a:endParaRPr lang="en-US" altLang="zh-CN" sz="3600" b="1" dirty="0" smtClean="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252005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淘宝店铺的资料\哎呀小小草\Y3026-42款合集+答辩\扫一扫更多惊喜等着您.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217" y="63627"/>
            <a:ext cx="11895979" cy="673074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37331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duotone>
              <a:prstClr val="black"/>
              <a:srgbClr val="01A991">
                <a:tint val="45000"/>
                <a:satMod val="400000"/>
              </a:srgbClr>
            </a:duotone>
            <a:extLst>
              <a:ext uri="{28A0092B-C50C-407E-A947-70E740481C1C}">
                <a14:useLocalDpi xmlns:a14="http://schemas.microsoft.com/office/drawing/2010/main" xmlns="" val="0"/>
              </a:ext>
            </a:extLst>
          </a:blip>
          <a:stretch>
            <a:fillRect/>
          </a:stretch>
        </p:blipFill>
        <p:spPr>
          <a:xfrm>
            <a:off x="1866885" y="1073429"/>
            <a:ext cx="1545339" cy="2721870"/>
          </a:xfrm>
          <a:prstGeom prst="rect">
            <a:avLst/>
          </a:prstGeom>
        </p:spPr>
      </p:pic>
      <p:sp>
        <p:nvSpPr>
          <p:cNvPr id="6" name="TextBox 4"/>
          <p:cNvSpPr txBox="1">
            <a:spLocks noChangeArrowheads="1"/>
          </p:cNvSpPr>
          <p:nvPr/>
        </p:nvSpPr>
        <p:spPr bwMode="auto">
          <a:xfrm>
            <a:off x="1781345" y="4013459"/>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chemeClr val="bg1"/>
                </a:solidFill>
                <a:latin typeface="Franklin Gothic Book" panose="020B0503020102020204" pitchFamily="34" charset="0"/>
                <a:ea typeface="微软雅黑" panose="020B0503020204020204" pitchFamily="34" charset="-122"/>
              </a:rPr>
              <a:t>点击添加标题</a:t>
            </a:r>
            <a:endParaRPr lang="en-US" altLang="zh-CN" sz="1800" b="1" dirty="0" smtClean="0">
              <a:solidFill>
                <a:schemeClr val="bg1"/>
              </a:solidFill>
              <a:latin typeface="Franklin Gothic Book" panose="020B0503020102020204" pitchFamily="34" charset="0"/>
              <a:ea typeface="微软雅黑" panose="020B0503020204020204" pitchFamily="34" charset="-122"/>
            </a:endParaRPr>
          </a:p>
        </p:txBody>
      </p:sp>
      <p:sp>
        <p:nvSpPr>
          <p:cNvPr id="7" name="椭圆 6"/>
          <p:cNvSpPr/>
          <p:nvPr/>
        </p:nvSpPr>
        <p:spPr>
          <a:xfrm>
            <a:off x="5268925" y="1387413"/>
            <a:ext cx="914400" cy="9144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 name="椭圆 7"/>
          <p:cNvSpPr/>
          <p:nvPr/>
        </p:nvSpPr>
        <p:spPr>
          <a:xfrm>
            <a:off x="5268925" y="2777926"/>
            <a:ext cx="914400" cy="9144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5D5D"/>
              </a:solidFill>
            </a:endParaRPr>
          </a:p>
        </p:txBody>
      </p:sp>
      <p:sp>
        <p:nvSpPr>
          <p:cNvPr id="9" name="椭圆 8"/>
          <p:cNvSpPr/>
          <p:nvPr/>
        </p:nvSpPr>
        <p:spPr>
          <a:xfrm>
            <a:off x="5268925" y="4168439"/>
            <a:ext cx="914400" cy="914400"/>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5D5D"/>
              </a:solidFill>
            </a:endParaRPr>
          </a:p>
        </p:txBody>
      </p:sp>
      <p:sp>
        <p:nvSpPr>
          <p:cNvPr id="10" name="TextBox 15"/>
          <p:cNvSpPr txBox="1"/>
          <p:nvPr/>
        </p:nvSpPr>
        <p:spPr>
          <a:xfrm>
            <a:off x="468120" y="4521290"/>
            <a:ext cx="4342868" cy="1061829"/>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a:t>
            </a:r>
            <a:r>
              <a:rPr lang="zh-CN" altLang="en-US" sz="1400" dirty="0" smtClean="0">
                <a:latin typeface="微软雅黑" panose="020B0503020204020204" pitchFamily="34" charset="-122"/>
                <a:ea typeface="微软雅黑" panose="020B0503020204020204" pitchFamily="34" charset="-122"/>
              </a:rPr>
              <a:t>概述</a:t>
            </a:r>
            <a:endParaRPr lang="zh-CN" altLang="en-US" sz="1400" dirty="0">
              <a:latin typeface="微软雅黑" panose="020B0503020204020204" pitchFamily="34" charset="-122"/>
              <a:ea typeface="微软雅黑" panose="020B0503020204020204" pitchFamily="34" charset="-122"/>
            </a:endParaRPr>
          </a:p>
        </p:txBody>
      </p:sp>
      <p:sp>
        <p:nvSpPr>
          <p:cNvPr id="11" name="矩形 10"/>
          <p:cNvSpPr/>
          <p:nvPr/>
        </p:nvSpPr>
        <p:spPr>
          <a:xfrm>
            <a:off x="6730480" y="1801829"/>
            <a:ext cx="4535424" cy="523220"/>
          </a:xfrm>
          <a:prstGeom prst="rect">
            <a:avLst/>
          </a:prstGeom>
        </p:spPr>
        <p:txBody>
          <a:bodyPr wrap="square">
            <a:spAutoFit/>
          </a:bodyPr>
          <a:lstStyle/>
          <a:p>
            <a:r>
              <a:rPr lang="zh-CN" altLang="en-US" sz="1400" dirty="0" smtClean="0">
                <a:solidFill>
                  <a:schemeClr val="bg1">
                    <a:lumMod val="50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bg1">
                  <a:lumMod val="50000"/>
                </a:schemeClr>
              </a:solidFill>
              <a:latin typeface="微软雅黑" panose="020B0503020204020204" pitchFamily="34" charset="-122"/>
              <a:ea typeface="微软雅黑" panose="020B0503020204020204" pitchFamily="34" charset="-122"/>
            </a:endParaRPr>
          </a:p>
          <a:p>
            <a:r>
              <a:rPr lang="zh-CN" altLang="en-US" sz="1400" dirty="0" smtClean="0">
                <a:solidFill>
                  <a:schemeClr val="bg1">
                    <a:lumMod val="50000"/>
                  </a:schemeClr>
                </a:solidFill>
                <a:latin typeface="微软雅黑" panose="020B0503020204020204" pitchFamily="34" charset="-122"/>
                <a:ea typeface="微软雅黑" panose="020B0503020204020204" pitchFamily="34" charset="-122"/>
              </a:rPr>
              <a:t>输入简单的</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文字概述简单的文字</a:t>
            </a:r>
            <a:endParaRPr lang="zh-CN" altLang="en-US" sz="1400" dirty="0">
              <a:solidFill>
                <a:schemeClr val="bg1">
                  <a:lumMod val="50000"/>
                </a:schemeClr>
              </a:solidFill>
            </a:endParaRPr>
          </a:p>
        </p:txBody>
      </p:sp>
      <p:sp>
        <p:nvSpPr>
          <p:cNvPr id="12" name="矩形 11"/>
          <p:cNvSpPr/>
          <p:nvPr/>
        </p:nvSpPr>
        <p:spPr>
          <a:xfrm>
            <a:off x="6730480" y="3192342"/>
            <a:ext cx="4535424" cy="523220"/>
          </a:xfrm>
          <a:prstGeom prst="rect">
            <a:avLst/>
          </a:prstGeom>
        </p:spPr>
        <p:txBody>
          <a:bodyPr wrap="square">
            <a:spAutoFit/>
          </a:bodyPr>
          <a:lstStyle/>
          <a:p>
            <a:r>
              <a:rPr lang="zh-CN" altLang="en-US" sz="1400" dirty="0" smtClean="0">
                <a:solidFill>
                  <a:schemeClr val="bg1">
                    <a:lumMod val="50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bg1">
                  <a:lumMod val="50000"/>
                </a:schemeClr>
              </a:solidFill>
              <a:latin typeface="微软雅黑" panose="020B0503020204020204" pitchFamily="34" charset="-122"/>
              <a:ea typeface="微软雅黑" panose="020B0503020204020204" pitchFamily="34" charset="-122"/>
            </a:endParaRPr>
          </a:p>
          <a:p>
            <a:r>
              <a:rPr lang="zh-CN" altLang="en-US" sz="1400" dirty="0" smtClean="0">
                <a:solidFill>
                  <a:schemeClr val="bg1">
                    <a:lumMod val="50000"/>
                  </a:schemeClr>
                </a:solidFill>
                <a:latin typeface="微软雅黑" panose="020B0503020204020204" pitchFamily="34" charset="-122"/>
                <a:ea typeface="微软雅黑" panose="020B0503020204020204" pitchFamily="34" charset="-122"/>
              </a:rPr>
              <a:t>输入简单的</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文字概述简单的文字</a:t>
            </a:r>
            <a:endParaRPr lang="zh-CN" altLang="en-US" sz="1400" dirty="0">
              <a:solidFill>
                <a:schemeClr val="bg1">
                  <a:lumMod val="50000"/>
                </a:schemeClr>
              </a:solidFill>
            </a:endParaRPr>
          </a:p>
        </p:txBody>
      </p:sp>
      <p:sp>
        <p:nvSpPr>
          <p:cNvPr id="13" name="矩形 12"/>
          <p:cNvSpPr/>
          <p:nvPr/>
        </p:nvSpPr>
        <p:spPr>
          <a:xfrm>
            <a:off x="6730480" y="4582855"/>
            <a:ext cx="4535424" cy="523220"/>
          </a:xfrm>
          <a:prstGeom prst="rect">
            <a:avLst/>
          </a:prstGeom>
        </p:spPr>
        <p:txBody>
          <a:bodyPr wrap="square">
            <a:spAutoFit/>
          </a:bodyPr>
          <a:lstStyle/>
          <a:p>
            <a:r>
              <a:rPr lang="zh-CN" altLang="en-US" sz="1400" dirty="0" smtClean="0">
                <a:solidFill>
                  <a:schemeClr val="bg1">
                    <a:lumMod val="50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bg1">
                  <a:lumMod val="50000"/>
                </a:schemeClr>
              </a:solidFill>
              <a:latin typeface="微软雅黑" panose="020B0503020204020204" pitchFamily="34" charset="-122"/>
              <a:ea typeface="微软雅黑" panose="020B0503020204020204" pitchFamily="34" charset="-122"/>
            </a:endParaRPr>
          </a:p>
          <a:p>
            <a:r>
              <a:rPr lang="zh-CN" altLang="en-US" sz="1400" dirty="0" smtClean="0">
                <a:solidFill>
                  <a:schemeClr val="bg1">
                    <a:lumMod val="50000"/>
                  </a:schemeClr>
                </a:solidFill>
                <a:latin typeface="微软雅黑" panose="020B0503020204020204" pitchFamily="34" charset="-122"/>
                <a:ea typeface="微软雅黑" panose="020B0503020204020204" pitchFamily="34" charset="-122"/>
              </a:rPr>
              <a:t>输入简单的</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文字概述简单的文字</a:t>
            </a:r>
            <a:endParaRPr lang="zh-CN" altLang="en-US" sz="1400" dirty="0">
              <a:solidFill>
                <a:schemeClr val="bg1">
                  <a:lumMod val="50000"/>
                </a:schemeClr>
              </a:solidFill>
            </a:endParaRPr>
          </a:p>
        </p:txBody>
      </p:sp>
      <p:sp>
        <p:nvSpPr>
          <p:cNvPr id="14" name="文本框 13"/>
          <p:cNvSpPr txBox="1"/>
          <p:nvPr/>
        </p:nvSpPr>
        <p:spPr>
          <a:xfrm>
            <a:off x="5351472" y="1521447"/>
            <a:ext cx="827075" cy="646331"/>
          </a:xfrm>
          <a:prstGeom prst="rect">
            <a:avLst/>
          </a:prstGeom>
          <a:noFill/>
        </p:spPr>
        <p:txBody>
          <a:bodyPr wrap="square" rtlCol="0">
            <a:spAutoFit/>
          </a:bodyPr>
          <a:lstStyle/>
          <a:p>
            <a:r>
              <a:rPr lang="en-US" altLang="zh-CN" sz="3600" b="1" dirty="0" smtClean="0">
                <a:solidFill>
                  <a:schemeClr val="bg1"/>
                </a:solidFill>
                <a:latin typeface="微软雅黑" panose="020B0503020204020204" pitchFamily="34" charset="-122"/>
                <a:ea typeface="微软雅黑" panose="020B0503020204020204" pitchFamily="34" charset="-122"/>
              </a:rPr>
              <a:t>01</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5351471" y="2899331"/>
            <a:ext cx="827075" cy="646331"/>
          </a:xfrm>
          <a:prstGeom prst="rect">
            <a:avLst/>
          </a:prstGeom>
          <a:noFill/>
        </p:spPr>
        <p:txBody>
          <a:bodyPr wrap="square" rtlCol="0">
            <a:spAutoFit/>
          </a:bodyPr>
          <a:lstStyle/>
          <a:p>
            <a:r>
              <a:rPr lang="en-US" altLang="zh-CN" sz="3600" b="1" dirty="0" smtClean="0">
                <a:solidFill>
                  <a:schemeClr val="bg1"/>
                </a:solidFill>
                <a:latin typeface="微软雅黑" panose="020B0503020204020204" pitchFamily="34" charset="-122"/>
                <a:ea typeface="微软雅黑" panose="020B0503020204020204" pitchFamily="34" charset="-122"/>
              </a:rPr>
              <a:t>02</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5351470" y="4302473"/>
            <a:ext cx="827075" cy="646331"/>
          </a:xfrm>
          <a:prstGeom prst="rect">
            <a:avLst/>
          </a:prstGeom>
          <a:noFill/>
        </p:spPr>
        <p:txBody>
          <a:bodyPr wrap="square" rtlCol="0">
            <a:spAutoFit/>
          </a:bodyPr>
          <a:lstStyle/>
          <a:p>
            <a:r>
              <a:rPr lang="en-US" altLang="zh-CN" sz="3600" b="1" dirty="0" smtClean="0">
                <a:solidFill>
                  <a:schemeClr val="bg1"/>
                </a:solidFill>
                <a:latin typeface="微软雅黑" panose="020B0503020204020204" pitchFamily="34" charset="-122"/>
                <a:ea typeface="微软雅黑" panose="020B0503020204020204" pitchFamily="34" charset="-122"/>
              </a:rPr>
              <a:t>03</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17" name="TextBox 4"/>
          <p:cNvSpPr txBox="1">
            <a:spLocks noChangeArrowheads="1"/>
          </p:cNvSpPr>
          <p:nvPr/>
        </p:nvSpPr>
        <p:spPr bwMode="auto">
          <a:xfrm>
            <a:off x="6667690" y="1292255"/>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9B9B"/>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9B9B"/>
              </a:solidFill>
              <a:latin typeface="Franklin Gothic Book" panose="020B0503020102020204" pitchFamily="34" charset="0"/>
              <a:ea typeface="微软雅黑" panose="020B0503020204020204" pitchFamily="34" charset="-122"/>
            </a:endParaRPr>
          </a:p>
        </p:txBody>
      </p:sp>
      <p:sp>
        <p:nvSpPr>
          <p:cNvPr id="18" name="TextBox 4"/>
          <p:cNvSpPr txBox="1">
            <a:spLocks noChangeArrowheads="1"/>
          </p:cNvSpPr>
          <p:nvPr/>
        </p:nvSpPr>
        <p:spPr bwMode="auto">
          <a:xfrm>
            <a:off x="6667689" y="2654008"/>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9B9B"/>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9B9B"/>
              </a:solidFill>
              <a:latin typeface="Franklin Gothic Book" panose="020B0503020102020204" pitchFamily="34" charset="0"/>
              <a:ea typeface="微软雅黑" panose="020B0503020204020204" pitchFamily="34" charset="-122"/>
            </a:endParaRPr>
          </a:p>
        </p:txBody>
      </p:sp>
      <p:sp>
        <p:nvSpPr>
          <p:cNvPr id="19" name="TextBox 4"/>
          <p:cNvSpPr txBox="1">
            <a:spLocks noChangeArrowheads="1"/>
          </p:cNvSpPr>
          <p:nvPr/>
        </p:nvSpPr>
        <p:spPr bwMode="auto">
          <a:xfrm>
            <a:off x="6730480" y="4040913"/>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9B9B"/>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9B9B"/>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3739461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 name="椭圆 1135"/>
          <p:cNvSpPr/>
          <p:nvPr/>
        </p:nvSpPr>
        <p:spPr>
          <a:xfrm>
            <a:off x="1255240" y="1769518"/>
            <a:ext cx="1474396" cy="1474396"/>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7" name="饼形 1136"/>
          <p:cNvSpPr/>
          <p:nvPr/>
        </p:nvSpPr>
        <p:spPr>
          <a:xfrm>
            <a:off x="1255240" y="1769518"/>
            <a:ext cx="1474396" cy="1474396"/>
          </a:xfrm>
          <a:prstGeom prst="pie">
            <a:avLst>
              <a:gd name="adj1" fmla="val 4841131"/>
              <a:gd name="adj2" fmla="val 16200000"/>
            </a:avLst>
          </a:prstGeom>
          <a:solidFill>
            <a:srgbClr val="01A99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8" name="椭圆 1137"/>
          <p:cNvSpPr/>
          <p:nvPr/>
        </p:nvSpPr>
        <p:spPr>
          <a:xfrm>
            <a:off x="1329532" y="1843810"/>
            <a:ext cx="1325812" cy="1325812"/>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smtClean="0">
                <a:solidFill>
                  <a:srgbClr val="186E49"/>
                </a:solidFill>
                <a:latin typeface="Impact" panose="020B0806030902050204" pitchFamily="34" charset="0"/>
              </a:rPr>
              <a:t>55 </a:t>
            </a:r>
            <a:r>
              <a:rPr lang="en-US" altLang="zh-CN" sz="2000" dirty="0" smtClean="0">
                <a:solidFill>
                  <a:srgbClr val="186E49"/>
                </a:solidFill>
                <a:latin typeface="Impact" panose="020B0806030902050204" pitchFamily="34" charset="0"/>
              </a:rPr>
              <a:t>%</a:t>
            </a:r>
            <a:endParaRPr lang="zh-CN" altLang="en-US" sz="2000" dirty="0">
              <a:solidFill>
                <a:srgbClr val="186E49"/>
              </a:solidFill>
              <a:latin typeface="Impact" panose="020B0806030902050204" pitchFamily="34" charset="0"/>
            </a:endParaRPr>
          </a:p>
        </p:txBody>
      </p:sp>
      <p:sp>
        <p:nvSpPr>
          <p:cNvPr id="1139" name="椭圆 1138"/>
          <p:cNvSpPr/>
          <p:nvPr/>
        </p:nvSpPr>
        <p:spPr>
          <a:xfrm>
            <a:off x="3909490" y="1769518"/>
            <a:ext cx="1474396" cy="1474396"/>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0" name="饼形 1139"/>
          <p:cNvSpPr/>
          <p:nvPr/>
        </p:nvSpPr>
        <p:spPr>
          <a:xfrm>
            <a:off x="3909490" y="1769518"/>
            <a:ext cx="1474396" cy="1474396"/>
          </a:xfrm>
          <a:prstGeom prst="pie">
            <a:avLst>
              <a:gd name="adj1" fmla="val 7830198"/>
              <a:gd name="adj2" fmla="val 16200000"/>
            </a:avLst>
          </a:prstGeom>
          <a:solidFill>
            <a:srgbClr val="01A99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1" name="椭圆 1140"/>
          <p:cNvSpPr/>
          <p:nvPr/>
        </p:nvSpPr>
        <p:spPr>
          <a:xfrm>
            <a:off x="3983782" y="1843810"/>
            <a:ext cx="1325812" cy="1325812"/>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zh-CN" sz="2800" dirty="0" smtClean="0">
                <a:solidFill>
                  <a:srgbClr val="186E49"/>
                </a:solidFill>
                <a:latin typeface="Impact" panose="020B0806030902050204" pitchFamily="34" charset="0"/>
              </a:rPr>
              <a:t>38 </a:t>
            </a:r>
            <a:r>
              <a:rPr lang="en-US" altLang="zh-CN" sz="2000" dirty="0" smtClean="0">
                <a:solidFill>
                  <a:srgbClr val="186E49"/>
                </a:solidFill>
                <a:latin typeface="Impact" panose="020B0806030902050204" pitchFamily="34" charset="0"/>
              </a:rPr>
              <a:t>%</a:t>
            </a:r>
            <a:endParaRPr lang="zh-CN" altLang="en-US" sz="2000" dirty="0">
              <a:solidFill>
                <a:srgbClr val="186E49"/>
              </a:solidFill>
              <a:latin typeface="Impact" panose="020B0806030902050204" pitchFamily="34" charset="0"/>
            </a:endParaRPr>
          </a:p>
        </p:txBody>
      </p:sp>
      <p:sp>
        <p:nvSpPr>
          <p:cNvPr id="1142" name="椭圆 1141"/>
          <p:cNvSpPr/>
          <p:nvPr/>
        </p:nvSpPr>
        <p:spPr>
          <a:xfrm>
            <a:off x="6563739" y="1769518"/>
            <a:ext cx="1474396" cy="1474396"/>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3" name="饼形 1142"/>
          <p:cNvSpPr/>
          <p:nvPr/>
        </p:nvSpPr>
        <p:spPr>
          <a:xfrm>
            <a:off x="6563739" y="1769518"/>
            <a:ext cx="1474396" cy="1474396"/>
          </a:xfrm>
          <a:prstGeom prst="pie">
            <a:avLst>
              <a:gd name="adj1" fmla="val 12019651"/>
              <a:gd name="adj2" fmla="val 16200000"/>
            </a:avLst>
          </a:prstGeom>
          <a:solidFill>
            <a:srgbClr val="01A99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4" name="椭圆 1143"/>
          <p:cNvSpPr/>
          <p:nvPr/>
        </p:nvSpPr>
        <p:spPr>
          <a:xfrm>
            <a:off x="6638031" y="1843810"/>
            <a:ext cx="1325812" cy="1325812"/>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zh-CN" sz="2800" dirty="0" smtClean="0">
                <a:solidFill>
                  <a:srgbClr val="186E49"/>
                </a:solidFill>
                <a:latin typeface="Impact" panose="020B0806030902050204" pitchFamily="34" charset="0"/>
              </a:rPr>
              <a:t>15 </a:t>
            </a:r>
            <a:r>
              <a:rPr lang="en-US" altLang="zh-CN" sz="2000" dirty="0" smtClean="0">
                <a:solidFill>
                  <a:srgbClr val="186E49"/>
                </a:solidFill>
                <a:latin typeface="Impact" panose="020B0806030902050204" pitchFamily="34" charset="0"/>
              </a:rPr>
              <a:t>%</a:t>
            </a:r>
            <a:endParaRPr lang="zh-CN" altLang="en-US" sz="2000" dirty="0">
              <a:solidFill>
                <a:srgbClr val="186E49"/>
              </a:solidFill>
              <a:latin typeface="Impact" panose="020B0806030902050204" pitchFamily="34" charset="0"/>
            </a:endParaRPr>
          </a:p>
        </p:txBody>
      </p:sp>
      <p:sp>
        <p:nvSpPr>
          <p:cNvPr id="1145" name="文本框 1144"/>
          <p:cNvSpPr txBox="1"/>
          <p:nvPr/>
        </p:nvSpPr>
        <p:spPr>
          <a:xfrm>
            <a:off x="1255239" y="3526808"/>
            <a:ext cx="1474397" cy="415627"/>
          </a:xfrm>
          <a:prstGeom prst="rect">
            <a:avLst/>
          </a:prstGeom>
          <a:noFill/>
        </p:spPr>
        <p:txBody>
          <a:bodyPr wrap="square" lIns="0" tIns="0" rIns="0" bIns="0" rtlCol="0" anchor="ctr" anchorCtr="0">
            <a:noAutofit/>
          </a:bodyPr>
          <a:lstStyle/>
          <a:p>
            <a:pPr algn="ctr"/>
            <a:r>
              <a:rPr lang="zh-CN" altLang="en-US" sz="1600" dirty="0">
                <a:latin typeface="微软雅黑" panose="020B0503020204020204" pitchFamily="34" charset="-122"/>
                <a:ea typeface="微软雅黑" panose="020B0503020204020204" pitchFamily="34" charset="-122"/>
              </a:rPr>
              <a:t>添加文字</a:t>
            </a:r>
          </a:p>
        </p:txBody>
      </p:sp>
      <p:sp>
        <p:nvSpPr>
          <p:cNvPr id="1147" name="文本框 1146"/>
          <p:cNvSpPr txBox="1"/>
          <p:nvPr/>
        </p:nvSpPr>
        <p:spPr>
          <a:xfrm>
            <a:off x="3909489" y="3526808"/>
            <a:ext cx="1474397" cy="415627"/>
          </a:xfrm>
          <a:prstGeom prst="rect">
            <a:avLst/>
          </a:prstGeom>
          <a:noFill/>
        </p:spPr>
        <p:txBody>
          <a:bodyPr wrap="square" lIns="0" tIns="0" rIns="0" bIns="0" rtlCol="0" anchor="ctr" anchorCtr="0">
            <a:noAutofit/>
          </a:bodyPr>
          <a:lstStyle/>
          <a:p>
            <a:pPr algn="ctr"/>
            <a:r>
              <a:rPr lang="zh-CN" altLang="en-US" sz="1600" dirty="0" smtClean="0">
                <a:latin typeface="微软雅黑" panose="020B0503020204020204" pitchFamily="34" charset="-122"/>
                <a:ea typeface="微软雅黑" panose="020B0503020204020204" pitchFamily="34" charset="-122"/>
              </a:rPr>
              <a:t>添加文字</a:t>
            </a:r>
            <a:endParaRPr lang="zh-CN" altLang="en-US" sz="1600" dirty="0">
              <a:latin typeface="微软雅黑" panose="020B0503020204020204" pitchFamily="34" charset="-122"/>
              <a:ea typeface="微软雅黑" panose="020B0503020204020204" pitchFamily="34" charset="-122"/>
            </a:endParaRPr>
          </a:p>
        </p:txBody>
      </p:sp>
      <p:sp>
        <p:nvSpPr>
          <p:cNvPr id="1148" name="文本框 1147"/>
          <p:cNvSpPr txBox="1"/>
          <p:nvPr/>
        </p:nvSpPr>
        <p:spPr>
          <a:xfrm>
            <a:off x="6563738" y="3526808"/>
            <a:ext cx="1474397" cy="415627"/>
          </a:xfrm>
          <a:prstGeom prst="rect">
            <a:avLst/>
          </a:prstGeom>
          <a:noFill/>
        </p:spPr>
        <p:txBody>
          <a:bodyPr wrap="square" lIns="0" tIns="0" rIns="0" bIns="0" rtlCol="0" anchor="ctr" anchorCtr="0">
            <a:noAutofit/>
          </a:bodyPr>
          <a:lstStyle/>
          <a:p>
            <a:pPr algn="ctr"/>
            <a:r>
              <a:rPr lang="zh-CN" altLang="en-US" sz="1600" dirty="0" smtClean="0">
                <a:latin typeface="微软雅黑" panose="020B0503020204020204" pitchFamily="34" charset="-122"/>
                <a:ea typeface="微软雅黑" panose="020B0503020204020204" pitchFamily="34" charset="-122"/>
              </a:rPr>
              <a:t>添加文字</a:t>
            </a:r>
            <a:endParaRPr lang="zh-CN" altLang="en-US" sz="1600" dirty="0">
              <a:latin typeface="微软雅黑" panose="020B0503020204020204" pitchFamily="34" charset="-122"/>
              <a:ea typeface="微软雅黑" panose="020B0503020204020204" pitchFamily="34" charset="-122"/>
            </a:endParaRPr>
          </a:p>
        </p:txBody>
      </p:sp>
      <p:sp>
        <p:nvSpPr>
          <p:cNvPr id="1149" name="椭圆 1148"/>
          <p:cNvSpPr/>
          <p:nvPr/>
        </p:nvSpPr>
        <p:spPr>
          <a:xfrm>
            <a:off x="9217989" y="1769518"/>
            <a:ext cx="1474396" cy="1474396"/>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0" name="饼形 1149"/>
          <p:cNvSpPr/>
          <p:nvPr/>
        </p:nvSpPr>
        <p:spPr>
          <a:xfrm>
            <a:off x="9217989" y="1769518"/>
            <a:ext cx="1474396" cy="1474396"/>
          </a:xfrm>
          <a:prstGeom prst="pie">
            <a:avLst>
              <a:gd name="adj1" fmla="val 14326138"/>
              <a:gd name="adj2" fmla="val 16200000"/>
            </a:avLst>
          </a:prstGeom>
          <a:solidFill>
            <a:srgbClr val="01A99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1" name="椭圆 1150"/>
          <p:cNvSpPr/>
          <p:nvPr/>
        </p:nvSpPr>
        <p:spPr>
          <a:xfrm>
            <a:off x="9292281" y="1843810"/>
            <a:ext cx="1325812" cy="1325812"/>
          </a:xfrm>
          <a:prstGeom prst="ellipse">
            <a:avLst/>
          </a:prstGeom>
          <a:solidFill>
            <a:schemeClr val="bg1"/>
          </a:solidFill>
          <a:ln w="9525">
            <a:solidFill>
              <a:srgbClr val="01A9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zh-CN" sz="2800" dirty="0" smtClean="0">
                <a:solidFill>
                  <a:srgbClr val="186E49"/>
                </a:solidFill>
                <a:latin typeface="Impact" panose="020B0806030902050204" pitchFamily="34" charset="0"/>
              </a:rPr>
              <a:t>7 </a:t>
            </a:r>
            <a:r>
              <a:rPr lang="en-US" altLang="zh-CN" sz="2000" dirty="0" smtClean="0">
                <a:solidFill>
                  <a:srgbClr val="186E49"/>
                </a:solidFill>
                <a:latin typeface="Impact" panose="020B0806030902050204" pitchFamily="34" charset="0"/>
              </a:rPr>
              <a:t>%</a:t>
            </a:r>
            <a:endParaRPr lang="zh-CN" altLang="en-US" sz="2000" dirty="0">
              <a:solidFill>
                <a:srgbClr val="186E49"/>
              </a:solidFill>
              <a:latin typeface="Impact" panose="020B0806030902050204" pitchFamily="34" charset="0"/>
            </a:endParaRPr>
          </a:p>
        </p:txBody>
      </p:sp>
      <p:sp>
        <p:nvSpPr>
          <p:cNvPr id="1152" name="文本框 1151"/>
          <p:cNvSpPr txBox="1"/>
          <p:nvPr/>
        </p:nvSpPr>
        <p:spPr>
          <a:xfrm>
            <a:off x="9217988" y="3526808"/>
            <a:ext cx="1474397" cy="415627"/>
          </a:xfrm>
          <a:prstGeom prst="rect">
            <a:avLst/>
          </a:prstGeom>
          <a:noFill/>
        </p:spPr>
        <p:txBody>
          <a:bodyPr wrap="square" lIns="0" tIns="0" rIns="0" bIns="0" rtlCol="0" anchor="ctr" anchorCtr="0">
            <a:noAutofit/>
          </a:bodyPr>
          <a:lstStyle/>
          <a:p>
            <a:pPr algn="ctr"/>
            <a:r>
              <a:rPr lang="zh-CN" altLang="en-US" sz="1600" dirty="0" smtClean="0">
                <a:latin typeface="微软雅黑" panose="020B0503020204020204" pitchFamily="34" charset="-122"/>
                <a:ea typeface="微软雅黑" panose="020B0503020204020204" pitchFamily="34" charset="-122"/>
              </a:rPr>
              <a:t>添加文字</a:t>
            </a:r>
            <a:endParaRPr lang="zh-CN" altLang="en-US" sz="1600" dirty="0">
              <a:latin typeface="微软雅黑" panose="020B0503020204020204" pitchFamily="34" charset="-122"/>
              <a:ea typeface="微软雅黑" panose="020B0503020204020204" pitchFamily="34" charset="-122"/>
            </a:endParaRPr>
          </a:p>
        </p:txBody>
      </p:sp>
      <p:sp>
        <p:nvSpPr>
          <p:cNvPr id="1154" name="TextBox 15"/>
          <p:cNvSpPr txBox="1"/>
          <p:nvPr/>
        </p:nvSpPr>
        <p:spPr>
          <a:xfrm>
            <a:off x="1968507" y="4887896"/>
            <a:ext cx="8043578" cy="1384995"/>
          </a:xfrm>
          <a:prstGeom prst="rect">
            <a:avLst/>
          </a:prstGeom>
          <a:noFill/>
        </p:spPr>
        <p:txBody>
          <a:bodyPr wrap="square" rtlCol="0">
            <a:spAutoFit/>
          </a:bodyPr>
          <a:lstStyle/>
          <a:p>
            <a:pPr>
              <a:lnSpc>
                <a:spcPct val="150000"/>
              </a:lnSpc>
            </a:pPr>
            <a:r>
              <a:rPr lang="zh-CN" altLang="en-US" sz="1400" dirty="0">
                <a:solidFill>
                  <a:srgbClr val="FF5D5D"/>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solidFill>
                  <a:srgbClr val="FF5D5D"/>
                </a:solidFill>
                <a:latin typeface="微软雅黑" panose="020B0503020204020204" pitchFamily="34" charset="-122"/>
                <a:ea typeface="微软雅黑" panose="020B0503020204020204" pitchFamily="34" charset="-122"/>
              </a:rPr>
              <a:t>输入</a:t>
            </a:r>
            <a:r>
              <a:rPr lang="zh-CN" altLang="en-US" sz="1400" dirty="0">
                <a:solidFill>
                  <a:srgbClr val="FF5D5D"/>
                </a:solidFill>
                <a:latin typeface="微软雅黑" panose="020B0503020204020204" pitchFamily="34" charset="-122"/>
                <a:ea typeface="微软雅黑" panose="020B0503020204020204" pitchFamily="34" charset="-122"/>
              </a:rPr>
              <a:t>这里输入简单的文字概述这里输入简单字</a:t>
            </a:r>
            <a:r>
              <a:rPr lang="zh-CN" altLang="en-US" sz="1400" dirty="0" smtClean="0">
                <a:solidFill>
                  <a:srgbClr val="FF5D5D"/>
                </a:solidFill>
                <a:latin typeface="微软雅黑" panose="020B0503020204020204" pitchFamily="34" charset="-122"/>
                <a:ea typeface="微软雅黑" panose="020B0503020204020204" pitchFamily="34" charset="-122"/>
              </a:rPr>
              <a:t>概</a:t>
            </a:r>
            <a:r>
              <a:rPr lang="zh-CN" altLang="en-US" sz="1400" dirty="0" smtClean="0">
                <a:solidFill>
                  <a:srgbClr val="FF5D5D"/>
                </a:solidFill>
                <a:latin typeface="微软雅黑" panose="020B0503020204020204" pitchFamily="34" charset="-122"/>
                <a:ea typeface="微软雅黑" panose="020B0503020204020204" pitchFamily="34" charset="-122"/>
              </a:rPr>
              <a:t>述亮亮图文旗舰店</a:t>
            </a:r>
            <a:r>
              <a:rPr lang="en-US" altLang="zh-CN" sz="1400" dirty="0" smtClean="0">
                <a:solidFill>
                  <a:srgbClr val="FF5D5D"/>
                </a:solidFill>
                <a:latin typeface="微软雅黑" panose="020B0503020204020204" pitchFamily="34" charset="-122"/>
                <a:ea typeface="微软雅黑" panose="020B0503020204020204" pitchFamily="34" charset="-122"/>
              </a:rPr>
              <a:t>https://liangliangtuwen.tmall.com</a:t>
            </a:r>
            <a:endParaRPr lang="zh-CN" altLang="en-US" sz="1400" dirty="0">
              <a:solidFill>
                <a:srgbClr val="FF5D5D"/>
              </a:solidFill>
              <a:latin typeface="微软雅黑" panose="020B0503020204020204" pitchFamily="34" charset="-122"/>
              <a:ea typeface="微软雅黑" panose="020B0503020204020204" pitchFamily="34" charset="-122"/>
            </a:endParaRPr>
          </a:p>
        </p:txBody>
      </p:sp>
      <p:sp>
        <p:nvSpPr>
          <p:cNvPr id="1155" name="矩形 1154"/>
          <p:cNvSpPr/>
          <p:nvPr/>
        </p:nvSpPr>
        <p:spPr>
          <a:xfrm>
            <a:off x="4205192" y="4426231"/>
            <a:ext cx="3570208" cy="461665"/>
          </a:xfrm>
          <a:prstGeom prst="rect">
            <a:avLst/>
          </a:prstGeom>
        </p:spPr>
        <p:txBody>
          <a:bodyPr wrap="none">
            <a:spAutoFit/>
          </a:bodyPr>
          <a:lstStyle/>
          <a:p>
            <a:r>
              <a:rPr lang="zh-CN" altLang="en-US" sz="24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2400" b="1" dirty="0">
              <a:solidFill>
                <a:srgbClr val="01A991"/>
              </a:solidFill>
            </a:endParaRPr>
          </a:p>
        </p:txBody>
      </p:sp>
    </p:spTree>
    <p:extLst>
      <p:ext uri="{BB962C8B-B14F-4D97-AF65-F5344CB8AC3E}">
        <p14:creationId xmlns:p14="http://schemas.microsoft.com/office/powerpoint/2010/main" xmlns="" val="3701572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r="796" b="4871"/>
          <a:stretch/>
        </p:blipFill>
        <p:spPr>
          <a:xfrm>
            <a:off x="2160377" y="1600970"/>
            <a:ext cx="2553468" cy="1609347"/>
          </a:xfrm>
          <a:prstGeom prst="rect">
            <a:avLst/>
          </a:prstGeom>
        </p:spPr>
      </p:pic>
      <p:pic>
        <p:nvPicPr>
          <p:cNvPr id="3" name="图片 2"/>
          <p:cNvPicPr>
            <a:picLocks noChangeAspect="1"/>
          </p:cNvPicPr>
          <p:nvPr/>
        </p:nvPicPr>
        <p:blipFill rotWithShape="1">
          <a:blip r:embed="rId3" cstate="print">
            <a:extLst>
              <a:ext uri="{28A0092B-C50C-407E-A947-70E740481C1C}">
                <a14:useLocalDpi xmlns:a14="http://schemas.microsoft.com/office/drawing/2010/main" xmlns="" val="0"/>
              </a:ext>
            </a:extLst>
          </a:blip>
          <a:srcRect l="-1" r="728" b="4533"/>
          <a:stretch/>
        </p:blipFill>
        <p:spPr>
          <a:xfrm>
            <a:off x="7478156" y="1600972"/>
            <a:ext cx="2553468" cy="1609345"/>
          </a:xfrm>
          <a:prstGeom prst="rect">
            <a:avLst/>
          </a:prstGeom>
        </p:spPr>
      </p:pic>
      <p:pic>
        <p:nvPicPr>
          <p:cNvPr id="4" name="图片 3"/>
          <p:cNvPicPr>
            <a:picLocks noChangeAspect="1"/>
          </p:cNvPicPr>
          <p:nvPr/>
        </p:nvPicPr>
        <p:blipFill rotWithShape="1">
          <a:blip r:embed="rId4" cstate="print">
            <a:extLst>
              <a:ext uri="{28A0092B-C50C-407E-A947-70E740481C1C}">
                <a14:useLocalDpi xmlns:a14="http://schemas.microsoft.com/office/drawing/2010/main" xmlns="" val="0"/>
              </a:ext>
            </a:extLst>
          </a:blip>
          <a:srcRect r="646" b="5500"/>
          <a:stretch/>
        </p:blipFill>
        <p:spPr>
          <a:xfrm>
            <a:off x="4827606" y="1600972"/>
            <a:ext cx="2536789" cy="1609345"/>
          </a:xfrm>
          <a:prstGeom prst="rect">
            <a:avLst/>
          </a:prstGeom>
        </p:spPr>
      </p:pic>
      <p:sp>
        <p:nvSpPr>
          <p:cNvPr id="5" name="矩形 4"/>
          <p:cNvSpPr/>
          <p:nvPr/>
        </p:nvSpPr>
        <p:spPr>
          <a:xfrm>
            <a:off x="2160377" y="3210317"/>
            <a:ext cx="2553468" cy="292605"/>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827605" y="3210317"/>
            <a:ext cx="2536789" cy="292605"/>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478156" y="3210317"/>
            <a:ext cx="2553468" cy="292605"/>
          </a:xfrm>
          <a:prstGeom prst="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15"/>
          <p:cNvSpPr txBox="1"/>
          <p:nvPr/>
        </p:nvSpPr>
        <p:spPr>
          <a:xfrm>
            <a:off x="2303253" y="3780519"/>
            <a:ext cx="2243329" cy="1708160"/>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这里输入简单的文字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a:t>
            </a:r>
            <a:r>
              <a:rPr lang="zh-CN" altLang="en-US" sz="1400" dirty="0">
                <a:solidFill>
                  <a:schemeClr val="bg1"/>
                </a:solidFill>
                <a:latin typeface="微软雅黑" panose="020B0503020204020204" pitchFamily="34" charset="-122"/>
                <a:ea typeface="微软雅黑" panose="020B0503020204020204" pitchFamily="34" charset="-122"/>
              </a:rPr>
              <a:t>输入</a:t>
            </a:r>
            <a:r>
              <a:rPr lang="zh-CN" altLang="en-US" sz="1400" dirty="0" smtClean="0">
                <a:solidFill>
                  <a:schemeClr val="bg1"/>
                </a:solidFill>
                <a:latin typeface="微软雅黑" panose="020B0503020204020204" pitchFamily="34" charset="-122"/>
                <a:ea typeface="微软雅黑" panose="020B0503020204020204" pitchFamily="34" charset="-122"/>
              </a:rPr>
              <a:t>简单的文字概述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这里输入</a:t>
            </a:r>
            <a:r>
              <a:rPr lang="zh-CN" altLang="en-US" sz="1400" dirty="0">
                <a:solidFill>
                  <a:schemeClr val="bg1"/>
                </a:solidFill>
                <a:latin typeface="微软雅黑" panose="020B0503020204020204" pitchFamily="34" charset="-122"/>
                <a:ea typeface="微软雅黑" panose="020B0503020204020204" pitchFamily="34" charset="-122"/>
              </a:rPr>
              <a:t>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这里输入</a:t>
            </a:r>
            <a:r>
              <a:rPr lang="zh-CN" altLang="en-US" sz="1400" dirty="0" smtClean="0">
                <a:solidFill>
                  <a:schemeClr val="bg1"/>
                </a:solidFill>
                <a:latin typeface="微软雅黑" panose="020B0503020204020204" pitchFamily="34" charset="-122"/>
                <a:ea typeface="微软雅黑" panose="020B0503020204020204" pitchFamily="34" charset="-122"/>
              </a:rPr>
              <a:t>简单</a:t>
            </a:r>
            <a:r>
              <a:rPr lang="zh-CN" altLang="en-US" sz="1400" dirty="0">
                <a:solidFill>
                  <a:schemeClr val="bg1"/>
                </a:solidFill>
                <a:latin typeface="微软雅黑" panose="020B0503020204020204" pitchFamily="34" charset="-122"/>
                <a:ea typeface="微软雅黑" panose="020B0503020204020204" pitchFamily="34" charset="-122"/>
              </a:rPr>
              <a:t>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a:t>
            </a:r>
            <a:r>
              <a:rPr lang="zh-CN" altLang="en-US" sz="1400" dirty="0">
                <a:solidFill>
                  <a:schemeClr val="bg1"/>
                </a:solidFill>
                <a:latin typeface="微软雅黑" panose="020B0503020204020204" pitchFamily="34" charset="-122"/>
                <a:ea typeface="微软雅黑" panose="020B0503020204020204" pitchFamily="34" charset="-122"/>
              </a:rPr>
              <a:t>输入简单的文字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0" name="矩形 9"/>
          <p:cNvSpPr/>
          <p:nvPr/>
        </p:nvSpPr>
        <p:spPr>
          <a:xfrm>
            <a:off x="2626632" y="3173081"/>
            <a:ext cx="1620957"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15" name="矩形 14"/>
          <p:cNvSpPr/>
          <p:nvPr/>
        </p:nvSpPr>
        <p:spPr>
          <a:xfrm>
            <a:off x="5293576" y="3182454"/>
            <a:ext cx="1620957"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16" name="矩形 15"/>
          <p:cNvSpPr/>
          <p:nvPr/>
        </p:nvSpPr>
        <p:spPr>
          <a:xfrm>
            <a:off x="7947263" y="3187342"/>
            <a:ext cx="1620957" cy="338554"/>
          </a:xfrm>
          <a:prstGeom prst="rect">
            <a:avLst/>
          </a:prstGeom>
        </p:spPr>
        <p:txBody>
          <a:bodyPr wrap="none">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输入</a:t>
            </a:r>
            <a:r>
              <a:rPr lang="zh-CN" altLang="en-US" sz="1600" b="1" dirty="0">
                <a:solidFill>
                  <a:schemeClr val="bg1"/>
                </a:solidFill>
                <a:latin typeface="微软雅黑" panose="020B0503020204020204" pitchFamily="34" charset="-122"/>
                <a:ea typeface="微软雅黑" panose="020B0503020204020204" pitchFamily="34" charset="-122"/>
              </a:rPr>
              <a:t>简单的</a:t>
            </a:r>
            <a:r>
              <a:rPr lang="zh-CN" altLang="en-US" sz="1600" b="1" dirty="0" smtClean="0">
                <a:solidFill>
                  <a:schemeClr val="bg1"/>
                </a:solidFill>
                <a:latin typeface="微软雅黑" panose="020B0503020204020204" pitchFamily="34" charset="-122"/>
                <a:ea typeface="微软雅黑" panose="020B0503020204020204" pitchFamily="34" charset="-122"/>
              </a:rPr>
              <a:t>文字</a:t>
            </a:r>
            <a:endParaRPr lang="zh-CN" altLang="en-US" sz="1600" b="1" dirty="0">
              <a:solidFill>
                <a:schemeClr val="bg1"/>
              </a:solidFill>
            </a:endParaRPr>
          </a:p>
        </p:txBody>
      </p:sp>
      <p:sp>
        <p:nvSpPr>
          <p:cNvPr id="17" name="TextBox 15"/>
          <p:cNvSpPr txBox="1"/>
          <p:nvPr/>
        </p:nvSpPr>
        <p:spPr>
          <a:xfrm>
            <a:off x="4965996" y="3780519"/>
            <a:ext cx="2243329" cy="1708160"/>
          </a:xfrm>
          <a:prstGeom prst="rect">
            <a:avLst/>
          </a:prstGeom>
          <a:noFill/>
        </p:spPr>
        <p:txBody>
          <a:bodyPr wrap="square" rtlCol="0">
            <a:spAutoFit/>
          </a:bodyPr>
          <a:lstStyle/>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这里输入简单的文字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a:t>
            </a:r>
            <a:r>
              <a:rPr lang="zh-CN" altLang="en-US" sz="1400" dirty="0">
                <a:solidFill>
                  <a:schemeClr val="bg1"/>
                </a:solidFill>
                <a:latin typeface="微软雅黑" panose="020B0503020204020204" pitchFamily="34" charset="-122"/>
                <a:ea typeface="微软雅黑" panose="020B0503020204020204" pitchFamily="34" charset="-122"/>
              </a:rPr>
              <a:t>输入</a:t>
            </a:r>
            <a:r>
              <a:rPr lang="zh-CN" altLang="en-US" sz="1400" dirty="0" smtClean="0">
                <a:solidFill>
                  <a:schemeClr val="bg1"/>
                </a:solidFill>
                <a:latin typeface="微软雅黑" panose="020B0503020204020204" pitchFamily="34" charset="-122"/>
                <a:ea typeface="微软雅黑" panose="020B0503020204020204" pitchFamily="34" charset="-122"/>
              </a:rPr>
              <a:t>简单的文字概述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这里输入</a:t>
            </a:r>
            <a:r>
              <a:rPr lang="zh-CN" altLang="en-US" sz="1400" dirty="0">
                <a:solidFill>
                  <a:schemeClr val="bg1"/>
                </a:solidFill>
                <a:latin typeface="微软雅黑" panose="020B0503020204020204" pitchFamily="34" charset="-122"/>
                <a:ea typeface="微软雅黑" panose="020B0503020204020204" pitchFamily="34" charset="-122"/>
              </a:rPr>
              <a:t>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a:solidFill>
                  <a:schemeClr val="bg1"/>
                </a:solidFill>
                <a:latin typeface="微软雅黑" panose="020B0503020204020204" pitchFamily="34" charset="-122"/>
                <a:ea typeface="微软雅黑" panose="020B0503020204020204" pitchFamily="34" charset="-122"/>
              </a:rPr>
              <a:t>这里输入</a:t>
            </a:r>
            <a:r>
              <a:rPr lang="zh-CN" altLang="en-US" sz="1400" dirty="0" smtClean="0">
                <a:solidFill>
                  <a:schemeClr val="bg1"/>
                </a:solidFill>
                <a:latin typeface="微软雅黑" panose="020B0503020204020204" pitchFamily="34" charset="-122"/>
                <a:ea typeface="微软雅黑" panose="020B0503020204020204" pitchFamily="34" charset="-122"/>
              </a:rPr>
              <a:t>简单</a:t>
            </a:r>
            <a:r>
              <a:rPr lang="zh-CN" altLang="en-US" sz="1400" dirty="0">
                <a:solidFill>
                  <a:schemeClr val="bg1"/>
                </a:solidFill>
                <a:latin typeface="微软雅黑" panose="020B0503020204020204" pitchFamily="34" charset="-122"/>
                <a:ea typeface="微软雅黑" panose="020B0503020204020204" pitchFamily="34" charset="-122"/>
              </a:rPr>
              <a:t>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en-US" altLang="zh-CN" sz="1400" dirty="0" smtClean="0">
              <a:solidFill>
                <a:schemeClr val="bg1"/>
              </a:solidFill>
              <a:latin typeface="微软雅黑" panose="020B0503020204020204" pitchFamily="34" charset="-122"/>
              <a:ea typeface="微软雅黑" panose="020B0503020204020204" pitchFamily="34" charset="-122"/>
            </a:endParaRPr>
          </a:p>
          <a:p>
            <a:pPr algn="r">
              <a:lnSpc>
                <a:spcPct val="150000"/>
              </a:lnSpc>
            </a:pPr>
            <a:r>
              <a:rPr lang="zh-CN" altLang="en-US" sz="1400" dirty="0" smtClean="0">
                <a:solidFill>
                  <a:schemeClr val="bg1"/>
                </a:solidFill>
                <a:latin typeface="微软雅黑" panose="020B0503020204020204" pitchFamily="34" charset="-122"/>
                <a:ea typeface="微软雅黑" panose="020B0503020204020204" pitchFamily="34" charset="-122"/>
              </a:rPr>
              <a:t>这里</a:t>
            </a:r>
            <a:r>
              <a:rPr lang="zh-CN" altLang="en-US" sz="1400" dirty="0">
                <a:solidFill>
                  <a:schemeClr val="bg1"/>
                </a:solidFill>
                <a:latin typeface="微软雅黑" panose="020B0503020204020204" pitchFamily="34" charset="-122"/>
                <a:ea typeface="微软雅黑" panose="020B0503020204020204" pitchFamily="34" charset="-122"/>
              </a:rPr>
              <a:t>输入简单的文字</a:t>
            </a:r>
            <a:r>
              <a:rPr lang="zh-CN" altLang="en-US" sz="1400" dirty="0" smtClean="0">
                <a:solidFill>
                  <a:schemeClr val="bg1"/>
                </a:solidFill>
                <a:latin typeface="微软雅黑" panose="020B0503020204020204" pitchFamily="34" charset="-122"/>
                <a:ea typeface="微软雅黑" panose="020B0503020204020204" pitchFamily="34" charset="-122"/>
              </a:rPr>
              <a:t>概述</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8" name="TextBox 15"/>
          <p:cNvSpPr txBox="1"/>
          <p:nvPr/>
        </p:nvSpPr>
        <p:spPr>
          <a:xfrm>
            <a:off x="7628739" y="3780519"/>
            <a:ext cx="2243329" cy="1708160"/>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这里输入简单的文字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a:t>
            </a:r>
            <a:r>
              <a:rPr lang="zh-CN" altLang="en-US" sz="1400" dirty="0">
                <a:latin typeface="微软雅黑" panose="020B0503020204020204" pitchFamily="34" charset="-122"/>
                <a:ea typeface="微软雅黑" panose="020B0503020204020204" pitchFamily="34" charset="-122"/>
              </a:rPr>
              <a:t>输入</a:t>
            </a:r>
            <a:r>
              <a:rPr lang="zh-CN" altLang="en-US" sz="1400" dirty="0" smtClean="0">
                <a:latin typeface="微软雅黑" panose="020B0503020204020204" pitchFamily="34" charset="-122"/>
                <a:ea typeface="微软雅黑" panose="020B0503020204020204" pitchFamily="34" charset="-122"/>
              </a:rPr>
              <a:t>简单的文字概述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这里输入</a:t>
            </a:r>
            <a:r>
              <a:rPr lang="zh-CN" altLang="en-US" sz="1400" dirty="0">
                <a:latin typeface="微软雅黑" panose="020B0503020204020204" pitchFamily="34" charset="-122"/>
                <a:ea typeface="微软雅黑" panose="020B0503020204020204" pitchFamily="34" charset="-122"/>
              </a:rPr>
              <a:t>简单的文字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这里输入</a:t>
            </a:r>
            <a:r>
              <a:rPr lang="zh-CN" altLang="en-US" sz="1400" dirty="0" smtClean="0">
                <a:latin typeface="微软雅黑" panose="020B0503020204020204" pitchFamily="34" charset="-122"/>
                <a:ea typeface="微软雅黑" panose="020B0503020204020204" pitchFamily="34" charset="-122"/>
              </a:rPr>
              <a:t>简单</a:t>
            </a:r>
            <a:r>
              <a:rPr lang="zh-CN" altLang="en-US" sz="1400" dirty="0">
                <a:latin typeface="微软雅黑" panose="020B0503020204020204" pitchFamily="34" charset="-122"/>
                <a:ea typeface="微软雅黑" panose="020B0503020204020204" pitchFamily="34" charset="-122"/>
              </a:rPr>
              <a:t>的文字</a:t>
            </a:r>
            <a:r>
              <a:rPr lang="zh-CN" altLang="en-US" sz="1400" dirty="0" smtClean="0">
                <a:latin typeface="微软雅黑" panose="020B0503020204020204" pitchFamily="34" charset="-122"/>
                <a:ea typeface="微软雅黑" panose="020B0503020204020204" pitchFamily="34" charset="-122"/>
              </a:rPr>
              <a:t>概述</a:t>
            </a:r>
            <a:endParaRPr lang="en-US" altLang="zh-CN" sz="1400" dirty="0" smtClean="0">
              <a:latin typeface="微软雅黑" panose="020B0503020204020204" pitchFamily="34" charset="-122"/>
              <a:ea typeface="微软雅黑" panose="020B0503020204020204" pitchFamily="34" charset="-122"/>
            </a:endParaRPr>
          </a:p>
          <a:p>
            <a:pPr algn="r">
              <a:lnSpc>
                <a:spcPct val="150000"/>
              </a:lnSpc>
            </a:pPr>
            <a:r>
              <a:rPr lang="zh-CN" altLang="en-US" sz="1400" dirty="0" smtClean="0">
                <a:latin typeface="微软雅黑" panose="020B0503020204020204" pitchFamily="34" charset="-122"/>
                <a:ea typeface="微软雅黑" panose="020B0503020204020204" pitchFamily="34" charset="-122"/>
              </a:rPr>
              <a:t>这里</a:t>
            </a:r>
            <a:r>
              <a:rPr lang="zh-CN" altLang="en-US" sz="1400" dirty="0">
                <a:latin typeface="微软雅黑" panose="020B0503020204020204" pitchFamily="34" charset="-122"/>
                <a:ea typeface="微软雅黑" panose="020B0503020204020204" pitchFamily="34" charset="-122"/>
              </a:rPr>
              <a:t>输入简单的文字</a:t>
            </a:r>
            <a:r>
              <a:rPr lang="zh-CN" altLang="en-US" sz="1400" dirty="0" smtClean="0">
                <a:latin typeface="微软雅黑" panose="020B0503020204020204" pitchFamily="34" charset="-122"/>
                <a:ea typeface="微软雅黑" panose="020B0503020204020204" pitchFamily="34" charset="-122"/>
              </a:rPr>
              <a:t>概述</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28459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3" name="椭圆 2302"/>
          <p:cNvSpPr/>
          <p:nvPr/>
        </p:nvSpPr>
        <p:spPr>
          <a:xfrm>
            <a:off x="3827001" y="1142104"/>
            <a:ext cx="1831137" cy="584589"/>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5" name="椭圆 2304"/>
          <p:cNvSpPr/>
          <p:nvPr/>
        </p:nvSpPr>
        <p:spPr>
          <a:xfrm>
            <a:off x="9240723" y="1142104"/>
            <a:ext cx="1831137" cy="584589"/>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6" name="椭圆 2305"/>
          <p:cNvSpPr/>
          <p:nvPr/>
        </p:nvSpPr>
        <p:spPr>
          <a:xfrm>
            <a:off x="1120140" y="1142104"/>
            <a:ext cx="1831137" cy="584589"/>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7" name="椭圆 2306"/>
          <p:cNvSpPr/>
          <p:nvPr/>
        </p:nvSpPr>
        <p:spPr>
          <a:xfrm>
            <a:off x="6533862" y="1142104"/>
            <a:ext cx="1831137" cy="584589"/>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09" name="直接连接符 2308"/>
          <p:cNvCxnSpPr/>
          <p:nvPr/>
        </p:nvCxnSpPr>
        <p:spPr>
          <a:xfrm>
            <a:off x="1892127" y="2389678"/>
            <a:ext cx="8315030" cy="24049"/>
          </a:xfrm>
          <a:prstGeom prst="line">
            <a:avLst/>
          </a:prstGeom>
          <a:ln>
            <a:solidFill>
              <a:srgbClr val="01A991"/>
            </a:solidFill>
          </a:ln>
        </p:spPr>
        <p:style>
          <a:lnRef idx="1">
            <a:schemeClr val="accent1"/>
          </a:lnRef>
          <a:fillRef idx="0">
            <a:schemeClr val="accent1"/>
          </a:fillRef>
          <a:effectRef idx="0">
            <a:schemeClr val="accent1"/>
          </a:effectRef>
          <a:fontRef idx="minor">
            <a:schemeClr val="tx1"/>
          </a:fontRef>
        </p:style>
      </p:cxnSp>
      <p:sp>
        <p:nvSpPr>
          <p:cNvPr id="2313" name="椭圆 2312"/>
          <p:cNvSpPr/>
          <p:nvPr/>
        </p:nvSpPr>
        <p:spPr>
          <a:xfrm>
            <a:off x="4569049" y="2309160"/>
            <a:ext cx="183114" cy="183114"/>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4" name="椭圆 2313"/>
          <p:cNvSpPr/>
          <p:nvPr/>
        </p:nvSpPr>
        <p:spPr>
          <a:xfrm>
            <a:off x="7429085" y="2332343"/>
            <a:ext cx="183114" cy="183114"/>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5" name="椭圆 2314"/>
          <p:cNvSpPr/>
          <p:nvPr/>
        </p:nvSpPr>
        <p:spPr>
          <a:xfrm>
            <a:off x="10064735" y="2311997"/>
            <a:ext cx="183114" cy="183114"/>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8" name="TextBox 4"/>
          <p:cNvSpPr txBox="1">
            <a:spLocks noChangeArrowheads="1"/>
          </p:cNvSpPr>
          <p:nvPr/>
        </p:nvSpPr>
        <p:spPr bwMode="auto">
          <a:xfrm>
            <a:off x="1177499" y="1194131"/>
            <a:ext cx="1716417" cy="417871"/>
          </a:xfrm>
          <a:prstGeom prst="rect">
            <a:avLst/>
          </a:prstGeom>
          <a:noFill/>
          <a:ln>
            <a:noFill/>
          </a:ln>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b="1" dirty="0" smtClean="0">
                <a:solidFill>
                  <a:schemeClr val="bg1"/>
                </a:solidFill>
                <a:latin typeface="Franklin Gothic Book" panose="020B0503020102020204" pitchFamily="34" charset="0"/>
                <a:ea typeface="微软雅黑" panose="020B0503020204020204" pitchFamily="34" charset="-122"/>
              </a:rPr>
              <a:t>点击添加文字</a:t>
            </a:r>
            <a:endParaRPr lang="en-US" altLang="zh-CN" b="1" dirty="0" smtClean="0">
              <a:solidFill>
                <a:schemeClr val="bg1"/>
              </a:solidFill>
              <a:latin typeface="Franklin Gothic Book" panose="020B0503020102020204" pitchFamily="34" charset="0"/>
              <a:ea typeface="微软雅黑" panose="020B0503020204020204" pitchFamily="34" charset="-122"/>
            </a:endParaRPr>
          </a:p>
        </p:txBody>
      </p:sp>
      <p:sp>
        <p:nvSpPr>
          <p:cNvPr id="2319" name="TextBox 4"/>
          <p:cNvSpPr txBox="1">
            <a:spLocks noChangeArrowheads="1"/>
          </p:cNvSpPr>
          <p:nvPr/>
        </p:nvSpPr>
        <p:spPr bwMode="auto">
          <a:xfrm>
            <a:off x="3900349" y="1175177"/>
            <a:ext cx="1716417" cy="417871"/>
          </a:xfrm>
          <a:prstGeom prst="rect">
            <a:avLst/>
          </a:prstGeom>
          <a:noFill/>
          <a:ln>
            <a:noFill/>
          </a:ln>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b="1" dirty="0" smtClean="0">
                <a:solidFill>
                  <a:schemeClr val="bg1"/>
                </a:solidFill>
                <a:latin typeface="Franklin Gothic Book" panose="020B0503020102020204" pitchFamily="34" charset="0"/>
                <a:ea typeface="微软雅黑" panose="020B0503020204020204" pitchFamily="34" charset="-122"/>
              </a:rPr>
              <a:t>点击添加文字</a:t>
            </a:r>
            <a:endParaRPr lang="en-US" altLang="zh-CN" b="1" dirty="0" smtClean="0">
              <a:solidFill>
                <a:schemeClr val="bg1"/>
              </a:solidFill>
              <a:latin typeface="Franklin Gothic Book" panose="020B0503020102020204" pitchFamily="34" charset="0"/>
              <a:ea typeface="微软雅黑" panose="020B0503020204020204" pitchFamily="34" charset="-122"/>
            </a:endParaRPr>
          </a:p>
        </p:txBody>
      </p:sp>
      <p:sp>
        <p:nvSpPr>
          <p:cNvPr id="2320" name="TextBox 4"/>
          <p:cNvSpPr txBox="1">
            <a:spLocks noChangeArrowheads="1"/>
          </p:cNvSpPr>
          <p:nvPr/>
        </p:nvSpPr>
        <p:spPr bwMode="auto">
          <a:xfrm>
            <a:off x="6596311" y="1175178"/>
            <a:ext cx="1716417" cy="417871"/>
          </a:xfrm>
          <a:prstGeom prst="rect">
            <a:avLst/>
          </a:prstGeom>
          <a:noFill/>
          <a:ln>
            <a:noFill/>
          </a:ln>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b="1" dirty="0" smtClean="0">
                <a:solidFill>
                  <a:schemeClr val="bg1"/>
                </a:solidFill>
                <a:latin typeface="Franklin Gothic Book" panose="020B0503020102020204" pitchFamily="34" charset="0"/>
                <a:ea typeface="微软雅黑" panose="020B0503020204020204" pitchFamily="34" charset="-122"/>
              </a:rPr>
              <a:t>点击添加文字</a:t>
            </a:r>
            <a:endParaRPr lang="en-US" altLang="zh-CN" b="1" dirty="0" smtClean="0">
              <a:solidFill>
                <a:schemeClr val="bg1"/>
              </a:solidFill>
              <a:latin typeface="Franklin Gothic Book" panose="020B0503020102020204" pitchFamily="34" charset="0"/>
              <a:ea typeface="微软雅黑" panose="020B0503020204020204" pitchFamily="34" charset="-122"/>
            </a:endParaRPr>
          </a:p>
        </p:txBody>
      </p:sp>
      <p:sp>
        <p:nvSpPr>
          <p:cNvPr id="2321" name="TextBox 4"/>
          <p:cNvSpPr txBox="1">
            <a:spLocks noChangeArrowheads="1"/>
          </p:cNvSpPr>
          <p:nvPr/>
        </p:nvSpPr>
        <p:spPr bwMode="auto">
          <a:xfrm>
            <a:off x="9298082" y="1175179"/>
            <a:ext cx="1716417" cy="417871"/>
          </a:xfrm>
          <a:prstGeom prst="rect">
            <a:avLst/>
          </a:prstGeom>
          <a:noFill/>
          <a:ln>
            <a:noFill/>
          </a:ln>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b="1" dirty="0" smtClean="0">
                <a:solidFill>
                  <a:schemeClr val="bg1"/>
                </a:solidFill>
                <a:latin typeface="Franklin Gothic Book" panose="020B0503020102020204" pitchFamily="34" charset="0"/>
                <a:ea typeface="微软雅黑" panose="020B0503020204020204" pitchFamily="34" charset="-122"/>
              </a:rPr>
              <a:t>点击添加文字</a:t>
            </a:r>
            <a:endParaRPr lang="en-US" altLang="zh-CN" b="1" dirty="0" smtClean="0">
              <a:solidFill>
                <a:schemeClr val="bg1"/>
              </a:solidFill>
              <a:latin typeface="Franklin Gothic Book" panose="020B0503020102020204" pitchFamily="34" charset="0"/>
              <a:ea typeface="微软雅黑" panose="020B0503020204020204" pitchFamily="34" charset="-122"/>
            </a:endParaRPr>
          </a:p>
        </p:txBody>
      </p:sp>
      <p:sp>
        <p:nvSpPr>
          <p:cNvPr id="2322" name="矩形 2321"/>
          <p:cNvSpPr/>
          <p:nvPr/>
        </p:nvSpPr>
        <p:spPr>
          <a:xfrm>
            <a:off x="643378" y="2920535"/>
            <a:ext cx="2784658"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这里输入简单文字概述这里输入</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2327" name="矩形 2326"/>
          <p:cNvSpPr/>
          <p:nvPr/>
        </p:nvSpPr>
        <p:spPr>
          <a:xfrm>
            <a:off x="3366228" y="2920535"/>
            <a:ext cx="2784658"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这里输入简单文字概述这里输入</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2328" name="矩形 2327"/>
          <p:cNvSpPr/>
          <p:nvPr/>
        </p:nvSpPr>
        <p:spPr>
          <a:xfrm>
            <a:off x="6057101" y="2906353"/>
            <a:ext cx="2784658"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这里输入简单文字概述这里输入</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2329" name="矩形 2328"/>
          <p:cNvSpPr/>
          <p:nvPr/>
        </p:nvSpPr>
        <p:spPr>
          <a:xfrm>
            <a:off x="8873736" y="2906353"/>
            <a:ext cx="2784658" cy="523220"/>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这里输入简单文字概述这里输入</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文字概述简单的文字</a:t>
            </a:r>
            <a:endParaRPr lang="zh-CN" altLang="en-US" sz="1400" dirty="0"/>
          </a:p>
        </p:txBody>
      </p:sp>
      <p:sp>
        <p:nvSpPr>
          <p:cNvPr id="2330" name="TextBox 15"/>
          <p:cNvSpPr txBox="1"/>
          <p:nvPr/>
        </p:nvSpPr>
        <p:spPr>
          <a:xfrm>
            <a:off x="2163579" y="4700847"/>
            <a:ext cx="8043578" cy="138499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a:t>
            </a:r>
            <a:r>
              <a:rPr lang="zh-CN" altLang="en-US" sz="1400" dirty="0" smtClean="0">
                <a:latin typeface="微软雅黑" panose="020B0503020204020204" pitchFamily="34" charset="-122"/>
                <a:ea typeface="微软雅黑" panose="020B0503020204020204" pitchFamily="34" charset="-122"/>
              </a:rPr>
              <a:t>输入</a:t>
            </a:r>
            <a:r>
              <a:rPr lang="zh-CN" altLang="en-US" sz="1400" dirty="0">
                <a:latin typeface="微软雅黑" panose="020B0503020204020204" pitchFamily="34" charset="-122"/>
                <a:ea typeface="微软雅黑" panose="020B0503020204020204" pitchFamily="34" charset="-122"/>
              </a:rPr>
              <a:t>这里输入简单的文字概述这里输入简单字</a:t>
            </a:r>
            <a:r>
              <a:rPr lang="zh-CN" altLang="en-US" sz="1400" dirty="0" smtClean="0">
                <a:latin typeface="微软雅黑" panose="020B0503020204020204" pitchFamily="34" charset="-122"/>
                <a:ea typeface="微软雅黑" panose="020B0503020204020204" pitchFamily="34" charset="-122"/>
              </a:rPr>
              <a:t>概亮亮图文旗舰店</a:t>
            </a:r>
            <a:r>
              <a:rPr lang="en-US" altLang="zh-CN" sz="1400" dirty="0" smtClean="0">
                <a:latin typeface="微软雅黑" panose="020B0503020204020204" pitchFamily="34" charset="-122"/>
                <a:ea typeface="微软雅黑" panose="020B0503020204020204" pitchFamily="34" charset="-122"/>
              </a:rPr>
              <a:t>https://liangliangtuwen.tmall.com</a:t>
            </a:r>
            <a:r>
              <a:rPr lang="zh-CN" altLang="en-US" sz="1400" dirty="0" smtClean="0">
                <a:latin typeface="微软雅黑" panose="020B0503020204020204" pitchFamily="34" charset="-122"/>
                <a:ea typeface="微软雅黑" panose="020B0503020204020204" pitchFamily="34" charset="-122"/>
              </a:rPr>
              <a:t>述</a:t>
            </a:r>
            <a:endParaRPr lang="zh-CN" altLang="en-US" sz="1400" dirty="0">
              <a:latin typeface="微软雅黑" panose="020B0503020204020204" pitchFamily="34" charset="-122"/>
              <a:ea typeface="微软雅黑" panose="020B0503020204020204" pitchFamily="34" charset="-122"/>
            </a:endParaRPr>
          </a:p>
        </p:txBody>
      </p:sp>
      <p:sp>
        <p:nvSpPr>
          <p:cNvPr id="2331" name="矩形 2330"/>
          <p:cNvSpPr/>
          <p:nvPr/>
        </p:nvSpPr>
        <p:spPr>
          <a:xfrm>
            <a:off x="3801525" y="4038280"/>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2334" name="椭圆 2333"/>
          <p:cNvSpPr/>
          <p:nvPr/>
        </p:nvSpPr>
        <p:spPr>
          <a:xfrm>
            <a:off x="1800570" y="2317323"/>
            <a:ext cx="183114" cy="183114"/>
          </a:xfrm>
          <a:prstGeom prst="ellipse">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66337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a:off x="1596325" y="1155192"/>
            <a:ext cx="8724203" cy="1365504"/>
          </a:xfrm>
          <a:prstGeom prst="roundRect">
            <a:avLst/>
          </a:prstGeom>
          <a:solidFill>
            <a:srgbClr val="01A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25"/>
          <p:cNvSpPr/>
          <p:nvPr/>
        </p:nvSpPr>
        <p:spPr>
          <a:xfrm>
            <a:off x="1596325" y="2746248"/>
            <a:ext cx="8724203" cy="1365504"/>
          </a:xfrm>
          <a:prstGeom prst="roundRect">
            <a:avLst/>
          </a:prstGeom>
          <a:solidFill>
            <a:srgbClr val="FF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1596325" y="4337304"/>
            <a:ext cx="8724203" cy="136550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3096768" y="2746248"/>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096768" y="1163354"/>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3096768" y="4329142"/>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KSO_Shape"/>
          <p:cNvSpPr/>
          <p:nvPr/>
        </p:nvSpPr>
        <p:spPr>
          <a:xfrm>
            <a:off x="2064954" y="1334981"/>
            <a:ext cx="563185" cy="979452"/>
          </a:xfrm>
          <a:custGeom>
            <a:avLst/>
            <a:gdLst>
              <a:gd name="connsiteX0" fmla="*/ 703180 w 3238500"/>
              <a:gd name="connsiteY0" fmla="*/ 4435548 h 5638341"/>
              <a:gd name="connsiteX1" fmla="*/ 2535317 w 3238500"/>
              <a:gd name="connsiteY1" fmla="*/ 4435548 h 5638341"/>
              <a:gd name="connsiteX2" fmla="*/ 2535317 w 3238500"/>
              <a:gd name="connsiteY2" fmla="*/ 4838393 h 5638341"/>
              <a:gd name="connsiteX3" fmla="*/ 703180 w 3238500"/>
              <a:gd name="connsiteY3" fmla="*/ 4838393 h 5638341"/>
              <a:gd name="connsiteX4" fmla="*/ 703181 w 3238500"/>
              <a:gd name="connsiteY4" fmla="*/ 3675025 h 5638341"/>
              <a:gd name="connsiteX5" fmla="*/ 2535318 w 3238500"/>
              <a:gd name="connsiteY5" fmla="*/ 3675025 h 5638341"/>
              <a:gd name="connsiteX6" fmla="*/ 2535318 w 3238500"/>
              <a:gd name="connsiteY6" fmla="*/ 4077870 h 5638341"/>
              <a:gd name="connsiteX7" fmla="*/ 703181 w 3238500"/>
              <a:gd name="connsiteY7" fmla="*/ 4077870 h 5638341"/>
              <a:gd name="connsiteX8" fmla="*/ 703181 w 3238500"/>
              <a:gd name="connsiteY8" fmla="*/ 2914502 h 5638341"/>
              <a:gd name="connsiteX9" fmla="*/ 2535318 w 3238500"/>
              <a:gd name="connsiteY9" fmla="*/ 2914502 h 5638341"/>
              <a:gd name="connsiteX10" fmla="*/ 2535318 w 3238500"/>
              <a:gd name="connsiteY10" fmla="*/ 3317347 h 5638341"/>
              <a:gd name="connsiteX11" fmla="*/ 703181 w 3238500"/>
              <a:gd name="connsiteY11" fmla="*/ 3317347 h 5638341"/>
              <a:gd name="connsiteX12" fmla="*/ 703181 w 3238500"/>
              <a:gd name="connsiteY12" fmla="*/ 2153979 h 5638341"/>
              <a:gd name="connsiteX13" fmla="*/ 2535318 w 3238500"/>
              <a:gd name="connsiteY13" fmla="*/ 2153979 h 5638341"/>
              <a:gd name="connsiteX14" fmla="*/ 2535318 w 3238500"/>
              <a:gd name="connsiteY14" fmla="*/ 2556824 h 5638341"/>
              <a:gd name="connsiteX15" fmla="*/ 703181 w 3238500"/>
              <a:gd name="connsiteY15" fmla="*/ 2556824 h 5638341"/>
              <a:gd name="connsiteX16" fmla="*/ 703181 w 3238500"/>
              <a:gd name="connsiteY16" fmla="*/ 1393456 h 5638341"/>
              <a:gd name="connsiteX17" fmla="*/ 2535318 w 3238500"/>
              <a:gd name="connsiteY17" fmla="*/ 1393456 h 5638341"/>
              <a:gd name="connsiteX18" fmla="*/ 2535318 w 3238500"/>
              <a:gd name="connsiteY18" fmla="*/ 1796301 h 5638341"/>
              <a:gd name="connsiteX19" fmla="*/ 703181 w 3238500"/>
              <a:gd name="connsiteY19" fmla="*/ 1796301 h 5638341"/>
              <a:gd name="connsiteX20" fmla="*/ 545879 w 3238500"/>
              <a:gd name="connsiteY20" fmla="*/ 854765 h 5638341"/>
              <a:gd name="connsiteX21" fmla="*/ 355211 w 3238500"/>
              <a:gd name="connsiteY21" fmla="*/ 1045433 h 5638341"/>
              <a:gd name="connsiteX22" fmla="*/ 355211 w 3238500"/>
              <a:gd name="connsiteY22" fmla="*/ 5115447 h 5638341"/>
              <a:gd name="connsiteX23" fmla="*/ 545879 w 3238500"/>
              <a:gd name="connsiteY23" fmla="*/ 5306115 h 5638341"/>
              <a:gd name="connsiteX24" fmla="*/ 2692622 w 3238500"/>
              <a:gd name="connsiteY24" fmla="*/ 5306115 h 5638341"/>
              <a:gd name="connsiteX25" fmla="*/ 2883290 w 3238500"/>
              <a:gd name="connsiteY25" fmla="*/ 5115447 h 5638341"/>
              <a:gd name="connsiteX26" fmla="*/ 2883290 w 3238500"/>
              <a:gd name="connsiteY26" fmla="*/ 1045433 h 5638341"/>
              <a:gd name="connsiteX27" fmla="*/ 2692622 w 3238500"/>
              <a:gd name="connsiteY27" fmla="*/ 854765 h 5638341"/>
              <a:gd name="connsiteX28" fmla="*/ 1055257 w 3238500"/>
              <a:gd name="connsiteY28" fmla="*/ 0 h 5638341"/>
              <a:gd name="connsiteX29" fmla="*/ 2197532 w 3238500"/>
              <a:gd name="connsiteY29" fmla="*/ 0 h 5638341"/>
              <a:gd name="connsiteX30" fmla="*/ 2331244 w 3238500"/>
              <a:gd name="connsiteY30" fmla="*/ 133712 h 5638341"/>
              <a:gd name="connsiteX31" fmla="*/ 2331244 w 3238500"/>
              <a:gd name="connsiteY31" fmla="*/ 522540 h 5638341"/>
              <a:gd name="connsiteX32" fmla="*/ 2718105 w 3238500"/>
              <a:gd name="connsiteY32" fmla="*/ 522540 h 5638341"/>
              <a:gd name="connsiteX33" fmla="*/ 3238500 w 3238500"/>
              <a:gd name="connsiteY33" fmla="*/ 1042935 h 5638341"/>
              <a:gd name="connsiteX34" fmla="*/ 3238500 w 3238500"/>
              <a:gd name="connsiteY34" fmla="*/ 5117946 h 5638341"/>
              <a:gd name="connsiteX35" fmla="*/ 2718105 w 3238500"/>
              <a:gd name="connsiteY35" fmla="*/ 5638341 h 5638341"/>
              <a:gd name="connsiteX36" fmla="*/ 520395 w 3238500"/>
              <a:gd name="connsiteY36" fmla="*/ 5638341 h 5638341"/>
              <a:gd name="connsiteX37" fmla="*/ 0 w 3238500"/>
              <a:gd name="connsiteY37" fmla="*/ 5117946 h 5638341"/>
              <a:gd name="connsiteX38" fmla="*/ 0 w 3238500"/>
              <a:gd name="connsiteY38" fmla="*/ 1042935 h 5638341"/>
              <a:gd name="connsiteX39" fmla="*/ 520395 w 3238500"/>
              <a:gd name="connsiteY39" fmla="*/ 522540 h 5638341"/>
              <a:gd name="connsiteX40" fmla="*/ 921545 w 3238500"/>
              <a:gd name="connsiteY40" fmla="*/ 522540 h 5638341"/>
              <a:gd name="connsiteX41" fmla="*/ 921545 w 3238500"/>
              <a:gd name="connsiteY41" fmla="*/ 133712 h 5638341"/>
              <a:gd name="connsiteX42" fmla="*/ 1055257 w 3238500"/>
              <a:gd name="connsiteY42" fmla="*/ 0 h 563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38500" h="5638341">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32" name="KSO_Shape"/>
          <p:cNvSpPr>
            <a:spLocks/>
          </p:cNvSpPr>
          <p:nvPr/>
        </p:nvSpPr>
        <p:spPr bwMode="auto">
          <a:xfrm>
            <a:off x="2014790" y="2988253"/>
            <a:ext cx="795466" cy="778231"/>
          </a:xfrm>
          <a:custGeom>
            <a:avLst/>
            <a:gdLst>
              <a:gd name="T0" fmla="*/ 1597279 w 2787650"/>
              <a:gd name="T1" fmla="*/ 1636046 h 2727325"/>
              <a:gd name="T2" fmla="*/ 1627294 w 2787650"/>
              <a:gd name="T3" fmla="*/ 2215059 h 2727325"/>
              <a:gd name="T4" fmla="*/ 1883633 w 2787650"/>
              <a:gd name="T5" fmla="*/ 2097942 h 2727325"/>
              <a:gd name="T6" fmla="*/ 2087561 w 2787650"/>
              <a:gd name="T7" fmla="*/ 1909413 h 2727325"/>
              <a:gd name="T8" fmla="*/ 2223831 w 2787650"/>
              <a:gd name="T9" fmla="*/ 1665024 h 2727325"/>
              <a:gd name="T10" fmla="*/ 529196 w 2787650"/>
              <a:gd name="T11" fmla="*/ 1544733 h 2727325"/>
              <a:gd name="T12" fmla="*/ 630842 w 2787650"/>
              <a:gd name="T13" fmla="*/ 1808483 h 2727325"/>
              <a:gd name="T14" fmla="*/ 807453 w 2787650"/>
              <a:gd name="T15" fmla="*/ 2023673 h 2727325"/>
              <a:gd name="T16" fmla="*/ 1042827 w 2787650"/>
              <a:gd name="T17" fmla="*/ 2173481 h 2727325"/>
              <a:gd name="T18" fmla="*/ 1292972 w 2787650"/>
              <a:gd name="T19" fmla="*/ 1687822 h 2727325"/>
              <a:gd name="T20" fmla="*/ 1095077 w 2787650"/>
              <a:gd name="T21" fmla="*/ 1525504 h 2727325"/>
              <a:gd name="T22" fmla="*/ 1297101 w 2787650"/>
              <a:gd name="T23" fmla="*/ 1184350 h 2727325"/>
              <a:gd name="T24" fmla="*/ 1199583 w 2787650"/>
              <a:gd name="T25" fmla="*/ 1302832 h 2727325"/>
              <a:gd name="T26" fmla="*/ 1214830 w 2787650"/>
              <a:gd name="T27" fmla="*/ 1460386 h 2727325"/>
              <a:gd name="T28" fmla="*/ 1333631 w 2787650"/>
              <a:gd name="T29" fmla="*/ 1557904 h 2727325"/>
              <a:gd name="T30" fmla="*/ 1491184 w 2787650"/>
              <a:gd name="T31" fmla="*/ 1542657 h 2727325"/>
              <a:gd name="T32" fmla="*/ 1588385 w 2787650"/>
              <a:gd name="T33" fmla="*/ 1424174 h 2727325"/>
              <a:gd name="T34" fmla="*/ 1572820 w 2787650"/>
              <a:gd name="T35" fmla="*/ 1266303 h 2727325"/>
              <a:gd name="T36" fmla="*/ 1454655 w 2787650"/>
              <a:gd name="T37" fmla="*/ 1168785 h 2727325"/>
              <a:gd name="T38" fmla="*/ 1570279 w 2787650"/>
              <a:gd name="T39" fmla="*/ 1073173 h 2727325"/>
              <a:gd name="T40" fmla="*/ 1723068 w 2787650"/>
              <a:gd name="T41" fmla="*/ 1278691 h 2727325"/>
              <a:gd name="T42" fmla="*/ 2197149 w 2787650"/>
              <a:gd name="T43" fmla="*/ 996602 h 2727325"/>
              <a:gd name="T44" fmla="*/ 2042138 w 2787650"/>
              <a:gd name="T45" fmla="*/ 764591 h 2727325"/>
              <a:gd name="T46" fmla="*/ 1823916 w 2787650"/>
              <a:gd name="T47" fmla="*/ 592566 h 2727325"/>
              <a:gd name="T48" fmla="*/ 1557095 w 2787650"/>
              <a:gd name="T49" fmla="*/ 496397 h 2727325"/>
              <a:gd name="T50" fmla="*/ 1042827 w 2787650"/>
              <a:gd name="T51" fmla="*/ 553527 h 2727325"/>
              <a:gd name="T52" fmla="*/ 807453 w 2787650"/>
              <a:gd name="T53" fmla="*/ 703652 h 2727325"/>
              <a:gd name="T54" fmla="*/ 630842 w 2787650"/>
              <a:gd name="T55" fmla="*/ 918842 h 2727325"/>
              <a:gd name="T56" fmla="*/ 529196 w 2787650"/>
              <a:gd name="T57" fmla="*/ 1182909 h 2727325"/>
              <a:gd name="T58" fmla="*/ 1153524 w 2787650"/>
              <a:gd name="T59" fmla="*/ 1123361 h 2727325"/>
              <a:gd name="T60" fmla="*/ 1107627 w 2787650"/>
              <a:gd name="T61" fmla="*/ 952 h 2727325"/>
              <a:gd name="T62" fmla="*/ 1311873 w 2787650"/>
              <a:gd name="T63" fmla="*/ 257403 h 2727325"/>
              <a:gd name="T64" fmla="*/ 1636823 w 2787650"/>
              <a:gd name="T65" fmla="*/ 28882 h 2727325"/>
              <a:gd name="T66" fmla="*/ 1947798 w 2787650"/>
              <a:gd name="T67" fmla="*/ 80617 h 2727325"/>
              <a:gd name="T68" fmla="*/ 1925880 w 2787650"/>
              <a:gd name="T69" fmla="*/ 390389 h 2727325"/>
              <a:gd name="T70" fmla="*/ 2357242 w 2787650"/>
              <a:gd name="T71" fmla="*/ 435775 h 2727325"/>
              <a:gd name="T72" fmla="*/ 2452853 w 2787650"/>
              <a:gd name="T73" fmla="*/ 451327 h 2727325"/>
              <a:gd name="T74" fmla="*/ 2580228 w 2787650"/>
              <a:gd name="T75" fmla="*/ 730630 h 2727325"/>
              <a:gd name="T76" fmla="*/ 2480805 w 2787650"/>
              <a:gd name="T77" fmla="*/ 1138158 h 2727325"/>
              <a:gd name="T78" fmla="*/ 2784474 w 2787650"/>
              <a:gd name="T79" fmla="*/ 1226709 h 2727325"/>
              <a:gd name="T80" fmla="*/ 2745403 w 2787650"/>
              <a:gd name="T81" fmla="*/ 1543146 h 2727325"/>
              <a:gd name="T82" fmla="*/ 2428712 w 2787650"/>
              <a:gd name="T83" fmla="*/ 1764684 h 2727325"/>
              <a:gd name="T84" fmla="*/ 2602781 w 2787650"/>
              <a:gd name="T85" fmla="*/ 2050334 h 2727325"/>
              <a:gd name="T86" fmla="*/ 2401712 w 2787650"/>
              <a:gd name="T87" fmla="*/ 2304245 h 2727325"/>
              <a:gd name="T88" fmla="*/ 2046585 w 2787650"/>
              <a:gd name="T89" fmla="*/ 2260446 h 2727325"/>
              <a:gd name="T90" fmla="*/ 1977656 w 2787650"/>
              <a:gd name="T91" fmla="*/ 2612113 h 2727325"/>
              <a:gd name="T92" fmla="*/ 1673670 w 2787650"/>
              <a:gd name="T93" fmla="*/ 2724786 h 2727325"/>
              <a:gd name="T94" fmla="*/ 1455448 w 2787650"/>
              <a:gd name="T95" fmla="*/ 2470875 h 2727325"/>
              <a:gd name="T96" fmla="*/ 1147015 w 2787650"/>
              <a:gd name="T97" fmla="*/ 2703521 h 2727325"/>
              <a:gd name="T98" fmla="*/ 834135 w 2787650"/>
              <a:gd name="T99" fmla="*/ 2642900 h 2727325"/>
              <a:gd name="T100" fmla="*/ 843982 w 2787650"/>
              <a:gd name="T101" fmla="*/ 2327097 h 2727325"/>
              <a:gd name="T102" fmla="*/ 424691 w 2787650"/>
              <a:gd name="T103" fmla="*/ 2295041 h 2727325"/>
              <a:gd name="T104" fmla="*/ 197575 w 2787650"/>
              <a:gd name="T105" fmla="*/ 2087786 h 2727325"/>
              <a:gd name="T106" fmla="*/ 213139 w 2787650"/>
              <a:gd name="T107" fmla="*/ 1992252 h 2727325"/>
              <a:gd name="T108" fmla="*/ 303033 w 2787650"/>
              <a:gd name="T109" fmla="*/ 1568855 h 2727325"/>
              <a:gd name="T110" fmla="*/ 1588 w 2787650"/>
              <a:gd name="T111" fmla="*/ 1493951 h 2727325"/>
              <a:gd name="T112" fmla="*/ 48282 w 2787650"/>
              <a:gd name="T113" fmla="*/ 1181640 h 2727325"/>
              <a:gd name="T114" fmla="*/ 366244 w 2787650"/>
              <a:gd name="T115" fmla="*/ 943598 h 2727325"/>
              <a:gd name="T116" fmla="*/ 185187 w 2787650"/>
              <a:gd name="T117" fmla="*/ 670326 h 2727325"/>
              <a:gd name="T118" fmla="*/ 392609 w 2787650"/>
              <a:gd name="T119" fmla="*/ 422762 h 2727325"/>
              <a:gd name="T120" fmla="*/ 757900 w 2787650"/>
              <a:gd name="T121" fmla="*/ 454501 h 2727325"/>
              <a:gd name="T122" fmla="*/ 812217 w 2787650"/>
              <a:gd name="T123" fmla="*/ 109499 h 272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87650" h="2727325">
                <a:moveTo>
                  <a:pt x="1725430" y="1438200"/>
                </a:moveTo>
                <a:lnTo>
                  <a:pt x="1723068" y="1448633"/>
                </a:lnTo>
                <a:lnTo>
                  <a:pt x="1718621" y="1464515"/>
                </a:lnTo>
                <a:lnTo>
                  <a:pt x="1712903" y="1480398"/>
                </a:lnTo>
                <a:lnTo>
                  <a:pt x="1706868" y="1495963"/>
                </a:lnTo>
                <a:lnTo>
                  <a:pt x="1700197" y="1510892"/>
                </a:lnTo>
                <a:lnTo>
                  <a:pt x="1692574" y="1525504"/>
                </a:lnTo>
                <a:lnTo>
                  <a:pt x="1684632" y="1539480"/>
                </a:lnTo>
                <a:lnTo>
                  <a:pt x="1675738" y="1553457"/>
                </a:lnTo>
                <a:lnTo>
                  <a:pt x="1666209" y="1566798"/>
                </a:lnTo>
                <a:lnTo>
                  <a:pt x="1656044" y="1579504"/>
                </a:lnTo>
                <a:lnTo>
                  <a:pt x="1645562" y="1591892"/>
                </a:lnTo>
                <a:lnTo>
                  <a:pt x="1634126" y="1603963"/>
                </a:lnTo>
                <a:lnTo>
                  <a:pt x="1622691" y="1614763"/>
                </a:lnTo>
                <a:lnTo>
                  <a:pt x="1610303" y="1625881"/>
                </a:lnTo>
                <a:lnTo>
                  <a:pt x="1597279" y="1636046"/>
                </a:lnTo>
                <a:lnTo>
                  <a:pt x="1583938" y="1645257"/>
                </a:lnTo>
                <a:lnTo>
                  <a:pt x="1570279" y="1654152"/>
                </a:lnTo>
                <a:lnTo>
                  <a:pt x="1555985" y="1662410"/>
                </a:lnTo>
                <a:lnTo>
                  <a:pt x="1541373" y="1669716"/>
                </a:lnTo>
                <a:lnTo>
                  <a:pt x="1526126" y="1676705"/>
                </a:lnTo>
                <a:lnTo>
                  <a:pt x="1510879" y="1682740"/>
                </a:lnTo>
                <a:lnTo>
                  <a:pt x="1494996" y="1687822"/>
                </a:lnTo>
                <a:lnTo>
                  <a:pt x="1478796" y="1692905"/>
                </a:lnTo>
                <a:lnTo>
                  <a:pt x="1468641" y="1695248"/>
                </a:lnTo>
                <a:lnTo>
                  <a:pt x="1521201" y="2237276"/>
                </a:lnTo>
                <a:lnTo>
                  <a:pt x="1539306" y="2234102"/>
                </a:lnTo>
                <a:lnTo>
                  <a:pt x="1557095" y="2231246"/>
                </a:lnTo>
                <a:lnTo>
                  <a:pt x="1574883" y="2227437"/>
                </a:lnTo>
                <a:lnTo>
                  <a:pt x="1592671" y="2223629"/>
                </a:lnTo>
                <a:lnTo>
                  <a:pt x="1610141" y="2219502"/>
                </a:lnTo>
                <a:lnTo>
                  <a:pt x="1627294" y="2215059"/>
                </a:lnTo>
                <a:lnTo>
                  <a:pt x="1644765" y="2209981"/>
                </a:lnTo>
                <a:lnTo>
                  <a:pt x="1661600" y="2204903"/>
                </a:lnTo>
                <a:lnTo>
                  <a:pt x="1678435" y="2199190"/>
                </a:lnTo>
                <a:lnTo>
                  <a:pt x="1695588" y="2193159"/>
                </a:lnTo>
                <a:lnTo>
                  <a:pt x="1712105" y="2187129"/>
                </a:lnTo>
                <a:lnTo>
                  <a:pt x="1728623" y="2180464"/>
                </a:lnTo>
                <a:lnTo>
                  <a:pt x="1744823" y="2173481"/>
                </a:lnTo>
                <a:lnTo>
                  <a:pt x="1761022" y="2166498"/>
                </a:lnTo>
                <a:lnTo>
                  <a:pt x="1776905" y="2158881"/>
                </a:lnTo>
                <a:lnTo>
                  <a:pt x="1792469" y="2150946"/>
                </a:lnTo>
                <a:lnTo>
                  <a:pt x="1808352" y="2142694"/>
                </a:lnTo>
                <a:lnTo>
                  <a:pt x="1823916" y="2134442"/>
                </a:lnTo>
                <a:lnTo>
                  <a:pt x="1838845" y="2125873"/>
                </a:lnTo>
                <a:lnTo>
                  <a:pt x="1854092" y="2116668"/>
                </a:lnTo>
                <a:lnTo>
                  <a:pt x="1869022" y="2107464"/>
                </a:lnTo>
                <a:lnTo>
                  <a:pt x="1883633" y="2097942"/>
                </a:lnTo>
                <a:lnTo>
                  <a:pt x="1897927" y="2088103"/>
                </a:lnTo>
                <a:lnTo>
                  <a:pt x="1912221" y="2077947"/>
                </a:lnTo>
                <a:lnTo>
                  <a:pt x="1926198" y="2067473"/>
                </a:lnTo>
                <a:lnTo>
                  <a:pt x="1940174" y="2056999"/>
                </a:lnTo>
                <a:lnTo>
                  <a:pt x="1953833" y="2046208"/>
                </a:lnTo>
                <a:lnTo>
                  <a:pt x="1966856" y="2034782"/>
                </a:lnTo>
                <a:lnTo>
                  <a:pt x="1980197" y="2023673"/>
                </a:lnTo>
                <a:lnTo>
                  <a:pt x="1993221" y="2011613"/>
                </a:lnTo>
                <a:lnTo>
                  <a:pt x="2005609" y="1999869"/>
                </a:lnTo>
                <a:lnTo>
                  <a:pt x="2017997" y="1987491"/>
                </a:lnTo>
                <a:lnTo>
                  <a:pt x="2030385" y="1975113"/>
                </a:lnTo>
                <a:lnTo>
                  <a:pt x="2042138" y="1962735"/>
                </a:lnTo>
                <a:lnTo>
                  <a:pt x="2054209" y="1949404"/>
                </a:lnTo>
                <a:lnTo>
                  <a:pt x="2065644" y="1936391"/>
                </a:lnTo>
                <a:lnTo>
                  <a:pt x="2076761" y="1923061"/>
                </a:lnTo>
                <a:lnTo>
                  <a:pt x="2087561" y="1909413"/>
                </a:lnTo>
                <a:lnTo>
                  <a:pt x="2098361" y="1895765"/>
                </a:lnTo>
                <a:lnTo>
                  <a:pt x="2108843" y="1881800"/>
                </a:lnTo>
                <a:lnTo>
                  <a:pt x="2119008" y="1867518"/>
                </a:lnTo>
                <a:lnTo>
                  <a:pt x="2128855" y="1852918"/>
                </a:lnTo>
                <a:lnTo>
                  <a:pt x="2138067" y="1838635"/>
                </a:lnTo>
                <a:lnTo>
                  <a:pt x="2147596" y="1823401"/>
                </a:lnTo>
                <a:lnTo>
                  <a:pt x="2156490" y="1808483"/>
                </a:lnTo>
                <a:lnTo>
                  <a:pt x="2165384" y="1793249"/>
                </a:lnTo>
                <a:lnTo>
                  <a:pt x="2173643" y="1778014"/>
                </a:lnTo>
                <a:lnTo>
                  <a:pt x="2181902" y="1762145"/>
                </a:lnTo>
                <a:lnTo>
                  <a:pt x="2189843" y="1746275"/>
                </a:lnTo>
                <a:lnTo>
                  <a:pt x="2197149" y="1730406"/>
                </a:lnTo>
                <a:lnTo>
                  <a:pt x="2204454" y="1714219"/>
                </a:lnTo>
                <a:lnTo>
                  <a:pt x="2211125" y="1698032"/>
                </a:lnTo>
                <a:lnTo>
                  <a:pt x="2217478" y="1681528"/>
                </a:lnTo>
                <a:lnTo>
                  <a:pt x="2223831" y="1665024"/>
                </a:lnTo>
                <a:lnTo>
                  <a:pt x="2229866" y="1648202"/>
                </a:lnTo>
                <a:lnTo>
                  <a:pt x="2235584" y="1631380"/>
                </a:lnTo>
                <a:lnTo>
                  <a:pt x="2240666" y="1614241"/>
                </a:lnTo>
                <a:lnTo>
                  <a:pt x="2245748" y="1597102"/>
                </a:lnTo>
                <a:lnTo>
                  <a:pt x="2250195" y="1579646"/>
                </a:lnTo>
                <a:lnTo>
                  <a:pt x="2254325" y="1561872"/>
                </a:lnTo>
                <a:lnTo>
                  <a:pt x="2258136" y="1544733"/>
                </a:lnTo>
                <a:lnTo>
                  <a:pt x="2261630" y="1526642"/>
                </a:lnTo>
                <a:lnTo>
                  <a:pt x="2265125" y="1508868"/>
                </a:lnTo>
                <a:lnTo>
                  <a:pt x="2267666" y="1490777"/>
                </a:lnTo>
                <a:lnTo>
                  <a:pt x="1725430" y="1438200"/>
                </a:lnTo>
                <a:close/>
                <a:moveTo>
                  <a:pt x="1062655" y="1438185"/>
                </a:moveTo>
                <a:lnTo>
                  <a:pt x="519984" y="1490777"/>
                </a:lnTo>
                <a:lnTo>
                  <a:pt x="522843" y="1508868"/>
                </a:lnTo>
                <a:lnTo>
                  <a:pt x="526019" y="1526642"/>
                </a:lnTo>
                <a:lnTo>
                  <a:pt x="529196" y="1544733"/>
                </a:lnTo>
                <a:lnTo>
                  <a:pt x="533325" y="1561872"/>
                </a:lnTo>
                <a:lnTo>
                  <a:pt x="537455" y="1579646"/>
                </a:lnTo>
                <a:lnTo>
                  <a:pt x="541902" y="1597102"/>
                </a:lnTo>
                <a:lnTo>
                  <a:pt x="546984" y="1614241"/>
                </a:lnTo>
                <a:lnTo>
                  <a:pt x="552066" y="1631380"/>
                </a:lnTo>
                <a:lnTo>
                  <a:pt x="557784" y="1648202"/>
                </a:lnTo>
                <a:lnTo>
                  <a:pt x="563502" y="1665024"/>
                </a:lnTo>
                <a:lnTo>
                  <a:pt x="569854" y="1681528"/>
                </a:lnTo>
                <a:lnTo>
                  <a:pt x="576207" y="1698032"/>
                </a:lnTo>
                <a:lnTo>
                  <a:pt x="583195" y="1714219"/>
                </a:lnTo>
                <a:lnTo>
                  <a:pt x="590501" y="1730406"/>
                </a:lnTo>
                <a:lnTo>
                  <a:pt x="597807" y="1746275"/>
                </a:lnTo>
                <a:lnTo>
                  <a:pt x="605748" y="1762145"/>
                </a:lnTo>
                <a:lnTo>
                  <a:pt x="614007" y="1778014"/>
                </a:lnTo>
                <a:lnTo>
                  <a:pt x="622266" y="1793249"/>
                </a:lnTo>
                <a:lnTo>
                  <a:pt x="630842" y="1808483"/>
                </a:lnTo>
                <a:lnTo>
                  <a:pt x="640054" y="1823401"/>
                </a:lnTo>
                <a:lnTo>
                  <a:pt x="649266" y="1838635"/>
                </a:lnTo>
                <a:lnTo>
                  <a:pt x="658795" y="1852918"/>
                </a:lnTo>
                <a:lnTo>
                  <a:pt x="668642" y="1867518"/>
                </a:lnTo>
                <a:lnTo>
                  <a:pt x="678807" y="1881800"/>
                </a:lnTo>
                <a:lnTo>
                  <a:pt x="689289" y="1895765"/>
                </a:lnTo>
                <a:lnTo>
                  <a:pt x="699771" y="1909413"/>
                </a:lnTo>
                <a:lnTo>
                  <a:pt x="710571" y="1923061"/>
                </a:lnTo>
                <a:lnTo>
                  <a:pt x="722006" y="1936391"/>
                </a:lnTo>
                <a:lnTo>
                  <a:pt x="733441" y="1949404"/>
                </a:lnTo>
                <a:lnTo>
                  <a:pt x="745194" y="1962735"/>
                </a:lnTo>
                <a:lnTo>
                  <a:pt x="756947" y="1975113"/>
                </a:lnTo>
                <a:lnTo>
                  <a:pt x="769335" y="1987491"/>
                </a:lnTo>
                <a:lnTo>
                  <a:pt x="781723" y="1999869"/>
                </a:lnTo>
                <a:lnTo>
                  <a:pt x="794429" y="2011613"/>
                </a:lnTo>
                <a:lnTo>
                  <a:pt x="807453" y="2023673"/>
                </a:lnTo>
                <a:lnTo>
                  <a:pt x="820476" y="2034782"/>
                </a:lnTo>
                <a:lnTo>
                  <a:pt x="833817" y="2046208"/>
                </a:lnTo>
                <a:lnTo>
                  <a:pt x="847476" y="2056999"/>
                </a:lnTo>
                <a:lnTo>
                  <a:pt x="861135" y="2067473"/>
                </a:lnTo>
                <a:lnTo>
                  <a:pt x="875111" y="2077947"/>
                </a:lnTo>
                <a:lnTo>
                  <a:pt x="889405" y="2088103"/>
                </a:lnTo>
                <a:lnTo>
                  <a:pt x="903699" y="2097942"/>
                </a:lnTo>
                <a:lnTo>
                  <a:pt x="918628" y="2107464"/>
                </a:lnTo>
                <a:lnTo>
                  <a:pt x="933558" y="2116668"/>
                </a:lnTo>
                <a:lnTo>
                  <a:pt x="948487" y="2125873"/>
                </a:lnTo>
                <a:lnTo>
                  <a:pt x="963734" y="2134442"/>
                </a:lnTo>
                <a:lnTo>
                  <a:pt x="978981" y="2142694"/>
                </a:lnTo>
                <a:lnTo>
                  <a:pt x="994863" y="2150946"/>
                </a:lnTo>
                <a:lnTo>
                  <a:pt x="1010745" y="2158881"/>
                </a:lnTo>
                <a:lnTo>
                  <a:pt x="1026627" y="2166498"/>
                </a:lnTo>
                <a:lnTo>
                  <a:pt x="1042827" y="2173481"/>
                </a:lnTo>
                <a:lnTo>
                  <a:pt x="1059028" y="2180464"/>
                </a:lnTo>
                <a:lnTo>
                  <a:pt x="1075545" y="2187129"/>
                </a:lnTo>
                <a:lnTo>
                  <a:pt x="1092063" y="2193159"/>
                </a:lnTo>
                <a:lnTo>
                  <a:pt x="1108898" y="2199190"/>
                </a:lnTo>
                <a:lnTo>
                  <a:pt x="1126051" y="2204903"/>
                </a:lnTo>
                <a:lnTo>
                  <a:pt x="1142886" y="2209981"/>
                </a:lnTo>
                <a:lnTo>
                  <a:pt x="1160039" y="2215059"/>
                </a:lnTo>
                <a:lnTo>
                  <a:pt x="1177509" y="2219502"/>
                </a:lnTo>
                <a:lnTo>
                  <a:pt x="1195297" y="2223629"/>
                </a:lnTo>
                <a:lnTo>
                  <a:pt x="1212768" y="2227437"/>
                </a:lnTo>
                <a:lnTo>
                  <a:pt x="1230556" y="2231246"/>
                </a:lnTo>
                <a:lnTo>
                  <a:pt x="1248662" y="2234102"/>
                </a:lnTo>
                <a:lnTo>
                  <a:pt x="1266450" y="2237276"/>
                </a:lnTo>
                <a:lnTo>
                  <a:pt x="1319017" y="1695177"/>
                </a:lnTo>
                <a:lnTo>
                  <a:pt x="1309172" y="1692905"/>
                </a:lnTo>
                <a:lnTo>
                  <a:pt x="1292972" y="1687822"/>
                </a:lnTo>
                <a:lnTo>
                  <a:pt x="1277089" y="1682740"/>
                </a:lnTo>
                <a:lnTo>
                  <a:pt x="1261525" y="1676705"/>
                </a:lnTo>
                <a:lnTo>
                  <a:pt x="1246595" y="1669716"/>
                </a:lnTo>
                <a:lnTo>
                  <a:pt x="1232301" y="1662410"/>
                </a:lnTo>
                <a:lnTo>
                  <a:pt x="1218007" y="1654152"/>
                </a:lnTo>
                <a:lnTo>
                  <a:pt x="1204030" y="1645257"/>
                </a:lnTo>
                <a:lnTo>
                  <a:pt x="1190689" y="1636046"/>
                </a:lnTo>
                <a:lnTo>
                  <a:pt x="1177983" y="1625881"/>
                </a:lnTo>
                <a:lnTo>
                  <a:pt x="1165595" y="1615398"/>
                </a:lnTo>
                <a:lnTo>
                  <a:pt x="1153842" y="1603963"/>
                </a:lnTo>
                <a:lnTo>
                  <a:pt x="1142724" y="1591892"/>
                </a:lnTo>
                <a:lnTo>
                  <a:pt x="1131606" y="1579822"/>
                </a:lnTo>
                <a:lnTo>
                  <a:pt x="1122077" y="1567116"/>
                </a:lnTo>
                <a:lnTo>
                  <a:pt x="1112230" y="1553457"/>
                </a:lnTo>
                <a:lnTo>
                  <a:pt x="1103336" y="1540116"/>
                </a:lnTo>
                <a:lnTo>
                  <a:pt x="1095077" y="1525504"/>
                </a:lnTo>
                <a:lnTo>
                  <a:pt x="1087771" y="1510892"/>
                </a:lnTo>
                <a:lnTo>
                  <a:pt x="1080783" y="1495963"/>
                </a:lnTo>
                <a:lnTo>
                  <a:pt x="1074747" y="1480398"/>
                </a:lnTo>
                <a:lnTo>
                  <a:pt x="1069665" y="1464515"/>
                </a:lnTo>
                <a:lnTo>
                  <a:pt x="1065218" y="1448633"/>
                </a:lnTo>
                <a:lnTo>
                  <a:pt x="1062655" y="1438185"/>
                </a:lnTo>
                <a:close/>
                <a:moveTo>
                  <a:pt x="1383502" y="1159891"/>
                </a:moveTo>
                <a:lnTo>
                  <a:pt x="1373019" y="1160844"/>
                </a:lnTo>
                <a:lnTo>
                  <a:pt x="1362855" y="1162114"/>
                </a:lnTo>
                <a:lnTo>
                  <a:pt x="1353007" y="1164020"/>
                </a:lnTo>
                <a:lnTo>
                  <a:pt x="1342843" y="1166244"/>
                </a:lnTo>
                <a:lnTo>
                  <a:pt x="1333631" y="1168785"/>
                </a:lnTo>
                <a:lnTo>
                  <a:pt x="1324101" y="1172279"/>
                </a:lnTo>
                <a:lnTo>
                  <a:pt x="1314572" y="1175455"/>
                </a:lnTo>
                <a:lnTo>
                  <a:pt x="1305678" y="1179585"/>
                </a:lnTo>
                <a:lnTo>
                  <a:pt x="1297101" y="1184350"/>
                </a:lnTo>
                <a:lnTo>
                  <a:pt x="1288207" y="1189114"/>
                </a:lnTo>
                <a:lnTo>
                  <a:pt x="1279948" y="1194514"/>
                </a:lnTo>
                <a:lnTo>
                  <a:pt x="1272007" y="1199914"/>
                </a:lnTo>
                <a:lnTo>
                  <a:pt x="1264384" y="1206585"/>
                </a:lnTo>
                <a:lnTo>
                  <a:pt x="1257078" y="1212938"/>
                </a:lnTo>
                <a:lnTo>
                  <a:pt x="1249772" y="1219609"/>
                </a:lnTo>
                <a:lnTo>
                  <a:pt x="1243101" y="1226279"/>
                </a:lnTo>
                <a:lnTo>
                  <a:pt x="1236748" y="1233903"/>
                </a:lnTo>
                <a:lnTo>
                  <a:pt x="1230713" y="1241526"/>
                </a:lnTo>
                <a:lnTo>
                  <a:pt x="1224995" y="1249785"/>
                </a:lnTo>
                <a:lnTo>
                  <a:pt x="1219913" y="1258044"/>
                </a:lnTo>
                <a:lnTo>
                  <a:pt x="1214830" y="1266303"/>
                </a:lnTo>
                <a:lnTo>
                  <a:pt x="1210383" y="1275197"/>
                </a:lnTo>
                <a:lnTo>
                  <a:pt x="1206254" y="1284409"/>
                </a:lnTo>
                <a:lnTo>
                  <a:pt x="1202442" y="1293303"/>
                </a:lnTo>
                <a:lnTo>
                  <a:pt x="1199583" y="1302832"/>
                </a:lnTo>
                <a:lnTo>
                  <a:pt x="1196407" y="1312680"/>
                </a:lnTo>
                <a:lnTo>
                  <a:pt x="1194183" y="1322527"/>
                </a:lnTo>
                <a:lnTo>
                  <a:pt x="1192595" y="1332691"/>
                </a:lnTo>
                <a:lnTo>
                  <a:pt x="1191324" y="1342856"/>
                </a:lnTo>
                <a:lnTo>
                  <a:pt x="1190371" y="1353339"/>
                </a:lnTo>
                <a:lnTo>
                  <a:pt x="1190054" y="1363503"/>
                </a:lnTo>
                <a:lnTo>
                  <a:pt x="1190371" y="1373986"/>
                </a:lnTo>
                <a:lnTo>
                  <a:pt x="1191324" y="1384468"/>
                </a:lnTo>
                <a:lnTo>
                  <a:pt x="1192595" y="1394633"/>
                </a:lnTo>
                <a:lnTo>
                  <a:pt x="1194183" y="1404798"/>
                </a:lnTo>
                <a:lnTo>
                  <a:pt x="1196407" y="1414645"/>
                </a:lnTo>
                <a:lnTo>
                  <a:pt x="1199583" y="1424174"/>
                </a:lnTo>
                <a:lnTo>
                  <a:pt x="1202442" y="1433704"/>
                </a:lnTo>
                <a:lnTo>
                  <a:pt x="1206254" y="1442915"/>
                </a:lnTo>
                <a:lnTo>
                  <a:pt x="1210383" y="1451810"/>
                </a:lnTo>
                <a:lnTo>
                  <a:pt x="1214830" y="1460386"/>
                </a:lnTo>
                <a:lnTo>
                  <a:pt x="1219913" y="1469280"/>
                </a:lnTo>
                <a:lnTo>
                  <a:pt x="1224995" y="1477539"/>
                </a:lnTo>
                <a:lnTo>
                  <a:pt x="1230713" y="1485480"/>
                </a:lnTo>
                <a:lnTo>
                  <a:pt x="1236748" y="1493421"/>
                </a:lnTo>
                <a:lnTo>
                  <a:pt x="1243101" y="1500410"/>
                </a:lnTo>
                <a:lnTo>
                  <a:pt x="1249772" y="1507716"/>
                </a:lnTo>
                <a:lnTo>
                  <a:pt x="1257078" y="1514386"/>
                </a:lnTo>
                <a:lnTo>
                  <a:pt x="1264384" y="1520739"/>
                </a:lnTo>
                <a:lnTo>
                  <a:pt x="1272007" y="1526775"/>
                </a:lnTo>
                <a:lnTo>
                  <a:pt x="1279948" y="1532492"/>
                </a:lnTo>
                <a:lnTo>
                  <a:pt x="1288207" y="1537575"/>
                </a:lnTo>
                <a:lnTo>
                  <a:pt x="1297101" y="1542657"/>
                </a:lnTo>
                <a:lnTo>
                  <a:pt x="1305678" y="1547104"/>
                </a:lnTo>
                <a:lnTo>
                  <a:pt x="1314572" y="1551233"/>
                </a:lnTo>
                <a:lnTo>
                  <a:pt x="1323784" y="1555045"/>
                </a:lnTo>
                <a:lnTo>
                  <a:pt x="1333631" y="1557904"/>
                </a:lnTo>
                <a:lnTo>
                  <a:pt x="1342843" y="1561081"/>
                </a:lnTo>
                <a:lnTo>
                  <a:pt x="1352690" y="1563304"/>
                </a:lnTo>
                <a:lnTo>
                  <a:pt x="1362855" y="1564892"/>
                </a:lnTo>
                <a:lnTo>
                  <a:pt x="1373019" y="1566163"/>
                </a:lnTo>
                <a:lnTo>
                  <a:pt x="1383502" y="1567116"/>
                </a:lnTo>
                <a:lnTo>
                  <a:pt x="1393984" y="1567434"/>
                </a:lnTo>
                <a:lnTo>
                  <a:pt x="1404149" y="1567116"/>
                </a:lnTo>
                <a:lnTo>
                  <a:pt x="1414949" y="1566163"/>
                </a:lnTo>
                <a:lnTo>
                  <a:pt x="1425114" y="1564892"/>
                </a:lnTo>
                <a:lnTo>
                  <a:pt x="1435278" y="1563304"/>
                </a:lnTo>
                <a:lnTo>
                  <a:pt x="1444808" y="1561081"/>
                </a:lnTo>
                <a:lnTo>
                  <a:pt x="1454655" y="1557904"/>
                </a:lnTo>
                <a:lnTo>
                  <a:pt x="1464184" y="1555045"/>
                </a:lnTo>
                <a:lnTo>
                  <a:pt x="1473079" y="1551233"/>
                </a:lnTo>
                <a:lnTo>
                  <a:pt x="1482290" y="1547104"/>
                </a:lnTo>
                <a:lnTo>
                  <a:pt x="1491184" y="1542657"/>
                </a:lnTo>
                <a:lnTo>
                  <a:pt x="1499443" y="1537575"/>
                </a:lnTo>
                <a:lnTo>
                  <a:pt x="1507702" y="1532492"/>
                </a:lnTo>
                <a:lnTo>
                  <a:pt x="1515643" y="1526775"/>
                </a:lnTo>
                <a:lnTo>
                  <a:pt x="1523585" y="1520739"/>
                </a:lnTo>
                <a:lnTo>
                  <a:pt x="1531208" y="1514386"/>
                </a:lnTo>
                <a:lnTo>
                  <a:pt x="1537879" y="1507716"/>
                </a:lnTo>
                <a:lnTo>
                  <a:pt x="1544549" y="1500410"/>
                </a:lnTo>
                <a:lnTo>
                  <a:pt x="1551220" y="1493421"/>
                </a:lnTo>
                <a:lnTo>
                  <a:pt x="1557255" y="1485480"/>
                </a:lnTo>
                <a:lnTo>
                  <a:pt x="1562655" y="1477539"/>
                </a:lnTo>
                <a:lnTo>
                  <a:pt x="1568055" y="1469280"/>
                </a:lnTo>
                <a:lnTo>
                  <a:pt x="1572820" y="1460386"/>
                </a:lnTo>
                <a:lnTo>
                  <a:pt x="1577585" y="1451810"/>
                </a:lnTo>
                <a:lnTo>
                  <a:pt x="1581714" y="1442915"/>
                </a:lnTo>
                <a:lnTo>
                  <a:pt x="1585208" y="1433704"/>
                </a:lnTo>
                <a:lnTo>
                  <a:pt x="1588385" y="1424174"/>
                </a:lnTo>
                <a:lnTo>
                  <a:pt x="1591244" y="1414645"/>
                </a:lnTo>
                <a:lnTo>
                  <a:pt x="1593467" y="1404798"/>
                </a:lnTo>
                <a:lnTo>
                  <a:pt x="1595373" y="1394633"/>
                </a:lnTo>
                <a:lnTo>
                  <a:pt x="1596644" y="1384468"/>
                </a:lnTo>
                <a:lnTo>
                  <a:pt x="1597279" y="1373986"/>
                </a:lnTo>
                <a:lnTo>
                  <a:pt x="1597597" y="1363503"/>
                </a:lnTo>
                <a:lnTo>
                  <a:pt x="1597279" y="1353339"/>
                </a:lnTo>
                <a:lnTo>
                  <a:pt x="1596644" y="1342856"/>
                </a:lnTo>
                <a:lnTo>
                  <a:pt x="1595373" y="1332691"/>
                </a:lnTo>
                <a:lnTo>
                  <a:pt x="1593467" y="1322527"/>
                </a:lnTo>
                <a:lnTo>
                  <a:pt x="1591244" y="1312680"/>
                </a:lnTo>
                <a:lnTo>
                  <a:pt x="1588385" y="1302832"/>
                </a:lnTo>
                <a:lnTo>
                  <a:pt x="1585208" y="1293303"/>
                </a:lnTo>
                <a:lnTo>
                  <a:pt x="1581714" y="1284409"/>
                </a:lnTo>
                <a:lnTo>
                  <a:pt x="1577585" y="1275197"/>
                </a:lnTo>
                <a:lnTo>
                  <a:pt x="1572820" y="1266303"/>
                </a:lnTo>
                <a:lnTo>
                  <a:pt x="1568055" y="1258044"/>
                </a:lnTo>
                <a:lnTo>
                  <a:pt x="1562655" y="1249785"/>
                </a:lnTo>
                <a:lnTo>
                  <a:pt x="1557255" y="1241526"/>
                </a:lnTo>
                <a:lnTo>
                  <a:pt x="1551220" y="1233903"/>
                </a:lnTo>
                <a:lnTo>
                  <a:pt x="1544549" y="1226279"/>
                </a:lnTo>
                <a:lnTo>
                  <a:pt x="1537879" y="1219609"/>
                </a:lnTo>
                <a:lnTo>
                  <a:pt x="1531208" y="1212938"/>
                </a:lnTo>
                <a:lnTo>
                  <a:pt x="1523585" y="1206585"/>
                </a:lnTo>
                <a:lnTo>
                  <a:pt x="1515643" y="1199914"/>
                </a:lnTo>
                <a:lnTo>
                  <a:pt x="1507702" y="1194514"/>
                </a:lnTo>
                <a:lnTo>
                  <a:pt x="1499443" y="1189114"/>
                </a:lnTo>
                <a:lnTo>
                  <a:pt x="1491184" y="1184350"/>
                </a:lnTo>
                <a:lnTo>
                  <a:pt x="1482290" y="1179585"/>
                </a:lnTo>
                <a:lnTo>
                  <a:pt x="1473079" y="1175455"/>
                </a:lnTo>
                <a:lnTo>
                  <a:pt x="1464184" y="1172279"/>
                </a:lnTo>
                <a:lnTo>
                  <a:pt x="1454655" y="1168785"/>
                </a:lnTo>
                <a:lnTo>
                  <a:pt x="1444808" y="1166244"/>
                </a:lnTo>
                <a:lnTo>
                  <a:pt x="1435278" y="1164020"/>
                </a:lnTo>
                <a:lnTo>
                  <a:pt x="1425114" y="1162114"/>
                </a:lnTo>
                <a:lnTo>
                  <a:pt x="1414949" y="1160844"/>
                </a:lnTo>
                <a:lnTo>
                  <a:pt x="1404149" y="1159891"/>
                </a:lnTo>
                <a:lnTo>
                  <a:pt x="1393984" y="1159891"/>
                </a:lnTo>
                <a:lnTo>
                  <a:pt x="1383502" y="1159891"/>
                </a:lnTo>
                <a:close/>
                <a:moveTo>
                  <a:pt x="1521201" y="490366"/>
                </a:moveTo>
                <a:lnTo>
                  <a:pt x="1468588" y="1032381"/>
                </a:lnTo>
                <a:lnTo>
                  <a:pt x="1478796" y="1034737"/>
                </a:lnTo>
                <a:lnTo>
                  <a:pt x="1494996" y="1039184"/>
                </a:lnTo>
                <a:lnTo>
                  <a:pt x="1510879" y="1044584"/>
                </a:lnTo>
                <a:lnTo>
                  <a:pt x="1526126" y="1050620"/>
                </a:lnTo>
                <a:lnTo>
                  <a:pt x="1541373" y="1057290"/>
                </a:lnTo>
                <a:lnTo>
                  <a:pt x="1555985" y="1064914"/>
                </a:lnTo>
                <a:lnTo>
                  <a:pt x="1570279" y="1073173"/>
                </a:lnTo>
                <a:lnTo>
                  <a:pt x="1583938" y="1081749"/>
                </a:lnTo>
                <a:lnTo>
                  <a:pt x="1597279" y="1091596"/>
                </a:lnTo>
                <a:lnTo>
                  <a:pt x="1610303" y="1101443"/>
                </a:lnTo>
                <a:lnTo>
                  <a:pt x="1622691" y="1112243"/>
                </a:lnTo>
                <a:lnTo>
                  <a:pt x="1634126" y="1123679"/>
                </a:lnTo>
                <a:lnTo>
                  <a:pt x="1645562" y="1135432"/>
                </a:lnTo>
                <a:lnTo>
                  <a:pt x="1656044" y="1147820"/>
                </a:lnTo>
                <a:lnTo>
                  <a:pt x="1666209" y="1160526"/>
                </a:lnTo>
                <a:lnTo>
                  <a:pt x="1675738" y="1173549"/>
                </a:lnTo>
                <a:lnTo>
                  <a:pt x="1684632" y="1187526"/>
                </a:lnTo>
                <a:lnTo>
                  <a:pt x="1692574" y="1201503"/>
                </a:lnTo>
                <a:lnTo>
                  <a:pt x="1700197" y="1216114"/>
                </a:lnTo>
                <a:lnTo>
                  <a:pt x="1706868" y="1231361"/>
                </a:lnTo>
                <a:lnTo>
                  <a:pt x="1712903" y="1246609"/>
                </a:lnTo>
                <a:lnTo>
                  <a:pt x="1718621" y="1262491"/>
                </a:lnTo>
                <a:lnTo>
                  <a:pt x="1723068" y="1278691"/>
                </a:lnTo>
                <a:lnTo>
                  <a:pt x="1725403" y="1288811"/>
                </a:lnTo>
                <a:lnTo>
                  <a:pt x="2267666" y="1236231"/>
                </a:lnTo>
                <a:lnTo>
                  <a:pt x="2265125" y="1218140"/>
                </a:lnTo>
                <a:lnTo>
                  <a:pt x="2261630" y="1200683"/>
                </a:lnTo>
                <a:lnTo>
                  <a:pt x="2258136" y="1182909"/>
                </a:lnTo>
                <a:lnTo>
                  <a:pt x="2254325" y="1165136"/>
                </a:lnTo>
                <a:lnTo>
                  <a:pt x="2250195" y="1147362"/>
                </a:lnTo>
                <a:lnTo>
                  <a:pt x="2245748" y="1130223"/>
                </a:lnTo>
                <a:lnTo>
                  <a:pt x="2240666" y="1112766"/>
                </a:lnTo>
                <a:lnTo>
                  <a:pt x="2235584" y="1095945"/>
                </a:lnTo>
                <a:lnTo>
                  <a:pt x="2229866" y="1079123"/>
                </a:lnTo>
                <a:lnTo>
                  <a:pt x="2223831" y="1061984"/>
                </a:lnTo>
                <a:lnTo>
                  <a:pt x="2217478" y="1045480"/>
                </a:lnTo>
                <a:lnTo>
                  <a:pt x="2211125" y="1028976"/>
                </a:lnTo>
                <a:lnTo>
                  <a:pt x="2204454" y="1012789"/>
                </a:lnTo>
                <a:lnTo>
                  <a:pt x="2197149" y="996602"/>
                </a:lnTo>
                <a:lnTo>
                  <a:pt x="2189843" y="980732"/>
                </a:lnTo>
                <a:lnTo>
                  <a:pt x="2181902" y="965180"/>
                </a:lnTo>
                <a:lnTo>
                  <a:pt x="2173643" y="949311"/>
                </a:lnTo>
                <a:lnTo>
                  <a:pt x="2165384" y="933759"/>
                </a:lnTo>
                <a:lnTo>
                  <a:pt x="2156490" y="918842"/>
                </a:lnTo>
                <a:lnTo>
                  <a:pt x="2147596" y="903607"/>
                </a:lnTo>
                <a:lnTo>
                  <a:pt x="2138067" y="888690"/>
                </a:lnTo>
                <a:lnTo>
                  <a:pt x="2128855" y="874090"/>
                </a:lnTo>
                <a:lnTo>
                  <a:pt x="2119008" y="859807"/>
                </a:lnTo>
                <a:lnTo>
                  <a:pt x="2108843" y="845525"/>
                </a:lnTo>
                <a:lnTo>
                  <a:pt x="2098361" y="831560"/>
                </a:lnTo>
                <a:lnTo>
                  <a:pt x="2087561" y="817594"/>
                </a:lnTo>
                <a:lnTo>
                  <a:pt x="2076761" y="803947"/>
                </a:lnTo>
                <a:lnTo>
                  <a:pt x="2065644" y="790934"/>
                </a:lnTo>
                <a:lnTo>
                  <a:pt x="2054209" y="777603"/>
                </a:lnTo>
                <a:lnTo>
                  <a:pt x="2042138" y="764591"/>
                </a:lnTo>
                <a:lnTo>
                  <a:pt x="2030385" y="752212"/>
                </a:lnTo>
                <a:lnTo>
                  <a:pt x="2017997" y="739834"/>
                </a:lnTo>
                <a:lnTo>
                  <a:pt x="2005609" y="727456"/>
                </a:lnTo>
                <a:lnTo>
                  <a:pt x="1993221" y="715395"/>
                </a:lnTo>
                <a:lnTo>
                  <a:pt x="1980197" y="703652"/>
                </a:lnTo>
                <a:lnTo>
                  <a:pt x="1966856" y="692226"/>
                </a:lnTo>
                <a:lnTo>
                  <a:pt x="1953833" y="681117"/>
                </a:lnTo>
                <a:lnTo>
                  <a:pt x="1940174" y="670326"/>
                </a:lnTo>
                <a:lnTo>
                  <a:pt x="1926198" y="659535"/>
                </a:lnTo>
                <a:lnTo>
                  <a:pt x="1912221" y="649061"/>
                </a:lnTo>
                <a:lnTo>
                  <a:pt x="1897927" y="638904"/>
                </a:lnTo>
                <a:lnTo>
                  <a:pt x="1883633" y="629065"/>
                </a:lnTo>
                <a:lnTo>
                  <a:pt x="1869022" y="619861"/>
                </a:lnTo>
                <a:lnTo>
                  <a:pt x="1854092" y="610339"/>
                </a:lnTo>
                <a:lnTo>
                  <a:pt x="1838845" y="601452"/>
                </a:lnTo>
                <a:lnTo>
                  <a:pt x="1823916" y="592566"/>
                </a:lnTo>
                <a:lnTo>
                  <a:pt x="1808352" y="584313"/>
                </a:lnTo>
                <a:lnTo>
                  <a:pt x="1792469" y="576061"/>
                </a:lnTo>
                <a:lnTo>
                  <a:pt x="1776905" y="568127"/>
                </a:lnTo>
                <a:lnTo>
                  <a:pt x="1761022" y="560827"/>
                </a:lnTo>
                <a:lnTo>
                  <a:pt x="1744823" y="553527"/>
                </a:lnTo>
                <a:lnTo>
                  <a:pt x="1728623" y="546862"/>
                </a:lnTo>
                <a:lnTo>
                  <a:pt x="1712105" y="540514"/>
                </a:lnTo>
                <a:lnTo>
                  <a:pt x="1695588" y="534166"/>
                </a:lnTo>
                <a:lnTo>
                  <a:pt x="1678435" y="528136"/>
                </a:lnTo>
                <a:lnTo>
                  <a:pt x="1661600" y="522740"/>
                </a:lnTo>
                <a:lnTo>
                  <a:pt x="1644765" y="517344"/>
                </a:lnTo>
                <a:lnTo>
                  <a:pt x="1627294" y="512584"/>
                </a:lnTo>
                <a:lnTo>
                  <a:pt x="1610141" y="507823"/>
                </a:lnTo>
                <a:lnTo>
                  <a:pt x="1592671" y="503697"/>
                </a:lnTo>
                <a:lnTo>
                  <a:pt x="1574883" y="499888"/>
                </a:lnTo>
                <a:lnTo>
                  <a:pt x="1557095" y="496397"/>
                </a:lnTo>
                <a:lnTo>
                  <a:pt x="1539306" y="492905"/>
                </a:lnTo>
                <a:lnTo>
                  <a:pt x="1521201" y="490366"/>
                </a:lnTo>
                <a:close/>
                <a:moveTo>
                  <a:pt x="1266450" y="490366"/>
                </a:moveTo>
                <a:lnTo>
                  <a:pt x="1248344" y="492905"/>
                </a:lnTo>
                <a:lnTo>
                  <a:pt x="1230556" y="496397"/>
                </a:lnTo>
                <a:lnTo>
                  <a:pt x="1212768" y="499888"/>
                </a:lnTo>
                <a:lnTo>
                  <a:pt x="1195297" y="503697"/>
                </a:lnTo>
                <a:lnTo>
                  <a:pt x="1177509" y="507823"/>
                </a:lnTo>
                <a:lnTo>
                  <a:pt x="1160039" y="512584"/>
                </a:lnTo>
                <a:lnTo>
                  <a:pt x="1142886" y="517344"/>
                </a:lnTo>
                <a:lnTo>
                  <a:pt x="1126051" y="522740"/>
                </a:lnTo>
                <a:lnTo>
                  <a:pt x="1108898" y="528136"/>
                </a:lnTo>
                <a:lnTo>
                  <a:pt x="1092063" y="534166"/>
                </a:lnTo>
                <a:lnTo>
                  <a:pt x="1075545" y="540514"/>
                </a:lnTo>
                <a:lnTo>
                  <a:pt x="1059028" y="546862"/>
                </a:lnTo>
                <a:lnTo>
                  <a:pt x="1042827" y="553527"/>
                </a:lnTo>
                <a:lnTo>
                  <a:pt x="1026627" y="560827"/>
                </a:lnTo>
                <a:lnTo>
                  <a:pt x="1010745" y="568127"/>
                </a:lnTo>
                <a:lnTo>
                  <a:pt x="994863" y="576061"/>
                </a:lnTo>
                <a:lnTo>
                  <a:pt x="978981" y="584313"/>
                </a:lnTo>
                <a:lnTo>
                  <a:pt x="963734" y="592566"/>
                </a:lnTo>
                <a:lnTo>
                  <a:pt x="948487" y="601452"/>
                </a:lnTo>
                <a:lnTo>
                  <a:pt x="933558" y="610339"/>
                </a:lnTo>
                <a:lnTo>
                  <a:pt x="918946" y="619861"/>
                </a:lnTo>
                <a:lnTo>
                  <a:pt x="904334" y="629065"/>
                </a:lnTo>
                <a:lnTo>
                  <a:pt x="889405" y="638904"/>
                </a:lnTo>
                <a:lnTo>
                  <a:pt x="875429" y="649061"/>
                </a:lnTo>
                <a:lnTo>
                  <a:pt x="861135" y="659535"/>
                </a:lnTo>
                <a:lnTo>
                  <a:pt x="847794" y="670326"/>
                </a:lnTo>
                <a:lnTo>
                  <a:pt x="833817" y="681117"/>
                </a:lnTo>
                <a:lnTo>
                  <a:pt x="820476" y="692226"/>
                </a:lnTo>
                <a:lnTo>
                  <a:pt x="807453" y="703652"/>
                </a:lnTo>
                <a:lnTo>
                  <a:pt x="794747" y="715395"/>
                </a:lnTo>
                <a:lnTo>
                  <a:pt x="781723" y="727456"/>
                </a:lnTo>
                <a:lnTo>
                  <a:pt x="769335" y="739834"/>
                </a:lnTo>
                <a:lnTo>
                  <a:pt x="757265" y="752212"/>
                </a:lnTo>
                <a:lnTo>
                  <a:pt x="745194" y="764591"/>
                </a:lnTo>
                <a:lnTo>
                  <a:pt x="733759" y="777603"/>
                </a:lnTo>
                <a:lnTo>
                  <a:pt x="722006" y="790934"/>
                </a:lnTo>
                <a:lnTo>
                  <a:pt x="710571" y="803947"/>
                </a:lnTo>
                <a:lnTo>
                  <a:pt x="699771" y="817594"/>
                </a:lnTo>
                <a:lnTo>
                  <a:pt x="689289" y="831560"/>
                </a:lnTo>
                <a:lnTo>
                  <a:pt x="678807" y="845525"/>
                </a:lnTo>
                <a:lnTo>
                  <a:pt x="668960" y="859807"/>
                </a:lnTo>
                <a:lnTo>
                  <a:pt x="658795" y="874090"/>
                </a:lnTo>
                <a:lnTo>
                  <a:pt x="649266" y="888690"/>
                </a:lnTo>
                <a:lnTo>
                  <a:pt x="640054" y="903607"/>
                </a:lnTo>
                <a:lnTo>
                  <a:pt x="630842" y="918842"/>
                </a:lnTo>
                <a:lnTo>
                  <a:pt x="622266" y="933759"/>
                </a:lnTo>
                <a:lnTo>
                  <a:pt x="614007" y="949311"/>
                </a:lnTo>
                <a:lnTo>
                  <a:pt x="605748" y="965180"/>
                </a:lnTo>
                <a:lnTo>
                  <a:pt x="598125" y="980732"/>
                </a:lnTo>
                <a:lnTo>
                  <a:pt x="590501" y="996602"/>
                </a:lnTo>
                <a:lnTo>
                  <a:pt x="583513" y="1012789"/>
                </a:lnTo>
                <a:lnTo>
                  <a:pt x="576207" y="1028976"/>
                </a:lnTo>
                <a:lnTo>
                  <a:pt x="569854" y="1045480"/>
                </a:lnTo>
                <a:lnTo>
                  <a:pt x="563502" y="1061984"/>
                </a:lnTo>
                <a:lnTo>
                  <a:pt x="557784" y="1079123"/>
                </a:lnTo>
                <a:lnTo>
                  <a:pt x="552066" y="1095945"/>
                </a:lnTo>
                <a:lnTo>
                  <a:pt x="546984" y="1112766"/>
                </a:lnTo>
                <a:lnTo>
                  <a:pt x="541902" y="1130223"/>
                </a:lnTo>
                <a:lnTo>
                  <a:pt x="537455" y="1147362"/>
                </a:lnTo>
                <a:lnTo>
                  <a:pt x="533325" y="1165136"/>
                </a:lnTo>
                <a:lnTo>
                  <a:pt x="529196" y="1182909"/>
                </a:lnTo>
                <a:lnTo>
                  <a:pt x="526019" y="1200683"/>
                </a:lnTo>
                <a:lnTo>
                  <a:pt x="522843" y="1218140"/>
                </a:lnTo>
                <a:lnTo>
                  <a:pt x="519984" y="1236231"/>
                </a:lnTo>
                <a:lnTo>
                  <a:pt x="1062444" y="1288803"/>
                </a:lnTo>
                <a:lnTo>
                  <a:pt x="1064583" y="1278691"/>
                </a:lnTo>
                <a:lnTo>
                  <a:pt x="1069347" y="1262491"/>
                </a:lnTo>
                <a:lnTo>
                  <a:pt x="1074747" y="1246609"/>
                </a:lnTo>
                <a:lnTo>
                  <a:pt x="1080783" y="1231361"/>
                </a:lnTo>
                <a:lnTo>
                  <a:pt x="1087771" y="1216114"/>
                </a:lnTo>
                <a:lnTo>
                  <a:pt x="1095077" y="1201503"/>
                </a:lnTo>
                <a:lnTo>
                  <a:pt x="1103336" y="1187526"/>
                </a:lnTo>
                <a:lnTo>
                  <a:pt x="1112230" y="1173549"/>
                </a:lnTo>
                <a:lnTo>
                  <a:pt x="1121442" y="1160526"/>
                </a:lnTo>
                <a:lnTo>
                  <a:pt x="1131606" y="1147185"/>
                </a:lnTo>
                <a:lnTo>
                  <a:pt x="1142407" y="1135432"/>
                </a:lnTo>
                <a:lnTo>
                  <a:pt x="1153524" y="1123361"/>
                </a:lnTo>
                <a:lnTo>
                  <a:pt x="1165595" y="1112243"/>
                </a:lnTo>
                <a:lnTo>
                  <a:pt x="1177665" y="1101443"/>
                </a:lnTo>
                <a:lnTo>
                  <a:pt x="1190689" y="1091279"/>
                </a:lnTo>
                <a:lnTo>
                  <a:pt x="1204030" y="1081749"/>
                </a:lnTo>
                <a:lnTo>
                  <a:pt x="1218007" y="1073173"/>
                </a:lnTo>
                <a:lnTo>
                  <a:pt x="1231983" y="1064914"/>
                </a:lnTo>
                <a:lnTo>
                  <a:pt x="1246595" y="1057290"/>
                </a:lnTo>
                <a:lnTo>
                  <a:pt x="1261525" y="1050620"/>
                </a:lnTo>
                <a:lnTo>
                  <a:pt x="1277089" y="1044584"/>
                </a:lnTo>
                <a:lnTo>
                  <a:pt x="1292972" y="1039184"/>
                </a:lnTo>
                <a:lnTo>
                  <a:pt x="1309172" y="1034737"/>
                </a:lnTo>
                <a:lnTo>
                  <a:pt x="1319052" y="1032267"/>
                </a:lnTo>
                <a:lnTo>
                  <a:pt x="1266450" y="490366"/>
                </a:lnTo>
                <a:close/>
                <a:moveTo>
                  <a:pt x="1094286" y="0"/>
                </a:moveTo>
                <a:lnTo>
                  <a:pt x="1100957" y="0"/>
                </a:lnTo>
                <a:lnTo>
                  <a:pt x="1107627" y="952"/>
                </a:lnTo>
                <a:lnTo>
                  <a:pt x="1113980" y="2539"/>
                </a:lnTo>
                <a:lnTo>
                  <a:pt x="1120333" y="4761"/>
                </a:lnTo>
                <a:lnTo>
                  <a:pt x="1126368" y="7300"/>
                </a:lnTo>
                <a:lnTo>
                  <a:pt x="1132086" y="10791"/>
                </a:lnTo>
                <a:lnTo>
                  <a:pt x="1137168" y="14600"/>
                </a:lnTo>
                <a:lnTo>
                  <a:pt x="1142568" y="18726"/>
                </a:lnTo>
                <a:lnTo>
                  <a:pt x="1147015" y="23487"/>
                </a:lnTo>
                <a:lnTo>
                  <a:pt x="1151145" y="28882"/>
                </a:lnTo>
                <a:lnTo>
                  <a:pt x="1154956" y="34595"/>
                </a:lnTo>
                <a:lnTo>
                  <a:pt x="1157815" y="40943"/>
                </a:lnTo>
                <a:lnTo>
                  <a:pt x="1160674" y="47291"/>
                </a:lnTo>
                <a:lnTo>
                  <a:pt x="1231191" y="266290"/>
                </a:lnTo>
                <a:lnTo>
                  <a:pt x="1251203" y="263433"/>
                </a:lnTo>
                <a:lnTo>
                  <a:pt x="1271532" y="261211"/>
                </a:lnTo>
                <a:lnTo>
                  <a:pt x="1291544" y="258990"/>
                </a:lnTo>
                <a:lnTo>
                  <a:pt x="1311873" y="257403"/>
                </a:lnTo>
                <a:lnTo>
                  <a:pt x="1332202" y="256133"/>
                </a:lnTo>
                <a:lnTo>
                  <a:pt x="1352531" y="255181"/>
                </a:lnTo>
                <a:lnTo>
                  <a:pt x="1373178" y="254546"/>
                </a:lnTo>
                <a:lnTo>
                  <a:pt x="1393825" y="254546"/>
                </a:lnTo>
                <a:lnTo>
                  <a:pt x="1414154" y="254546"/>
                </a:lnTo>
                <a:lnTo>
                  <a:pt x="1435119" y="255181"/>
                </a:lnTo>
                <a:lnTo>
                  <a:pt x="1455448" y="256133"/>
                </a:lnTo>
                <a:lnTo>
                  <a:pt x="1475778" y="257403"/>
                </a:lnTo>
                <a:lnTo>
                  <a:pt x="1496107" y="258990"/>
                </a:lnTo>
                <a:lnTo>
                  <a:pt x="1515801" y="261211"/>
                </a:lnTo>
                <a:lnTo>
                  <a:pt x="1536130" y="263433"/>
                </a:lnTo>
                <a:lnTo>
                  <a:pt x="1556142" y="266290"/>
                </a:lnTo>
                <a:lnTo>
                  <a:pt x="1627294" y="47291"/>
                </a:lnTo>
                <a:lnTo>
                  <a:pt x="1629835" y="40626"/>
                </a:lnTo>
                <a:lnTo>
                  <a:pt x="1633012" y="34595"/>
                </a:lnTo>
                <a:lnTo>
                  <a:pt x="1636823" y="28882"/>
                </a:lnTo>
                <a:lnTo>
                  <a:pt x="1640953" y="23487"/>
                </a:lnTo>
                <a:lnTo>
                  <a:pt x="1645400" y="18726"/>
                </a:lnTo>
                <a:lnTo>
                  <a:pt x="1650164" y="14600"/>
                </a:lnTo>
                <a:lnTo>
                  <a:pt x="1655882" y="10474"/>
                </a:lnTo>
                <a:lnTo>
                  <a:pt x="1661600" y="7300"/>
                </a:lnTo>
                <a:lnTo>
                  <a:pt x="1667635" y="4761"/>
                </a:lnTo>
                <a:lnTo>
                  <a:pt x="1673670" y="2539"/>
                </a:lnTo>
                <a:lnTo>
                  <a:pt x="1680023" y="952"/>
                </a:lnTo>
                <a:lnTo>
                  <a:pt x="1686694" y="0"/>
                </a:lnTo>
                <a:lnTo>
                  <a:pt x="1693682" y="0"/>
                </a:lnTo>
                <a:lnTo>
                  <a:pt x="1700352" y="317"/>
                </a:lnTo>
                <a:lnTo>
                  <a:pt x="1707023" y="1270"/>
                </a:lnTo>
                <a:lnTo>
                  <a:pt x="1714011" y="2857"/>
                </a:lnTo>
                <a:lnTo>
                  <a:pt x="1934774" y="75221"/>
                </a:lnTo>
                <a:lnTo>
                  <a:pt x="1941762" y="77443"/>
                </a:lnTo>
                <a:lnTo>
                  <a:pt x="1947798" y="80617"/>
                </a:lnTo>
                <a:lnTo>
                  <a:pt x="1953833" y="84108"/>
                </a:lnTo>
                <a:lnTo>
                  <a:pt x="1958915" y="88234"/>
                </a:lnTo>
                <a:lnTo>
                  <a:pt x="1963997" y="93312"/>
                </a:lnTo>
                <a:lnTo>
                  <a:pt x="1968127" y="98073"/>
                </a:lnTo>
                <a:lnTo>
                  <a:pt x="1971621" y="103469"/>
                </a:lnTo>
                <a:lnTo>
                  <a:pt x="1975115" y="108864"/>
                </a:lnTo>
                <a:lnTo>
                  <a:pt x="1977656" y="114895"/>
                </a:lnTo>
                <a:lnTo>
                  <a:pt x="1980197" y="121243"/>
                </a:lnTo>
                <a:lnTo>
                  <a:pt x="1981468" y="127908"/>
                </a:lnTo>
                <a:lnTo>
                  <a:pt x="1982421" y="134573"/>
                </a:lnTo>
                <a:lnTo>
                  <a:pt x="1982738" y="141238"/>
                </a:lnTo>
                <a:lnTo>
                  <a:pt x="1981786" y="148221"/>
                </a:lnTo>
                <a:lnTo>
                  <a:pt x="1980833" y="154886"/>
                </a:lnTo>
                <a:lnTo>
                  <a:pt x="1979244" y="161551"/>
                </a:lnTo>
                <a:lnTo>
                  <a:pt x="1907774" y="380550"/>
                </a:lnTo>
                <a:lnTo>
                  <a:pt x="1925880" y="390389"/>
                </a:lnTo>
                <a:lnTo>
                  <a:pt x="1943986" y="400228"/>
                </a:lnTo>
                <a:lnTo>
                  <a:pt x="1961456" y="410702"/>
                </a:lnTo>
                <a:lnTo>
                  <a:pt x="1978927" y="421175"/>
                </a:lnTo>
                <a:lnTo>
                  <a:pt x="1996397" y="431967"/>
                </a:lnTo>
                <a:lnTo>
                  <a:pt x="2013232" y="443393"/>
                </a:lnTo>
                <a:lnTo>
                  <a:pt x="2029750" y="454501"/>
                </a:lnTo>
                <a:lnTo>
                  <a:pt x="2046585" y="466562"/>
                </a:lnTo>
                <a:lnTo>
                  <a:pt x="2062785" y="478623"/>
                </a:lnTo>
                <a:lnTo>
                  <a:pt x="2078985" y="491001"/>
                </a:lnTo>
                <a:lnTo>
                  <a:pt x="2094867" y="503697"/>
                </a:lnTo>
                <a:lnTo>
                  <a:pt x="2110432" y="516709"/>
                </a:lnTo>
                <a:lnTo>
                  <a:pt x="2125679" y="529723"/>
                </a:lnTo>
                <a:lnTo>
                  <a:pt x="2140925" y="543370"/>
                </a:lnTo>
                <a:lnTo>
                  <a:pt x="2155855" y="557335"/>
                </a:lnTo>
                <a:lnTo>
                  <a:pt x="2170466" y="571301"/>
                </a:lnTo>
                <a:lnTo>
                  <a:pt x="2357242" y="435775"/>
                </a:lnTo>
                <a:lnTo>
                  <a:pt x="2362959" y="431967"/>
                </a:lnTo>
                <a:lnTo>
                  <a:pt x="2369312" y="428793"/>
                </a:lnTo>
                <a:lnTo>
                  <a:pt x="2375347" y="426571"/>
                </a:lnTo>
                <a:lnTo>
                  <a:pt x="2382018" y="424667"/>
                </a:lnTo>
                <a:lnTo>
                  <a:pt x="2388371" y="423397"/>
                </a:lnTo>
                <a:lnTo>
                  <a:pt x="2395041" y="422762"/>
                </a:lnTo>
                <a:lnTo>
                  <a:pt x="2401712" y="422762"/>
                </a:lnTo>
                <a:lnTo>
                  <a:pt x="2408065" y="423397"/>
                </a:lnTo>
                <a:lnTo>
                  <a:pt x="2414418" y="424984"/>
                </a:lnTo>
                <a:lnTo>
                  <a:pt x="2420770" y="426888"/>
                </a:lnTo>
                <a:lnTo>
                  <a:pt x="2426806" y="429428"/>
                </a:lnTo>
                <a:lnTo>
                  <a:pt x="2432841" y="432601"/>
                </a:lnTo>
                <a:lnTo>
                  <a:pt x="2438559" y="436093"/>
                </a:lnTo>
                <a:lnTo>
                  <a:pt x="2443959" y="440854"/>
                </a:lnTo>
                <a:lnTo>
                  <a:pt x="2448406" y="445614"/>
                </a:lnTo>
                <a:lnTo>
                  <a:pt x="2452853" y="451327"/>
                </a:lnTo>
                <a:lnTo>
                  <a:pt x="2589757" y="638904"/>
                </a:lnTo>
                <a:lnTo>
                  <a:pt x="2593569" y="644935"/>
                </a:lnTo>
                <a:lnTo>
                  <a:pt x="2596746" y="650965"/>
                </a:lnTo>
                <a:lnTo>
                  <a:pt x="2599287" y="657313"/>
                </a:lnTo>
                <a:lnTo>
                  <a:pt x="2601193" y="663661"/>
                </a:lnTo>
                <a:lnTo>
                  <a:pt x="2602463" y="670326"/>
                </a:lnTo>
                <a:lnTo>
                  <a:pt x="2602781" y="676991"/>
                </a:lnTo>
                <a:lnTo>
                  <a:pt x="2602781" y="683656"/>
                </a:lnTo>
                <a:lnTo>
                  <a:pt x="2601828" y="690004"/>
                </a:lnTo>
                <a:lnTo>
                  <a:pt x="2600557" y="696352"/>
                </a:lnTo>
                <a:lnTo>
                  <a:pt x="2598652" y="703017"/>
                </a:lnTo>
                <a:lnTo>
                  <a:pt x="2596428" y="709047"/>
                </a:lnTo>
                <a:lnTo>
                  <a:pt x="2592934" y="715078"/>
                </a:lnTo>
                <a:lnTo>
                  <a:pt x="2589122" y="720473"/>
                </a:lnTo>
                <a:lnTo>
                  <a:pt x="2584993" y="725869"/>
                </a:lnTo>
                <a:lnTo>
                  <a:pt x="2580228" y="730630"/>
                </a:lnTo>
                <a:lnTo>
                  <a:pt x="2574828" y="734756"/>
                </a:lnTo>
                <a:lnTo>
                  <a:pt x="2388053" y="870281"/>
                </a:lnTo>
                <a:lnTo>
                  <a:pt x="2396629" y="888372"/>
                </a:lnTo>
                <a:lnTo>
                  <a:pt x="2405524" y="906781"/>
                </a:lnTo>
                <a:lnTo>
                  <a:pt x="2413465" y="925189"/>
                </a:lnTo>
                <a:lnTo>
                  <a:pt x="2421088" y="943598"/>
                </a:lnTo>
                <a:lnTo>
                  <a:pt x="2428712" y="962324"/>
                </a:lnTo>
                <a:lnTo>
                  <a:pt x="2436017" y="981367"/>
                </a:lnTo>
                <a:lnTo>
                  <a:pt x="2442688" y="1000411"/>
                </a:lnTo>
                <a:lnTo>
                  <a:pt x="2449041" y="1019454"/>
                </a:lnTo>
                <a:lnTo>
                  <a:pt x="2455394" y="1039132"/>
                </a:lnTo>
                <a:lnTo>
                  <a:pt x="2461111" y="1058810"/>
                </a:lnTo>
                <a:lnTo>
                  <a:pt x="2466829" y="1078171"/>
                </a:lnTo>
                <a:lnTo>
                  <a:pt x="2471594" y="1098167"/>
                </a:lnTo>
                <a:lnTo>
                  <a:pt x="2476676" y="1118162"/>
                </a:lnTo>
                <a:lnTo>
                  <a:pt x="2480805" y="1138158"/>
                </a:lnTo>
                <a:lnTo>
                  <a:pt x="2484935" y="1158470"/>
                </a:lnTo>
                <a:lnTo>
                  <a:pt x="2488746" y="1178783"/>
                </a:lnTo>
                <a:lnTo>
                  <a:pt x="2718721" y="1178783"/>
                </a:lnTo>
                <a:lnTo>
                  <a:pt x="2725709" y="1179101"/>
                </a:lnTo>
                <a:lnTo>
                  <a:pt x="2732698" y="1180370"/>
                </a:lnTo>
                <a:lnTo>
                  <a:pt x="2739368" y="1181640"/>
                </a:lnTo>
                <a:lnTo>
                  <a:pt x="2745403" y="1184496"/>
                </a:lnTo>
                <a:lnTo>
                  <a:pt x="2751439" y="1187035"/>
                </a:lnTo>
                <a:lnTo>
                  <a:pt x="2757156" y="1190527"/>
                </a:lnTo>
                <a:lnTo>
                  <a:pt x="2762239" y="1194653"/>
                </a:lnTo>
                <a:lnTo>
                  <a:pt x="2767321" y="1199096"/>
                </a:lnTo>
                <a:lnTo>
                  <a:pt x="2771768" y="1203857"/>
                </a:lnTo>
                <a:lnTo>
                  <a:pt x="2775897" y="1209253"/>
                </a:lnTo>
                <a:lnTo>
                  <a:pt x="2779391" y="1214966"/>
                </a:lnTo>
                <a:lnTo>
                  <a:pt x="2782250" y="1220361"/>
                </a:lnTo>
                <a:lnTo>
                  <a:pt x="2784474" y="1226709"/>
                </a:lnTo>
                <a:lnTo>
                  <a:pt x="2786062" y="1233692"/>
                </a:lnTo>
                <a:lnTo>
                  <a:pt x="2787015" y="1240357"/>
                </a:lnTo>
                <a:lnTo>
                  <a:pt x="2787650" y="1247022"/>
                </a:lnTo>
                <a:lnTo>
                  <a:pt x="2787650" y="1479986"/>
                </a:lnTo>
                <a:lnTo>
                  <a:pt x="2787015" y="1486651"/>
                </a:lnTo>
                <a:lnTo>
                  <a:pt x="2786380" y="1493951"/>
                </a:lnTo>
                <a:lnTo>
                  <a:pt x="2784474" y="1500299"/>
                </a:lnTo>
                <a:lnTo>
                  <a:pt x="2782250" y="1506646"/>
                </a:lnTo>
                <a:lnTo>
                  <a:pt x="2779391" y="1512677"/>
                </a:lnTo>
                <a:lnTo>
                  <a:pt x="2775897" y="1518390"/>
                </a:lnTo>
                <a:lnTo>
                  <a:pt x="2771768" y="1523785"/>
                </a:lnTo>
                <a:lnTo>
                  <a:pt x="2767639" y="1528546"/>
                </a:lnTo>
                <a:lnTo>
                  <a:pt x="2762556" y="1532672"/>
                </a:lnTo>
                <a:lnTo>
                  <a:pt x="2757156" y="1536798"/>
                </a:lnTo>
                <a:lnTo>
                  <a:pt x="2751439" y="1540290"/>
                </a:lnTo>
                <a:lnTo>
                  <a:pt x="2745403" y="1543146"/>
                </a:lnTo>
                <a:lnTo>
                  <a:pt x="2739368" y="1545368"/>
                </a:lnTo>
                <a:lnTo>
                  <a:pt x="2732698" y="1546955"/>
                </a:lnTo>
                <a:lnTo>
                  <a:pt x="2725709" y="1548224"/>
                </a:lnTo>
                <a:lnTo>
                  <a:pt x="2719039" y="1548542"/>
                </a:lnTo>
                <a:lnTo>
                  <a:pt x="2488746" y="1548542"/>
                </a:lnTo>
                <a:lnTo>
                  <a:pt x="2484935" y="1568855"/>
                </a:lnTo>
                <a:lnTo>
                  <a:pt x="2480805" y="1589168"/>
                </a:lnTo>
                <a:lnTo>
                  <a:pt x="2476676" y="1609163"/>
                </a:lnTo>
                <a:lnTo>
                  <a:pt x="2471594" y="1629476"/>
                </a:lnTo>
                <a:lnTo>
                  <a:pt x="2466829" y="1648837"/>
                </a:lnTo>
                <a:lnTo>
                  <a:pt x="2461111" y="1668832"/>
                </a:lnTo>
                <a:lnTo>
                  <a:pt x="2455394" y="1688510"/>
                </a:lnTo>
                <a:lnTo>
                  <a:pt x="2449041" y="1707554"/>
                </a:lnTo>
                <a:lnTo>
                  <a:pt x="2442688" y="1726914"/>
                </a:lnTo>
                <a:lnTo>
                  <a:pt x="2436017" y="1745958"/>
                </a:lnTo>
                <a:lnTo>
                  <a:pt x="2428712" y="1764684"/>
                </a:lnTo>
                <a:lnTo>
                  <a:pt x="2421088" y="1783410"/>
                </a:lnTo>
                <a:lnTo>
                  <a:pt x="2413465" y="1802453"/>
                </a:lnTo>
                <a:lnTo>
                  <a:pt x="2405524" y="1820862"/>
                </a:lnTo>
                <a:lnTo>
                  <a:pt x="2396629" y="1838953"/>
                </a:lnTo>
                <a:lnTo>
                  <a:pt x="2388053" y="1857044"/>
                </a:lnTo>
                <a:lnTo>
                  <a:pt x="2574828" y="1992252"/>
                </a:lnTo>
                <a:lnTo>
                  <a:pt x="2580228" y="1996378"/>
                </a:lnTo>
                <a:lnTo>
                  <a:pt x="2584993" y="2001456"/>
                </a:lnTo>
                <a:lnTo>
                  <a:pt x="2589122" y="2006534"/>
                </a:lnTo>
                <a:lnTo>
                  <a:pt x="2592934" y="2012247"/>
                </a:lnTo>
                <a:lnTo>
                  <a:pt x="2596428" y="2018278"/>
                </a:lnTo>
                <a:lnTo>
                  <a:pt x="2598652" y="2024308"/>
                </a:lnTo>
                <a:lnTo>
                  <a:pt x="2600557" y="2030656"/>
                </a:lnTo>
                <a:lnTo>
                  <a:pt x="2601828" y="2037004"/>
                </a:lnTo>
                <a:lnTo>
                  <a:pt x="2602781" y="2043352"/>
                </a:lnTo>
                <a:lnTo>
                  <a:pt x="2602781" y="2050334"/>
                </a:lnTo>
                <a:lnTo>
                  <a:pt x="2602463" y="2056682"/>
                </a:lnTo>
                <a:lnTo>
                  <a:pt x="2601193" y="2063347"/>
                </a:lnTo>
                <a:lnTo>
                  <a:pt x="2599287" y="2069695"/>
                </a:lnTo>
                <a:lnTo>
                  <a:pt x="2596746" y="2076360"/>
                </a:lnTo>
                <a:lnTo>
                  <a:pt x="2593569" y="2082073"/>
                </a:lnTo>
                <a:lnTo>
                  <a:pt x="2589757" y="2087786"/>
                </a:lnTo>
                <a:lnTo>
                  <a:pt x="2452853" y="2276315"/>
                </a:lnTo>
                <a:lnTo>
                  <a:pt x="2448406" y="2281711"/>
                </a:lnTo>
                <a:lnTo>
                  <a:pt x="2443959" y="2286472"/>
                </a:lnTo>
                <a:lnTo>
                  <a:pt x="2438559" y="2290915"/>
                </a:lnTo>
                <a:lnTo>
                  <a:pt x="2432841" y="2294406"/>
                </a:lnTo>
                <a:lnTo>
                  <a:pt x="2426806" y="2297898"/>
                </a:lnTo>
                <a:lnTo>
                  <a:pt x="2420770" y="2300437"/>
                </a:lnTo>
                <a:lnTo>
                  <a:pt x="2414418" y="2302341"/>
                </a:lnTo>
                <a:lnTo>
                  <a:pt x="2408065" y="2303293"/>
                </a:lnTo>
                <a:lnTo>
                  <a:pt x="2401712" y="2304245"/>
                </a:lnTo>
                <a:lnTo>
                  <a:pt x="2395041" y="2304563"/>
                </a:lnTo>
                <a:lnTo>
                  <a:pt x="2388371" y="2303611"/>
                </a:lnTo>
                <a:lnTo>
                  <a:pt x="2381700" y="2302658"/>
                </a:lnTo>
                <a:lnTo>
                  <a:pt x="2375347" y="2300754"/>
                </a:lnTo>
                <a:lnTo>
                  <a:pt x="2368994" y="2298532"/>
                </a:lnTo>
                <a:lnTo>
                  <a:pt x="2362959" y="2295041"/>
                </a:lnTo>
                <a:lnTo>
                  <a:pt x="2357242" y="2291232"/>
                </a:lnTo>
                <a:lnTo>
                  <a:pt x="2170466" y="2156025"/>
                </a:lnTo>
                <a:lnTo>
                  <a:pt x="2155855" y="2170307"/>
                </a:lnTo>
                <a:lnTo>
                  <a:pt x="2140925" y="2183638"/>
                </a:lnTo>
                <a:lnTo>
                  <a:pt x="2125679" y="2197285"/>
                </a:lnTo>
                <a:lnTo>
                  <a:pt x="2110432" y="2210616"/>
                </a:lnTo>
                <a:lnTo>
                  <a:pt x="2094867" y="2223629"/>
                </a:lnTo>
                <a:lnTo>
                  <a:pt x="2078985" y="2236007"/>
                </a:lnTo>
                <a:lnTo>
                  <a:pt x="2062785" y="2248385"/>
                </a:lnTo>
                <a:lnTo>
                  <a:pt x="2046585" y="2260446"/>
                </a:lnTo>
                <a:lnTo>
                  <a:pt x="2030068" y="2272506"/>
                </a:lnTo>
                <a:lnTo>
                  <a:pt x="2013232" y="2283932"/>
                </a:lnTo>
                <a:lnTo>
                  <a:pt x="1996397" y="2295041"/>
                </a:lnTo>
                <a:lnTo>
                  <a:pt x="1978927" y="2306150"/>
                </a:lnTo>
                <a:lnTo>
                  <a:pt x="1961456" y="2316624"/>
                </a:lnTo>
                <a:lnTo>
                  <a:pt x="1943986" y="2327097"/>
                </a:lnTo>
                <a:lnTo>
                  <a:pt x="1925880" y="2336936"/>
                </a:lnTo>
                <a:lnTo>
                  <a:pt x="1907774" y="2346776"/>
                </a:lnTo>
                <a:lnTo>
                  <a:pt x="1979244" y="2565457"/>
                </a:lnTo>
                <a:lnTo>
                  <a:pt x="1980833" y="2572439"/>
                </a:lnTo>
                <a:lnTo>
                  <a:pt x="1981786" y="2579422"/>
                </a:lnTo>
                <a:lnTo>
                  <a:pt x="1982738" y="2586404"/>
                </a:lnTo>
                <a:lnTo>
                  <a:pt x="1982421" y="2592752"/>
                </a:lnTo>
                <a:lnTo>
                  <a:pt x="1981468" y="2599417"/>
                </a:lnTo>
                <a:lnTo>
                  <a:pt x="1980197" y="2605765"/>
                </a:lnTo>
                <a:lnTo>
                  <a:pt x="1977656" y="2612113"/>
                </a:lnTo>
                <a:lnTo>
                  <a:pt x="1975115" y="2618143"/>
                </a:lnTo>
                <a:lnTo>
                  <a:pt x="1971621" y="2623856"/>
                </a:lnTo>
                <a:lnTo>
                  <a:pt x="1968127" y="2629252"/>
                </a:lnTo>
                <a:lnTo>
                  <a:pt x="1963997" y="2634013"/>
                </a:lnTo>
                <a:lnTo>
                  <a:pt x="1958915" y="2638774"/>
                </a:lnTo>
                <a:lnTo>
                  <a:pt x="1953833" y="2642900"/>
                </a:lnTo>
                <a:lnTo>
                  <a:pt x="1948115" y="2646391"/>
                </a:lnTo>
                <a:lnTo>
                  <a:pt x="1941762" y="2649565"/>
                </a:lnTo>
                <a:lnTo>
                  <a:pt x="1935409" y="2652104"/>
                </a:lnTo>
                <a:lnTo>
                  <a:pt x="1714011" y="2724151"/>
                </a:lnTo>
                <a:lnTo>
                  <a:pt x="1707023" y="2725738"/>
                </a:lnTo>
                <a:lnTo>
                  <a:pt x="1700352" y="2727008"/>
                </a:lnTo>
                <a:lnTo>
                  <a:pt x="1693682" y="2727325"/>
                </a:lnTo>
                <a:lnTo>
                  <a:pt x="1686694" y="2727325"/>
                </a:lnTo>
                <a:lnTo>
                  <a:pt x="1680023" y="2726056"/>
                </a:lnTo>
                <a:lnTo>
                  <a:pt x="1673670" y="2724786"/>
                </a:lnTo>
                <a:lnTo>
                  <a:pt x="1667635" y="2722564"/>
                </a:lnTo>
                <a:lnTo>
                  <a:pt x="1661600" y="2719708"/>
                </a:lnTo>
                <a:lnTo>
                  <a:pt x="1655564" y="2716851"/>
                </a:lnTo>
                <a:lnTo>
                  <a:pt x="1650164" y="2712725"/>
                </a:lnTo>
                <a:lnTo>
                  <a:pt x="1645400" y="2708599"/>
                </a:lnTo>
                <a:lnTo>
                  <a:pt x="1640953" y="2703521"/>
                </a:lnTo>
                <a:lnTo>
                  <a:pt x="1636823" y="2698443"/>
                </a:lnTo>
                <a:lnTo>
                  <a:pt x="1633012" y="2692730"/>
                </a:lnTo>
                <a:lnTo>
                  <a:pt x="1629835" y="2686382"/>
                </a:lnTo>
                <a:lnTo>
                  <a:pt x="1627294" y="2680034"/>
                </a:lnTo>
                <a:lnTo>
                  <a:pt x="1556142" y="2460718"/>
                </a:lnTo>
                <a:lnTo>
                  <a:pt x="1536130" y="2463575"/>
                </a:lnTo>
                <a:lnTo>
                  <a:pt x="1516436" y="2465796"/>
                </a:lnTo>
                <a:lnTo>
                  <a:pt x="1496107" y="2467701"/>
                </a:lnTo>
                <a:lnTo>
                  <a:pt x="1475778" y="2469605"/>
                </a:lnTo>
                <a:lnTo>
                  <a:pt x="1455448" y="2470875"/>
                </a:lnTo>
                <a:lnTo>
                  <a:pt x="1435119" y="2471827"/>
                </a:lnTo>
                <a:lnTo>
                  <a:pt x="1414154" y="2472144"/>
                </a:lnTo>
                <a:lnTo>
                  <a:pt x="1393825" y="2472779"/>
                </a:lnTo>
                <a:lnTo>
                  <a:pt x="1373178" y="2472144"/>
                </a:lnTo>
                <a:lnTo>
                  <a:pt x="1352531" y="2471827"/>
                </a:lnTo>
                <a:lnTo>
                  <a:pt x="1332202" y="2470875"/>
                </a:lnTo>
                <a:lnTo>
                  <a:pt x="1311873" y="2469605"/>
                </a:lnTo>
                <a:lnTo>
                  <a:pt x="1291544" y="2467701"/>
                </a:lnTo>
                <a:lnTo>
                  <a:pt x="1271532" y="2465796"/>
                </a:lnTo>
                <a:lnTo>
                  <a:pt x="1251203" y="2463575"/>
                </a:lnTo>
                <a:lnTo>
                  <a:pt x="1231191" y="2460718"/>
                </a:lnTo>
                <a:lnTo>
                  <a:pt x="1160674" y="2680034"/>
                </a:lnTo>
                <a:lnTo>
                  <a:pt x="1157815" y="2686699"/>
                </a:lnTo>
                <a:lnTo>
                  <a:pt x="1154956" y="2692730"/>
                </a:lnTo>
                <a:lnTo>
                  <a:pt x="1151145" y="2698443"/>
                </a:lnTo>
                <a:lnTo>
                  <a:pt x="1147015" y="2703521"/>
                </a:lnTo>
                <a:lnTo>
                  <a:pt x="1142568" y="2708599"/>
                </a:lnTo>
                <a:lnTo>
                  <a:pt x="1137168" y="2712725"/>
                </a:lnTo>
                <a:lnTo>
                  <a:pt x="1132086" y="2716851"/>
                </a:lnTo>
                <a:lnTo>
                  <a:pt x="1126368" y="2719708"/>
                </a:lnTo>
                <a:lnTo>
                  <a:pt x="1120333" y="2722564"/>
                </a:lnTo>
                <a:lnTo>
                  <a:pt x="1113980" y="2724786"/>
                </a:lnTo>
                <a:lnTo>
                  <a:pt x="1107627" y="2726056"/>
                </a:lnTo>
                <a:lnTo>
                  <a:pt x="1100639" y="2727325"/>
                </a:lnTo>
                <a:lnTo>
                  <a:pt x="1094286" y="2727325"/>
                </a:lnTo>
                <a:lnTo>
                  <a:pt x="1087616" y="2727008"/>
                </a:lnTo>
                <a:lnTo>
                  <a:pt x="1080628" y="2725738"/>
                </a:lnTo>
                <a:lnTo>
                  <a:pt x="1073639" y="2723834"/>
                </a:lnTo>
                <a:lnTo>
                  <a:pt x="852558" y="2652104"/>
                </a:lnTo>
                <a:lnTo>
                  <a:pt x="845888" y="2649565"/>
                </a:lnTo>
                <a:lnTo>
                  <a:pt x="839852" y="2646391"/>
                </a:lnTo>
                <a:lnTo>
                  <a:pt x="834135" y="2642900"/>
                </a:lnTo>
                <a:lnTo>
                  <a:pt x="829052" y="2638774"/>
                </a:lnTo>
                <a:lnTo>
                  <a:pt x="823970" y="2634013"/>
                </a:lnTo>
                <a:lnTo>
                  <a:pt x="819523" y="2629252"/>
                </a:lnTo>
                <a:lnTo>
                  <a:pt x="815711" y="2623856"/>
                </a:lnTo>
                <a:lnTo>
                  <a:pt x="812853" y="2618143"/>
                </a:lnTo>
                <a:lnTo>
                  <a:pt x="809676" y="2612113"/>
                </a:lnTo>
                <a:lnTo>
                  <a:pt x="807770" y="2605765"/>
                </a:lnTo>
                <a:lnTo>
                  <a:pt x="806182" y="2599417"/>
                </a:lnTo>
                <a:lnTo>
                  <a:pt x="805229" y="2592752"/>
                </a:lnTo>
                <a:lnTo>
                  <a:pt x="805229" y="2586404"/>
                </a:lnTo>
                <a:lnTo>
                  <a:pt x="805547" y="2579422"/>
                </a:lnTo>
                <a:lnTo>
                  <a:pt x="806817" y="2572439"/>
                </a:lnTo>
                <a:lnTo>
                  <a:pt x="808088" y="2565457"/>
                </a:lnTo>
                <a:lnTo>
                  <a:pt x="879876" y="2346776"/>
                </a:lnTo>
                <a:lnTo>
                  <a:pt x="861770" y="2336936"/>
                </a:lnTo>
                <a:lnTo>
                  <a:pt x="843982" y="2327097"/>
                </a:lnTo>
                <a:lnTo>
                  <a:pt x="826194" y="2316624"/>
                </a:lnTo>
                <a:lnTo>
                  <a:pt x="808723" y="2306150"/>
                </a:lnTo>
                <a:lnTo>
                  <a:pt x="791570" y="2295041"/>
                </a:lnTo>
                <a:lnTo>
                  <a:pt x="774418" y="2283932"/>
                </a:lnTo>
                <a:lnTo>
                  <a:pt x="757900" y="2272506"/>
                </a:lnTo>
                <a:lnTo>
                  <a:pt x="741065" y="2260446"/>
                </a:lnTo>
                <a:lnTo>
                  <a:pt x="724547" y="2248385"/>
                </a:lnTo>
                <a:lnTo>
                  <a:pt x="708665" y="2236007"/>
                </a:lnTo>
                <a:lnTo>
                  <a:pt x="692783" y="2223311"/>
                </a:lnTo>
                <a:lnTo>
                  <a:pt x="677218" y="2210616"/>
                </a:lnTo>
                <a:lnTo>
                  <a:pt x="661654" y="2197285"/>
                </a:lnTo>
                <a:lnTo>
                  <a:pt x="646724" y="2183638"/>
                </a:lnTo>
                <a:lnTo>
                  <a:pt x="631795" y="2169990"/>
                </a:lnTo>
                <a:lnTo>
                  <a:pt x="616866" y="2155707"/>
                </a:lnTo>
                <a:lnTo>
                  <a:pt x="430726" y="2291232"/>
                </a:lnTo>
                <a:lnTo>
                  <a:pt x="424691" y="2295041"/>
                </a:lnTo>
                <a:lnTo>
                  <a:pt x="418655" y="2298532"/>
                </a:lnTo>
                <a:lnTo>
                  <a:pt x="412303" y="2300754"/>
                </a:lnTo>
                <a:lnTo>
                  <a:pt x="405632" y="2302658"/>
                </a:lnTo>
                <a:lnTo>
                  <a:pt x="399279" y="2303611"/>
                </a:lnTo>
                <a:lnTo>
                  <a:pt x="392609" y="2304563"/>
                </a:lnTo>
                <a:lnTo>
                  <a:pt x="385938" y="2304563"/>
                </a:lnTo>
                <a:lnTo>
                  <a:pt x="379585" y="2303611"/>
                </a:lnTo>
                <a:lnTo>
                  <a:pt x="372915" y="2302341"/>
                </a:lnTo>
                <a:lnTo>
                  <a:pt x="366562" y="2300437"/>
                </a:lnTo>
                <a:lnTo>
                  <a:pt x="360527" y="2297898"/>
                </a:lnTo>
                <a:lnTo>
                  <a:pt x="354491" y="2294724"/>
                </a:lnTo>
                <a:lnTo>
                  <a:pt x="349409" y="2290915"/>
                </a:lnTo>
                <a:lnTo>
                  <a:pt x="344009" y="2286472"/>
                </a:lnTo>
                <a:lnTo>
                  <a:pt x="339244" y="2281711"/>
                </a:lnTo>
                <a:lnTo>
                  <a:pt x="334797" y="2276315"/>
                </a:lnTo>
                <a:lnTo>
                  <a:pt x="197575" y="2087786"/>
                </a:lnTo>
                <a:lnTo>
                  <a:pt x="193763" y="2082073"/>
                </a:lnTo>
                <a:lnTo>
                  <a:pt x="190904" y="2076360"/>
                </a:lnTo>
                <a:lnTo>
                  <a:pt x="188363" y="2069695"/>
                </a:lnTo>
                <a:lnTo>
                  <a:pt x="186457" y="2063347"/>
                </a:lnTo>
                <a:lnTo>
                  <a:pt x="185187" y="2056682"/>
                </a:lnTo>
                <a:lnTo>
                  <a:pt x="184869" y="2050334"/>
                </a:lnTo>
                <a:lnTo>
                  <a:pt x="184869" y="2043352"/>
                </a:lnTo>
                <a:lnTo>
                  <a:pt x="185504" y="2037004"/>
                </a:lnTo>
                <a:lnTo>
                  <a:pt x="187092" y="2030656"/>
                </a:lnTo>
                <a:lnTo>
                  <a:pt x="188998" y="2024308"/>
                </a:lnTo>
                <a:lnTo>
                  <a:pt x="191540" y="2018278"/>
                </a:lnTo>
                <a:lnTo>
                  <a:pt x="194716" y="2012247"/>
                </a:lnTo>
                <a:lnTo>
                  <a:pt x="198528" y="2006534"/>
                </a:lnTo>
                <a:lnTo>
                  <a:pt x="202657" y="2001456"/>
                </a:lnTo>
                <a:lnTo>
                  <a:pt x="207422" y="1996695"/>
                </a:lnTo>
                <a:lnTo>
                  <a:pt x="213139" y="1992252"/>
                </a:lnTo>
                <a:lnTo>
                  <a:pt x="399279" y="1857044"/>
                </a:lnTo>
                <a:lnTo>
                  <a:pt x="390703" y="1838953"/>
                </a:lnTo>
                <a:lnTo>
                  <a:pt x="382444" y="1820544"/>
                </a:lnTo>
                <a:lnTo>
                  <a:pt x="374185" y="1802453"/>
                </a:lnTo>
                <a:lnTo>
                  <a:pt x="366244" y="1783410"/>
                </a:lnTo>
                <a:lnTo>
                  <a:pt x="358621" y="1764684"/>
                </a:lnTo>
                <a:lnTo>
                  <a:pt x="351632" y="1745958"/>
                </a:lnTo>
                <a:lnTo>
                  <a:pt x="344962" y="1726914"/>
                </a:lnTo>
                <a:lnTo>
                  <a:pt x="338291" y="1707554"/>
                </a:lnTo>
                <a:lnTo>
                  <a:pt x="332256" y="1688510"/>
                </a:lnTo>
                <a:lnTo>
                  <a:pt x="326221" y="1668832"/>
                </a:lnTo>
                <a:lnTo>
                  <a:pt x="321139" y="1648837"/>
                </a:lnTo>
                <a:lnTo>
                  <a:pt x="315739" y="1629476"/>
                </a:lnTo>
                <a:lnTo>
                  <a:pt x="311292" y="1609163"/>
                </a:lnTo>
                <a:lnTo>
                  <a:pt x="306845" y="1589168"/>
                </a:lnTo>
                <a:lnTo>
                  <a:pt x="303033" y="1568855"/>
                </a:lnTo>
                <a:lnTo>
                  <a:pt x="299221" y="1548542"/>
                </a:lnTo>
                <a:lnTo>
                  <a:pt x="68929" y="1548542"/>
                </a:lnTo>
                <a:lnTo>
                  <a:pt x="61623" y="1548224"/>
                </a:lnTo>
                <a:lnTo>
                  <a:pt x="54952" y="1546955"/>
                </a:lnTo>
                <a:lnTo>
                  <a:pt x="48282" y="1545368"/>
                </a:lnTo>
                <a:lnTo>
                  <a:pt x="41929" y="1543146"/>
                </a:lnTo>
                <a:lnTo>
                  <a:pt x="36211" y="1540290"/>
                </a:lnTo>
                <a:lnTo>
                  <a:pt x="30494" y="1536798"/>
                </a:lnTo>
                <a:lnTo>
                  <a:pt x="24776" y="1532672"/>
                </a:lnTo>
                <a:lnTo>
                  <a:pt x="20329" y="1528546"/>
                </a:lnTo>
                <a:lnTo>
                  <a:pt x="15882" y="1523785"/>
                </a:lnTo>
                <a:lnTo>
                  <a:pt x="11753" y="1518390"/>
                </a:lnTo>
                <a:lnTo>
                  <a:pt x="8259" y="1512677"/>
                </a:lnTo>
                <a:lnTo>
                  <a:pt x="5400" y="1506646"/>
                </a:lnTo>
                <a:lnTo>
                  <a:pt x="2859" y="1500299"/>
                </a:lnTo>
                <a:lnTo>
                  <a:pt x="1588" y="1493951"/>
                </a:lnTo>
                <a:lnTo>
                  <a:pt x="317" y="1486651"/>
                </a:lnTo>
                <a:lnTo>
                  <a:pt x="0" y="1479986"/>
                </a:lnTo>
                <a:lnTo>
                  <a:pt x="0" y="1247022"/>
                </a:lnTo>
                <a:lnTo>
                  <a:pt x="317" y="1240357"/>
                </a:lnTo>
                <a:lnTo>
                  <a:pt x="1588" y="1233692"/>
                </a:lnTo>
                <a:lnTo>
                  <a:pt x="2859" y="1226709"/>
                </a:lnTo>
                <a:lnTo>
                  <a:pt x="5400" y="1220361"/>
                </a:lnTo>
                <a:lnTo>
                  <a:pt x="8259" y="1214966"/>
                </a:lnTo>
                <a:lnTo>
                  <a:pt x="11753" y="1209253"/>
                </a:lnTo>
                <a:lnTo>
                  <a:pt x="15882" y="1203857"/>
                </a:lnTo>
                <a:lnTo>
                  <a:pt x="20329" y="1199096"/>
                </a:lnTo>
                <a:lnTo>
                  <a:pt x="24776" y="1194653"/>
                </a:lnTo>
                <a:lnTo>
                  <a:pt x="30494" y="1190527"/>
                </a:lnTo>
                <a:lnTo>
                  <a:pt x="36211" y="1187035"/>
                </a:lnTo>
                <a:lnTo>
                  <a:pt x="41929" y="1184496"/>
                </a:lnTo>
                <a:lnTo>
                  <a:pt x="48282" y="1181640"/>
                </a:lnTo>
                <a:lnTo>
                  <a:pt x="54952" y="1180370"/>
                </a:lnTo>
                <a:lnTo>
                  <a:pt x="61623" y="1179101"/>
                </a:lnTo>
                <a:lnTo>
                  <a:pt x="68929" y="1178783"/>
                </a:lnTo>
                <a:lnTo>
                  <a:pt x="299221" y="1178783"/>
                </a:lnTo>
                <a:lnTo>
                  <a:pt x="303033" y="1158470"/>
                </a:lnTo>
                <a:lnTo>
                  <a:pt x="306845" y="1138158"/>
                </a:lnTo>
                <a:lnTo>
                  <a:pt x="311292" y="1118162"/>
                </a:lnTo>
                <a:lnTo>
                  <a:pt x="315739" y="1098167"/>
                </a:lnTo>
                <a:lnTo>
                  <a:pt x="321139" y="1078171"/>
                </a:lnTo>
                <a:lnTo>
                  <a:pt x="326221" y="1058493"/>
                </a:lnTo>
                <a:lnTo>
                  <a:pt x="332256" y="1038815"/>
                </a:lnTo>
                <a:lnTo>
                  <a:pt x="338291" y="1019454"/>
                </a:lnTo>
                <a:lnTo>
                  <a:pt x="344962" y="1000411"/>
                </a:lnTo>
                <a:lnTo>
                  <a:pt x="351632" y="981367"/>
                </a:lnTo>
                <a:lnTo>
                  <a:pt x="358621" y="962324"/>
                </a:lnTo>
                <a:lnTo>
                  <a:pt x="366244" y="943598"/>
                </a:lnTo>
                <a:lnTo>
                  <a:pt x="374185" y="924872"/>
                </a:lnTo>
                <a:lnTo>
                  <a:pt x="382444" y="906463"/>
                </a:lnTo>
                <a:lnTo>
                  <a:pt x="390703" y="888372"/>
                </a:lnTo>
                <a:lnTo>
                  <a:pt x="399279" y="870281"/>
                </a:lnTo>
                <a:lnTo>
                  <a:pt x="213139" y="734756"/>
                </a:lnTo>
                <a:lnTo>
                  <a:pt x="207422" y="730312"/>
                </a:lnTo>
                <a:lnTo>
                  <a:pt x="202657" y="725552"/>
                </a:lnTo>
                <a:lnTo>
                  <a:pt x="198528" y="720473"/>
                </a:lnTo>
                <a:lnTo>
                  <a:pt x="194716" y="715078"/>
                </a:lnTo>
                <a:lnTo>
                  <a:pt x="191540" y="709047"/>
                </a:lnTo>
                <a:lnTo>
                  <a:pt x="188998" y="703017"/>
                </a:lnTo>
                <a:lnTo>
                  <a:pt x="187092" y="696352"/>
                </a:lnTo>
                <a:lnTo>
                  <a:pt x="185504" y="690004"/>
                </a:lnTo>
                <a:lnTo>
                  <a:pt x="184869" y="683656"/>
                </a:lnTo>
                <a:lnTo>
                  <a:pt x="184869" y="676991"/>
                </a:lnTo>
                <a:lnTo>
                  <a:pt x="185187" y="670326"/>
                </a:lnTo>
                <a:lnTo>
                  <a:pt x="186457" y="663661"/>
                </a:lnTo>
                <a:lnTo>
                  <a:pt x="188363" y="657313"/>
                </a:lnTo>
                <a:lnTo>
                  <a:pt x="190904" y="650965"/>
                </a:lnTo>
                <a:lnTo>
                  <a:pt x="193763" y="644935"/>
                </a:lnTo>
                <a:lnTo>
                  <a:pt x="197575" y="638904"/>
                </a:lnTo>
                <a:lnTo>
                  <a:pt x="334797" y="451327"/>
                </a:lnTo>
                <a:lnTo>
                  <a:pt x="339244" y="445614"/>
                </a:lnTo>
                <a:lnTo>
                  <a:pt x="344009" y="440854"/>
                </a:lnTo>
                <a:lnTo>
                  <a:pt x="349409" y="436093"/>
                </a:lnTo>
                <a:lnTo>
                  <a:pt x="354491" y="432601"/>
                </a:lnTo>
                <a:lnTo>
                  <a:pt x="360527" y="429428"/>
                </a:lnTo>
                <a:lnTo>
                  <a:pt x="366562" y="426888"/>
                </a:lnTo>
                <a:lnTo>
                  <a:pt x="372915" y="424984"/>
                </a:lnTo>
                <a:lnTo>
                  <a:pt x="379585" y="423397"/>
                </a:lnTo>
                <a:lnTo>
                  <a:pt x="385938" y="422762"/>
                </a:lnTo>
                <a:lnTo>
                  <a:pt x="392609" y="422762"/>
                </a:lnTo>
                <a:lnTo>
                  <a:pt x="399279" y="423397"/>
                </a:lnTo>
                <a:lnTo>
                  <a:pt x="405632" y="424667"/>
                </a:lnTo>
                <a:lnTo>
                  <a:pt x="412303" y="426571"/>
                </a:lnTo>
                <a:lnTo>
                  <a:pt x="418655" y="428793"/>
                </a:lnTo>
                <a:lnTo>
                  <a:pt x="424691" y="431967"/>
                </a:lnTo>
                <a:lnTo>
                  <a:pt x="430726" y="435775"/>
                </a:lnTo>
                <a:lnTo>
                  <a:pt x="616866" y="571301"/>
                </a:lnTo>
                <a:lnTo>
                  <a:pt x="631795" y="557335"/>
                </a:lnTo>
                <a:lnTo>
                  <a:pt x="646724" y="543370"/>
                </a:lnTo>
                <a:lnTo>
                  <a:pt x="661654" y="529723"/>
                </a:lnTo>
                <a:lnTo>
                  <a:pt x="677218" y="516709"/>
                </a:lnTo>
                <a:lnTo>
                  <a:pt x="693101" y="503697"/>
                </a:lnTo>
                <a:lnTo>
                  <a:pt x="708665" y="491001"/>
                </a:lnTo>
                <a:lnTo>
                  <a:pt x="724547" y="478623"/>
                </a:lnTo>
                <a:lnTo>
                  <a:pt x="741065" y="466562"/>
                </a:lnTo>
                <a:lnTo>
                  <a:pt x="757900" y="454501"/>
                </a:lnTo>
                <a:lnTo>
                  <a:pt x="774418" y="443393"/>
                </a:lnTo>
                <a:lnTo>
                  <a:pt x="791570" y="431967"/>
                </a:lnTo>
                <a:lnTo>
                  <a:pt x="808723" y="421175"/>
                </a:lnTo>
                <a:lnTo>
                  <a:pt x="826194" y="410702"/>
                </a:lnTo>
                <a:lnTo>
                  <a:pt x="843982" y="400228"/>
                </a:lnTo>
                <a:lnTo>
                  <a:pt x="861770" y="390389"/>
                </a:lnTo>
                <a:lnTo>
                  <a:pt x="879876" y="380550"/>
                </a:lnTo>
                <a:lnTo>
                  <a:pt x="808088" y="161551"/>
                </a:lnTo>
                <a:lnTo>
                  <a:pt x="806182" y="154886"/>
                </a:lnTo>
                <a:lnTo>
                  <a:pt x="805547" y="147586"/>
                </a:lnTo>
                <a:lnTo>
                  <a:pt x="804911" y="140921"/>
                </a:lnTo>
                <a:lnTo>
                  <a:pt x="805229" y="134573"/>
                </a:lnTo>
                <a:lnTo>
                  <a:pt x="805864" y="127908"/>
                </a:lnTo>
                <a:lnTo>
                  <a:pt x="807770" y="121243"/>
                </a:lnTo>
                <a:lnTo>
                  <a:pt x="809676" y="114895"/>
                </a:lnTo>
                <a:lnTo>
                  <a:pt x="812217" y="109499"/>
                </a:lnTo>
                <a:lnTo>
                  <a:pt x="815711" y="103469"/>
                </a:lnTo>
                <a:lnTo>
                  <a:pt x="819523" y="98073"/>
                </a:lnTo>
                <a:lnTo>
                  <a:pt x="823970" y="93312"/>
                </a:lnTo>
                <a:lnTo>
                  <a:pt x="829052" y="88552"/>
                </a:lnTo>
                <a:lnTo>
                  <a:pt x="834135" y="84426"/>
                </a:lnTo>
                <a:lnTo>
                  <a:pt x="839852" y="80617"/>
                </a:lnTo>
                <a:lnTo>
                  <a:pt x="845888" y="77760"/>
                </a:lnTo>
                <a:lnTo>
                  <a:pt x="852558" y="75221"/>
                </a:lnTo>
                <a:lnTo>
                  <a:pt x="1073957" y="2857"/>
                </a:lnTo>
                <a:lnTo>
                  <a:pt x="1080628" y="1270"/>
                </a:lnTo>
                <a:lnTo>
                  <a:pt x="1087616" y="317"/>
                </a:lnTo>
                <a:lnTo>
                  <a:pt x="1094286" y="0"/>
                </a:lnTo>
                <a:close/>
              </a:path>
            </a:pathLst>
          </a:custGeom>
          <a:solidFill>
            <a:schemeClr val="bg1"/>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33" name="KSO_Shape"/>
          <p:cNvSpPr/>
          <p:nvPr/>
        </p:nvSpPr>
        <p:spPr>
          <a:xfrm>
            <a:off x="2014790" y="4504653"/>
            <a:ext cx="816055" cy="1030806"/>
          </a:xfrm>
          <a:custGeom>
            <a:avLst/>
            <a:gdLst/>
            <a:ahLst/>
            <a:cxnLst/>
            <a:rect l="l" t="t" r="r" b="b"/>
            <a:pathLst>
              <a:path w="3132350" h="3959240">
                <a:moveTo>
                  <a:pt x="1005872" y="679617"/>
                </a:moveTo>
                <a:lnTo>
                  <a:pt x="1142879" y="679617"/>
                </a:lnTo>
                <a:lnTo>
                  <a:pt x="1142879" y="1011617"/>
                </a:lnTo>
                <a:lnTo>
                  <a:pt x="1474879" y="1011617"/>
                </a:lnTo>
                <a:lnTo>
                  <a:pt x="1474879" y="1148624"/>
                </a:lnTo>
                <a:lnTo>
                  <a:pt x="1142879" y="1148624"/>
                </a:lnTo>
                <a:lnTo>
                  <a:pt x="1142879" y="1480624"/>
                </a:lnTo>
                <a:lnTo>
                  <a:pt x="1005872" y="1480624"/>
                </a:lnTo>
                <a:lnTo>
                  <a:pt x="1005872" y="1148624"/>
                </a:lnTo>
                <a:lnTo>
                  <a:pt x="673872" y="1148624"/>
                </a:lnTo>
                <a:lnTo>
                  <a:pt x="673872" y="1011617"/>
                </a:lnTo>
                <a:lnTo>
                  <a:pt x="1005872" y="1011617"/>
                </a:lnTo>
                <a:close/>
                <a:moveTo>
                  <a:pt x="1080120" y="151325"/>
                </a:moveTo>
                <a:cubicBezTo>
                  <a:pt x="567161" y="151325"/>
                  <a:pt x="151325" y="567161"/>
                  <a:pt x="151325" y="1080120"/>
                </a:cubicBezTo>
                <a:cubicBezTo>
                  <a:pt x="151325" y="1593079"/>
                  <a:pt x="567161" y="2008915"/>
                  <a:pt x="1080120" y="2008915"/>
                </a:cubicBezTo>
                <a:cubicBezTo>
                  <a:pt x="1593079" y="2008915"/>
                  <a:pt x="2008915" y="1593079"/>
                  <a:pt x="2008915" y="1080120"/>
                </a:cubicBezTo>
                <a:cubicBezTo>
                  <a:pt x="2008915" y="567161"/>
                  <a:pt x="1593079" y="151325"/>
                  <a:pt x="1080120" y="151325"/>
                </a:cubicBezTo>
                <a:close/>
                <a:moveTo>
                  <a:pt x="1080120" y="0"/>
                </a:moveTo>
                <a:cubicBezTo>
                  <a:pt x="1676654" y="0"/>
                  <a:pt x="2160240" y="483586"/>
                  <a:pt x="2160240" y="1080120"/>
                </a:cubicBezTo>
                <a:cubicBezTo>
                  <a:pt x="2160240" y="1427165"/>
                  <a:pt x="1996568" y="1735982"/>
                  <a:pt x="1741553" y="1932755"/>
                </a:cubicBezTo>
                <a:lnTo>
                  <a:pt x="1967917" y="2284217"/>
                </a:lnTo>
                <a:lnTo>
                  <a:pt x="2037145" y="2234618"/>
                </a:lnTo>
                <a:cubicBezTo>
                  <a:pt x="2913254" y="2995439"/>
                  <a:pt x="3181132" y="3578954"/>
                  <a:pt x="3125302" y="3789029"/>
                </a:cubicBezTo>
                <a:cubicBezTo>
                  <a:pt x="3106500" y="3931371"/>
                  <a:pt x="2976322" y="3969409"/>
                  <a:pt x="2895645" y="3957062"/>
                </a:cubicBezTo>
                <a:cubicBezTo>
                  <a:pt x="2363446" y="3830214"/>
                  <a:pt x="1961795" y="2830323"/>
                  <a:pt x="1784689" y="2415489"/>
                </a:cubicBezTo>
                <a:lnTo>
                  <a:pt x="1850702" y="2368194"/>
                </a:lnTo>
                <a:lnTo>
                  <a:pt x="1622163" y="2013355"/>
                </a:lnTo>
                <a:cubicBezTo>
                  <a:pt x="1463260" y="2107083"/>
                  <a:pt x="1277898" y="2160240"/>
                  <a:pt x="1080120" y="2160240"/>
                </a:cubicBezTo>
                <a:cubicBezTo>
                  <a:pt x="483586" y="2160240"/>
                  <a:pt x="0" y="1676654"/>
                  <a:pt x="0" y="1080120"/>
                </a:cubicBezTo>
                <a:cubicBezTo>
                  <a:pt x="0" y="483586"/>
                  <a:pt x="483586" y="0"/>
                  <a:pt x="10801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en-US">
              <a:solidFill>
                <a:srgbClr val="FFFFFF"/>
              </a:solidFill>
            </a:endParaRPr>
          </a:p>
        </p:txBody>
      </p:sp>
      <p:sp>
        <p:nvSpPr>
          <p:cNvPr id="34" name="矩形 33"/>
          <p:cNvSpPr/>
          <p:nvPr/>
        </p:nvSpPr>
        <p:spPr>
          <a:xfrm>
            <a:off x="4405739" y="1664766"/>
            <a:ext cx="4535424" cy="738664"/>
          </a:xfrm>
          <a:prstGeom prst="rect">
            <a:avLst/>
          </a:prstGeom>
        </p:spPr>
        <p:txBody>
          <a:bodyPr wrap="square">
            <a:spAutoFit/>
          </a:bodyPr>
          <a:lstStyle/>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输入简单的</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文字概述简单的文字</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这里输入</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简单的文字概述简单的</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dirty="0"/>
          </a:p>
        </p:txBody>
      </p:sp>
      <p:sp>
        <p:nvSpPr>
          <p:cNvPr id="35" name="TextBox 4"/>
          <p:cNvSpPr txBox="1">
            <a:spLocks noChangeArrowheads="1"/>
          </p:cNvSpPr>
          <p:nvPr/>
        </p:nvSpPr>
        <p:spPr bwMode="auto">
          <a:xfrm>
            <a:off x="4342949" y="1155192"/>
            <a:ext cx="1716417" cy="5078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
        <p:nvSpPr>
          <p:cNvPr id="36" name="矩形 35"/>
          <p:cNvSpPr/>
          <p:nvPr/>
        </p:nvSpPr>
        <p:spPr>
          <a:xfrm>
            <a:off x="4405739" y="3243784"/>
            <a:ext cx="4535424" cy="738664"/>
          </a:xfrm>
          <a:prstGeom prst="rect">
            <a:avLst/>
          </a:prstGeom>
        </p:spPr>
        <p:txBody>
          <a:bodyPr wrap="square">
            <a:spAutoFit/>
          </a:bodyPr>
          <a:lstStyle/>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输入简单的</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文字概述简单的文字</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这里输入</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简单的文字概述简单的</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dirty="0"/>
          </a:p>
        </p:txBody>
      </p:sp>
      <p:sp>
        <p:nvSpPr>
          <p:cNvPr id="37" name="TextBox 4"/>
          <p:cNvSpPr txBox="1">
            <a:spLocks noChangeArrowheads="1"/>
          </p:cNvSpPr>
          <p:nvPr/>
        </p:nvSpPr>
        <p:spPr bwMode="auto">
          <a:xfrm>
            <a:off x="4342949" y="2734210"/>
            <a:ext cx="1716417" cy="5078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
        <p:nvSpPr>
          <p:cNvPr id="38" name="矩形 37"/>
          <p:cNvSpPr/>
          <p:nvPr/>
        </p:nvSpPr>
        <p:spPr>
          <a:xfrm>
            <a:off x="4468529" y="4828982"/>
            <a:ext cx="4535424" cy="738664"/>
          </a:xfrm>
          <a:prstGeom prst="rect">
            <a:avLst/>
          </a:prstGeom>
        </p:spPr>
        <p:txBody>
          <a:bodyPr wrap="square">
            <a:spAutoFit/>
          </a:bodyPr>
          <a:lstStyle/>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输入简单的</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文字概述简单的文字</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这里输入</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简单的文字概述简单的</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dirty="0"/>
          </a:p>
        </p:txBody>
      </p:sp>
      <p:sp>
        <p:nvSpPr>
          <p:cNvPr id="39" name="TextBox 4"/>
          <p:cNvSpPr txBox="1">
            <a:spLocks noChangeArrowheads="1"/>
          </p:cNvSpPr>
          <p:nvPr/>
        </p:nvSpPr>
        <p:spPr bwMode="auto">
          <a:xfrm>
            <a:off x="4405739" y="4319408"/>
            <a:ext cx="1716417" cy="5078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latin typeface="Franklin Gothic Book" panose="020B0503020102020204" pitchFamily="34" charset="0"/>
                <a:ea typeface="微软雅黑" panose="020B0503020204020204" pitchFamily="34" charset="-122"/>
              </a:rPr>
              <a:t>点击添加标题</a:t>
            </a:r>
            <a:endParaRPr lang="en-US" altLang="zh-CN" sz="1800" b="1" dirty="0" smtClean="0">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1571611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r="577" b="4575"/>
          <a:stretch/>
        </p:blipFill>
        <p:spPr>
          <a:xfrm>
            <a:off x="0" y="1932566"/>
            <a:ext cx="4773478" cy="2992869"/>
          </a:xfrm>
          <a:prstGeom prst="rect">
            <a:avLst/>
          </a:prstGeom>
          <a:ln>
            <a:solidFill>
              <a:srgbClr val="FF5D5D"/>
            </a:solidFill>
          </a:ln>
        </p:spPr>
      </p:pic>
      <p:sp>
        <p:nvSpPr>
          <p:cNvPr id="7" name="矩形 6"/>
          <p:cNvSpPr/>
          <p:nvPr/>
        </p:nvSpPr>
        <p:spPr>
          <a:xfrm>
            <a:off x="7155447" y="2625472"/>
            <a:ext cx="4698722" cy="584775"/>
          </a:xfrm>
          <a:prstGeom prst="rect">
            <a:avLst/>
          </a:prstGeom>
        </p:spPr>
        <p:txBody>
          <a:bodyPr wrap="none">
            <a:spAutoFit/>
          </a:bodyPr>
          <a:lstStyle/>
          <a:p>
            <a:r>
              <a:rPr lang="zh-CN" altLang="en-US" sz="3200" b="1" dirty="0">
                <a:solidFill>
                  <a:srgbClr val="01A991"/>
                </a:solidFill>
                <a:latin typeface="微软雅黑" panose="020B0503020204020204" pitchFamily="34" charset="-122"/>
                <a:ea typeface="微软雅黑" panose="020B0503020204020204" pitchFamily="34" charset="-122"/>
              </a:rPr>
              <a:t>这里输入简单的文字概述</a:t>
            </a:r>
            <a:endParaRPr lang="zh-CN" altLang="en-US" sz="3200" b="1" dirty="0">
              <a:solidFill>
                <a:srgbClr val="01A991"/>
              </a:solidFill>
            </a:endParaRPr>
          </a:p>
        </p:txBody>
      </p:sp>
      <p:sp>
        <p:nvSpPr>
          <p:cNvPr id="8" name="矩形 7"/>
          <p:cNvSpPr/>
          <p:nvPr/>
        </p:nvSpPr>
        <p:spPr>
          <a:xfrm>
            <a:off x="7218237" y="3719821"/>
            <a:ext cx="4535424" cy="738664"/>
          </a:xfrm>
          <a:prstGeom prst="rect">
            <a:avLst/>
          </a:prstGeom>
        </p:spPr>
        <p:txBody>
          <a:bodyPr wrap="square">
            <a:spAutoFit/>
          </a:bodyPr>
          <a:lstStyle/>
          <a:p>
            <a:r>
              <a:rPr lang="zh-CN" altLang="en-US" sz="1400" dirty="0" smtClean="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smtClean="0">
              <a:latin typeface="微软雅黑" panose="020B0503020204020204" pitchFamily="34" charset="-122"/>
              <a:ea typeface="微软雅黑" panose="020B0503020204020204" pitchFamily="34" charset="-122"/>
            </a:endParaRPr>
          </a:p>
          <a:p>
            <a:r>
              <a:rPr lang="zh-CN" altLang="en-US" sz="1400" dirty="0" smtClean="0">
                <a:latin typeface="微软雅黑" panose="020B0503020204020204" pitchFamily="34" charset="-122"/>
                <a:ea typeface="微软雅黑" panose="020B0503020204020204" pitchFamily="34" charset="-122"/>
              </a:rPr>
              <a:t>输入简单的</a:t>
            </a:r>
            <a:r>
              <a:rPr lang="zh-CN" altLang="en-US" sz="1400" dirty="0">
                <a:latin typeface="微软雅黑" panose="020B0503020204020204" pitchFamily="34" charset="-122"/>
                <a:ea typeface="微软雅黑" panose="020B0503020204020204" pitchFamily="34" charset="-122"/>
              </a:rPr>
              <a:t>文字概述简单的文</a:t>
            </a:r>
            <a:r>
              <a:rPr lang="zh-CN" altLang="en-US" sz="1400" dirty="0" smtClean="0">
                <a:latin typeface="微软雅黑" panose="020B0503020204020204" pitchFamily="34" charset="-122"/>
                <a:ea typeface="微软雅黑" panose="020B0503020204020204" pitchFamily="34" charset="-122"/>
              </a:rPr>
              <a:t>字亮亮图文旗舰店</a:t>
            </a:r>
            <a:r>
              <a:rPr lang="en-US" altLang="zh-CN" sz="1400" dirty="0" smtClean="0">
                <a:latin typeface="微软雅黑" panose="020B0503020204020204" pitchFamily="34" charset="-122"/>
                <a:ea typeface="微软雅黑" panose="020B0503020204020204" pitchFamily="34" charset="-122"/>
              </a:rPr>
              <a:t>https://liangliangtuwen.tmall.com</a:t>
            </a:r>
            <a:endParaRPr lang="zh-CN" altLang="en-US" sz="1400" dirty="0"/>
          </a:p>
        </p:txBody>
      </p:sp>
      <p:sp>
        <p:nvSpPr>
          <p:cNvPr id="9" name="TextBox 4"/>
          <p:cNvSpPr txBox="1">
            <a:spLocks noChangeArrowheads="1"/>
          </p:cNvSpPr>
          <p:nvPr/>
        </p:nvSpPr>
        <p:spPr bwMode="auto">
          <a:xfrm>
            <a:off x="7155447" y="3210247"/>
            <a:ext cx="1716417" cy="45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smtClean="0">
                <a:solidFill>
                  <a:srgbClr val="FF5D5D"/>
                </a:solidFill>
                <a:latin typeface="Franklin Gothic Book" panose="020B0503020102020204" pitchFamily="34" charset="0"/>
                <a:ea typeface="微软雅黑" panose="020B0503020204020204" pitchFamily="34" charset="-122"/>
              </a:rPr>
              <a:t>点击添加标题</a:t>
            </a:r>
            <a:endParaRPr lang="en-US" altLang="zh-CN" sz="1800" b="1" dirty="0" smtClean="0">
              <a:solidFill>
                <a:srgbClr val="FF5D5D"/>
              </a:solidFill>
              <a:latin typeface="Franklin Gothic Book" panose="020B0503020102020204" pitchFamily="34" charset="0"/>
              <a:ea typeface="微软雅黑" panose="020B0503020204020204" pitchFamily="34" charset="-122"/>
            </a:endParaRPr>
          </a:p>
        </p:txBody>
      </p:sp>
    </p:spTree>
    <p:extLst>
      <p:ext uri="{BB962C8B-B14F-4D97-AF65-F5344CB8AC3E}">
        <p14:creationId xmlns:p14="http://schemas.microsoft.com/office/powerpoint/2010/main" xmlns="" val="352828599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19699</TotalTime>
  <Words>4203</Words>
  <Application>Microsoft Office PowerPoint</Application>
  <PresentationFormat>自定义</PresentationFormat>
  <Paragraphs>317</Paragraphs>
  <Slides>31</Slides>
  <Notes>3</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123</dc:creator>
  <cp:lastModifiedBy>Administrator</cp:lastModifiedBy>
  <cp:revision>975</cp:revision>
  <dcterms:created xsi:type="dcterms:W3CDTF">2014-11-18T07:27:48Z</dcterms:created>
  <dcterms:modified xsi:type="dcterms:W3CDTF">2017-10-11T14:46:32Z</dcterms:modified>
</cp:coreProperties>
</file>