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2"/>
  </p:notesMasterIdLst>
  <p:sldIdLst>
    <p:sldId id="258" r:id="rId2"/>
    <p:sldId id="260" r:id="rId3"/>
    <p:sldId id="259" r:id="rId4"/>
    <p:sldId id="265" r:id="rId5"/>
    <p:sldId id="266" r:id="rId6"/>
    <p:sldId id="277" r:id="rId7"/>
    <p:sldId id="261" r:id="rId8"/>
    <p:sldId id="268" r:id="rId9"/>
    <p:sldId id="269" r:id="rId10"/>
    <p:sldId id="270" r:id="rId11"/>
    <p:sldId id="262" r:id="rId12"/>
    <p:sldId id="271" r:id="rId13"/>
    <p:sldId id="272" r:id="rId14"/>
    <p:sldId id="273" r:id="rId15"/>
    <p:sldId id="263" r:id="rId16"/>
    <p:sldId id="274" r:id="rId17"/>
    <p:sldId id="275" r:id="rId18"/>
    <p:sldId id="276" r:id="rId19"/>
    <p:sldId id="278" r:id="rId20"/>
    <p:sldId id="280" r:id="rId21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1"/>
    <p:restoredTop sz="94697"/>
  </p:normalViewPr>
  <p:slideViewPr>
    <p:cSldViewPr snapToGrid="0" snapToObjects="1">
      <p:cViewPr varScale="1">
        <p:scale>
          <a:sx n="104" d="100"/>
          <a:sy n="104" d="100"/>
        </p:scale>
        <p:origin x="-5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39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1111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___2222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___3333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___44444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___5555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5"/>
  <c:chart>
    <c:autoTitleDeleted val="1"/>
    <c:plotArea>
      <c:layout/>
      <c:areaChart>
        <c:grouping val="stacked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axId val="171542016"/>
        <c:axId val="171543552"/>
      </c:areaChart>
      <c:dateAx>
        <c:axId val="171542016"/>
        <c:scaling>
          <c:orientation val="minMax"/>
        </c:scaling>
        <c:axPos val="b"/>
        <c:numFmt formatCode="m/d/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171543552"/>
        <c:crosses val="autoZero"/>
        <c:auto val="1"/>
        <c:lblOffset val="100"/>
        <c:baseTimeUnit val="days"/>
      </c:dateAx>
      <c:valAx>
        <c:axId val="1715435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171542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100">
          <a:latin typeface="Microsoft YaHei" charset="0"/>
          <a:ea typeface="Microsoft YaHei" charset="0"/>
          <a:cs typeface="Microsoft YaHei" charset="0"/>
        </a:defRPr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5"/>
  <c:chart>
    <c:autoTitleDeleted val="1"/>
    <c:plotArea>
      <c:layout/>
      <c:areaChart>
        <c:grouping val="stacked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axId val="174552576"/>
        <c:axId val="174605056"/>
      </c:areaChart>
      <c:dateAx>
        <c:axId val="174552576"/>
        <c:scaling>
          <c:orientation val="minMax"/>
        </c:scaling>
        <c:axPos val="b"/>
        <c:numFmt formatCode="m/d/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174605056"/>
        <c:crosses val="autoZero"/>
        <c:auto val="1"/>
        <c:lblOffset val="100"/>
        <c:baseTimeUnit val="days"/>
      </c:dateAx>
      <c:valAx>
        <c:axId val="174605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lang="zh-CN"/>
          </a:p>
        </c:txPr>
        <c:crossAx val="174552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100">
          <a:latin typeface="Microsoft YaHei" charset="0"/>
          <a:ea typeface="Microsoft YaHei" charset="0"/>
          <a:cs typeface="Microsoft YaHei" charset="0"/>
        </a:defRPr>
      </a:pPr>
      <a:endParaRPr lang="zh-CN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EB86-8968-4EEF-BDFA-C19A7AAF1D23}" type="datetimeFigureOut">
              <a:rPr lang="zh-CN" altLang="en-US" smtClean="0"/>
              <a:pPr/>
              <a:t>2017/10/11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5329B-966E-4BC6-B91C-02F26F3455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更多模板资料</a:t>
            </a:r>
            <a:r>
              <a:rPr lang="en-US" altLang="zh-CN" dirty="0" smtClean="0"/>
              <a:t>-</a:t>
            </a:r>
            <a:r>
              <a:rPr lang="zh-CN" altLang="en-US" dirty="0" smtClean="0"/>
              <a:t>亮亮图文旗舰店 </a:t>
            </a:r>
            <a:r>
              <a:rPr lang="en-US" altLang="zh-CN" dirty="0" smtClean="0"/>
              <a:t>https://liangliangtuwen.tmall.com/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更多模板资料</a:t>
            </a:r>
            <a:r>
              <a:rPr lang="en-US" altLang="zh-CN" dirty="0" smtClean="0"/>
              <a:t>-</a:t>
            </a:r>
            <a:r>
              <a:rPr lang="zh-CN" altLang="en-US" dirty="0" smtClean="0"/>
              <a:t>亮亮图文旗舰店 </a:t>
            </a:r>
            <a:r>
              <a:rPr lang="en-US" altLang="zh-CN" smtClean="0"/>
              <a:t>https://liangliangtuwen.tmall.com/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更多模板资料</a:t>
            </a:r>
            <a:r>
              <a:rPr lang="en-US" altLang="zh-CN" dirty="0" smtClean="0"/>
              <a:t>-</a:t>
            </a:r>
            <a:r>
              <a:rPr lang="zh-CN" altLang="en-US" dirty="0" smtClean="0"/>
              <a:t>亮亮图文旗舰店 </a:t>
            </a:r>
            <a:r>
              <a:rPr lang="en-US" altLang="zh-CN" dirty="0" smtClean="0"/>
              <a:t>https://liangliangtuwen.tmall.com/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834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244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>
              <a:spLocks/>
            </p:cNvSpPr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2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3"/>
            <p:cNvSpPr>
              <a:spLocks/>
            </p:cNvSpPr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6"/>
            <p:cNvSpPr>
              <a:spLocks/>
            </p:cNvSpPr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7"/>
            <p:cNvSpPr>
              <a:spLocks/>
            </p:cNvSpPr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8"/>
            <p:cNvSpPr>
              <a:spLocks/>
            </p:cNvSpPr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79"/>
            <p:cNvSpPr>
              <a:spLocks/>
            </p:cNvSpPr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80"/>
            <p:cNvSpPr>
              <a:spLocks/>
            </p:cNvSpPr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1"/>
            <p:cNvSpPr>
              <a:spLocks/>
            </p:cNvSpPr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2"/>
            <p:cNvSpPr>
              <a:spLocks/>
            </p:cNvSpPr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3"/>
            <p:cNvSpPr>
              <a:spLocks/>
            </p:cNvSpPr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4"/>
            <p:cNvSpPr>
              <a:spLocks/>
            </p:cNvSpPr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5"/>
            <p:cNvSpPr>
              <a:spLocks/>
            </p:cNvSpPr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6"/>
            <p:cNvSpPr>
              <a:spLocks/>
            </p:cNvSpPr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87"/>
            <p:cNvSpPr>
              <a:spLocks/>
            </p:cNvSpPr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8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89"/>
            <p:cNvSpPr>
              <a:spLocks/>
            </p:cNvSpPr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90"/>
            <p:cNvSpPr>
              <a:spLocks/>
            </p:cNvSpPr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91"/>
            <p:cNvSpPr>
              <a:spLocks/>
            </p:cNvSpPr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2"/>
            <p:cNvSpPr>
              <a:spLocks/>
            </p:cNvSpPr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93"/>
            <p:cNvSpPr>
              <a:spLocks/>
            </p:cNvSpPr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94"/>
            <p:cNvSpPr>
              <a:spLocks/>
            </p:cNvSpPr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5"/>
            <p:cNvSpPr>
              <a:spLocks/>
            </p:cNvSpPr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97"/>
            <p:cNvSpPr>
              <a:spLocks/>
            </p:cNvSpPr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98"/>
            <p:cNvSpPr>
              <a:spLocks/>
            </p:cNvSpPr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9"/>
            <p:cNvSpPr>
              <a:spLocks/>
            </p:cNvSpPr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00"/>
            <p:cNvSpPr>
              <a:spLocks/>
            </p:cNvSpPr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01"/>
            <p:cNvSpPr>
              <a:spLocks/>
            </p:cNvSpPr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02"/>
            <p:cNvSpPr>
              <a:spLocks/>
            </p:cNvSpPr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03"/>
            <p:cNvSpPr>
              <a:spLocks/>
            </p:cNvSpPr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4"/>
            <p:cNvSpPr>
              <a:spLocks/>
            </p:cNvSpPr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05"/>
            <p:cNvSpPr>
              <a:spLocks/>
            </p:cNvSpPr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06"/>
            <p:cNvSpPr>
              <a:spLocks/>
            </p:cNvSpPr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07"/>
            <p:cNvSpPr>
              <a:spLocks/>
            </p:cNvSpPr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08"/>
            <p:cNvSpPr>
              <a:spLocks/>
            </p:cNvSpPr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09"/>
            <p:cNvSpPr>
              <a:spLocks/>
            </p:cNvSpPr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10"/>
            <p:cNvSpPr>
              <a:spLocks/>
            </p:cNvSpPr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11"/>
            <p:cNvSpPr>
              <a:spLocks/>
            </p:cNvSpPr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12"/>
            <p:cNvSpPr>
              <a:spLocks/>
            </p:cNvSpPr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13"/>
            <p:cNvSpPr>
              <a:spLocks/>
            </p:cNvSpPr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14"/>
            <p:cNvSpPr>
              <a:spLocks/>
            </p:cNvSpPr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15"/>
            <p:cNvSpPr>
              <a:spLocks/>
            </p:cNvSpPr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16"/>
            <p:cNvSpPr>
              <a:spLocks/>
            </p:cNvSpPr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17"/>
            <p:cNvSpPr>
              <a:spLocks/>
            </p:cNvSpPr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18"/>
            <p:cNvSpPr>
              <a:spLocks/>
            </p:cNvSpPr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9"/>
            <p:cNvSpPr>
              <a:spLocks/>
            </p:cNvSpPr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0"/>
            <p:cNvSpPr>
              <a:spLocks/>
            </p:cNvSpPr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21"/>
            <p:cNvSpPr>
              <a:spLocks/>
            </p:cNvSpPr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/>
            </p:cNvSpPr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24"/>
            <p:cNvSpPr>
              <a:spLocks/>
            </p:cNvSpPr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25"/>
            <p:cNvSpPr>
              <a:spLocks/>
            </p:cNvSpPr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26"/>
            <p:cNvSpPr>
              <a:spLocks/>
            </p:cNvSpPr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27"/>
            <p:cNvSpPr>
              <a:spLocks/>
            </p:cNvSpPr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28"/>
            <p:cNvSpPr>
              <a:spLocks/>
            </p:cNvSpPr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29"/>
            <p:cNvSpPr>
              <a:spLocks/>
            </p:cNvSpPr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30"/>
            <p:cNvSpPr>
              <a:spLocks/>
            </p:cNvSpPr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31"/>
            <p:cNvSpPr>
              <a:spLocks/>
            </p:cNvSpPr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32"/>
            <p:cNvSpPr>
              <a:spLocks/>
            </p:cNvSpPr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33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34"/>
            <p:cNvSpPr>
              <a:spLocks/>
            </p:cNvSpPr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5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36"/>
            <p:cNvSpPr>
              <a:spLocks/>
            </p:cNvSpPr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37"/>
            <p:cNvSpPr>
              <a:spLocks/>
            </p:cNvSpPr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38"/>
            <p:cNvSpPr>
              <a:spLocks/>
            </p:cNvSpPr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9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40"/>
            <p:cNvSpPr>
              <a:spLocks/>
            </p:cNvSpPr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41"/>
            <p:cNvSpPr>
              <a:spLocks/>
            </p:cNvSpPr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42"/>
            <p:cNvSpPr>
              <a:spLocks/>
            </p:cNvSpPr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43"/>
            <p:cNvSpPr>
              <a:spLocks/>
            </p:cNvSpPr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44"/>
            <p:cNvSpPr>
              <a:spLocks/>
            </p:cNvSpPr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45"/>
            <p:cNvSpPr>
              <a:spLocks/>
            </p:cNvSpPr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46"/>
            <p:cNvSpPr>
              <a:spLocks/>
            </p:cNvSpPr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47"/>
            <p:cNvSpPr>
              <a:spLocks/>
            </p:cNvSpPr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48"/>
            <p:cNvSpPr>
              <a:spLocks/>
            </p:cNvSpPr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49"/>
            <p:cNvSpPr>
              <a:spLocks/>
            </p:cNvSpPr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50"/>
            <p:cNvSpPr>
              <a:spLocks/>
            </p:cNvSpPr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51"/>
            <p:cNvSpPr>
              <a:spLocks/>
            </p:cNvSpPr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52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53"/>
            <p:cNvSpPr>
              <a:spLocks/>
            </p:cNvSpPr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54"/>
            <p:cNvSpPr>
              <a:spLocks/>
            </p:cNvSpPr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55"/>
            <p:cNvSpPr>
              <a:spLocks/>
            </p:cNvSpPr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56"/>
            <p:cNvSpPr>
              <a:spLocks/>
            </p:cNvSpPr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57"/>
            <p:cNvSpPr>
              <a:spLocks/>
            </p:cNvSpPr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58"/>
            <p:cNvSpPr>
              <a:spLocks/>
            </p:cNvSpPr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59"/>
            <p:cNvSpPr>
              <a:spLocks/>
            </p:cNvSpPr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60"/>
            <p:cNvSpPr>
              <a:spLocks/>
            </p:cNvSpPr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61"/>
            <p:cNvSpPr>
              <a:spLocks/>
            </p:cNvSpPr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62"/>
            <p:cNvSpPr>
              <a:spLocks/>
            </p:cNvSpPr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63"/>
            <p:cNvSpPr>
              <a:spLocks/>
            </p:cNvSpPr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64"/>
            <p:cNvSpPr>
              <a:spLocks/>
            </p:cNvSpPr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5"/>
            <p:cNvSpPr>
              <a:spLocks/>
            </p:cNvSpPr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66"/>
            <p:cNvSpPr>
              <a:spLocks/>
            </p:cNvSpPr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67"/>
            <p:cNvSpPr>
              <a:spLocks/>
            </p:cNvSpPr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68"/>
            <p:cNvSpPr>
              <a:spLocks/>
            </p:cNvSpPr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69"/>
            <p:cNvSpPr>
              <a:spLocks/>
            </p:cNvSpPr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70"/>
            <p:cNvSpPr>
              <a:spLocks/>
            </p:cNvSpPr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71"/>
            <p:cNvSpPr>
              <a:spLocks/>
            </p:cNvSpPr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72"/>
            <p:cNvSpPr>
              <a:spLocks/>
            </p:cNvSpPr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74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75"/>
            <p:cNvSpPr>
              <a:spLocks/>
            </p:cNvSpPr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76"/>
            <p:cNvSpPr>
              <a:spLocks/>
            </p:cNvSpPr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77"/>
            <p:cNvSpPr>
              <a:spLocks/>
            </p:cNvSpPr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78"/>
            <p:cNvSpPr>
              <a:spLocks/>
            </p:cNvSpPr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6541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6432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04270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>
              <a:spLocks/>
            </p:cNvSpPr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2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3"/>
            <p:cNvSpPr>
              <a:spLocks/>
            </p:cNvSpPr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6"/>
            <p:cNvSpPr>
              <a:spLocks/>
            </p:cNvSpPr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7"/>
            <p:cNvSpPr>
              <a:spLocks/>
            </p:cNvSpPr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8"/>
            <p:cNvSpPr>
              <a:spLocks/>
            </p:cNvSpPr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79"/>
            <p:cNvSpPr>
              <a:spLocks/>
            </p:cNvSpPr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80"/>
            <p:cNvSpPr>
              <a:spLocks/>
            </p:cNvSpPr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1"/>
            <p:cNvSpPr>
              <a:spLocks/>
            </p:cNvSpPr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2"/>
            <p:cNvSpPr>
              <a:spLocks/>
            </p:cNvSpPr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3"/>
            <p:cNvSpPr>
              <a:spLocks/>
            </p:cNvSpPr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4"/>
            <p:cNvSpPr>
              <a:spLocks/>
            </p:cNvSpPr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5"/>
            <p:cNvSpPr>
              <a:spLocks/>
            </p:cNvSpPr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6"/>
            <p:cNvSpPr>
              <a:spLocks/>
            </p:cNvSpPr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87"/>
            <p:cNvSpPr>
              <a:spLocks/>
            </p:cNvSpPr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8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89"/>
            <p:cNvSpPr>
              <a:spLocks/>
            </p:cNvSpPr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90"/>
            <p:cNvSpPr>
              <a:spLocks/>
            </p:cNvSpPr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91"/>
            <p:cNvSpPr>
              <a:spLocks/>
            </p:cNvSpPr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2"/>
            <p:cNvSpPr>
              <a:spLocks/>
            </p:cNvSpPr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93"/>
            <p:cNvSpPr>
              <a:spLocks/>
            </p:cNvSpPr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94"/>
            <p:cNvSpPr>
              <a:spLocks/>
            </p:cNvSpPr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5"/>
            <p:cNvSpPr>
              <a:spLocks/>
            </p:cNvSpPr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97"/>
            <p:cNvSpPr>
              <a:spLocks/>
            </p:cNvSpPr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98"/>
            <p:cNvSpPr>
              <a:spLocks/>
            </p:cNvSpPr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9"/>
            <p:cNvSpPr>
              <a:spLocks/>
            </p:cNvSpPr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00"/>
            <p:cNvSpPr>
              <a:spLocks/>
            </p:cNvSpPr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01"/>
            <p:cNvSpPr>
              <a:spLocks/>
            </p:cNvSpPr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02"/>
            <p:cNvSpPr>
              <a:spLocks/>
            </p:cNvSpPr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03"/>
            <p:cNvSpPr>
              <a:spLocks/>
            </p:cNvSpPr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4"/>
            <p:cNvSpPr>
              <a:spLocks/>
            </p:cNvSpPr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05"/>
            <p:cNvSpPr>
              <a:spLocks/>
            </p:cNvSpPr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06"/>
            <p:cNvSpPr>
              <a:spLocks/>
            </p:cNvSpPr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07"/>
            <p:cNvSpPr>
              <a:spLocks/>
            </p:cNvSpPr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08"/>
            <p:cNvSpPr>
              <a:spLocks/>
            </p:cNvSpPr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09"/>
            <p:cNvSpPr>
              <a:spLocks/>
            </p:cNvSpPr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10"/>
            <p:cNvSpPr>
              <a:spLocks/>
            </p:cNvSpPr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11"/>
            <p:cNvSpPr>
              <a:spLocks/>
            </p:cNvSpPr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12"/>
            <p:cNvSpPr>
              <a:spLocks/>
            </p:cNvSpPr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13"/>
            <p:cNvSpPr>
              <a:spLocks/>
            </p:cNvSpPr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14"/>
            <p:cNvSpPr>
              <a:spLocks/>
            </p:cNvSpPr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15"/>
            <p:cNvSpPr>
              <a:spLocks/>
            </p:cNvSpPr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16"/>
            <p:cNvSpPr>
              <a:spLocks/>
            </p:cNvSpPr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17"/>
            <p:cNvSpPr>
              <a:spLocks/>
            </p:cNvSpPr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18"/>
            <p:cNvSpPr>
              <a:spLocks/>
            </p:cNvSpPr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9"/>
            <p:cNvSpPr>
              <a:spLocks/>
            </p:cNvSpPr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0"/>
            <p:cNvSpPr>
              <a:spLocks/>
            </p:cNvSpPr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21"/>
            <p:cNvSpPr>
              <a:spLocks/>
            </p:cNvSpPr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/>
            </p:cNvSpPr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24"/>
            <p:cNvSpPr>
              <a:spLocks/>
            </p:cNvSpPr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25"/>
            <p:cNvSpPr>
              <a:spLocks/>
            </p:cNvSpPr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26"/>
            <p:cNvSpPr>
              <a:spLocks/>
            </p:cNvSpPr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27"/>
            <p:cNvSpPr>
              <a:spLocks/>
            </p:cNvSpPr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28"/>
            <p:cNvSpPr>
              <a:spLocks/>
            </p:cNvSpPr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29"/>
            <p:cNvSpPr>
              <a:spLocks/>
            </p:cNvSpPr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30"/>
            <p:cNvSpPr>
              <a:spLocks/>
            </p:cNvSpPr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31"/>
            <p:cNvSpPr>
              <a:spLocks/>
            </p:cNvSpPr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32"/>
            <p:cNvSpPr>
              <a:spLocks/>
            </p:cNvSpPr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33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34"/>
            <p:cNvSpPr>
              <a:spLocks/>
            </p:cNvSpPr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5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36"/>
            <p:cNvSpPr>
              <a:spLocks/>
            </p:cNvSpPr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37"/>
            <p:cNvSpPr>
              <a:spLocks/>
            </p:cNvSpPr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38"/>
            <p:cNvSpPr>
              <a:spLocks/>
            </p:cNvSpPr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9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40"/>
            <p:cNvSpPr>
              <a:spLocks/>
            </p:cNvSpPr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41"/>
            <p:cNvSpPr>
              <a:spLocks/>
            </p:cNvSpPr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42"/>
            <p:cNvSpPr>
              <a:spLocks/>
            </p:cNvSpPr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43"/>
            <p:cNvSpPr>
              <a:spLocks/>
            </p:cNvSpPr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44"/>
            <p:cNvSpPr>
              <a:spLocks/>
            </p:cNvSpPr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45"/>
            <p:cNvSpPr>
              <a:spLocks/>
            </p:cNvSpPr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46"/>
            <p:cNvSpPr>
              <a:spLocks/>
            </p:cNvSpPr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47"/>
            <p:cNvSpPr>
              <a:spLocks/>
            </p:cNvSpPr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48"/>
            <p:cNvSpPr>
              <a:spLocks/>
            </p:cNvSpPr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49"/>
            <p:cNvSpPr>
              <a:spLocks/>
            </p:cNvSpPr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50"/>
            <p:cNvSpPr>
              <a:spLocks/>
            </p:cNvSpPr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51"/>
            <p:cNvSpPr>
              <a:spLocks/>
            </p:cNvSpPr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52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53"/>
            <p:cNvSpPr>
              <a:spLocks/>
            </p:cNvSpPr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54"/>
            <p:cNvSpPr>
              <a:spLocks/>
            </p:cNvSpPr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55"/>
            <p:cNvSpPr>
              <a:spLocks/>
            </p:cNvSpPr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56"/>
            <p:cNvSpPr>
              <a:spLocks/>
            </p:cNvSpPr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57"/>
            <p:cNvSpPr>
              <a:spLocks/>
            </p:cNvSpPr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58"/>
            <p:cNvSpPr>
              <a:spLocks/>
            </p:cNvSpPr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59"/>
            <p:cNvSpPr>
              <a:spLocks/>
            </p:cNvSpPr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60"/>
            <p:cNvSpPr>
              <a:spLocks/>
            </p:cNvSpPr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61"/>
            <p:cNvSpPr>
              <a:spLocks/>
            </p:cNvSpPr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62"/>
            <p:cNvSpPr>
              <a:spLocks/>
            </p:cNvSpPr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63"/>
            <p:cNvSpPr>
              <a:spLocks/>
            </p:cNvSpPr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64"/>
            <p:cNvSpPr>
              <a:spLocks/>
            </p:cNvSpPr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5"/>
            <p:cNvSpPr>
              <a:spLocks/>
            </p:cNvSpPr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66"/>
            <p:cNvSpPr>
              <a:spLocks/>
            </p:cNvSpPr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67"/>
            <p:cNvSpPr>
              <a:spLocks/>
            </p:cNvSpPr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68"/>
            <p:cNvSpPr>
              <a:spLocks/>
            </p:cNvSpPr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69"/>
            <p:cNvSpPr>
              <a:spLocks/>
            </p:cNvSpPr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70"/>
            <p:cNvSpPr>
              <a:spLocks/>
            </p:cNvSpPr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71"/>
            <p:cNvSpPr>
              <a:spLocks/>
            </p:cNvSpPr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72"/>
            <p:cNvSpPr>
              <a:spLocks/>
            </p:cNvSpPr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74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75"/>
            <p:cNvSpPr>
              <a:spLocks/>
            </p:cNvSpPr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76"/>
            <p:cNvSpPr>
              <a:spLocks/>
            </p:cNvSpPr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77"/>
            <p:cNvSpPr>
              <a:spLocks/>
            </p:cNvSpPr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78"/>
            <p:cNvSpPr>
              <a:spLocks/>
            </p:cNvSpPr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1186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479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3271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>
              <a:spLocks/>
            </p:cNvSpPr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2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3"/>
            <p:cNvSpPr>
              <a:spLocks/>
            </p:cNvSpPr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6"/>
            <p:cNvSpPr>
              <a:spLocks/>
            </p:cNvSpPr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7"/>
            <p:cNvSpPr>
              <a:spLocks/>
            </p:cNvSpPr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8"/>
            <p:cNvSpPr>
              <a:spLocks/>
            </p:cNvSpPr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79"/>
            <p:cNvSpPr>
              <a:spLocks/>
            </p:cNvSpPr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80"/>
            <p:cNvSpPr>
              <a:spLocks/>
            </p:cNvSpPr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1"/>
            <p:cNvSpPr>
              <a:spLocks/>
            </p:cNvSpPr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2"/>
            <p:cNvSpPr>
              <a:spLocks/>
            </p:cNvSpPr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3"/>
            <p:cNvSpPr>
              <a:spLocks/>
            </p:cNvSpPr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4"/>
            <p:cNvSpPr>
              <a:spLocks/>
            </p:cNvSpPr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5"/>
            <p:cNvSpPr>
              <a:spLocks/>
            </p:cNvSpPr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6"/>
            <p:cNvSpPr>
              <a:spLocks/>
            </p:cNvSpPr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87"/>
            <p:cNvSpPr>
              <a:spLocks/>
            </p:cNvSpPr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8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89"/>
            <p:cNvSpPr>
              <a:spLocks/>
            </p:cNvSpPr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90"/>
            <p:cNvSpPr>
              <a:spLocks/>
            </p:cNvSpPr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91"/>
            <p:cNvSpPr>
              <a:spLocks/>
            </p:cNvSpPr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2"/>
            <p:cNvSpPr>
              <a:spLocks/>
            </p:cNvSpPr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93"/>
            <p:cNvSpPr>
              <a:spLocks/>
            </p:cNvSpPr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94"/>
            <p:cNvSpPr>
              <a:spLocks/>
            </p:cNvSpPr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5"/>
            <p:cNvSpPr>
              <a:spLocks/>
            </p:cNvSpPr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97"/>
            <p:cNvSpPr>
              <a:spLocks/>
            </p:cNvSpPr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98"/>
            <p:cNvSpPr>
              <a:spLocks/>
            </p:cNvSpPr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9"/>
            <p:cNvSpPr>
              <a:spLocks/>
            </p:cNvSpPr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00"/>
            <p:cNvSpPr>
              <a:spLocks/>
            </p:cNvSpPr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01"/>
            <p:cNvSpPr>
              <a:spLocks/>
            </p:cNvSpPr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02"/>
            <p:cNvSpPr>
              <a:spLocks/>
            </p:cNvSpPr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03"/>
            <p:cNvSpPr>
              <a:spLocks/>
            </p:cNvSpPr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4"/>
            <p:cNvSpPr>
              <a:spLocks/>
            </p:cNvSpPr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05"/>
            <p:cNvSpPr>
              <a:spLocks/>
            </p:cNvSpPr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06"/>
            <p:cNvSpPr>
              <a:spLocks/>
            </p:cNvSpPr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07"/>
            <p:cNvSpPr>
              <a:spLocks/>
            </p:cNvSpPr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08"/>
            <p:cNvSpPr>
              <a:spLocks/>
            </p:cNvSpPr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09"/>
            <p:cNvSpPr>
              <a:spLocks/>
            </p:cNvSpPr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10"/>
            <p:cNvSpPr>
              <a:spLocks/>
            </p:cNvSpPr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11"/>
            <p:cNvSpPr>
              <a:spLocks/>
            </p:cNvSpPr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12"/>
            <p:cNvSpPr>
              <a:spLocks/>
            </p:cNvSpPr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13"/>
            <p:cNvSpPr>
              <a:spLocks/>
            </p:cNvSpPr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14"/>
            <p:cNvSpPr>
              <a:spLocks/>
            </p:cNvSpPr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15"/>
            <p:cNvSpPr>
              <a:spLocks/>
            </p:cNvSpPr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16"/>
            <p:cNvSpPr>
              <a:spLocks/>
            </p:cNvSpPr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17"/>
            <p:cNvSpPr>
              <a:spLocks/>
            </p:cNvSpPr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18"/>
            <p:cNvSpPr>
              <a:spLocks/>
            </p:cNvSpPr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9"/>
            <p:cNvSpPr>
              <a:spLocks/>
            </p:cNvSpPr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0"/>
            <p:cNvSpPr>
              <a:spLocks/>
            </p:cNvSpPr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21"/>
            <p:cNvSpPr>
              <a:spLocks/>
            </p:cNvSpPr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/>
            </p:cNvSpPr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24"/>
            <p:cNvSpPr>
              <a:spLocks/>
            </p:cNvSpPr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25"/>
            <p:cNvSpPr>
              <a:spLocks/>
            </p:cNvSpPr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26"/>
            <p:cNvSpPr>
              <a:spLocks/>
            </p:cNvSpPr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27"/>
            <p:cNvSpPr>
              <a:spLocks/>
            </p:cNvSpPr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28"/>
            <p:cNvSpPr>
              <a:spLocks/>
            </p:cNvSpPr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29"/>
            <p:cNvSpPr>
              <a:spLocks/>
            </p:cNvSpPr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30"/>
            <p:cNvSpPr>
              <a:spLocks/>
            </p:cNvSpPr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31"/>
            <p:cNvSpPr>
              <a:spLocks/>
            </p:cNvSpPr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32"/>
            <p:cNvSpPr>
              <a:spLocks/>
            </p:cNvSpPr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33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34"/>
            <p:cNvSpPr>
              <a:spLocks/>
            </p:cNvSpPr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5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36"/>
            <p:cNvSpPr>
              <a:spLocks/>
            </p:cNvSpPr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37"/>
            <p:cNvSpPr>
              <a:spLocks/>
            </p:cNvSpPr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38"/>
            <p:cNvSpPr>
              <a:spLocks/>
            </p:cNvSpPr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9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40"/>
            <p:cNvSpPr>
              <a:spLocks/>
            </p:cNvSpPr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41"/>
            <p:cNvSpPr>
              <a:spLocks/>
            </p:cNvSpPr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42"/>
            <p:cNvSpPr>
              <a:spLocks/>
            </p:cNvSpPr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43"/>
            <p:cNvSpPr>
              <a:spLocks/>
            </p:cNvSpPr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44"/>
            <p:cNvSpPr>
              <a:spLocks/>
            </p:cNvSpPr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45"/>
            <p:cNvSpPr>
              <a:spLocks/>
            </p:cNvSpPr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46"/>
            <p:cNvSpPr>
              <a:spLocks/>
            </p:cNvSpPr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47"/>
            <p:cNvSpPr>
              <a:spLocks/>
            </p:cNvSpPr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48"/>
            <p:cNvSpPr>
              <a:spLocks/>
            </p:cNvSpPr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49"/>
            <p:cNvSpPr>
              <a:spLocks/>
            </p:cNvSpPr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50"/>
            <p:cNvSpPr>
              <a:spLocks/>
            </p:cNvSpPr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51"/>
            <p:cNvSpPr>
              <a:spLocks/>
            </p:cNvSpPr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52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53"/>
            <p:cNvSpPr>
              <a:spLocks/>
            </p:cNvSpPr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54"/>
            <p:cNvSpPr>
              <a:spLocks/>
            </p:cNvSpPr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55"/>
            <p:cNvSpPr>
              <a:spLocks/>
            </p:cNvSpPr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56"/>
            <p:cNvSpPr>
              <a:spLocks/>
            </p:cNvSpPr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57"/>
            <p:cNvSpPr>
              <a:spLocks/>
            </p:cNvSpPr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58"/>
            <p:cNvSpPr>
              <a:spLocks/>
            </p:cNvSpPr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59"/>
            <p:cNvSpPr>
              <a:spLocks/>
            </p:cNvSpPr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60"/>
            <p:cNvSpPr>
              <a:spLocks/>
            </p:cNvSpPr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61"/>
            <p:cNvSpPr>
              <a:spLocks/>
            </p:cNvSpPr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62"/>
            <p:cNvSpPr>
              <a:spLocks/>
            </p:cNvSpPr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63"/>
            <p:cNvSpPr>
              <a:spLocks/>
            </p:cNvSpPr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64"/>
            <p:cNvSpPr>
              <a:spLocks/>
            </p:cNvSpPr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5"/>
            <p:cNvSpPr>
              <a:spLocks/>
            </p:cNvSpPr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66"/>
            <p:cNvSpPr>
              <a:spLocks/>
            </p:cNvSpPr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67"/>
            <p:cNvSpPr>
              <a:spLocks/>
            </p:cNvSpPr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68"/>
            <p:cNvSpPr>
              <a:spLocks/>
            </p:cNvSpPr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69"/>
            <p:cNvSpPr>
              <a:spLocks/>
            </p:cNvSpPr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70"/>
            <p:cNvSpPr>
              <a:spLocks/>
            </p:cNvSpPr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71"/>
            <p:cNvSpPr>
              <a:spLocks/>
            </p:cNvSpPr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72"/>
            <p:cNvSpPr>
              <a:spLocks/>
            </p:cNvSpPr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74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75"/>
            <p:cNvSpPr>
              <a:spLocks/>
            </p:cNvSpPr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76"/>
            <p:cNvSpPr>
              <a:spLocks/>
            </p:cNvSpPr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77"/>
            <p:cNvSpPr>
              <a:spLocks/>
            </p:cNvSpPr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78"/>
            <p:cNvSpPr>
              <a:spLocks/>
            </p:cNvSpPr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8272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654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262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手动输入 3"/>
          <p:cNvSpPr/>
          <p:nvPr userDrawn="1"/>
        </p:nvSpPr>
        <p:spPr>
          <a:xfrm>
            <a:off x="0" y="877078"/>
            <a:ext cx="12192000" cy="5977575"/>
          </a:xfrm>
          <a:prstGeom prst="flowChartManualInp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6257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70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500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5712000" y="0"/>
            <a:ext cx="6480000" cy="6854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flipH="1">
            <a:off x="5499100" y="0"/>
            <a:ext cx="212900" cy="68546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flipH="1">
            <a:off x="5286200" y="-3347"/>
            <a:ext cx="212900" cy="68546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5073300" y="0"/>
            <a:ext cx="212900" cy="68546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266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>
              <a:spLocks/>
            </p:cNvSpPr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72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3"/>
            <p:cNvSpPr>
              <a:spLocks/>
            </p:cNvSpPr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6"/>
            <p:cNvSpPr>
              <a:spLocks/>
            </p:cNvSpPr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7"/>
            <p:cNvSpPr>
              <a:spLocks/>
            </p:cNvSpPr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78"/>
            <p:cNvSpPr>
              <a:spLocks/>
            </p:cNvSpPr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79"/>
            <p:cNvSpPr>
              <a:spLocks/>
            </p:cNvSpPr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80"/>
            <p:cNvSpPr>
              <a:spLocks/>
            </p:cNvSpPr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1"/>
            <p:cNvSpPr>
              <a:spLocks/>
            </p:cNvSpPr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2"/>
            <p:cNvSpPr>
              <a:spLocks/>
            </p:cNvSpPr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3"/>
            <p:cNvSpPr>
              <a:spLocks/>
            </p:cNvSpPr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4"/>
            <p:cNvSpPr>
              <a:spLocks/>
            </p:cNvSpPr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5"/>
            <p:cNvSpPr>
              <a:spLocks/>
            </p:cNvSpPr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86"/>
            <p:cNvSpPr>
              <a:spLocks/>
            </p:cNvSpPr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87"/>
            <p:cNvSpPr>
              <a:spLocks/>
            </p:cNvSpPr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8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89"/>
            <p:cNvSpPr>
              <a:spLocks/>
            </p:cNvSpPr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90"/>
            <p:cNvSpPr>
              <a:spLocks/>
            </p:cNvSpPr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91"/>
            <p:cNvSpPr>
              <a:spLocks/>
            </p:cNvSpPr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2"/>
            <p:cNvSpPr>
              <a:spLocks/>
            </p:cNvSpPr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93"/>
            <p:cNvSpPr>
              <a:spLocks/>
            </p:cNvSpPr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94"/>
            <p:cNvSpPr>
              <a:spLocks/>
            </p:cNvSpPr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5"/>
            <p:cNvSpPr>
              <a:spLocks/>
            </p:cNvSpPr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97"/>
            <p:cNvSpPr>
              <a:spLocks/>
            </p:cNvSpPr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98"/>
            <p:cNvSpPr>
              <a:spLocks/>
            </p:cNvSpPr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9"/>
            <p:cNvSpPr>
              <a:spLocks/>
            </p:cNvSpPr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00"/>
            <p:cNvSpPr>
              <a:spLocks/>
            </p:cNvSpPr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01"/>
            <p:cNvSpPr>
              <a:spLocks/>
            </p:cNvSpPr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02"/>
            <p:cNvSpPr>
              <a:spLocks/>
            </p:cNvSpPr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03"/>
            <p:cNvSpPr>
              <a:spLocks/>
            </p:cNvSpPr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04"/>
            <p:cNvSpPr>
              <a:spLocks/>
            </p:cNvSpPr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05"/>
            <p:cNvSpPr>
              <a:spLocks/>
            </p:cNvSpPr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06"/>
            <p:cNvSpPr>
              <a:spLocks/>
            </p:cNvSpPr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07"/>
            <p:cNvSpPr>
              <a:spLocks/>
            </p:cNvSpPr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08"/>
            <p:cNvSpPr>
              <a:spLocks/>
            </p:cNvSpPr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09"/>
            <p:cNvSpPr>
              <a:spLocks/>
            </p:cNvSpPr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10"/>
            <p:cNvSpPr>
              <a:spLocks/>
            </p:cNvSpPr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11"/>
            <p:cNvSpPr>
              <a:spLocks/>
            </p:cNvSpPr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12"/>
            <p:cNvSpPr>
              <a:spLocks/>
            </p:cNvSpPr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13"/>
            <p:cNvSpPr>
              <a:spLocks/>
            </p:cNvSpPr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14"/>
            <p:cNvSpPr>
              <a:spLocks/>
            </p:cNvSpPr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15"/>
            <p:cNvSpPr>
              <a:spLocks/>
            </p:cNvSpPr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16"/>
            <p:cNvSpPr>
              <a:spLocks/>
            </p:cNvSpPr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17"/>
            <p:cNvSpPr>
              <a:spLocks/>
            </p:cNvSpPr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18"/>
            <p:cNvSpPr>
              <a:spLocks/>
            </p:cNvSpPr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9"/>
            <p:cNvSpPr>
              <a:spLocks/>
            </p:cNvSpPr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0"/>
            <p:cNvSpPr>
              <a:spLocks/>
            </p:cNvSpPr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21"/>
            <p:cNvSpPr>
              <a:spLocks/>
            </p:cNvSpPr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/>
            </p:cNvSpPr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24"/>
            <p:cNvSpPr>
              <a:spLocks/>
            </p:cNvSpPr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25"/>
            <p:cNvSpPr>
              <a:spLocks/>
            </p:cNvSpPr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26"/>
            <p:cNvSpPr>
              <a:spLocks/>
            </p:cNvSpPr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27"/>
            <p:cNvSpPr>
              <a:spLocks/>
            </p:cNvSpPr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28"/>
            <p:cNvSpPr>
              <a:spLocks/>
            </p:cNvSpPr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29"/>
            <p:cNvSpPr>
              <a:spLocks/>
            </p:cNvSpPr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30"/>
            <p:cNvSpPr>
              <a:spLocks/>
            </p:cNvSpPr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31"/>
            <p:cNvSpPr>
              <a:spLocks/>
            </p:cNvSpPr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32"/>
            <p:cNvSpPr>
              <a:spLocks/>
            </p:cNvSpPr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33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34"/>
            <p:cNvSpPr>
              <a:spLocks/>
            </p:cNvSpPr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5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36"/>
            <p:cNvSpPr>
              <a:spLocks/>
            </p:cNvSpPr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37"/>
            <p:cNvSpPr>
              <a:spLocks/>
            </p:cNvSpPr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38"/>
            <p:cNvSpPr>
              <a:spLocks/>
            </p:cNvSpPr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39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40"/>
            <p:cNvSpPr>
              <a:spLocks/>
            </p:cNvSpPr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41"/>
            <p:cNvSpPr>
              <a:spLocks/>
            </p:cNvSpPr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42"/>
            <p:cNvSpPr>
              <a:spLocks/>
            </p:cNvSpPr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43"/>
            <p:cNvSpPr>
              <a:spLocks/>
            </p:cNvSpPr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44"/>
            <p:cNvSpPr>
              <a:spLocks/>
            </p:cNvSpPr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45"/>
            <p:cNvSpPr>
              <a:spLocks/>
            </p:cNvSpPr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46"/>
            <p:cNvSpPr>
              <a:spLocks/>
            </p:cNvSpPr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47"/>
            <p:cNvSpPr>
              <a:spLocks/>
            </p:cNvSpPr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48"/>
            <p:cNvSpPr>
              <a:spLocks/>
            </p:cNvSpPr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49"/>
            <p:cNvSpPr>
              <a:spLocks/>
            </p:cNvSpPr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50"/>
            <p:cNvSpPr>
              <a:spLocks/>
            </p:cNvSpPr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51"/>
            <p:cNvSpPr>
              <a:spLocks/>
            </p:cNvSpPr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52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53"/>
            <p:cNvSpPr>
              <a:spLocks/>
            </p:cNvSpPr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54"/>
            <p:cNvSpPr>
              <a:spLocks/>
            </p:cNvSpPr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55"/>
            <p:cNvSpPr>
              <a:spLocks/>
            </p:cNvSpPr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56"/>
            <p:cNvSpPr>
              <a:spLocks/>
            </p:cNvSpPr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57"/>
            <p:cNvSpPr>
              <a:spLocks/>
            </p:cNvSpPr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58"/>
            <p:cNvSpPr>
              <a:spLocks/>
            </p:cNvSpPr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59"/>
            <p:cNvSpPr>
              <a:spLocks/>
            </p:cNvSpPr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60"/>
            <p:cNvSpPr>
              <a:spLocks/>
            </p:cNvSpPr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61"/>
            <p:cNvSpPr>
              <a:spLocks/>
            </p:cNvSpPr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62"/>
            <p:cNvSpPr>
              <a:spLocks/>
            </p:cNvSpPr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63"/>
            <p:cNvSpPr>
              <a:spLocks/>
            </p:cNvSpPr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64"/>
            <p:cNvSpPr>
              <a:spLocks/>
            </p:cNvSpPr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5"/>
            <p:cNvSpPr>
              <a:spLocks/>
            </p:cNvSpPr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66"/>
            <p:cNvSpPr>
              <a:spLocks/>
            </p:cNvSpPr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67"/>
            <p:cNvSpPr>
              <a:spLocks/>
            </p:cNvSpPr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68"/>
            <p:cNvSpPr>
              <a:spLocks/>
            </p:cNvSpPr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69"/>
            <p:cNvSpPr>
              <a:spLocks/>
            </p:cNvSpPr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70"/>
            <p:cNvSpPr>
              <a:spLocks/>
            </p:cNvSpPr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71"/>
            <p:cNvSpPr>
              <a:spLocks/>
            </p:cNvSpPr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72"/>
            <p:cNvSpPr>
              <a:spLocks/>
            </p:cNvSpPr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73"/>
            <p:cNvSpPr>
              <a:spLocks/>
            </p:cNvSpPr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74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75"/>
            <p:cNvSpPr>
              <a:spLocks/>
            </p:cNvSpPr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76"/>
            <p:cNvSpPr>
              <a:spLocks/>
            </p:cNvSpPr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77"/>
            <p:cNvSpPr>
              <a:spLocks/>
            </p:cNvSpPr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78"/>
            <p:cNvSpPr>
              <a:spLocks/>
            </p:cNvSpPr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13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75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3160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 11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117" name="Freeform 70"/>
            <p:cNvSpPr>
              <a:spLocks/>
            </p:cNvSpPr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72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73"/>
            <p:cNvSpPr>
              <a:spLocks/>
            </p:cNvSpPr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75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76"/>
            <p:cNvSpPr>
              <a:spLocks/>
            </p:cNvSpPr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77"/>
            <p:cNvSpPr>
              <a:spLocks/>
            </p:cNvSpPr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78"/>
            <p:cNvSpPr>
              <a:spLocks/>
            </p:cNvSpPr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79"/>
            <p:cNvSpPr>
              <a:spLocks/>
            </p:cNvSpPr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80"/>
            <p:cNvSpPr>
              <a:spLocks/>
            </p:cNvSpPr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81"/>
            <p:cNvSpPr>
              <a:spLocks/>
            </p:cNvSpPr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82"/>
            <p:cNvSpPr>
              <a:spLocks/>
            </p:cNvSpPr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83"/>
            <p:cNvSpPr>
              <a:spLocks/>
            </p:cNvSpPr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84"/>
            <p:cNvSpPr>
              <a:spLocks/>
            </p:cNvSpPr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85"/>
            <p:cNvSpPr>
              <a:spLocks/>
            </p:cNvSpPr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86"/>
            <p:cNvSpPr>
              <a:spLocks/>
            </p:cNvSpPr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87"/>
            <p:cNvSpPr>
              <a:spLocks/>
            </p:cNvSpPr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88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89"/>
            <p:cNvSpPr>
              <a:spLocks/>
            </p:cNvSpPr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90"/>
            <p:cNvSpPr>
              <a:spLocks/>
            </p:cNvSpPr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91"/>
            <p:cNvSpPr>
              <a:spLocks/>
            </p:cNvSpPr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92"/>
            <p:cNvSpPr>
              <a:spLocks/>
            </p:cNvSpPr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93"/>
            <p:cNvSpPr>
              <a:spLocks/>
            </p:cNvSpPr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94"/>
            <p:cNvSpPr>
              <a:spLocks/>
            </p:cNvSpPr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95"/>
            <p:cNvSpPr>
              <a:spLocks/>
            </p:cNvSpPr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96"/>
            <p:cNvSpPr>
              <a:spLocks/>
            </p:cNvSpPr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97"/>
            <p:cNvSpPr>
              <a:spLocks/>
            </p:cNvSpPr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98"/>
            <p:cNvSpPr>
              <a:spLocks/>
            </p:cNvSpPr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99"/>
            <p:cNvSpPr>
              <a:spLocks/>
            </p:cNvSpPr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00"/>
            <p:cNvSpPr>
              <a:spLocks/>
            </p:cNvSpPr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01"/>
            <p:cNvSpPr>
              <a:spLocks/>
            </p:cNvSpPr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02"/>
            <p:cNvSpPr>
              <a:spLocks/>
            </p:cNvSpPr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03"/>
            <p:cNvSpPr>
              <a:spLocks/>
            </p:cNvSpPr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104"/>
            <p:cNvSpPr>
              <a:spLocks/>
            </p:cNvSpPr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05"/>
            <p:cNvSpPr>
              <a:spLocks/>
            </p:cNvSpPr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06"/>
            <p:cNvSpPr>
              <a:spLocks/>
            </p:cNvSpPr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07"/>
            <p:cNvSpPr>
              <a:spLocks/>
            </p:cNvSpPr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08"/>
            <p:cNvSpPr>
              <a:spLocks/>
            </p:cNvSpPr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09"/>
            <p:cNvSpPr>
              <a:spLocks/>
            </p:cNvSpPr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110"/>
            <p:cNvSpPr>
              <a:spLocks/>
            </p:cNvSpPr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111"/>
            <p:cNvSpPr>
              <a:spLocks/>
            </p:cNvSpPr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112"/>
            <p:cNvSpPr>
              <a:spLocks/>
            </p:cNvSpPr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13"/>
            <p:cNvSpPr>
              <a:spLocks/>
            </p:cNvSpPr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14"/>
            <p:cNvSpPr>
              <a:spLocks/>
            </p:cNvSpPr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15"/>
            <p:cNvSpPr>
              <a:spLocks/>
            </p:cNvSpPr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16"/>
            <p:cNvSpPr>
              <a:spLocks/>
            </p:cNvSpPr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117"/>
            <p:cNvSpPr>
              <a:spLocks/>
            </p:cNvSpPr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118"/>
            <p:cNvSpPr>
              <a:spLocks/>
            </p:cNvSpPr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119"/>
            <p:cNvSpPr>
              <a:spLocks/>
            </p:cNvSpPr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20"/>
            <p:cNvSpPr>
              <a:spLocks/>
            </p:cNvSpPr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121"/>
            <p:cNvSpPr>
              <a:spLocks/>
            </p:cNvSpPr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22"/>
            <p:cNvSpPr>
              <a:spLocks/>
            </p:cNvSpPr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123"/>
            <p:cNvSpPr>
              <a:spLocks/>
            </p:cNvSpPr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24"/>
            <p:cNvSpPr>
              <a:spLocks/>
            </p:cNvSpPr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125"/>
            <p:cNvSpPr>
              <a:spLocks/>
            </p:cNvSpPr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26"/>
            <p:cNvSpPr>
              <a:spLocks/>
            </p:cNvSpPr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27"/>
            <p:cNvSpPr>
              <a:spLocks/>
            </p:cNvSpPr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28"/>
            <p:cNvSpPr>
              <a:spLocks/>
            </p:cNvSpPr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29"/>
            <p:cNvSpPr>
              <a:spLocks/>
            </p:cNvSpPr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30"/>
            <p:cNvSpPr>
              <a:spLocks/>
            </p:cNvSpPr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31"/>
            <p:cNvSpPr>
              <a:spLocks/>
            </p:cNvSpPr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32"/>
            <p:cNvSpPr>
              <a:spLocks/>
            </p:cNvSpPr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33"/>
            <p:cNvSpPr>
              <a:spLocks/>
            </p:cNvSpPr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34"/>
            <p:cNvSpPr>
              <a:spLocks/>
            </p:cNvSpPr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35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36"/>
            <p:cNvSpPr>
              <a:spLocks/>
            </p:cNvSpPr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37"/>
            <p:cNvSpPr>
              <a:spLocks/>
            </p:cNvSpPr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38"/>
            <p:cNvSpPr>
              <a:spLocks/>
            </p:cNvSpPr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39"/>
            <p:cNvSpPr>
              <a:spLocks/>
            </p:cNvSpPr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40"/>
            <p:cNvSpPr>
              <a:spLocks/>
            </p:cNvSpPr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41"/>
            <p:cNvSpPr>
              <a:spLocks/>
            </p:cNvSpPr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142"/>
            <p:cNvSpPr>
              <a:spLocks/>
            </p:cNvSpPr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43"/>
            <p:cNvSpPr>
              <a:spLocks/>
            </p:cNvSpPr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144"/>
            <p:cNvSpPr>
              <a:spLocks/>
            </p:cNvSpPr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45"/>
            <p:cNvSpPr>
              <a:spLocks/>
            </p:cNvSpPr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46"/>
            <p:cNvSpPr>
              <a:spLocks/>
            </p:cNvSpPr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47"/>
            <p:cNvSpPr>
              <a:spLocks/>
            </p:cNvSpPr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148"/>
            <p:cNvSpPr>
              <a:spLocks/>
            </p:cNvSpPr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149"/>
            <p:cNvSpPr>
              <a:spLocks/>
            </p:cNvSpPr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50"/>
            <p:cNvSpPr>
              <a:spLocks/>
            </p:cNvSpPr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51"/>
            <p:cNvSpPr>
              <a:spLocks/>
            </p:cNvSpPr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152"/>
            <p:cNvSpPr>
              <a:spLocks/>
            </p:cNvSpPr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53"/>
            <p:cNvSpPr>
              <a:spLocks/>
            </p:cNvSpPr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54"/>
            <p:cNvSpPr>
              <a:spLocks/>
            </p:cNvSpPr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155"/>
            <p:cNvSpPr>
              <a:spLocks/>
            </p:cNvSpPr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156"/>
            <p:cNvSpPr>
              <a:spLocks/>
            </p:cNvSpPr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57"/>
            <p:cNvSpPr>
              <a:spLocks/>
            </p:cNvSpPr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58"/>
            <p:cNvSpPr>
              <a:spLocks/>
            </p:cNvSpPr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59"/>
            <p:cNvSpPr>
              <a:spLocks/>
            </p:cNvSpPr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60"/>
            <p:cNvSpPr>
              <a:spLocks/>
            </p:cNvSpPr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61"/>
            <p:cNvSpPr>
              <a:spLocks/>
            </p:cNvSpPr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62"/>
            <p:cNvSpPr>
              <a:spLocks/>
            </p:cNvSpPr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163"/>
            <p:cNvSpPr>
              <a:spLocks/>
            </p:cNvSpPr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164"/>
            <p:cNvSpPr>
              <a:spLocks/>
            </p:cNvSpPr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165"/>
            <p:cNvSpPr>
              <a:spLocks/>
            </p:cNvSpPr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166"/>
            <p:cNvSpPr>
              <a:spLocks/>
            </p:cNvSpPr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167"/>
            <p:cNvSpPr>
              <a:spLocks/>
            </p:cNvSpPr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168"/>
            <p:cNvSpPr>
              <a:spLocks/>
            </p:cNvSpPr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169"/>
            <p:cNvSpPr>
              <a:spLocks/>
            </p:cNvSpPr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170"/>
            <p:cNvSpPr>
              <a:spLocks/>
            </p:cNvSpPr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171"/>
            <p:cNvSpPr>
              <a:spLocks/>
            </p:cNvSpPr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172"/>
            <p:cNvSpPr>
              <a:spLocks/>
            </p:cNvSpPr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173"/>
            <p:cNvSpPr>
              <a:spLocks/>
            </p:cNvSpPr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174"/>
            <p:cNvSpPr>
              <a:spLocks/>
            </p:cNvSpPr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175"/>
            <p:cNvSpPr>
              <a:spLocks/>
            </p:cNvSpPr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176"/>
            <p:cNvSpPr>
              <a:spLocks/>
            </p:cNvSpPr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177"/>
            <p:cNvSpPr>
              <a:spLocks/>
            </p:cNvSpPr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178"/>
            <p:cNvSpPr>
              <a:spLocks/>
            </p:cNvSpPr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3984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3310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4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90" r:id="rId3"/>
    <p:sldLayoutId id="2147483691" r:id="rId4"/>
    <p:sldLayoutId id="2147483680" r:id="rId5"/>
    <p:sldLayoutId id="2147483693" r:id="rId6"/>
    <p:sldLayoutId id="2147483684" r:id="rId7"/>
    <p:sldLayoutId id="2147483681" r:id="rId8"/>
    <p:sldLayoutId id="2147483692" r:id="rId9"/>
    <p:sldLayoutId id="2147483685" r:id="rId10"/>
    <p:sldLayoutId id="2147483682" r:id="rId11"/>
    <p:sldLayoutId id="2147483694" r:id="rId12"/>
    <p:sldLayoutId id="2147483686" r:id="rId13"/>
    <p:sldLayoutId id="2147483683" r:id="rId14"/>
    <p:sldLayoutId id="2147483695" r:id="rId15"/>
    <p:sldLayoutId id="2147483687" r:id="rId16"/>
    <p:sldLayoutId id="2147483688" r:id="rId17"/>
    <p:sldLayoutId id="2147483696" r:id="rId18"/>
    <p:sldLayoutId id="2147483662" r:id="rId19"/>
    <p:sldLayoutId id="214748366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dirty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毕业论文</a:t>
            </a:r>
            <a:r>
              <a:rPr kumimoji="1" lang="zh-CN" altLang="en-US" sz="7200" b="1" dirty="0" smtClean="0">
                <a:solidFill>
                  <a:schemeClr val="accent2"/>
                </a:solidFill>
                <a:latin typeface="Microsoft YaHei" charset="0"/>
                <a:ea typeface="Microsoft YaHei" charset="0"/>
                <a:cs typeface="Microsoft YaHei" charset="0"/>
              </a:rPr>
              <a:t>中期报告</a:t>
            </a:r>
            <a:endParaRPr kumimoji="1" lang="zh-CN" altLang="en-US" sz="7200" b="1" dirty="0">
              <a:solidFill>
                <a:schemeClr val="accent2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学校名称：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指导老师：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教授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报告</a:t>
            </a:r>
            <a:r>
              <a:rPr lang="zh-CN" altLang="en-US" sz="140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人：亮亮图文旗舰店</a:t>
            </a:r>
            <a:endParaRPr lang="zh-CN" altLang="en-US" sz="1400" dirty="0">
              <a:solidFill>
                <a:schemeClr val="accent1"/>
              </a:solidFill>
              <a:latin typeface="微软雅黑" charset="0"/>
              <a:ea typeface="微软雅黑" charset="0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《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请在此位置添加你的论文名称</a:t>
            </a:r>
            <a:r>
              <a:rPr kumimoji="1" lang="en-US" altLang="zh-CN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51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06</a:t>
            </a:r>
            <a:endParaRPr kumimoji="1" lang="zh-CN" altLang="en-US" dirty="0"/>
          </a:p>
        </p:txBody>
      </p:sp>
      <p:grpSp>
        <p:nvGrpSpPr>
          <p:cNvPr id="26" name="组 25"/>
          <p:cNvGrpSpPr/>
          <p:nvPr/>
        </p:nvGrpSpPr>
        <p:grpSpPr>
          <a:xfrm>
            <a:off x="9707390" y="-429784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482600" y="1333500"/>
            <a:ext cx="2692400" cy="4406900"/>
            <a:chOff x="965200" y="1333500"/>
            <a:chExt cx="2692400" cy="4406900"/>
          </a:xfrm>
        </p:grpSpPr>
        <p:sp>
          <p:nvSpPr>
            <p:cNvPr id="4" name="圆角矩形 3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Freeform 217"/>
          <p:cNvSpPr>
            <a:spLocks noEditPoints="1"/>
          </p:cNvSpPr>
          <p:nvPr/>
        </p:nvSpPr>
        <p:spPr bwMode="auto">
          <a:xfrm>
            <a:off x="1604635" y="1634422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745819" y="3374168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面亮亮图文旗舰店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https://liangliangtuwen.tmall.com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15730" y="266764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3344911" y="1333500"/>
            <a:ext cx="2692400" cy="4406900"/>
            <a:chOff x="965200" y="1333500"/>
            <a:chExt cx="2692400" cy="4406900"/>
          </a:xfrm>
        </p:grpSpPr>
        <p:grpSp>
          <p:nvGrpSpPr>
            <p:cNvPr id="38" name="组 37"/>
            <p:cNvGrpSpPr/>
            <p:nvPr/>
          </p:nvGrpSpPr>
          <p:grpSpPr>
            <a:xfrm>
              <a:off x="965200" y="1333500"/>
              <a:ext cx="2692400" cy="4406900"/>
              <a:chOff x="965200" y="1333500"/>
              <a:chExt cx="2692400" cy="4406900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965200" y="1333500"/>
                <a:ext cx="2692400" cy="4406900"/>
              </a:xfrm>
              <a:prstGeom prst="roundRect">
                <a:avLst>
                  <a:gd name="adj" fmla="val 3459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965200" y="2343150"/>
                <a:ext cx="26924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0" name="文本框 8"/>
            <p:cNvSpPr txBox="1"/>
            <p:nvPr/>
          </p:nvSpPr>
          <p:spPr>
            <a:xfrm>
              <a:off x="1228419" y="3374168"/>
              <a:ext cx="2165962" cy="1192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398330" y="266764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charset="0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charset="0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491406" y="1558899"/>
            <a:ext cx="398094" cy="477104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47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6207222" y="1338592"/>
            <a:ext cx="2692400" cy="4406900"/>
            <a:chOff x="965200" y="1333500"/>
            <a:chExt cx="2692400" cy="4406900"/>
          </a:xfrm>
        </p:grpSpPr>
        <p:sp>
          <p:nvSpPr>
            <p:cNvPr id="61" name="圆角矩形 60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9" name="文本框 8"/>
          <p:cNvSpPr txBox="1"/>
          <p:nvPr/>
        </p:nvSpPr>
        <p:spPr>
          <a:xfrm>
            <a:off x="6470441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640352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sp>
        <p:nvSpPr>
          <p:cNvPr id="83" name="Freeform 119"/>
          <p:cNvSpPr>
            <a:spLocks noEditPoints="1"/>
          </p:cNvSpPr>
          <p:nvPr/>
        </p:nvSpPr>
        <p:spPr bwMode="auto">
          <a:xfrm>
            <a:off x="7312856" y="1616687"/>
            <a:ext cx="440732" cy="440732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6" name="组 75"/>
          <p:cNvGrpSpPr/>
          <p:nvPr/>
        </p:nvGrpSpPr>
        <p:grpSpPr>
          <a:xfrm>
            <a:off x="9069533" y="1338592"/>
            <a:ext cx="2692400" cy="4406900"/>
            <a:chOff x="965200" y="1333500"/>
            <a:chExt cx="2692400" cy="4406900"/>
          </a:xfrm>
        </p:grpSpPr>
        <p:sp>
          <p:nvSpPr>
            <p:cNvPr id="79" name="圆角矩形 78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7" name="文本框 8"/>
          <p:cNvSpPr txBox="1"/>
          <p:nvPr/>
        </p:nvSpPr>
        <p:spPr>
          <a:xfrm>
            <a:off x="9332752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100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502663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grpSp>
        <p:nvGrpSpPr>
          <p:cNvPr id="92" name="组 91"/>
          <p:cNvGrpSpPr/>
          <p:nvPr/>
        </p:nvGrpSpPr>
        <p:grpSpPr>
          <a:xfrm>
            <a:off x="10152383" y="1715326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93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4586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THREE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07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xmlns="" val="198628789"/>
              </p:ext>
            </p:extLst>
          </p:nvPr>
        </p:nvGraphicFramePr>
        <p:xfrm>
          <a:off x="965200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线连接符 5"/>
          <p:cNvCxnSpPr/>
          <p:nvPr/>
        </p:nvCxnSpPr>
        <p:spPr>
          <a:xfrm>
            <a:off x="6096000" y="787802"/>
            <a:ext cx="0" cy="46298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657850" y="2393950"/>
            <a:ext cx="876300" cy="876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VS</a:t>
            </a:r>
            <a:endParaRPr kumimoji="1" lang="zh-CN" altLang="en-US" dirty="0"/>
          </a:p>
        </p:txBody>
      </p:sp>
      <p:sp>
        <p:nvSpPr>
          <p:cNvPr id="8" name="文本框 8"/>
          <p:cNvSpPr txBox="1"/>
          <p:nvPr/>
        </p:nvSpPr>
        <p:spPr>
          <a:xfrm>
            <a:off x="1347530" y="4934802"/>
            <a:ext cx="3846770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。亮亮图文旗舰店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https://liangliangtuwen.tmall.com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47530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ea typeface="微软雅黑" charset="0"/>
            </a:endParaRP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xmlns="" val="213952386"/>
              </p:ext>
            </p:extLst>
          </p:nvPr>
        </p:nvGraphicFramePr>
        <p:xfrm>
          <a:off x="6821003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7203333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03333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>
                    <a:lumMod val="75000"/>
                  </a:schemeClr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3">
                  <a:lumMod val="75000"/>
                </a:schemeClr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0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08</a:t>
            </a:r>
            <a:endParaRPr kumimoji="1" lang="zh-CN" altLang="en-US" dirty="0"/>
          </a:p>
        </p:txBody>
      </p:sp>
      <p:grpSp>
        <p:nvGrpSpPr>
          <p:cNvPr id="12" name="组 11"/>
          <p:cNvGrpSpPr/>
          <p:nvPr/>
        </p:nvGrpSpPr>
        <p:grpSpPr>
          <a:xfrm>
            <a:off x="4013200" y="1295400"/>
            <a:ext cx="4165600" cy="4165600"/>
            <a:chOff x="3974698" y="1193800"/>
            <a:chExt cx="4165600" cy="4165600"/>
          </a:xfrm>
        </p:grpSpPr>
        <p:cxnSp>
          <p:nvCxnSpPr>
            <p:cNvPr id="11" name="直线连接符 10"/>
            <p:cNvCxnSpPr/>
            <p:nvPr/>
          </p:nvCxnSpPr>
          <p:spPr>
            <a:xfrm flipH="1"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4749398" y="1968500"/>
              <a:ext cx="2616200" cy="2616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889098" y="2108200"/>
              <a:ext cx="2336800" cy="2336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990698" y="2209800"/>
              <a:ext cx="2133600" cy="2133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Freeform 119"/>
            <p:cNvSpPr>
              <a:spLocks noEditPoints="1"/>
            </p:cNvSpPr>
            <p:nvPr/>
          </p:nvSpPr>
          <p:spPr bwMode="auto">
            <a:xfrm>
              <a:off x="5684742" y="2903844"/>
              <a:ext cx="745513" cy="745513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1186419" y="1096634"/>
            <a:ext cx="2787038" cy="3706919"/>
            <a:chOff x="1186419" y="1096634"/>
            <a:chExt cx="2787038" cy="3706919"/>
          </a:xfrm>
        </p:grpSpPr>
        <p:sp>
          <p:nvSpPr>
            <p:cNvPr id="15" name="矩形 14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3800" dirty="0" smtClean="0">
                  <a:solidFill>
                    <a:schemeClr val="accent3"/>
                  </a:solidFill>
                  <a:ea typeface="微软雅黑" charset="0"/>
                </a:rPr>
                <a:t>01</a:t>
              </a:r>
              <a:endParaRPr lang="en-US" altLang="zh-CN" sz="13800" dirty="0">
                <a:solidFill>
                  <a:schemeClr val="accent3"/>
                </a:solidFill>
                <a:ea typeface="微软雅黑" charset="0"/>
              </a:endParaRPr>
            </a:p>
          </p:txBody>
        </p:sp>
        <p:sp>
          <p:nvSpPr>
            <p:cNvPr id="13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charset="0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charset="0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8310257" y="1096634"/>
            <a:ext cx="2787038" cy="3706919"/>
            <a:chOff x="1186419" y="1096634"/>
            <a:chExt cx="2787038" cy="3706919"/>
          </a:xfrm>
        </p:grpSpPr>
        <p:sp>
          <p:nvSpPr>
            <p:cNvPr id="18" name="矩形 17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3800" dirty="0" smtClean="0">
                  <a:solidFill>
                    <a:schemeClr val="accent3">
                      <a:lumMod val="75000"/>
                    </a:schemeClr>
                  </a:solidFill>
                  <a:ea typeface="微软雅黑" charset="0"/>
                </a:rPr>
                <a:t>02</a:t>
              </a:r>
              <a:endParaRPr lang="en-US" altLang="zh-CN" sz="13800" dirty="0">
                <a:solidFill>
                  <a:schemeClr val="accent3">
                    <a:lumMod val="75000"/>
                  </a:schemeClr>
                </a:solidFill>
                <a:ea typeface="微软雅黑" charset="0"/>
              </a:endParaRPr>
            </a:p>
          </p:txBody>
        </p:sp>
        <p:sp>
          <p:nvSpPr>
            <p:cNvPr id="19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charset="0"/>
                </a:rPr>
                <a:t>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8897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r>
              <a:rPr kumimoji="1" lang="zh-CN" altLang="en-US" dirty="0" smtClean="0"/>
              <a:t> 存在问题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09</a:t>
            </a:r>
            <a:endParaRPr kumimoji="1" lang="zh-CN" altLang="en-US" dirty="0"/>
          </a:p>
        </p:txBody>
      </p:sp>
      <p:sp>
        <p:nvSpPr>
          <p:cNvPr id="26" name="任意形状 25"/>
          <p:cNvSpPr/>
          <p:nvPr/>
        </p:nvSpPr>
        <p:spPr>
          <a:xfrm>
            <a:off x="1193232" y="1219602"/>
            <a:ext cx="3681804" cy="922020"/>
          </a:xfrm>
          <a:custGeom>
            <a:avLst/>
            <a:gdLst>
              <a:gd name="connsiteX0" fmla="*/ 1840902 w 3681804"/>
              <a:gd name="connsiteY0" fmla="*/ 0 h 922020"/>
              <a:gd name="connsiteX1" fmla="*/ 3619591 w 3681804"/>
              <a:gd name="connsiteY1" fmla="*/ 838824 h 922020"/>
              <a:gd name="connsiteX2" fmla="*/ 3681804 w 3681804"/>
              <a:gd name="connsiteY2" fmla="*/ 922020 h 922020"/>
              <a:gd name="connsiteX3" fmla="*/ 0 w 3681804"/>
              <a:gd name="connsiteY3" fmla="*/ 922020 h 922020"/>
              <a:gd name="connsiteX4" fmla="*/ 62213 w 3681804"/>
              <a:gd name="connsiteY4" fmla="*/ 838824 h 922020"/>
              <a:gd name="connsiteX5" fmla="*/ 1840902 w 3681804"/>
              <a:gd name="connsiteY5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1804" h="922020">
                <a:moveTo>
                  <a:pt x="1840902" y="0"/>
                </a:moveTo>
                <a:cubicBezTo>
                  <a:pt x="2556989" y="0"/>
                  <a:pt x="3196811" y="326533"/>
                  <a:pt x="3619591" y="838824"/>
                </a:cubicBezTo>
                <a:lnTo>
                  <a:pt x="3681804" y="922020"/>
                </a:lnTo>
                <a:lnTo>
                  <a:pt x="0" y="922020"/>
                </a:lnTo>
                <a:lnTo>
                  <a:pt x="62213" y="838824"/>
                </a:lnTo>
                <a:cubicBezTo>
                  <a:pt x="484994" y="326533"/>
                  <a:pt x="1124815" y="0"/>
                  <a:pt x="1840902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01</a:t>
            </a:r>
            <a:endParaRPr kumimoji="1" lang="zh-CN" altLang="en-US" sz="3600" dirty="0"/>
          </a:p>
        </p:txBody>
      </p:sp>
      <p:sp>
        <p:nvSpPr>
          <p:cNvPr id="34" name="任意形状 33"/>
          <p:cNvSpPr/>
          <p:nvPr/>
        </p:nvSpPr>
        <p:spPr>
          <a:xfrm>
            <a:off x="776704" y="2141622"/>
            <a:ext cx="4514860" cy="922020"/>
          </a:xfrm>
          <a:custGeom>
            <a:avLst/>
            <a:gdLst>
              <a:gd name="connsiteX0" fmla="*/ 416528 w 4514860"/>
              <a:gd name="connsiteY0" fmla="*/ 0 h 922020"/>
              <a:gd name="connsiteX1" fmla="*/ 4098332 w 4514860"/>
              <a:gd name="connsiteY1" fmla="*/ 0 h 922020"/>
              <a:gd name="connsiteX2" fmla="*/ 4168814 w 4514860"/>
              <a:gd name="connsiteY2" fmla="*/ 94255 h 922020"/>
              <a:gd name="connsiteX3" fmla="*/ 4503455 w 4514860"/>
              <a:gd name="connsiteY3" fmla="*/ 862464 h 922020"/>
              <a:gd name="connsiteX4" fmla="*/ 4514860 w 4514860"/>
              <a:gd name="connsiteY4" fmla="*/ 922020 h 922020"/>
              <a:gd name="connsiteX5" fmla="*/ 0 w 4514860"/>
              <a:gd name="connsiteY5" fmla="*/ 922020 h 922020"/>
              <a:gd name="connsiteX6" fmla="*/ 11406 w 4514860"/>
              <a:gd name="connsiteY6" fmla="*/ 862464 h 922020"/>
              <a:gd name="connsiteX7" fmla="*/ 346046 w 4514860"/>
              <a:gd name="connsiteY7" fmla="*/ 94255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60" h="922020">
                <a:moveTo>
                  <a:pt x="416528" y="0"/>
                </a:moveTo>
                <a:lnTo>
                  <a:pt x="4098332" y="0"/>
                </a:lnTo>
                <a:lnTo>
                  <a:pt x="4168814" y="94255"/>
                </a:lnTo>
                <a:cubicBezTo>
                  <a:pt x="4324152" y="324185"/>
                  <a:pt x="4439093" y="583650"/>
                  <a:pt x="4503455" y="862464"/>
                </a:cubicBezTo>
                <a:lnTo>
                  <a:pt x="4514860" y="922020"/>
                </a:lnTo>
                <a:lnTo>
                  <a:pt x="0" y="922020"/>
                </a:lnTo>
                <a:lnTo>
                  <a:pt x="11406" y="862464"/>
                </a:lnTo>
                <a:cubicBezTo>
                  <a:pt x="75767" y="583650"/>
                  <a:pt x="190709" y="324185"/>
                  <a:pt x="346046" y="9425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02</a:t>
            </a:r>
            <a:endParaRPr kumimoji="1" lang="zh-CN" altLang="en-US" sz="3600" dirty="0"/>
          </a:p>
        </p:txBody>
      </p:sp>
      <p:sp>
        <p:nvSpPr>
          <p:cNvPr id="36" name="任意形状 35"/>
          <p:cNvSpPr/>
          <p:nvPr/>
        </p:nvSpPr>
        <p:spPr>
          <a:xfrm>
            <a:off x="729084" y="3063642"/>
            <a:ext cx="4610100" cy="922020"/>
          </a:xfrm>
          <a:custGeom>
            <a:avLst/>
            <a:gdLst>
              <a:gd name="connsiteX0" fmla="*/ 46291 w 4610100"/>
              <a:gd name="connsiteY0" fmla="*/ 0 h 922020"/>
              <a:gd name="connsiteX1" fmla="*/ 4563810 w 4610100"/>
              <a:gd name="connsiteY1" fmla="*/ 0 h 922020"/>
              <a:gd name="connsiteX2" fmla="*/ 4598200 w 4610100"/>
              <a:gd name="connsiteY2" fmla="*/ 225332 h 922020"/>
              <a:gd name="connsiteX3" fmla="*/ 4610100 w 4610100"/>
              <a:gd name="connsiteY3" fmla="*/ 461010 h 922020"/>
              <a:gd name="connsiteX4" fmla="*/ 4598200 w 4610100"/>
              <a:gd name="connsiteY4" fmla="*/ 696688 h 922020"/>
              <a:gd name="connsiteX5" fmla="*/ 4563810 w 4610100"/>
              <a:gd name="connsiteY5" fmla="*/ 922020 h 922020"/>
              <a:gd name="connsiteX6" fmla="*/ 46291 w 4610100"/>
              <a:gd name="connsiteY6" fmla="*/ 922020 h 922020"/>
              <a:gd name="connsiteX7" fmla="*/ 11901 w 4610100"/>
              <a:gd name="connsiteY7" fmla="*/ 696688 h 922020"/>
              <a:gd name="connsiteX8" fmla="*/ 0 w 4610100"/>
              <a:gd name="connsiteY8" fmla="*/ 461010 h 922020"/>
              <a:gd name="connsiteX9" fmla="*/ 11901 w 4610100"/>
              <a:gd name="connsiteY9" fmla="*/ 225332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0100" h="922020">
                <a:moveTo>
                  <a:pt x="46291" y="0"/>
                </a:moveTo>
                <a:lnTo>
                  <a:pt x="4563810" y="0"/>
                </a:lnTo>
                <a:lnTo>
                  <a:pt x="4598200" y="225332"/>
                </a:lnTo>
                <a:cubicBezTo>
                  <a:pt x="4606069" y="302821"/>
                  <a:pt x="4610100" y="381445"/>
                  <a:pt x="4610100" y="461010"/>
                </a:cubicBezTo>
                <a:cubicBezTo>
                  <a:pt x="4610100" y="540575"/>
                  <a:pt x="4606069" y="619199"/>
                  <a:pt x="4598200" y="696688"/>
                </a:cubicBezTo>
                <a:lnTo>
                  <a:pt x="4563810" y="922020"/>
                </a:lnTo>
                <a:lnTo>
                  <a:pt x="46291" y="922020"/>
                </a:lnTo>
                <a:lnTo>
                  <a:pt x="11901" y="696688"/>
                </a:lnTo>
                <a:cubicBezTo>
                  <a:pt x="4031" y="619199"/>
                  <a:pt x="0" y="540575"/>
                  <a:pt x="0" y="461010"/>
                </a:cubicBezTo>
                <a:cubicBezTo>
                  <a:pt x="0" y="381445"/>
                  <a:pt x="4031" y="302821"/>
                  <a:pt x="11901" y="2253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03</a:t>
            </a:r>
            <a:endParaRPr kumimoji="1" lang="zh-CN" altLang="en-US" sz="3600" dirty="0"/>
          </a:p>
        </p:txBody>
      </p:sp>
      <p:sp>
        <p:nvSpPr>
          <p:cNvPr id="38" name="任意形状 37"/>
          <p:cNvSpPr/>
          <p:nvPr/>
        </p:nvSpPr>
        <p:spPr>
          <a:xfrm>
            <a:off x="775376" y="3985662"/>
            <a:ext cx="4517519" cy="922020"/>
          </a:xfrm>
          <a:custGeom>
            <a:avLst/>
            <a:gdLst>
              <a:gd name="connsiteX0" fmla="*/ 0 w 4517519"/>
              <a:gd name="connsiteY0" fmla="*/ 0 h 922020"/>
              <a:gd name="connsiteX1" fmla="*/ 4517519 w 4517519"/>
              <a:gd name="connsiteY1" fmla="*/ 0 h 922020"/>
              <a:gd name="connsiteX2" fmla="*/ 4516979 w 4517519"/>
              <a:gd name="connsiteY2" fmla="*/ 3538 h 922020"/>
              <a:gd name="connsiteX3" fmla="*/ 4170143 w 4517519"/>
              <a:gd name="connsiteY3" fmla="*/ 827766 h 922020"/>
              <a:gd name="connsiteX4" fmla="*/ 4099661 w 4517519"/>
              <a:gd name="connsiteY4" fmla="*/ 922020 h 922020"/>
              <a:gd name="connsiteX5" fmla="*/ 417858 w 4517519"/>
              <a:gd name="connsiteY5" fmla="*/ 922020 h 922020"/>
              <a:gd name="connsiteX6" fmla="*/ 347376 w 4517519"/>
              <a:gd name="connsiteY6" fmla="*/ 827766 h 922020"/>
              <a:gd name="connsiteX7" fmla="*/ 540 w 4517519"/>
              <a:gd name="connsiteY7" fmla="*/ 3538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7519" h="922020">
                <a:moveTo>
                  <a:pt x="0" y="0"/>
                </a:moveTo>
                <a:lnTo>
                  <a:pt x="4517519" y="0"/>
                </a:lnTo>
                <a:lnTo>
                  <a:pt x="4516979" y="3538"/>
                </a:lnTo>
                <a:cubicBezTo>
                  <a:pt x="4455568" y="303645"/>
                  <a:pt x="4335837" y="582507"/>
                  <a:pt x="4170143" y="827766"/>
                </a:cubicBezTo>
                <a:lnTo>
                  <a:pt x="4099661" y="922020"/>
                </a:lnTo>
                <a:lnTo>
                  <a:pt x="417858" y="922020"/>
                </a:lnTo>
                <a:lnTo>
                  <a:pt x="347376" y="827766"/>
                </a:lnTo>
                <a:cubicBezTo>
                  <a:pt x="181682" y="582507"/>
                  <a:pt x="61950" y="303645"/>
                  <a:pt x="540" y="353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04</a:t>
            </a:r>
            <a:endParaRPr kumimoji="1" lang="zh-CN" altLang="en-US" sz="3600" dirty="0"/>
          </a:p>
        </p:txBody>
      </p:sp>
      <p:sp>
        <p:nvSpPr>
          <p:cNvPr id="39" name="任意形状 38"/>
          <p:cNvSpPr/>
          <p:nvPr/>
        </p:nvSpPr>
        <p:spPr>
          <a:xfrm>
            <a:off x="1193234" y="4907682"/>
            <a:ext cx="3681803" cy="922020"/>
          </a:xfrm>
          <a:custGeom>
            <a:avLst/>
            <a:gdLst>
              <a:gd name="connsiteX0" fmla="*/ 0 w 3681803"/>
              <a:gd name="connsiteY0" fmla="*/ 0 h 922020"/>
              <a:gd name="connsiteX1" fmla="*/ 3681803 w 3681803"/>
              <a:gd name="connsiteY1" fmla="*/ 0 h 922020"/>
              <a:gd name="connsiteX2" fmla="*/ 3619590 w 3681803"/>
              <a:gd name="connsiteY2" fmla="*/ 83196 h 922020"/>
              <a:gd name="connsiteX3" fmla="*/ 1840901 w 3681803"/>
              <a:gd name="connsiteY3" fmla="*/ 922020 h 922020"/>
              <a:gd name="connsiteX4" fmla="*/ 62213 w 3681803"/>
              <a:gd name="connsiteY4" fmla="*/ 83196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03" h="922020">
                <a:moveTo>
                  <a:pt x="0" y="0"/>
                </a:moveTo>
                <a:lnTo>
                  <a:pt x="3681803" y="0"/>
                </a:lnTo>
                <a:lnTo>
                  <a:pt x="3619590" y="83196"/>
                </a:lnTo>
                <a:cubicBezTo>
                  <a:pt x="3196810" y="595487"/>
                  <a:pt x="2556988" y="922020"/>
                  <a:pt x="1840901" y="922020"/>
                </a:cubicBezTo>
                <a:cubicBezTo>
                  <a:pt x="1124814" y="922020"/>
                  <a:pt x="484993" y="595487"/>
                  <a:pt x="62213" y="8319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05</a:t>
            </a:r>
            <a:endParaRPr kumimoji="1" lang="zh-CN" altLang="en-US" sz="3600" dirty="0"/>
          </a:p>
        </p:txBody>
      </p:sp>
      <p:grpSp>
        <p:nvGrpSpPr>
          <p:cNvPr id="43" name="组 42"/>
          <p:cNvGrpSpPr/>
          <p:nvPr/>
        </p:nvGrpSpPr>
        <p:grpSpPr>
          <a:xfrm>
            <a:off x="5860136" y="722514"/>
            <a:ext cx="2787038" cy="1244330"/>
            <a:chOff x="5677450" y="722514"/>
            <a:chExt cx="2787038" cy="1244330"/>
          </a:xfrm>
        </p:grpSpPr>
        <p:sp>
          <p:nvSpPr>
            <p:cNvPr id="41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50000"/>
                    </a:schemeClr>
                  </a:solidFill>
                  <a:ea typeface="微软雅黑" charset="0"/>
                </a:rPr>
                <a:t>01</a:t>
              </a:r>
              <a:r>
                <a:rPr lang="zh-CN" altLang="en-US" sz="1600" b="1" dirty="0" smtClean="0">
                  <a:solidFill>
                    <a:schemeClr val="accent3">
                      <a:lumMod val="50000"/>
                    </a:schemeClr>
                  </a:solidFill>
                  <a:ea typeface="微软雅黑" charset="0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5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50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8875774" y="1739791"/>
            <a:ext cx="2787038" cy="1244330"/>
            <a:chOff x="5677450" y="722514"/>
            <a:chExt cx="2787038" cy="1244330"/>
          </a:xfrm>
        </p:grpSpPr>
        <p:sp>
          <p:nvSpPr>
            <p:cNvPr id="4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600" b="1" smtClean="0">
                  <a:solidFill>
                    <a:schemeClr val="accent3">
                      <a:lumMod val="75000"/>
                    </a:schemeClr>
                  </a:solidFill>
                  <a:ea typeface="微软雅黑" charset="0"/>
                </a:rPr>
                <a:t>02</a:t>
              </a:r>
              <a:r>
                <a:rPr lang="zh-CN" altLang="en-US" sz="1600" b="1" dirty="0" smtClean="0">
                  <a:solidFill>
                    <a:schemeClr val="accent3">
                      <a:lumMod val="75000"/>
                    </a:schemeClr>
                  </a:solidFill>
                  <a:ea typeface="微软雅黑" charset="0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5860136" y="2741332"/>
            <a:ext cx="2787038" cy="1484396"/>
            <a:chOff x="5677450" y="722514"/>
            <a:chExt cx="2787038" cy="1484396"/>
          </a:xfrm>
        </p:grpSpPr>
        <p:sp>
          <p:nvSpPr>
            <p:cNvPr id="48" name="文本框 8"/>
            <p:cNvSpPr txBox="1"/>
            <p:nvPr/>
          </p:nvSpPr>
          <p:spPr>
            <a:xfrm>
              <a:off x="5677450" y="1154314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更亮亮图文旗舰店</a:t>
              </a:r>
              <a:r>
                <a:rPr lang="en-US" altLang="zh-CN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https://liangliangtuwen.tmall.com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进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/>
                  </a:solidFill>
                  <a:ea typeface="微软雅黑" charset="0"/>
                </a:rPr>
                <a:t>03</a:t>
              </a:r>
              <a:r>
                <a:rPr lang="zh-CN" altLang="en-US" sz="1600" b="1" dirty="0" smtClean="0">
                  <a:solidFill>
                    <a:schemeClr val="accent3"/>
                  </a:solidFill>
                  <a:ea typeface="微软雅黑" charset="0"/>
                </a:rPr>
                <a:t> 点击</a:t>
              </a:r>
              <a:r>
                <a:rPr lang="zh-CN" altLang="en-US" sz="1600" b="1" dirty="0">
                  <a:solidFill>
                    <a:schemeClr val="accent3"/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charset="0"/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8875774" y="3663352"/>
            <a:ext cx="2787038" cy="1244330"/>
            <a:chOff x="5677450" y="722514"/>
            <a:chExt cx="2787038" cy="1244330"/>
          </a:xfrm>
        </p:grpSpPr>
        <p:sp>
          <p:nvSpPr>
            <p:cNvPr id="52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charset="0"/>
                </a:rPr>
                <a:t>04</a:t>
              </a:r>
              <a:r>
                <a:rPr lang="zh-CN" altLang="en-US" sz="1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charset="0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5860136" y="4664893"/>
            <a:ext cx="2787038" cy="1244330"/>
            <a:chOff x="5677450" y="722514"/>
            <a:chExt cx="2787038" cy="1244330"/>
          </a:xfrm>
        </p:grpSpPr>
        <p:sp>
          <p:nvSpPr>
            <p:cNvPr id="5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en-US" altLang="zh-CN" sz="16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charset="0"/>
                </a:rPr>
                <a:t>05</a:t>
              </a:r>
              <a:r>
                <a:rPr lang="zh-CN" altLang="en-US" sz="16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charset="0"/>
                </a:rPr>
                <a:t> 点击</a:t>
              </a:r>
              <a:r>
                <a:rPr lang="zh-CN" altLang="en-US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389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FOUR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10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10</a:t>
            </a:r>
            <a:endParaRPr kumimoji="1" lang="zh-CN" altLang="en-US" dirty="0"/>
          </a:p>
        </p:txBody>
      </p:sp>
      <p:grpSp>
        <p:nvGrpSpPr>
          <p:cNvPr id="78" name="组 77"/>
          <p:cNvGrpSpPr/>
          <p:nvPr/>
        </p:nvGrpSpPr>
        <p:grpSpPr>
          <a:xfrm>
            <a:off x="3147616" y="1734144"/>
            <a:ext cx="5896768" cy="3339375"/>
            <a:chOff x="872332" y="1930687"/>
            <a:chExt cx="5318903" cy="3012127"/>
          </a:xfrm>
        </p:grpSpPr>
        <p:sp>
          <p:nvSpPr>
            <p:cNvPr id="28" name="空心弧 27"/>
            <p:cNvSpPr/>
            <p:nvPr/>
          </p:nvSpPr>
          <p:spPr>
            <a:xfrm>
              <a:off x="872332" y="1930687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flipV="1">
              <a:off x="1987561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0" name="空心弧 29"/>
            <p:cNvSpPr/>
            <p:nvPr/>
          </p:nvSpPr>
          <p:spPr>
            <a:xfrm>
              <a:off x="3117616" y="1942353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1" name="空心弧 30"/>
            <p:cNvSpPr/>
            <p:nvPr/>
          </p:nvSpPr>
          <p:spPr>
            <a:xfrm flipV="1">
              <a:off x="4229200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52" name="Freeform 217"/>
            <p:cNvSpPr>
              <a:spLocks noEditPoints="1"/>
            </p:cNvSpPr>
            <p:nvPr/>
          </p:nvSpPr>
          <p:spPr bwMode="auto">
            <a:xfrm>
              <a:off x="1629183" y="2708896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3" name="组 52"/>
            <p:cNvGrpSpPr/>
            <p:nvPr/>
          </p:nvGrpSpPr>
          <p:grpSpPr>
            <a:xfrm>
              <a:off x="2778280" y="3739206"/>
              <a:ext cx="398094" cy="477104"/>
              <a:chOff x="1536700" y="911225"/>
              <a:chExt cx="831850" cy="9969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54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55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56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57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58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59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60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61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62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  <p:sp>
            <p:nvSpPr>
              <p:cNvPr id="63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u="sng"/>
              </a:p>
            </p:txBody>
          </p:sp>
        </p:grpSp>
        <p:sp>
          <p:nvSpPr>
            <p:cNvPr id="64" name="Freeform 119"/>
            <p:cNvSpPr>
              <a:spLocks noEditPoints="1"/>
            </p:cNvSpPr>
            <p:nvPr/>
          </p:nvSpPr>
          <p:spPr bwMode="auto">
            <a:xfrm>
              <a:off x="3889148" y="2697172"/>
              <a:ext cx="440732" cy="44073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65" name="组 64"/>
            <p:cNvGrpSpPr/>
            <p:nvPr/>
          </p:nvGrpSpPr>
          <p:grpSpPr>
            <a:xfrm>
              <a:off x="4943573" y="3889710"/>
              <a:ext cx="525383" cy="308813"/>
              <a:chOff x="3902075" y="4498975"/>
              <a:chExt cx="831850" cy="48895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6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231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232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233"/>
              <p:cNvSpPr>
                <a:spLocks/>
              </p:cNvSpPr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234"/>
              <p:cNvSpPr>
                <a:spLocks/>
              </p:cNvSpPr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235"/>
              <p:cNvSpPr>
                <a:spLocks/>
              </p:cNvSpPr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236"/>
              <p:cNvSpPr>
                <a:spLocks/>
              </p:cNvSpPr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4" name="三角形 73"/>
            <p:cNvSpPr/>
            <p:nvPr/>
          </p:nvSpPr>
          <p:spPr>
            <a:xfrm rot="13444924">
              <a:off x="1989960" y="3375609"/>
              <a:ext cx="704200" cy="238897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5" name="三角形 74"/>
            <p:cNvSpPr/>
            <p:nvPr/>
          </p:nvSpPr>
          <p:spPr>
            <a:xfrm rot="8155076" flipV="1">
              <a:off x="3082809" y="3287171"/>
              <a:ext cx="704200" cy="238897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6" name="三角形 75"/>
            <p:cNvSpPr/>
            <p:nvPr/>
          </p:nvSpPr>
          <p:spPr>
            <a:xfrm rot="13444924">
              <a:off x="4239719" y="3375608"/>
              <a:ext cx="704200" cy="23889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三角形 76"/>
            <p:cNvSpPr/>
            <p:nvPr/>
          </p:nvSpPr>
          <p:spPr>
            <a:xfrm rot="8155076" flipV="1">
              <a:off x="5332568" y="3287170"/>
              <a:ext cx="704200" cy="238897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09592" y="1579639"/>
            <a:ext cx="2381013" cy="1004264"/>
            <a:chOff x="5677450" y="722514"/>
            <a:chExt cx="2381013" cy="1004264"/>
          </a:xfrm>
        </p:grpSpPr>
        <p:sp>
          <p:nvSpPr>
            <p:cNvPr id="80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50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2023472" y="4872809"/>
            <a:ext cx="2381013" cy="1004264"/>
            <a:chOff x="5677450" y="722514"/>
            <a:chExt cx="2381013" cy="1004264"/>
          </a:xfrm>
        </p:grpSpPr>
        <p:sp>
          <p:nvSpPr>
            <p:cNvPr id="83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75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85" name="组 84"/>
          <p:cNvGrpSpPr/>
          <p:nvPr/>
        </p:nvGrpSpPr>
        <p:grpSpPr>
          <a:xfrm>
            <a:off x="6980805" y="627920"/>
            <a:ext cx="2381013" cy="1004264"/>
            <a:chOff x="5677450" y="722514"/>
            <a:chExt cx="2381013" cy="1004264"/>
          </a:xfrm>
        </p:grpSpPr>
        <p:sp>
          <p:nvSpPr>
            <p:cNvPr id="86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/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/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charset="0"/>
              </a:endParaRPr>
            </a:p>
          </p:txBody>
        </p:sp>
      </p:grpSp>
      <p:grpSp>
        <p:nvGrpSpPr>
          <p:cNvPr id="88" name="组 87"/>
          <p:cNvGrpSpPr/>
          <p:nvPr/>
        </p:nvGrpSpPr>
        <p:grpSpPr>
          <a:xfrm>
            <a:off x="9044384" y="4606712"/>
            <a:ext cx="2381013" cy="1004264"/>
            <a:chOff x="5677450" y="722514"/>
            <a:chExt cx="2381013" cy="1004264"/>
          </a:xfrm>
        </p:grpSpPr>
        <p:sp>
          <p:nvSpPr>
            <p:cNvPr id="89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4640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11</a:t>
            </a:r>
            <a:endParaRPr kumimoji="1"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614252" y="1456532"/>
            <a:ext cx="2655449" cy="90281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CN" sz="1867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3373590" y="1456532"/>
            <a:ext cx="2655449" cy="90281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867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6132929" y="1456532"/>
            <a:ext cx="2655449" cy="90281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867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4251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73590" y="2512887"/>
            <a:ext cx="2655449" cy="30844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32928" y="2512887"/>
            <a:ext cx="2655451" cy="308449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8892268" y="1456532"/>
            <a:ext cx="2655449" cy="90281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CN" sz="1867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2265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/>
              <a:ea typeface="微软雅黑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351" y="1491068"/>
            <a:ext cx="22302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/>
              </a:rPr>
              <a:t>Part 1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1689" y="1528267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/>
              </a:rPr>
              <a:t>Part 2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71028" y="1491068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/>
              </a:rPr>
              <a:t>Part 3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30367" y="1515439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/>
                <a:ea typeface="微软雅黑"/>
              </a:rPr>
              <a:t>Part 4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767937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67937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50000"/>
                  </a:schemeClr>
                </a:solidFill>
                <a:ea typeface="微软雅黑" charset="0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50000"/>
                  </a:schemeClr>
                </a:solidFill>
                <a:ea typeface="微软雅黑" charset="0"/>
              </a:rPr>
              <a:t>此处添加标题</a:t>
            </a:r>
            <a:endParaRPr lang="en-US" altLang="zh-CN" sz="1600" b="1" dirty="0">
              <a:solidFill>
                <a:schemeClr val="accent4">
                  <a:lumMod val="50000"/>
                </a:schemeClr>
              </a:solidFill>
              <a:ea typeface="微软雅黑" charset="0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3581209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81209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75000"/>
                  </a:schemeClr>
                </a:solidFill>
                <a:ea typeface="微软雅黑" charset="0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75000"/>
                  </a:schemeClr>
                </a:solidFill>
                <a:ea typeface="微软雅黑" charset="0"/>
              </a:rPr>
              <a:t>此处添加标题</a:t>
            </a:r>
            <a:endParaRPr lang="en-US" altLang="zh-CN" sz="1600" b="1" dirty="0">
              <a:solidFill>
                <a:schemeClr val="accent4">
                  <a:lumMod val="75000"/>
                </a:schemeClr>
              </a:solidFill>
              <a:ea typeface="微软雅黑" charset="0"/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6342417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42417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/>
                </a:solidFill>
                <a:ea typeface="微软雅黑" charset="0"/>
              </a:rPr>
              <a:t>点击</a:t>
            </a:r>
            <a:r>
              <a:rPr lang="zh-CN" altLang="en-US" sz="1600" b="1" dirty="0">
                <a:solidFill>
                  <a:schemeClr val="accent4"/>
                </a:solidFill>
                <a:ea typeface="微软雅黑" charset="0"/>
              </a:rPr>
              <a:t>此处添加标题</a:t>
            </a:r>
            <a:endParaRPr lang="en-US" altLang="zh-CN" sz="1600" b="1" dirty="0">
              <a:solidFill>
                <a:schemeClr val="accent4"/>
              </a:solidFill>
              <a:ea typeface="微软雅黑" charset="0"/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9017629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17629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charset="0"/>
              </a:rPr>
              <a:t>点击</a:t>
            </a:r>
            <a:r>
              <a:rPr lang="zh-CN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charset="0"/>
              </a:rPr>
              <a:t>此处添加标题</a:t>
            </a:r>
            <a:endParaRPr lang="en-US" altLang="zh-CN" sz="1600" b="1" dirty="0">
              <a:solidFill>
                <a:schemeClr val="accent4">
                  <a:lumMod val="60000"/>
                  <a:lumOff val="40000"/>
                </a:schemeClr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52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r>
              <a:rPr kumimoji="1" lang="zh-CN" altLang="en-US" dirty="0" smtClean="0"/>
              <a:t> 解决方法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12</a:t>
            </a:r>
            <a:endParaRPr kumimoji="1" lang="zh-CN" altLang="en-US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1143000" y="4460814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1</a:t>
            </a:r>
            <a:endParaRPr kumimoji="1" lang="zh-CN" altLang="en-US" sz="9600" b="1" dirty="0"/>
          </a:p>
        </p:txBody>
      </p:sp>
      <p:sp>
        <p:nvSpPr>
          <p:cNvPr id="5" name="圆角矩形 4"/>
          <p:cNvSpPr/>
          <p:nvPr/>
        </p:nvSpPr>
        <p:spPr>
          <a:xfrm rot="1007404">
            <a:off x="2082777" y="3190647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2</a:t>
            </a:r>
            <a:endParaRPr kumimoji="1" lang="zh-CN" altLang="en-US" sz="9600" b="1" dirty="0"/>
          </a:p>
        </p:txBody>
      </p:sp>
      <p:sp>
        <p:nvSpPr>
          <p:cNvPr id="6" name="圆角矩形 5"/>
          <p:cNvSpPr/>
          <p:nvPr/>
        </p:nvSpPr>
        <p:spPr>
          <a:xfrm rot="21189383">
            <a:off x="939777" y="2004965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3</a:t>
            </a:r>
            <a:endParaRPr kumimoji="1" lang="zh-CN" altLang="en-US" sz="9600" b="1" dirty="0"/>
          </a:p>
        </p:txBody>
      </p:sp>
      <p:sp>
        <p:nvSpPr>
          <p:cNvPr id="7" name="圆角矩形 6"/>
          <p:cNvSpPr/>
          <p:nvPr/>
        </p:nvSpPr>
        <p:spPr>
          <a:xfrm rot="912046">
            <a:off x="2097121" y="788756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 smtClean="0"/>
              <a:t>4</a:t>
            </a:r>
            <a:endParaRPr kumimoji="1" lang="zh-CN" altLang="en-US" sz="9600" b="1" dirty="0"/>
          </a:p>
        </p:txBody>
      </p:sp>
      <p:grpSp>
        <p:nvGrpSpPr>
          <p:cNvPr id="25" name="组 24"/>
          <p:cNvGrpSpPr/>
          <p:nvPr/>
        </p:nvGrpSpPr>
        <p:grpSpPr>
          <a:xfrm>
            <a:off x="4328508" y="4869002"/>
            <a:ext cx="6470930" cy="1004264"/>
            <a:chOff x="3790288" y="4869002"/>
            <a:chExt cx="6470930" cy="1004264"/>
          </a:xfrm>
        </p:grpSpPr>
        <p:sp>
          <p:nvSpPr>
            <p:cNvPr id="8" name="文本框 8"/>
            <p:cNvSpPr txBox="1"/>
            <p:nvPr/>
          </p:nvSpPr>
          <p:spPr>
            <a:xfrm>
              <a:off x="3790288" y="5300802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790288" y="4869002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50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747990" y="3597636"/>
            <a:ext cx="6470930" cy="1004264"/>
            <a:chOff x="4209770" y="3597636"/>
            <a:chExt cx="6470930" cy="1004264"/>
          </a:xfrm>
        </p:grpSpPr>
        <p:sp>
          <p:nvSpPr>
            <p:cNvPr id="14" name="文本框 8"/>
            <p:cNvSpPr txBox="1"/>
            <p:nvPr/>
          </p:nvSpPr>
          <p:spPr>
            <a:xfrm>
              <a:off x="4209770" y="4029436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亮亮图文旗舰店</a:t>
              </a:r>
              <a:r>
                <a:rPr lang="en-US" altLang="zh-CN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https://liangliangtuwen.tmall.com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开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209770" y="359763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75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charset="0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328508" y="2326270"/>
            <a:ext cx="6470930" cy="1004264"/>
            <a:chOff x="3790288" y="2326270"/>
            <a:chExt cx="6470930" cy="1004264"/>
          </a:xfrm>
        </p:grpSpPr>
        <p:sp>
          <p:nvSpPr>
            <p:cNvPr id="17" name="文本框 8"/>
            <p:cNvSpPr txBox="1"/>
            <p:nvPr/>
          </p:nvSpPr>
          <p:spPr>
            <a:xfrm>
              <a:off x="3790288" y="2758070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790288" y="2326270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/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/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charset="0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747990" y="1054904"/>
            <a:ext cx="6470930" cy="1004264"/>
            <a:chOff x="4209770" y="1054904"/>
            <a:chExt cx="6470930" cy="1004264"/>
          </a:xfrm>
        </p:grpSpPr>
        <p:sp>
          <p:nvSpPr>
            <p:cNvPr id="20" name="文本框 8"/>
            <p:cNvSpPr txBox="1"/>
            <p:nvPr/>
          </p:nvSpPr>
          <p:spPr>
            <a:xfrm>
              <a:off x="4209770" y="1486704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accent1">
                      <a:lumMod val="50000"/>
                    </a:schemeClr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209770" y="105490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lang="zh-CN" altLang="en-US" sz="16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charset="0"/>
                </a:rPr>
                <a:t>点击</a:t>
              </a: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charset="0"/>
                </a:rPr>
                <a:t>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1909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感谢聆听！</a:t>
            </a:r>
            <a:endParaRPr kumimoji="1" lang="zh-CN" altLang="en-US" sz="7200" b="1" dirty="0">
              <a:solidFill>
                <a:schemeClr val="accent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学校名称：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指导老师：</a:t>
            </a:r>
            <a:r>
              <a:rPr lang="en-US" altLang="zh-CN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XXX</a:t>
            </a: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教授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n"/>
            </a:pPr>
            <a:r>
              <a:rPr lang="zh-CN" altLang="en-US" sz="1400" dirty="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报告</a:t>
            </a:r>
            <a:r>
              <a:rPr lang="zh-CN" altLang="en-US" sz="1400" smtClean="0">
                <a:solidFill>
                  <a:schemeClr val="accent1"/>
                </a:solidFill>
                <a:latin typeface="微软雅黑" charset="0"/>
                <a:ea typeface="微软雅黑" charset="0"/>
              </a:rPr>
              <a:t>人：亮亮图文旗舰店</a:t>
            </a:r>
            <a:endParaRPr lang="zh-CN" altLang="en-US" sz="1400" dirty="0">
              <a:solidFill>
                <a:schemeClr val="accent1"/>
              </a:solidFill>
              <a:latin typeface="微软雅黑" charset="0"/>
              <a:ea typeface="微软雅黑" charset="0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《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请在此位置添加你的论文名称</a:t>
            </a:r>
            <a:r>
              <a:rPr kumimoji="1" lang="en-US" altLang="zh-CN" sz="2800" b="1" dirty="0" smtClean="0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846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143" y="2921169"/>
            <a:ext cx="401744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  <a:ea typeface="Microsoft YaHei" charset="0"/>
                <a:cs typeface="Microsoft YaHei" charset="0"/>
              </a:rPr>
              <a:t>CONTENTS</a:t>
            </a:r>
            <a:endParaRPr kumimoji="1" lang="zh-CN" altLang="en-US" sz="6000" b="1" dirty="0">
              <a:solidFill>
                <a:schemeClr val="bg1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09866" y="1481342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ONE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11777" y="1350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09866" y="2494295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TWO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11777" y="236390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09866" y="3507248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THREE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1777" y="3376859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9866" y="4520201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FOUR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011777" y="438981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59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10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ONE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06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r>
              <a:rPr kumimoji="1" lang="zh-CN" altLang="en-US" dirty="0" smtClean="0"/>
              <a:t> 课题目的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1193800" y="977900"/>
            <a:ext cx="3111500" cy="5283200"/>
            <a:chOff x="482600" y="1092200"/>
            <a:chExt cx="3111500" cy="5283200"/>
          </a:xfrm>
        </p:grpSpPr>
        <p:sp>
          <p:nvSpPr>
            <p:cNvPr id="4" name="矩形 3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 smtClean="0">
                  <a:solidFill>
                    <a:srgbClr val="FFFFFF"/>
                  </a:solidFill>
                  <a:ea typeface="微软雅黑" charset="0"/>
                </a:rPr>
                <a:t>01</a:t>
              </a:r>
              <a:endParaRPr kumimoji="1" lang="zh-CN" altLang="en-US" sz="4800" b="1" dirty="0">
                <a:solidFill>
                  <a:srgbClr val="FFFFFF"/>
                </a:solidFill>
                <a:ea typeface="微软雅黑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charset="0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charset="0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4464050" y="982635"/>
            <a:ext cx="3111500" cy="5283200"/>
            <a:chOff x="482600" y="1092200"/>
            <a:chExt cx="3111500" cy="5283200"/>
          </a:xfrm>
        </p:grpSpPr>
        <p:sp>
          <p:nvSpPr>
            <p:cNvPr id="13" name="矩形 12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 smtClean="0">
                  <a:solidFill>
                    <a:srgbClr val="FFFFFF"/>
                  </a:solidFill>
                  <a:ea typeface="微软雅黑" charset="0"/>
                </a:rPr>
                <a:t>02</a:t>
              </a:r>
              <a:endParaRPr kumimoji="1" lang="zh-CN" altLang="en-US" sz="4800" b="1" dirty="0">
                <a:solidFill>
                  <a:srgbClr val="FFFFFF"/>
                </a:solidFill>
                <a:ea typeface="微软雅黑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charset="0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charset="0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7734300" y="977900"/>
            <a:ext cx="3111500" cy="5283200"/>
            <a:chOff x="482600" y="1092200"/>
            <a:chExt cx="3111500" cy="5283200"/>
          </a:xfrm>
        </p:grpSpPr>
        <p:sp>
          <p:nvSpPr>
            <p:cNvPr id="19" name="矩形 18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smtClean="0">
                  <a:solidFill>
                    <a:srgbClr val="FFFFFF"/>
                  </a:solidFill>
                  <a:ea typeface="微软雅黑" charset="0"/>
                </a:rPr>
                <a:t>03</a:t>
              </a:r>
              <a:endParaRPr kumimoji="1" lang="zh-CN" altLang="en-US" sz="4800" b="1" dirty="0">
                <a:solidFill>
                  <a:srgbClr val="FFFFFF"/>
                </a:solidFill>
                <a:ea typeface="微软雅黑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u="sng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倍字间距</a:t>
              </a:r>
              <a:r>
                <a:rPr lang="zh-CN" altLang="en-US" sz="1100" dirty="0" smtClean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。</a:t>
              </a:r>
              <a:endPara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charset="0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847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24300" y="4368800"/>
            <a:ext cx="7073900" cy="124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24300" y="2933700"/>
            <a:ext cx="7073900" cy="124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4300" y="1498600"/>
            <a:ext cx="7073900" cy="1244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01</a:t>
            </a:r>
            <a:r>
              <a:rPr kumimoji="1" lang="zh-CN" altLang="en-US" dirty="0" smtClean="0"/>
              <a:t> 课题目的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endParaRPr kumimoji="1" lang="zh-CN" altLang="en-US" dirty="0"/>
          </a:p>
        </p:txBody>
      </p:sp>
      <p:sp>
        <p:nvSpPr>
          <p:cNvPr id="4" name="三角形 3"/>
          <p:cNvSpPr/>
          <p:nvPr/>
        </p:nvSpPr>
        <p:spPr>
          <a:xfrm>
            <a:off x="2984500" y="1498600"/>
            <a:ext cx="1879600" cy="1244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1905000" y="2933700"/>
            <a:ext cx="4038600" cy="1244600"/>
          </a:xfrm>
          <a:prstGeom prst="trapezoid">
            <a:avLst>
              <a:gd name="adj" fmla="val 78062"/>
            </a:avLst>
          </a:prstGeom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774700" y="4368800"/>
            <a:ext cx="6299200" cy="1244600"/>
          </a:xfrm>
          <a:prstGeom prst="trapezoid">
            <a:avLst>
              <a:gd name="adj" fmla="val 8316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79362" y="1744642"/>
            <a:ext cx="466323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倍字间距。标题数字等都可以通过点击和重新输入进行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更改。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105405" y="17054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3319" y="3230542"/>
            <a:ext cx="378928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979362" y="31913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7857" y="4572683"/>
            <a:ext cx="2694743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073900" y="453344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20" name="Freeform 119"/>
          <p:cNvSpPr>
            <a:spLocks noEditPoints="1"/>
          </p:cNvSpPr>
          <p:nvPr/>
        </p:nvSpPr>
        <p:spPr bwMode="auto">
          <a:xfrm>
            <a:off x="3695700" y="4762500"/>
            <a:ext cx="457200" cy="45720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5" name="组 24"/>
          <p:cNvGrpSpPr/>
          <p:nvPr/>
        </p:nvGrpSpPr>
        <p:grpSpPr>
          <a:xfrm>
            <a:off x="3703934" y="1943857"/>
            <a:ext cx="440732" cy="528206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28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/>
            </a:p>
          </p:txBody>
        </p:sp>
      </p:grpSp>
      <p:sp>
        <p:nvSpPr>
          <p:cNvPr id="39" name="Freeform 217"/>
          <p:cNvSpPr>
            <a:spLocks noEditPoints="1"/>
          </p:cNvSpPr>
          <p:nvPr/>
        </p:nvSpPr>
        <p:spPr bwMode="auto">
          <a:xfrm>
            <a:off x="3700135" y="3391670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2887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</a:t>
            </a:r>
            <a:r>
              <a:rPr kumimoji="1" lang="zh-CN" altLang="en-US" dirty="0" smtClean="0"/>
              <a:t>目的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03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990"/>
          <a:stretch/>
        </p:blipFill>
        <p:spPr>
          <a:xfrm>
            <a:off x="152400" y="1073030"/>
            <a:ext cx="11887200" cy="314182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1073030"/>
            <a:ext cx="12192000" cy="31418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1582931" y="1530525"/>
            <a:ext cx="1096332" cy="1096330"/>
            <a:chOff x="2571507" y="1884383"/>
            <a:chExt cx="1438335" cy="1438335"/>
          </a:xfrm>
          <a:solidFill>
            <a:schemeClr val="bg1"/>
          </a:solidFill>
        </p:grpSpPr>
        <p:grpSp>
          <p:nvGrpSpPr>
            <p:cNvPr id="7" name="组 6"/>
            <p:cNvGrpSpPr/>
            <p:nvPr/>
          </p:nvGrpSpPr>
          <p:grpSpPr>
            <a:xfrm>
              <a:off x="3016481" y="2269441"/>
              <a:ext cx="557558" cy="668218"/>
              <a:chOff x="1536700" y="911225"/>
              <a:chExt cx="831850" cy="996950"/>
            </a:xfrm>
            <a:grpFill/>
          </p:grpSpPr>
          <p:sp>
            <p:nvSpPr>
              <p:cNvPr id="9" name="Freeform 47"/>
              <p:cNvSpPr>
                <a:spLocks/>
              </p:cNvSpPr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0" name="Freeform 48"/>
              <p:cNvSpPr>
                <a:spLocks/>
              </p:cNvSpPr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4" name="Freeform 52"/>
              <p:cNvSpPr>
                <a:spLocks/>
              </p:cNvSpPr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5" name="Freeform 53"/>
              <p:cNvSpPr>
                <a:spLocks/>
              </p:cNvSpPr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6" name="Freeform 54"/>
              <p:cNvSpPr>
                <a:spLocks/>
              </p:cNvSpPr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7" name="Freeform 55"/>
              <p:cNvSpPr>
                <a:spLocks/>
              </p:cNvSpPr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8" name="Freeform 56"/>
              <p:cNvSpPr>
                <a:spLocks/>
              </p:cNvSpPr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2571507" y="1884383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541637" y="1546484"/>
            <a:ext cx="1096332" cy="1096330"/>
            <a:chOff x="8161482" y="1607292"/>
            <a:chExt cx="1438335" cy="1438335"/>
          </a:xfrm>
          <a:solidFill>
            <a:schemeClr val="bg1"/>
          </a:solidFill>
        </p:grpSpPr>
        <p:sp>
          <p:nvSpPr>
            <p:cNvPr id="20" name="椭圆 19"/>
            <p:cNvSpPr/>
            <p:nvPr/>
          </p:nvSpPr>
          <p:spPr>
            <a:xfrm>
              <a:off x="8161482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Freeform 217"/>
            <p:cNvSpPr>
              <a:spLocks noEditPoints="1"/>
            </p:cNvSpPr>
            <p:nvPr/>
          </p:nvSpPr>
          <p:spPr bwMode="auto">
            <a:xfrm>
              <a:off x="8663197" y="2210321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9508169" y="1546483"/>
            <a:ext cx="1096332" cy="1096330"/>
            <a:chOff x="8343900" y="1607292"/>
            <a:chExt cx="1438335" cy="1438335"/>
          </a:xfrm>
        </p:grpSpPr>
        <p:sp>
          <p:nvSpPr>
            <p:cNvPr id="23" name="椭圆 22"/>
            <p:cNvSpPr/>
            <p:nvPr/>
          </p:nvSpPr>
          <p:spPr>
            <a:xfrm>
              <a:off x="8343900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Freeform 119"/>
            <p:cNvSpPr>
              <a:spLocks noEditPoints="1"/>
            </p:cNvSpPr>
            <p:nvPr/>
          </p:nvSpPr>
          <p:spPr bwMode="auto">
            <a:xfrm>
              <a:off x="8841180" y="2107604"/>
              <a:ext cx="457200" cy="45720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47830" y="4110900"/>
            <a:ext cx="3966532" cy="5047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114362" y="4110900"/>
            <a:ext cx="3966532" cy="5047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073068" y="4110900"/>
            <a:ext cx="3966532" cy="504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12236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charset="0"/>
                <a:ea typeface="微软雅黑" charset="0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218026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78768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charset="0"/>
                <a:ea typeface="微软雅黑" charset="0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184558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937474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charset="0"/>
                <a:ea typeface="微软雅黑" charset="0"/>
              </a:rPr>
              <a:t>修改</a:t>
            </a:r>
            <a:r>
              <a:rPr lang="zh-CN" altLang="en-US" sz="110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9143264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charset="0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4114362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34"/>
          <p:cNvCxnSpPr/>
          <p:nvPr/>
        </p:nvCxnSpPr>
        <p:spPr>
          <a:xfrm>
            <a:off x="8073068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8"/>
          <p:cNvSpPr txBox="1"/>
          <p:nvPr/>
        </p:nvSpPr>
        <p:spPr>
          <a:xfrm>
            <a:off x="1442060" y="5270281"/>
            <a:ext cx="93078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更改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</a:p>
        </p:txBody>
      </p:sp>
      <p:sp>
        <p:nvSpPr>
          <p:cNvPr id="37" name="矩形 36"/>
          <p:cNvSpPr/>
          <p:nvPr/>
        </p:nvSpPr>
        <p:spPr>
          <a:xfrm>
            <a:off x="1448248" y="485786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35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PART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</a:t>
            </a:r>
            <a:r>
              <a:rPr lang="en-US" altLang="zh-CN" sz="2000" dirty="0" smtClean="0">
                <a:solidFill>
                  <a:srgbClr val="FFFFFF"/>
                </a:solidFill>
                <a:ea typeface="微软雅黑" charset="0"/>
              </a:rPr>
              <a:t>TWO</a:t>
            </a:r>
            <a:r>
              <a:rPr lang="zh-CN" altLang="en-US" sz="2000" dirty="0" smtClean="0">
                <a:solidFill>
                  <a:srgbClr val="FFFFFF"/>
                </a:solidFill>
                <a:ea typeface="微软雅黑" charset="0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 smtClean="0">
                <a:solidFill>
                  <a:srgbClr val="FFFFFF"/>
                </a:solidFill>
                <a:ea typeface="微软雅黑" charset="0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3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04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xmlns="" val="235745791"/>
              </p:ext>
            </p:extLst>
          </p:nvPr>
        </p:nvGraphicFramePr>
        <p:xfrm>
          <a:off x="13179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5" name="文本框 8"/>
          <p:cNvSpPr txBox="1"/>
          <p:nvPr/>
        </p:nvSpPr>
        <p:spPr>
          <a:xfrm>
            <a:off x="13179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17983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50000"/>
                </a:schemeClr>
              </a:solidFill>
              <a:ea typeface="微软雅黑" charset="0"/>
            </a:endParaRPr>
          </a:p>
        </p:txBody>
      </p:sp>
      <p:graphicFrame>
        <p:nvGraphicFramePr>
          <p:cNvPr id="119" name="图表 118"/>
          <p:cNvGraphicFramePr/>
          <p:nvPr>
            <p:extLst>
              <p:ext uri="{D42A27DB-BD31-4B8C-83A1-F6EECF244321}">
                <p14:modId xmlns:p14="http://schemas.microsoft.com/office/powerpoint/2010/main" xmlns="" val="2077211388"/>
              </p:ext>
            </p:extLst>
          </p:nvPr>
        </p:nvGraphicFramePr>
        <p:xfrm>
          <a:off x="470248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0" name="文本框 8"/>
          <p:cNvSpPr txBox="1"/>
          <p:nvPr/>
        </p:nvSpPr>
        <p:spPr>
          <a:xfrm>
            <a:off x="470248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518293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ea typeface="微软雅黑" charset="0"/>
            </a:endParaRPr>
          </a:p>
        </p:txBody>
      </p:sp>
      <p:graphicFrame>
        <p:nvGraphicFramePr>
          <p:cNvPr id="123" name="图表 122"/>
          <p:cNvGraphicFramePr/>
          <p:nvPr>
            <p:extLst>
              <p:ext uri="{D42A27DB-BD31-4B8C-83A1-F6EECF244321}">
                <p14:modId xmlns:p14="http://schemas.microsoft.com/office/powerpoint/2010/main" xmlns="" val="1272796157"/>
              </p:ext>
            </p:extLst>
          </p:nvPr>
        </p:nvGraphicFramePr>
        <p:xfrm>
          <a:off x="80870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文本框 8"/>
          <p:cNvSpPr txBox="1"/>
          <p:nvPr/>
        </p:nvSpPr>
        <p:spPr>
          <a:xfrm>
            <a:off x="80870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倍字间距</a:t>
            </a:r>
            <a:r>
              <a:rPr lang="zh-CN" altLang="en-US" sz="1200" dirty="0" smtClean="0">
                <a:solidFill>
                  <a:schemeClr val="accent1">
                    <a:lumMod val="50000"/>
                  </a:schemeClr>
                </a:solidFill>
                <a:latin typeface="微软雅黑" charset="0"/>
                <a:ea typeface="微软雅黑" charset="0"/>
              </a:rPr>
              <a:t>。</a:t>
            </a:r>
            <a:endParaRPr lang="zh-CN" altLang="en-US" sz="1200" dirty="0">
              <a:solidFill>
                <a:schemeClr val="accent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85674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微软雅黑" charset="0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  <a:ea typeface="微软雅黑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59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02</a:t>
            </a:r>
            <a:r>
              <a:rPr kumimoji="1" lang="zh-CN" altLang="en-US" dirty="0" smtClean="0"/>
              <a:t> 具体工作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05</a:t>
            </a:r>
            <a:endParaRPr kumimoji="1" lang="zh-CN" altLang="en-US" dirty="0"/>
          </a:p>
        </p:txBody>
      </p:sp>
      <p:sp>
        <p:nvSpPr>
          <p:cNvPr id="30" name="手杖形箭头 29"/>
          <p:cNvSpPr/>
          <p:nvPr/>
        </p:nvSpPr>
        <p:spPr>
          <a:xfrm rot="16200000">
            <a:off x="4054279" y="771"/>
            <a:ext cx="1364023" cy="4557216"/>
          </a:xfrm>
          <a:prstGeom prst="utur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4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31" name="手杖形箭头 30"/>
          <p:cNvSpPr/>
          <p:nvPr/>
        </p:nvSpPr>
        <p:spPr>
          <a:xfrm rot="5400000" flipH="1">
            <a:off x="7143827" y="864192"/>
            <a:ext cx="1364023" cy="4557216"/>
          </a:xfrm>
          <a:prstGeom prst="utur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4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32" name="手杖形箭头 31"/>
          <p:cNvSpPr/>
          <p:nvPr/>
        </p:nvSpPr>
        <p:spPr>
          <a:xfrm rot="16200000">
            <a:off x="4054277" y="1722545"/>
            <a:ext cx="1364023" cy="4557216"/>
          </a:xfrm>
          <a:prstGeom prst="utur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4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33" name="手杖形箭头 32"/>
          <p:cNvSpPr/>
          <p:nvPr/>
        </p:nvSpPr>
        <p:spPr>
          <a:xfrm rot="5400000" flipH="1">
            <a:off x="7132067" y="2577588"/>
            <a:ext cx="1364023" cy="4557216"/>
          </a:xfrm>
          <a:prstGeom prst="uturnArrow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4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152399" y="5020778"/>
            <a:ext cx="5668236" cy="67022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4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微软雅黑" charset="0"/>
              <a:cs typeface="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94619" y="3419870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459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604639" y="4265038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459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04639" y="2549737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459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94619" y="1691385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459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169672" y="2750006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459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顶部“开始”面板中可以对字体、字号、颜色、行距等进行修改。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10169672" y="4533782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459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454563" y="3397718"/>
            <a:ext cx="1780697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r" defTabSz="609459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charset="0"/>
              </a:rPr>
              <a:t>顶部“开始”面板中可以对字体、字号、颜色、行距等进行修改。</a:t>
            </a:r>
          </a:p>
        </p:txBody>
      </p:sp>
    </p:spTree>
    <p:extLst>
      <p:ext uri="{BB962C8B-B14F-4D97-AF65-F5344CB8AC3E}">
        <p14:creationId xmlns:p14="http://schemas.microsoft.com/office/powerpoint/2010/main" xmlns="" val="205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亮亮图文旗舰店 https://liangliangtuwen.tmall.com">
  <a:themeElements>
    <a:clrScheme name="自定义 2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6B6889"/>
      </a:accent1>
      <a:accent2>
        <a:srgbClr val="F76D68"/>
      </a:accent2>
      <a:accent3>
        <a:srgbClr val="84C8AE"/>
      </a:accent3>
      <a:accent4>
        <a:srgbClr val="FDC170"/>
      </a:accent4>
      <a:accent5>
        <a:srgbClr val="436181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3366</Words>
  <Application>Microsoft Office PowerPoint</Application>
  <PresentationFormat>自定义</PresentationFormat>
  <Paragraphs>166</Paragraphs>
  <Slides>20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亮亮图文旗舰店 https://liangliangtuwen.tmall.com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12sc.taobao.com</dc:subject>
  <dc:creator>清风素材; 12sc.taobao.com</dc:creator>
  <cp:keywords>12sc.taobao.com</cp:keywords>
  <dc:description>12sc.taobao.com</dc:description>
  <cp:lastModifiedBy>Administrator</cp:lastModifiedBy>
  <cp:revision>104</cp:revision>
  <dcterms:created xsi:type="dcterms:W3CDTF">2015-08-18T02:51:41Z</dcterms:created>
  <dcterms:modified xsi:type="dcterms:W3CDTF">2017-10-11T14:50:11Z</dcterms:modified>
  <cp:category>12sc.taobao.com</cp:category>
  <cp:contentStatus>12sc.taobao.com</cp:contentStatus>
</cp:coreProperties>
</file>